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894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''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메서드의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2719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318</cp:revision>
  <dcterms:created xsi:type="dcterms:W3CDTF">2019-05-07T05:36:17Z</dcterms:created>
  <dcterms:modified xsi:type="dcterms:W3CDTF">2025-04-22T12:42:42Z</dcterms:modified>
</cp:coreProperties>
</file>