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102" y="84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4/1/2025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"varius"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필요할때 변수를 통해서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 키워드는 사용 못함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(userName, userAge)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(HighSchool, College)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스네이크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js } World`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않는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314488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206492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543094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BigInt(Number.MAX_SAFE_INTEGER)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037489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감소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truthy/falsy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false, 0, ‘’, null, undefined -&gt; false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비교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 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|| 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</a:t>
            </a:r>
            <a:r>
              <a:rPr kumimoji="0"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12);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참이면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 (NOT,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typeof, delete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++, --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(truthy)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LiveScript(Navigator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997397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140575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067719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3204773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472461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420906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속성을 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[ 90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70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100 ];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i=0; i&lt;arr.length; i++){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arr[i]);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forEach, map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NodeList,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Array.from(obj)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681" y="1886230"/>
            <a:ext cx="23865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유효범위를 갖지만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8879304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887930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16342" y="2067719"/>
            <a:ext cx="8865857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src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1584" y="489902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줄바꿈이나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57039"/>
              </p:ext>
            </p:extLst>
          </p:nvPr>
        </p:nvGraphicFramePr>
        <p:xfrm>
          <a:off x="1828800" y="183524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859300"/>
              </p:ext>
            </p:extLst>
          </p:nvPr>
        </p:nvGraphicFramePr>
        <p:xfrm>
          <a:off x="1905000" y="3732777"/>
          <a:ext cx="6925236" cy="822960"/>
        </p:xfrm>
        <a:graphic>
          <a:graphicData uri="http://schemas.openxmlformats.org/drawingml/2006/table">
            <a:tbl>
              <a:tblPr/>
              <a:tblGrid>
                <a:gridCol w="69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561615"/>
              </p:ext>
            </p:extLst>
          </p:nvPr>
        </p:nvGraphicFramePr>
        <p:xfrm>
          <a:off x="1905000" y="5132582"/>
          <a:ext cx="6925236" cy="1310640"/>
        </p:xfrm>
        <a:graphic>
          <a:graphicData uri="http://schemas.openxmlformats.org/drawingml/2006/table">
            <a:tbl>
              <a:tblPr/>
              <a:tblGrid>
                <a:gridCol w="69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7307"/>
              </p:ext>
            </p:extLst>
          </p:nvPr>
        </p:nvGraphicFramePr>
        <p:xfrm>
          <a:off x="4719918" y="183524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11618</TotalTime>
  <Words>5755</Words>
  <Application>Microsoft Office PowerPoint</Application>
  <PresentationFormat>와이드스크린</PresentationFormat>
  <Paragraphs>1012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547</cp:revision>
  <dcterms:created xsi:type="dcterms:W3CDTF">2019-05-07T05:36:17Z</dcterms:created>
  <dcterms:modified xsi:type="dcterms:W3CDTF">2025-04-01T00:53:44Z</dcterms:modified>
</cp:coreProperties>
</file>