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초기화 하기 이전에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237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7332134" y="4491429"/>
            <a:ext cx="15820" cy="9881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638801" y="3797185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호이스팅 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664589" y="4484208"/>
            <a:ext cx="17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 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 flipH="1">
            <a:off x="7332134" y="4165595"/>
            <a:ext cx="1" cy="31326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628739" y="4115715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6E6BD5B-1431-45C0-8750-546CA2873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0F1DB-C100-46FF-8020-A8C5F6F01DA6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ex02-15.js, 02-01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2" y="5343244"/>
            <a:ext cx="8460421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11, getName: [Function: getPingName]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9, getName: [Function: getPingName]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52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5195413"/>
            <a:ext cx="8460420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11, info: [Function: getPingInfo]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살 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9, info: [Function: getPingInfo]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살 입니다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E697D04-E047-4067-A406-4DD32E6D16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5BB9-DE58-4510-AD93-0E2D8E47CF29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ex02-05.js, 15,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ex02-19, 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매개변수를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인자로 전달되어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6096000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2791</Words>
  <Application>Microsoft Office PowerPoint</Application>
  <PresentationFormat>와이드스크린</PresentationFormat>
  <Paragraphs>475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291</cp:revision>
  <dcterms:created xsi:type="dcterms:W3CDTF">2019-05-07T05:36:17Z</dcterms:created>
  <dcterms:modified xsi:type="dcterms:W3CDTF">2025-04-21T00:09:16Z</dcterms:modified>
</cp:coreProperties>
</file>