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14" y="24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클릭해봐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문제점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문제점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4333</Words>
  <Application>Microsoft Office PowerPoint</Application>
  <PresentationFormat>와이드스크린</PresentationFormat>
  <Paragraphs>840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251</cp:revision>
  <dcterms:created xsi:type="dcterms:W3CDTF">2019-05-07T05:36:17Z</dcterms:created>
  <dcterms:modified xsi:type="dcterms:W3CDTF">2025-04-17T07:24:28Z</dcterms:modified>
</cp:coreProperties>
</file>