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654" y="6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4338</Words>
  <Application>Microsoft Office PowerPoint</Application>
  <PresentationFormat>와이드스크린</PresentationFormat>
  <Paragraphs>840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258</cp:revision>
  <dcterms:created xsi:type="dcterms:W3CDTF">2019-05-07T05:36:17Z</dcterms:created>
  <dcterms:modified xsi:type="dcterms:W3CDTF">2025-04-21T22:35:32Z</dcterms:modified>
</cp:coreProperties>
</file>