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3" r:id="rId2"/>
    <p:sldId id="285" r:id="rId3"/>
    <p:sldId id="280" r:id="rId4"/>
    <p:sldId id="292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75486F9B-5857-4BCB-8B6C-70960B3CD1FC}"/>
    <pc:docChg chg="undo custSel addSld delSld modSld">
      <pc:chgData name="jeongkilyong" userId="42a1e730-e7ec-4950-9a60-48236c77d83b" providerId="ADAL" clId="{75486F9B-5857-4BCB-8B6C-70960B3CD1FC}" dt="2023-10-26T00:23:09.856" v="663" actId="47"/>
      <pc:docMkLst>
        <pc:docMk/>
      </pc:docMkLst>
      <pc:sldChg chg="addSp delSp modSp mod modAnim">
        <pc:chgData name="jeongkilyong" userId="42a1e730-e7ec-4950-9a60-48236c77d83b" providerId="ADAL" clId="{75486F9B-5857-4BCB-8B6C-70960B3CD1FC}" dt="2023-10-25T12:12:18.052" v="130" actId="14100"/>
        <pc:sldMkLst>
          <pc:docMk/>
          <pc:sldMk cId="3084365525" sldId="280"/>
        </pc:sldMkLst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" creationId="{318BB0A0-4082-4190-9A77-85153553122A}"/>
          </ac:spMkLst>
        </pc:spChg>
        <pc:spChg chg="del">
          <ac:chgData name="jeongkilyong" userId="42a1e730-e7ec-4950-9a60-48236c77d83b" providerId="ADAL" clId="{75486F9B-5857-4BCB-8B6C-70960B3CD1FC}" dt="2023-10-25T12:08:48.498" v="121" actId="478"/>
          <ac:spMkLst>
            <pc:docMk/>
            <pc:sldMk cId="3084365525" sldId="280"/>
            <ac:spMk id="6" creationId="{45909702-88A4-4B54-BAA4-61F09BA8EFC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7" creationId="{2AF8368E-B769-4A27-A3FB-7AC8094748E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8" creationId="{74D89086-7508-43D3-813A-6FA1CEB6CD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0" creationId="{B6259423-3E63-4112-9357-99BF8E5979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1" creationId="{447839BF-B204-4E28-96ED-9DF6E0856F68}"/>
          </ac:spMkLst>
        </pc:spChg>
        <pc:spChg chg="mod">
          <ac:chgData name="jeongkilyong" userId="42a1e730-e7ec-4950-9a60-48236c77d83b" providerId="ADAL" clId="{75486F9B-5857-4BCB-8B6C-70960B3CD1FC}" dt="2023-10-25T12:08:44.626" v="120" actId="20577"/>
          <ac:spMkLst>
            <pc:docMk/>
            <pc:sldMk cId="3084365525" sldId="280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4" creationId="{58105A06-F4DB-4AAA-9DE0-39693E4D50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5" creationId="{A7253208-E937-49F8-9A88-281B9148613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6" creationId="{18AC8568-D8C1-4B56-942E-999CFFF080B9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7" creationId="{A90CF360-63E9-4A88-A2B9-658798A97B7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8" creationId="{F0FE3606-0140-4E93-B387-3340FC69CA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9" creationId="{C64F43A5-9FEE-43F2-8119-81048E22133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0" creationId="{59034C2E-4EDF-4BEE-AD46-3E39573B4C5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3" creationId="{7CB8F858-DEE2-4AC1-877B-E62E1445D2C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4" creationId="{28947E26-5EC8-494E-9E2F-1EB23583805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5" creationId="{68CDA988-1D5D-42E4-850A-347309B0C80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6" creationId="{41562061-902A-46C0-8895-1BD155BE044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7" creationId="{4DD529FD-56BE-4133-A274-670B608AC99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8" creationId="{A6F5CCAC-45FC-4300-98A9-9B480B96193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9" creationId="{1219F602-EB3C-43DE-AE63-01C31A5E9A1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0" creationId="{BE0CAD55-F35F-49CC-A3F3-B73E95C0846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2" creationId="{506E98ED-9CA8-4165-97CF-1C7D0A8725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4" creationId="{3E2719BA-8146-4809-92FC-4BF63AB5253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5" creationId="{7C97E870-F8EF-4F5C-9341-9959BD67AEB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6" creationId="{48AF57E5-E5C5-4019-B581-60D83008385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0" creationId="{EFBE28CC-B27B-4077-A1C8-7C6030444EF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1" creationId="{78F096DF-0226-4C33-9A2E-6F6197FD6F2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2" creationId="{9A05B7B8-73B0-47ED-A112-430BC119FEC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3" creationId="{AF180E1E-E8DF-4360-A95A-888D9CD0AAA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5" creationId="{3DF1CF9D-DC68-44A6-BF85-D1D54C7E6EC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6" creationId="{F5BBDE5B-49D6-49AB-AFA5-9805707EF66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7" creationId="{992177FB-33FE-4EDC-ADE6-DCC9553A2F43}"/>
          </ac:spMkLst>
        </pc:spChg>
        <pc:spChg chg="add mod">
          <ac:chgData name="jeongkilyong" userId="42a1e730-e7ec-4950-9a60-48236c77d83b" providerId="ADAL" clId="{75486F9B-5857-4BCB-8B6C-70960B3CD1FC}" dt="2023-10-25T12:12:18.052" v="130" actId="14100"/>
          <ac:spMkLst>
            <pc:docMk/>
            <pc:sldMk cId="3084365525" sldId="280"/>
            <ac:spMk id="48" creationId="{DC42E51B-5DF8-47B7-A0AE-2386588EE07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1" creationId="{9A00A743-7577-480F-B895-7AF151AABDC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2" creationId="{F75EE947-1FE2-4093-8A70-EAE6C496530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3" creationId="{D11CF448-06B5-49A3-8538-F909920E69FD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4" creationId="{5B96D244-6474-44EE-8ED8-0050EC4B53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5" creationId="{3656D52B-9DB6-4918-AA13-CD137BD6988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6" creationId="{C8FBE89C-41F6-4617-8369-1B659CB2B8A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7" creationId="{22EE74ED-228F-437F-B986-F68E280DE81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8" creationId="{F0272A1E-12FC-4BFF-B26F-AFCEAC12663B}"/>
          </ac:spMkLst>
        </pc:spChg>
        <pc:graphicFrameChg chg="add mod">
          <ac:chgData name="jeongkilyong" userId="42a1e730-e7ec-4950-9a60-48236c77d83b" providerId="ADAL" clId="{75486F9B-5857-4BCB-8B6C-70960B3CD1FC}" dt="2023-10-25T12:09:40.032" v="122"/>
          <ac:graphicFrameMkLst>
            <pc:docMk/>
            <pc:sldMk cId="3084365525" sldId="280"/>
            <ac:graphicFrameMk id="50" creationId="{F674A19C-1BF4-418C-87AD-C98CFFD3A42B}"/>
          </ac:graphicFrameMkLst>
        </pc:graphicFrame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9" creationId="{4AF46404-9248-4935-AAB6-3DD11CF01AF0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13" creationId="{D1ADB5CD-A1C3-4EEF-A059-D66E4883960A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1" creationId="{0860797A-990D-4E6C-A250-397706CB929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2" creationId="{8DA861B7-C553-44B9-A448-63EFB1C5113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1" creationId="{28DEEE81-8D20-46DA-BED3-91F06FE5366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3" creationId="{3BC60DCB-B50E-4D4F-BF24-A3C880BF582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7" creationId="{0CCB6EED-2F5C-4946-BF2B-F66C5EB2248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8" creationId="{CED183F9-1715-43A4-A3C8-1C2BD32AADFD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9" creationId="{64F34A5A-6793-4E91-88EE-7F85FD756E53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4" creationId="{CB29A5A0-DDE8-49E1-BD94-9ABE822F7F4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9" creationId="{3BF24B36-785F-416F-9B9D-E6F5A3CE7B36}"/>
          </ac:cxnSpMkLst>
        </pc:cxnChg>
      </pc:sldChg>
      <pc:sldChg chg="modSp mod">
        <pc:chgData name="jeongkilyong" userId="42a1e730-e7ec-4950-9a60-48236c77d83b" providerId="ADAL" clId="{75486F9B-5857-4BCB-8B6C-70960B3CD1FC}" dt="2023-10-25T12:07:43.584" v="11" actId="20577"/>
        <pc:sldMkLst>
          <pc:docMk/>
          <pc:sldMk cId="4235148381" sldId="283"/>
        </pc:sldMkLst>
        <pc:spChg chg="mod">
          <ac:chgData name="jeongkilyong" userId="42a1e730-e7ec-4950-9a60-48236c77d83b" providerId="ADAL" clId="{75486F9B-5857-4BCB-8B6C-70960B3CD1FC}" dt="2023-10-25T12:07:39.215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75486F9B-5857-4BCB-8B6C-70960B3CD1FC}" dt="2023-10-25T12:07:43.584" v="11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75486F9B-5857-4BCB-8B6C-70960B3CD1FC}" dt="2023-10-25T12:08:33.330" v="79" actId="20577"/>
        <pc:sldMkLst>
          <pc:docMk/>
          <pc:sldMk cId="2518751162" sldId="285"/>
        </pc:sldMkLst>
        <pc:spChg chg="mod">
          <ac:chgData name="jeongkilyong" userId="42a1e730-e7ec-4950-9a60-48236c77d83b" providerId="ADAL" clId="{75486F9B-5857-4BCB-8B6C-70960B3CD1FC}" dt="2023-10-25T12:08:22.865" v="69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75486F9B-5857-4BCB-8B6C-70960B3CD1FC}" dt="2023-10-25T12:08:33.330" v="79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 modAnim">
        <pc:chgData name="jeongkilyong" userId="42a1e730-e7ec-4950-9a60-48236c77d83b" providerId="ADAL" clId="{75486F9B-5857-4BCB-8B6C-70960B3CD1FC}" dt="2023-10-26T00:19:57.917" v="654"/>
        <pc:sldMkLst>
          <pc:docMk/>
          <pc:sldMk cId="3485235614" sldId="292"/>
        </pc:sldMkLst>
        <pc:spChg chg="add mod">
          <ac:chgData name="jeongkilyong" userId="42a1e730-e7ec-4950-9a60-48236c77d83b" providerId="ADAL" clId="{75486F9B-5857-4BCB-8B6C-70960B3CD1FC}" dt="2023-10-26T00:16:20.632" v="625"/>
          <ac:spMkLst>
            <pc:docMk/>
            <pc:sldMk cId="3485235614" sldId="292"/>
            <ac:spMk id="9" creationId="{912BD6B1-9D75-4D36-880B-3840A6D95641}"/>
          </ac:spMkLst>
        </pc:spChg>
        <pc:spChg chg="add mod">
          <ac:chgData name="jeongkilyong" userId="42a1e730-e7ec-4950-9a60-48236c77d83b" providerId="ADAL" clId="{75486F9B-5857-4BCB-8B6C-70960B3CD1FC}" dt="2023-10-26T00:16:31.786" v="626" actId="692"/>
          <ac:spMkLst>
            <pc:docMk/>
            <pc:sldMk cId="3485235614" sldId="292"/>
            <ac:spMk id="10" creationId="{1EC3DC02-17B9-47EC-A3AF-2FE486F8312A}"/>
          </ac:spMkLst>
        </pc:spChg>
        <pc:spChg chg="mod">
          <ac:chgData name="jeongkilyong" userId="42a1e730-e7ec-4950-9a60-48236c77d83b" providerId="ADAL" clId="{75486F9B-5857-4BCB-8B6C-70960B3CD1FC}" dt="2023-10-26T00:04:38.328" v="197" actId="20577"/>
          <ac:spMkLst>
            <pc:docMk/>
            <pc:sldMk cId="3485235614" sldId="292"/>
            <ac:spMk id="12" creationId="{10ACD4E5-1FFB-574E-8F99-C84FF7F7144F}"/>
          </ac:spMkLst>
        </pc:spChg>
        <pc:spChg chg="del">
          <ac:chgData name="jeongkilyong" userId="42a1e730-e7ec-4950-9a60-48236c77d83b" providerId="ADAL" clId="{75486F9B-5857-4BCB-8B6C-70960B3CD1FC}" dt="2023-10-25T12:13:57.770" v="132" actId="478"/>
          <ac:spMkLst>
            <pc:docMk/>
            <pc:sldMk cId="3485235614" sldId="292"/>
            <ac:spMk id="13" creationId="{F622A94E-40D2-4D5B-A95B-0268135C6398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4" creationId="{8A388CC4-0691-40DB-BBDD-A9E648D5C8C2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5" creationId="{5AA6BA9A-B969-4450-979D-7A38644792F4}"/>
          </ac:spMkLst>
        </pc:spChg>
        <pc:spChg chg="add mod">
          <ac:chgData name="jeongkilyong" userId="42a1e730-e7ec-4950-9a60-48236c77d83b" providerId="ADAL" clId="{75486F9B-5857-4BCB-8B6C-70960B3CD1FC}" dt="2023-10-26T00:19:39.037" v="653" actId="1076"/>
          <ac:spMkLst>
            <pc:docMk/>
            <pc:sldMk cId="3485235614" sldId="292"/>
            <ac:spMk id="17" creationId="{6F3D5C02-2C0F-4229-A7C0-C559883A437C}"/>
          </ac:spMkLst>
        </pc:spChg>
        <pc:graphicFrameChg chg="add mod">
          <ac:chgData name="jeongkilyong" userId="42a1e730-e7ec-4950-9a60-48236c77d83b" providerId="ADAL" clId="{75486F9B-5857-4BCB-8B6C-70960B3CD1FC}" dt="2023-10-26T00:19:57.917" v="654"/>
          <ac:graphicFrameMkLst>
            <pc:docMk/>
            <pc:sldMk cId="3485235614" sldId="292"/>
            <ac:graphicFrameMk id="18" creationId="{9B5739A6-4F2E-4FC6-9E6A-EB0256567B03}"/>
          </ac:graphicFrameMkLst>
        </pc:graphicFrameChg>
        <pc:picChg chg="del">
          <ac:chgData name="jeongkilyong" userId="42a1e730-e7ec-4950-9a60-48236c77d83b" providerId="ADAL" clId="{75486F9B-5857-4BCB-8B6C-70960B3CD1FC}" dt="2023-10-25T12:13:57.770" v="132" actId="478"/>
          <ac:picMkLst>
            <pc:docMk/>
            <pc:sldMk cId="3485235614" sldId="292"/>
            <ac:picMk id="11" creationId="{15BD411C-4B1D-4BB3-8CB3-FAAB1D3659B5}"/>
          </ac:picMkLst>
        </pc:picChg>
        <pc:picChg chg="add mod">
          <ac:chgData name="jeongkilyong" userId="42a1e730-e7ec-4950-9a60-48236c77d83b" providerId="ADAL" clId="{75486F9B-5857-4BCB-8B6C-70960B3CD1FC}" dt="2023-10-26T00:19:39.037" v="653" actId="1076"/>
          <ac:picMkLst>
            <pc:docMk/>
            <pc:sldMk cId="3485235614" sldId="292"/>
            <ac:picMk id="16" creationId="{15545401-0317-4106-AB20-9824637349EB}"/>
          </ac:picMkLst>
        </pc:picChg>
        <pc:cxnChg chg="add mod">
          <ac:chgData name="jeongkilyong" userId="42a1e730-e7ec-4950-9a60-48236c77d83b" providerId="ADAL" clId="{75486F9B-5857-4BCB-8B6C-70960B3CD1FC}" dt="2023-10-26T00:19:57.917" v="654"/>
          <ac:cxnSpMkLst>
            <pc:docMk/>
            <pc:sldMk cId="3485235614" sldId="292"/>
            <ac:cxnSpMk id="19" creationId="{84115D8D-E749-48DA-9670-4BE2F5997A34}"/>
          </ac:cxnSpMkLst>
        </pc:cxnChg>
      </pc:sldChg>
      <pc:sldChg chg="modSp del mod">
        <pc:chgData name="jeongkilyong" userId="42a1e730-e7ec-4950-9a60-48236c77d83b" providerId="ADAL" clId="{75486F9B-5857-4BCB-8B6C-70960B3CD1FC}" dt="2023-10-25T12:14:38.440" v="168" actId="47"/>
        <pc:sldMkLst>
          <pc:docMk/>
          <pc:sldMk cId="2345204839" sldId="311"/>
        </pc:sldMkLst>
        <pc:spChg chg="mod">
          <ac:chgData name="jeongkilyong" userId="42a1e730-e7ec-4950-9a60-48236c77d83b" providerId="ADAL" clId="{75486F9B-5857-4BCB-8B6C-70960B3CD1FC}" dt="2023-10-25T12:12:03.092" v="129" actId="14100"/>
          <ac:spMkLst>
            <pc:docMk/>
            <pc:sldMk cId="2345204839" sldId="311"/>
            <ac:spMk id="48" creationId="{7098A061-79A1-455A-9108-60CE8D7E086E}"/>
          </ac:spMkLst>
        </pc:spChg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97751297" sldId="31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689746455" sldId="31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376220878" sldId="31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65741361" sldId="315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246583993" sldId="316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109266110" sldId="317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973298011" sldId="318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245064251" sldId="319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18558686" sldId="320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242085605" sldId="321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804754580" sldId="32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770503944" sldId="32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94759568" sldId="32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1133839" sldId="325"/>
        </pc:sldMkLst>
      </pc:sldChg>
      <pc:sldChg chg="addSp delSp modSp add mod delAnim modAnim">
        <pc:chgData name="jeongkilyong" userId="42a1e730-e7ec-4950-9a60-48236c77d83b" providerId="ADAL" clId="{75486F9B-5857-4BCB-8B6C-70960B3CD1FC}" dt="2023-10-26T00:20:27.736" v="658"/>
        <pc:sldMkLst>
          <pc:docMk/>
          <pc:sldMk cId="3396038463" sldId="326"/>
        </pc:sldMkLst>
        <pc:spChg chg="add mod">
          <ac:chgData name="jeongkilyong" userId="42a1e730-e7ec-4950-9a60-48236c77d83b" providerId="ADAL" clId="{75486F9B-5857-4BCB-8B6C-70960B3CD1FC}" dt="2023-10-26T00:16:46.081" v="627"/>
          <ac:spMkLst>
            <pc:docMk/>
            <pc:sldMk cId="3396038463" sldId="326"/>
            <ac:spMk id="5" creationId="{40863319-9F1E-46B8-A581-92D5AF595CF5}"/>
          </ac:spMkLst>
        </pc:spChg>
        <pc:spChg chg="add del mod">
          <ac:chgData name="jeongkilyong" userId="42a1e730-e7ec-4950-9a60-48236c77d83b" providerId="ADAL" clId="{75486F9B-5857-4BCB-8B6C-70960B3CD1FC}" dt="2023-10-26T00:20:27.024" v="657" actId="478"/>
          <ac:spMkLst>
            <pc:docMk/>
            <pc:sldMk cId="3396038463" sldId="326"/>
            <ac:spMk id="6" creationId="{361CB111-D02F-4222-8FC2-CCE8EAF44DE8}"/>
          </ac:spMkLst>
        </pc:spChg>
        <pc:spChg chg="add mod">
          <ac:chgData name="jeongkilyong" userId="42a1e730-e7ec-4950-9a60-48236c77d83b" providerId="ADAL" clId="{75486F9B-5857-4BCB-8B6C-70960B3CD1FC}" dt="2023-10-26T00:19:25.965" v="651" actId="1076"/>
          <ac:spMkLst>
            <pc:docMk/>
            <pc:sldMk cId="3396038463" sldId="326"/>
            <ac:spMk id="11" creationId="{D34253FF-BE9D-4EBD-9748-2B7C30A4D41B}"/>
          </ac:spMkLst>
        </pc:spChg>
        <pc:spChg chg="mod">
          <ac:chgData name="jeongkilyong" userId="42a1e730-e7ec-4950-9a60-48236c77d83b" providerId="ADAL" clId="{75486F9B-5857-4BCB-8B6C-70960B3CD1FC}" dt="2023-10-26T00:04:51.201" v="245" actId="20577"/>
          <ac:spMkLst>
            <pc:docMk/>
            <pc:sldMk cId="3396038463" sldId="326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3" creationId="{7798077A-8760-4EF7-AE07-7D1BCE256D34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4" creationId="{D249867A-EA97-4464-AE2F-A207402CBF0D}"/>
          </ac:spMkLst>
        </pc:sp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8" creationId="{3218AD4D-E9DD-4B7A-AC92-22B21683A2CA}"/>
          </ac:graphicFrameMkLst>
        </pc:graphicFrame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9" creationId="{48F39221-6294-4D44-AA06-D8C8938B3BB0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6" creationId="{1E307546-E138-432E-A7B5-8ABC19FC4BF5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7" creationId="{0FEA7E4B-B0A7-431F-B908-51D54E58A4AF}"/>
          </ac:graphicFrameMkLst>
        </pc:graphicFrameChg>
        <pc:picChg chg="add mod">
          <ac:chgData name="jeongkilyong" userId="42a1e730-e7ec-4950-9a60-48236c77d83b" providerId="ADAL" clId="{75486F9B-5857-4BCB-8B6C-70960B3CD1FC}" dt="2023-10-26T00:19:25.965" v="651" actId="1076"/>
          <ac:picMkLst>
            <pc:docMk/>
            <pc:sldMk cId="3396038463" sldId="326"/>
            <ac:picMk id="10" creationId="{E3A7E3BA-B305-4940-A12F-66845F9760BB}"/>
          </ac:picMkLst>
        </pc:picChg>
        <pc:cxnChg chg="add del mod">
          <ac:chgData name="jeongkilyong" userId="42a1e730-e7ec-4950-9a60-48236c77d83b" providerId="ADAL" clId="{75486F9B-5857-4BCB-8B6C-70960B3CD1FC}" dt="2023-10-26T00:20:27.024" v="657" actId="478"/>
          <ac:cxnSpMkLst>
            <pc:docMk/>
            <pc:sldMk cId="3396038463" sldId="326"/>
            <ac:cxnSpMk id="7" creationId="{F30F3465-0580-4AC6-BB71-449F100F4A0B}"/>
          </ac:cxnSpMkLst>
        </pc:cxnChg>
        <pc:cxnChg chg="add mod">
          <ac:chgData name="jeongkilyong" userId="42a1e730-e7ec-4950-9a60-48236c77d83b" providerId="ADAL" clId="{75486F9B-5857-4BCB-8B6C-70960B3CD1FC}" dt="2023-10-26T00:20:27.736" v="658"/>
          <ac:cxnSpMkLst>
            <pc:docMk/>
            <pc:sldMk cId="3396038463" sldId="326"/>
            <ac:cxnSpMk id="15" creationId="{E50E8EC7-A16E-4736-89C5-1335B80791BB}"/>
          </ac:cxnSpMkLst>
        </pc:cxnChg>
      </pc:sldChg>
      <pc:sldChg chg="addSp modSp add mod">
        <pc:chgData name="jeongkilyong" userId="42a1e730-e7ec-4950-9a60-48236c77d83b" providerId="ADAL" clId="{75486F9B-5857-4BCB-8B6C-70960B3CD1FC}" dt="2023-10-26T00:16:52.743" v="628"/>
        <pc:sldMkLst>
          <pc:docMk/>
          <pc:sldMk cId="3093178876" sldId="327"/>
        </pc:sldMkLst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5" creationId="{7F6AF218-2E33-414F-B883-7C6D7F9F858D}"/>
          </ac:spMkLst>
        </pc:spChg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6" creationId="{51140942-7C20-45F1-931A-FC01AF46D313}"/>
          </ac:spMkLst>
        </pc:spChg>
        <pc:spChg chg="mod">
          <ac:chgData name="jeongkilyong" userId="42a1e730-e7ec-4950-9a60-48236c77d83b" providerId="ADAL" clId="{75486F9B-5857-4BCB-8B6C-70960B3CD1FC}" dt="2023-10-26T00:05:02.613" v="302" actId="20577"/>
          <ac:spMkLst>
            <pc:docMk/>
            <pc:sldMk cId="3093178876" sldId="32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75486F9B-5857-4BCB-8B6C-70960B3CD1FC}" dt="2023-10-26T00:19:15.051" v="649" actId="1076"/>
        <pc:sldMkLst>
          <pc:docMk/>
          <pc:sldMk cId="2249829849" sldId="328"/>
        </pc:sldMkLst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5" creationId="{45CD6532-C201-4A9B-90E7-1BAC7C7624B8}"/>
          </ac:spMkLst>
        </pc:spChg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6" creationId="{7E20364F-B46B-4E0B-BA3D-FDA0DF0534EB}"/>
          </ac:spMkLst>
        </pc:spChg>
        <pc:spChg chg="add mod">
          <ac:chgData name="jeongkilyong" userId="42a1e730-e7ec-4950-9a60-48236c77d83b" providerId="ADAL" clId="{75486F9B-5857-4BCB-8B6C-70960B3CD1FC}" dt="2023-10-26T00:19:15.051" v="649" actId="1076"/>
          <ac:spMkLst>
            <pc:docMk/>
            <pc:sldMk cId="2249829849" sldId="328"/>
            <ac:spMk id="8" creationId="{E1DDEDDF-C0BD-434D-A60A-A27AAD52A8B2}"/>
          </ac:spMkLst>
        </pc:spChg>
        <pc:spChg chg="mod">
          <ac:chgData name="jeongkilyong" userId="42a1e730-e7ec-4950-9a60-48236c77d83b" providerId="ADAL" clId="{75486F9B-5857-4BCB-8B6C-70960B3CD1FC}" dt="2023-10-26T00:05:09.183" v="330" actId="20577"/>
          <ac:spMkLst>
            <pc:docMk/>
            <pc:sldMk cId="2249829849" sldId="328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15.051" v="649" actId="1076"/>
          <ac:picMkLst>
            <pc:docMk/>
            <pc:sldMk cId="2249829849" sldId="328"/>
            <ac:picMk id="7" creationId="{7240324D-8662-4EDB-9F7A-FC35610A7B7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9:06.636" v="647" actId="1076"/>
        <pc:sldMkLst>
          <pc:docMk/>
          <pc:sldMk cId="2389882804" sldId="329"/>
        </pc:sldMkLst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5" creationId="{817DDB9D-47A1-46C8-B7B8-B1935F07F381}"/>
          </ac:spMkLst>
        </pc:spChg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6" creationId="{ED59721B-0DEE-4142-AB15-A5B816C142D0}"/>
          </ac:spMkLst>
        </pc:spChg>
        <pc:spChg chg="add mod">
          <ac:chgData name="jeongkilyong" userId="42a1e730-e7ec-4950-9a60-48236c77d83b" providerId="ADAL" clId="{75486F9B-5857-4BCB-8B6C-70960B3CD1FC}" dt="2023-10-26T00:19:06.636" v="647" actId="1076"/>
          <ac:spMkLst>
            <pc:docMk/>
            <pc:sldMk cId="2389882804" sldId="329"/>
            <ac:spMk id="8" creationId="{3E42976C-72C0-4844-94D8-30454237B824}"/>
          </ac:spMkLst>
        </pc:spChg>
        <pc:spChg chg="mod">
          <ac:chgData name="jeongkilyong" userId="42a1e730-e7ec-4950-9a60-48236c77d83b" providerId="ADAL" clId="{75486F9B-5857-4BCB-8B6C-70960B3CD1FC}" dt="2023-10-26T00:12:46.148" v="438" actId="20577"/>
          <ac:spMkLst>
            <pc:docMk/>
            <pc:sldMk cId="2389882804" sldId="329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06.636" v="647" actId="1076"/>
          <ac:picMkLst>
            <pc:docMk/>
            <pc:sldMk cId="2389882804" sldId="329"/>
            <ac:picMk id="7" creationId="{B8F7A98F-BBBA-4935-8AAA-664F32C8A845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50.015" v="645" actId="1076"/>
        <pc:sldMkLst>
          <pc:docMk/>
          <pc:sldMk cId="2730800347" sldId="330"/>
        </pc:sldMkLst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5" creationId="{336D7D9A-6974-4EF1-8210-DB29D274AF6D}"/>
          </ac:spMkLst>
        </pc:spChg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6" creationId="{055F040F-CB60-45CD-82C2-290D7386BC92}"/>
          </ac:spMkLst>
        </pc:spChg>
        <pc:spChg chg="add mod">
          <ac:chgData name="jeongkilyong" userId="42a1e730-e7ec-4950-9a60-48236c77d83b" providerId="ADAL" clId="{75486F9B-5857-4BCB-8B6C-70960B3CD1FC}" dt="2023-10-26T00:18:50.015" v="645" actId="1076"/>
          <ac:spMkLst>
            <pc:docMk/>
            <pc:sldMk cId="2730800347" sldId="330"/>
            <ac:spMk id="8" creationId="{C2260C4F-A938-4ECB-B621-78A1F588D6A5}"/>
          </ac:spMkLst>
        </pc:spChg>
        <pc:spChg chg="mod">
          <ac:chgData name="jeongkilyong" userId="42a1e730-e7ec-4950-9a60-48236c77d83b" providerId="ADAL" clId="{75486F9B-5857-4BCB-8B6C-70960B3CD1FC}" dt="2023-10-26T00:12:38.826" v="437" actId="20577"/>
          <ac:spMkLst>
            <pc:docMk/>
            <pc:sldMk cId="2730800347" sldId="330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50.015" v="645" actId="1076"/>
          <ac:picMkLst>
            <pc:docMk/>
            <pc:sldMk cId="2730800347" sldId="330"/>
            <ac:picMk id="7" creationId="{C321BCF0-B20F-4E3C-8B22-0BDD5D4D9B4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41.835" v="643" actId="1076"/>
        <pc:sldMkLst>
          <pc:docMk/>
          <pc:sldMk cId="4271439233" sldId="331"/>
        </pc:sldMkLst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5" creationId="{02F3F51F-813A-419E-8246-C08CC4BE97FC}"/>
          </ac:spMkLst>
        </pc:spChg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6" creationId="{C7DA615D-078E-4D48-B5E2-288F5E72E2AB}"/>
          </ac:spMkLst>
        </pc:spChg>
        <pc:spChg chg="add mod">
          <ac:chgData name="jeongkilyong" userId="42a1e730-e7ec-4950-9a60-48236c77d83b" providerId="ADAL" clId="{75486F9B-5857-4BCB-8B6C-70960B3CD1FC}" dt="2023-10-26T00:18:41.835" v="643" actId="1076"/>
          <ac:spMkLst>
            <pc:docMk/>
            <pc:sldMk cId="4271439233" sldId="331"/>
            <ac:spMk id="8" creationId="{AEBE0AAF-2F06-4A47-90F9-977F6B38F721}"/>
          </ac:spMkLst>
        </pc:spChg>
        <pc:spChg chg="mod">
          <ac:chgData name="jeongkilyong" userId="42a1e730-e7ec-4950-9a60-48236c77d83b" providerId="ADAL" clId="{75486F9B-5857-4BCB-8B6C-70960B3CD1FC}" dt="2023-10-26T00:15:27.649" v="481" actId="20577"/>
          <ac:spMkLst>
            <pc:docMk/>
            <pc:sldMk cId="4271439233" sldId="331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41.835" v="643" actId="1076"/>
          <ac:picMkLst>
            <pc:docMk/>
            <pc:sldMk cId="4271439233" sldId="331"/>
            <ac:picMk id="7" creationId="{FC484450-50ED-4D38-9958-BE4CC72FF97C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26.150" v="633"/>
        <pc:sldMkLst>
          <pc:docMk/>
          <pc:sldMk cId="754055515" sldId="332"/>
        </pc:sldMkLst>
        <pc:spChg chg="add mod">
          <ac:chgData name="jeongkilyong" userId="42a1e730-e7ec-4950-9a60-48236c77d83b" providerId="ADAL" clId="{75486F9B-5857-4BCB-8B6C-70960B3CD1FC}" dt="2023-10-26T00:17:26.150" v="633"/>
          <ac:spMkLst>
            <pc:docMk/>
            <pc:sldMk cId="754055515" sldId="332"/>
            <ac:spMk id="5" creationId="{2D47D39D-7091-42B1-8E80-F03C2F5F9D5B}"/>
          </ac:spMkLst>
        </pc:spChg>
        <pc:spChg chg="mod">
          <ac:chgData name="jeongkilyong" userId="42a1e730-e7ec-4950-9a60-48236c77d83b" providerId="ADAL" clId="{75486F9B-5857-4BCB-8B6C-70960B3CD1FC}" dt="2023-10-26T00:15:35.873" v="504" actId="20577"/>
          <ac:spMkLst>
            <pc:docMk/>
            <pc:sldMk cId="754055515" sldId="332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6" creationId="{D7D90A34-BB2E-4079-9B3C-0656F5227F0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7" creationId="{49B7E54D-BAD0-4769-906A-E23BB3F5228F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8" creationId="{8CCDE6FE-BE8D-4BE9-97D8-9E17621EC75E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8:26.483" v="641" actId="1076"/>
        <pc:sldMkLst>
          <pc:docMk/>
          <pc:sldMk cId="1822316617" sldId="333"/>
        </pc:sldMkLst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5" creationId="{0D9CEF60-0C1F-4BDB-B63C-D0605A7CF681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6" creationId="{118B3035-2F6F-4D5B-B292-08776C422488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7" creationId="{F46AC128-01C8-4AD9-B52D-B1D8CAB0C4A9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8" creationId="{B5AB26AA-4018-494C-ADE6-85B15F926C25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9" creationId="{F1E2BD4B-69FE-4BEC-9F06-B416C889AF0E}"/>
          </ac:spMkLst>
        </pc:spChg>
        <pc:spChg chg="add mod">
          <ac:chgData name="jeongkilyong" userId="42a1e730-e7ec-4950-9a60-48236c77d83b" providerId="ADAL" clId="{75486F9B-5857-4BCB-8B6C-70960B3CD1FC}" dt="2023-10-26T00:18:26.483" v="641" actId="1076"/>
          <ac:spMkLst>
            <pc:docMk/>
            <pc:sldMk cId="1822316617" sldId="333"/>
            <ac:spMk id="11" creationId="{E3FE60FE-B4D7-42EA-9D13-49F2BA59EDA8}"/>
          </ac:spMkLst>
        </pc:spChg>
        <pc:spChg chg="mod">
          <ac:chgData name="jeongkilyong" userId="42a1e730-e7ec-4950-9a60-48236c77d83b" providerId="ADAL" clId="{75486F9B-5857-4BCB-8B6C-70960B3CD1FC}" dt="2023-10-26T00:15:41.777" v="527" actId="20577"/>
          <ac:spMkLst>
            <pc:docMk/>
            <pc:sldMk cId="1822316617" sldId="333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26.483" v="641" actId="1076"/>
          <ac:picMkLst>
            <pc:docMk/>
            <pc:sldMk cId="1822316617" sldId="333"/>
            <ac:picMk id="10" creationId="{50E2BAD5-89BD-4EA7-952C-CE40CF69FB3E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44.570" v="635"/>
        <pc:sldMkLst>
          <pc:docMk/>
          <pc:sldMk cId="1794662975" sldId="334"/>
        </pc:sldMkLst>
        <pc:spChg chg="add mod">
          <ac:chgData name="jeongkilyong" userId="42a1e730-e7ec-4950-9a60-48236c77d83b" providerId="ADAL" clId="{75486F9B-5857-4BCB-8B6C-70960B3CD1FC}" dt="2023-10-26T00:17:44.570" v="635"/>
          <ac:spMkLst>
            <pc:docMk/>
            <pc:sldMk cId="1794662975" sldId="334"/>
            <ac:spMk id="7" creationId="{136B9975-C4C9-4B18-A0F3-F5395CFC9866}"/>
          </ac:spMkLst>
        </pc:spChg>
        <pc:spChg chg="mod">
          <ac:chgData name="jeongkilyong" userId="42a1e730-e7ec-4950-9a60-48236c77d83b" providerId="ADAL" clId="{75486F9B-5857-4BCB-8B6C-70960B3CD1FC}" dt="2023-10-26T00:15:49.488" v="559" actId="20577"/>
          <ac:spMkLst>
            <pc:docMk/>
            <pc:sldMk cId="1794662975" sldId="334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5" creationId="{FDA3F5A8-3243-4937-9507-000CB91FB6F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6" creationId="{D828D9C2-4EDA-4FFC-AB5F-65B7CED990A4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7:48.908" v="636"/>
        <pc:sldMkLst>
          <pc:docMk/>
          <pc:sldMk cId="755831943" sldId="335"/>
        </pc:sldMkLst>
        <pc:spChg chg="add mod">
          <ac:chgData name="jeongkilyong" userId="42a1e730-e7ec-4950-9a60-48236c77d83b" providerId="ADAL" clId="{75486F9B-5857-4BCB-8B6C-70960B3CD1FC}" dt="2023-10-26T00:17:48.908" v="636"/>
          <ac:spMkLst>
            <pc:docMk/>
            <pc:sldMk cId="755831943" sldId="335"/>
            <ac:spMk id="5" creationId="{073139B2-F405-43D2-BD0A-7A312D6F8F77}"/>
          </ac:spMkLst>
        </pc:spChg>
        <pc:spChg chg="mod">
          <ac:chgData name="jeongkilyong" userId="42a1e730-e7ec-4950-9a60-48236c77d83b" providerId="ADAL" clId="{75486F9B-5857-4BCB-8B6C-70960B3CD1FC}" dt="2023-10-26T00:15:55.952" v="591" actId="20577"/>
          <ac:spMkLst>
            <pc:docMk/>
            <pc:sldMk cId="755831943" sldId="335"/>
            <ac:spMk id="12" creationId="{10ACD4E5-1FFB-574E-8F99-C84FF7F7144F}"/>
          </ac:spMkLst>
        </pc:spChg>
      </pc:sldChg>
      <pc:sldChg chg="addSp modSp add mod modAnim">
        <pc:chgData name="jeongkilyong" userId="42a1e730-e7ec-4950-9a60-48236c77d83b" providerId="ADAL" clId="{75486F9B-5857-4BCB-8B6C-70960B3CD1FC}" dt="2023-10-26T00:18:16.005" v="639" actId="1076"/>
        <pc:sldMkLst>
          <pc:docMk/>
          <pc:sldMk cId="1939055201" sldId="336"/>
        </pc:sldMkLst>
        <pc:spChg chg="add mod">
          <ac:chgData name="jeongkilyong" userId="42a1e730-e7ec-4950-9a60-48236c77d83b" providerId="ADAL" clId="{75486F9B-5857-4BCB-8B6C-70960B3CD1FC}" dt="2023-10-26T00:17:56.420" v="637"/>
          <ac:spMkLst>
            <pc:docMk/>
            <pc:sldMk cId="1939055201" sldId="336"/>
            <ac:spMk id="7" creationId="{12D3A9DD-9365-456B-8B33-15C449833966}"/>
          </ac:spMkLst>
        </pc:spChg>
        <pc:spChg chg="add mod">
          <ac:chgData name="jeongkilyong" userId="42a1e730-e7ec-4950-9a60-48236c77d83b" providerId="ADAL" clId="{75486F9B-5857-4BCB-8B6C-70960B3CD1FC}" dt="2023-10-26T00:18:16.005" v="639" actId="1076"/>
          <ac:spMkLst>
            <pc:docMk/>
            <pc:sldMk cId="1939055201" sldId="336"/>
            <ac:spMk id="9" creationId="{F9D2655D-C5C9-4C8B-88A5-4DAB3BDF487A}"/>
          </ac:spMkLst>
        </pc:spChg>
        <pc:spChg chg="mod">
          <ac:chgData name="jeongkilyong" userId="42a1e730-e7ec-4950-9a60-48236c77d83b" providerId="ADAL" clId="{75486F9B-5857-4BCB-8B6C-70960B3CD1FC}" dt="2023-10-26T00:16:05.369" v="624" actId="20577"/>
          <ac:spMkLst>
            <pc:docMk/>
            <pc:sldMk cId="1939055201" sldId="336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5" creationId="{93666F20-A758-4FE6-8E8A-6E468E87472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6" creationId="{9F6D050B-4EED-49AA-A2B1-E1D929E67FF5}"/>
          </ac:graphicFrameMkLst>
        </pc:graphicFrameChg>
        <pc:picChg chg="add mod">
          <ac:chgData name="jeongkilyong" userId="42a1e730-e7ec-4950-9a60-48236c77d83b" providerId="ADAL" clId="{75486F9B-5857-4BCB-8B6C-70960B3CD1FC}" dt="2023-10-26T00:18:16.005" v="639" actId="1076"/>
          <ac:picMkLst>
            <pc:docMk/>
            <pc:sldMk cId="1939055201" sldId="336"/>
            <ac:picMk id="8" creationId="{65B7C543-90FA-4092-BFC8-AA5F89C0778B}"/>
          </ac:picMkLst>
        </pc:picChg>
      </pc:sldChg>
      <pc:sldChg chg="add del">
        <pc:chgData name="jeongkilyong" userId="42a1e730-e7ec-4950-9a60-48236c77d83b" providerId="ADAL" clId="{75486F9B-5857-4BCB-8B6C-70960B3CD1FC}" dt="2023-10-26T00:23:00.929" v="659" actId="47"/>
        <pc:sldMkLst>
          <pc:docMk/>
          <pc:sldMk cId="3892553950" sldId="337"/>
        </pc:sldMkLst>
      </pc:sldChg>
      <pc:sldChg chg="add del">
        <pc:chgData name="jeongkilyong" userId="42a1e730-e7ec-4950-9a60-48236c77d83b" providerId="ADAL" clId="{75486F9B-5857-4BCB-8B6C-70960B3CD1FC}" dt="2023-10-26T00:23:01.875" v="660" actId="47"/>
        <pc:sldMkLst>
          <pc:docMk/>
          <pc:sldMk cId="3303171395" sldId="338"/>
        </pc:sldMkLst>
      </pc:sldChg>
      <pc:sldChg chg="add del">
        <pc:chgData name="jeongkilyong" userId="42a1e730-e7ec-4950-9a60-48236c77d83b" providerId="ADAL" clId="{75486F9B-5857-4BCB-8B6C-70960B3CD1FC}" dt="2023-10-26T00:23:02.407" v="661" actId="47"/>
        <pc:sldMkLst>
          <pc:docMk/>
          <pc:sldMk cId="3094948567" sldId="339"/>
        </pc:sldMkLst>
      </pc:sldChg>
      <pc:sldChg chg="add del">
        <pc:chgData name="jeongkilyong" userId="42a1e730-e7ec-4950-9a60-48236c77d83b" providerId="ADAL" clId="{75486F9B-5857-4BCB-8B6C-70960B3CD1FC}" dt="2023-10-26T00:23:02.783" v="662" actId="47"/>
        <pc:sldMkLst>
          <pc:docMk/>
          <pc:sldMk cId="2512040693" sldId="340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377233530" sldId="341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009034474" sldId="342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4284999590" sldId="343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3351540837" sldId="344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52201634" sldId="345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31289608" sldId="346"/>
        </pc:sldMkLst>
      </pc:sldChg>
    </pc:docChg>
  </pc:docChgLst>
  <pc:docChgLst>
    <pc:chgData name="jeongkilyong" userId="42a1e730-e7ec-4950-9a60-48236c77d83b" providerId="ADAL" clId="{F5BFFF22-D1B1-48D8-B0F9-E7394C6C44E7}"/>
    <pc:docChg chg="undo redo custSel modSld">
      <pc:chgData name="jeongkilyong" userId="42a1e730-e7ec-4950-9a60-48236c77d83b" providerId="ADAL" clId="{F5BFFF22-D1B1-48D8-B0F9-E7394C6C44E7}" dt="2024-02-27T13:50:45.076" v="526"/>
      <pc:docMkLst>
        <pc:docMk/>
      </pc:docMkLst>
      <pc:sldChg chg="modSp modAnim">
        <pc:chgData name="jeongkilyong" userId="42a1e730-e7ec-4950-9a60-48236c77d83b" providerId="ADAL" clId="{F5BFFF22-D1B1-48D8-B0F9-E7394C6C44E7}" dt="2024-02-27T13:43:01.634" v="435" actId="6549"/>
        <pc:sldMkLst>
          <pc:docMk/>
          <pc:sldMk cId="3084365525" sldId="280"/>
        </pc:sldMkLst>
        <pc:spChg chg="mod">
          <ac:chgData name="jeongkilyong" userId="42a1e730-e7ec-4950-9a60-48236c77d83b" providerId="ADAL" clId="{F5BFFF22-D1B1-48D8-B0F9-E7394C6C44E7}" dt="2024-02-27T13:42:58.619" v="432" actId="6549"/>
          <ac:spMkLst>
            <pc:docMk/>
            <pc:sldMk cId="3084365525" sldId="280"/>
            <ac:spMk id="51" creationId="{9A00A743-7577-480F-B895-7AF151AABDCF}"/>
          </ac:spMkLst>
        </pc:spChg>
        <pc:spChg chg="mod">
          <ac:chgData name="jeongkilyong" userId="42a1e730-e7ec-4950-9a60-48236c77d83b" providerId="ADAL" clId="{F5BFFF22-D1B1-48D8-B0F9-E7394C6C44E7}" dt="2024-02-27T13:42:47.285" v="425"/>
          <ac:spMkLst>
            <pc:docMk/>
            <pc:sldMk cId="3084365525" sldId="280"/>
            <ac:spMk id="52" creationId="{F75EE947-1FE2-4093-8A70-EAE6C4965302}"/>
          </ac:spMkLst>
        </pc:spChg>
        <pc:spChg chg="mod">
          <ac:chgData name="jeongkilyong" userId="42a1e730-e7ec-4950-9a60-48236c77d83b" providerId="ADAL" clId="{F5BFFF22-D1B1-48D8-B0F9-E7394C6C44E7}" dt="2024-02-27T13:42:49.515" v="426"/>
          <ac:spMkLst>
            <pc:docMk/>
            <pc:sldMk cId="3084365525" sldId="280"/>
            <ac:spMk id="53" creationId="{D11CF448-06B5-49A3-8538-F909920E69FD}"/>
          </ac:spMkLst>
        </pc:spChg>
        <pc:spChg chg="mod">
          <ac:chgData name="jeongkilyong" userId="42a1e730-e7ec-4950-9a60-48236c77d83b" providerId="ADAL" clId="{F5BFFF22-D1B1-48D8-B0F9-E7394C6C44E7}" dt="2024-02-27T13:42:54.651" v="431" actId="20577"/>
          <ac:spMkLst>
            <pc:docMk/>
            <pc:sldMk cId="3084365525" sldId="280"/>
            <ac:spMk id="58" creationId="{F0272A1E-12FC-4BFF-B26F-AFCEAC12663B}"/>
          </ac:spMkLst>
        </pc:spChg>
      </pc:sldChg>
      <pc:sldChg chg="modSp mod">
        <pc:chgData name="jeongkilyong" userId="42a1e730-e7ec-4950-9a60-48236c77d83b" providerId="ADAL" clId="{F5BFFF22-D1B1-48D8-B0F9-E7394C6C44E7}" dt="2024-02-27T13:43:32.657" v="448"/>
        <pc:sldMkLst>
          <pc:docMk/>
          <pc:sldMk cId="3485235614" sldId="292"/>
        </pc:sldMkLst>
        <pc:spChg chg="mod">
          <ac:chgData name="jeongkilyong" userId="42a1e730-e7ec-4950-9a60-48236c77d83b" providerId="ADAL" clId="{F5BFFF22-D1B1-48D8-B0F9-E7394C6C44E7}" dt="2024-02-25T22:52:59.528" v="0" actId="14100"/>
          <ac:spMkLst>
            <pc:docMk/>
            <pc:sldMk cId="3485235614" sldId="292"/>
            <ac:spMk id="9" creationId="{912BD6B1-9D75-4D36-880B-3840A6D95641}"/>
          </ac:spMkLst>
        </pc:spChg>
        <pc:spChg chg="mod">
          <ac:chgData name="jeongkilyong" userId="42a1e730-e7ec-4950-9a60-48236c77d83b" providerId="ADAL" clId="{F5BFFF22-D1B1-48D8-B0F9-E7394C6C44E7}" dt="2024-02-27T13:43:32.657" v="448"/>
          <ac:spMkLst>
            <pc:docMk/>
            <pc:sldMk cId="3485235614" sldId="292"/>
            <ac:spMk id="10" creationId="{1EC3DC02-17B9-47EC-A3AF-2FE486F8312A}"/>
          </ac:spMkLst>
        </pc:spChg>
      </pc:sldChg>
      <pc:sldChg chg="modSp mod">
        <pc:chgData name="jeongkilyong" userId="42a1e730-e7ec-4950-9a60-48236c77d83b" providerId="ADAL" clId="{F5BFFF22-D1B1-48D8-B0F9-E7394C6C44E7}" dt="2024-02-27T13:44:31.085" v="449"/>
        <pc:sldMkLst>
          <pc:docMk/>
          <pc:sldMk cId="3396038463" sldId="326"/>
        </pc:sldMkLst>
        <pc:spChg chg="mod">
          <ac:chgData name="jeongkilyong" userId="42a1e730-e7ec-4950-9a60-48236c77d83b" providerId="ADAL" clId="{F5BFFF22-D1B1-48D8-B0F9-E7394C6C44E7}" dt="2024-02-27T13:14:04.729" v="310" actId="20577"/>
          <ac:spMkLst>
            <pc:docMk/>
            <pc:sldMk cId="3396038463" sldId="326"/>
            <ac:spMk id="5" creationId="{40863319-9F1E-46B8-A581-92D5AF595CF5}"/>
          </ac:spMkLst>
        </pc:spChg>
        <pc:spChg chg="mod">
          <ac:chgData name="jeongkilyong" userId="42a1e730-e7ec-4950-9a60-48236c77d83b" providerId="ADAL" clId="{F5BFFF22-D1B1-48D8-B0F9-E7394C6C44E7}" dt="2024-02-27T13:13:33.350" v="272" actId="1035"/>
          <ac:spMkLst>
            <pc:docMk/>
            <pc:sldMk cId="3396038463" sldId="326"/>
            <ac:spMk id="13" creationId="{7798077A-8760-4EF7-AE07-7D1BCE256D34}"/>
          </ac:spMkLst>
        </pc:spChg>
        <pc:spChg chg="mod">
          <ac:chgData name="jeongkilyong" userId="42a1e730-e7ec-4950-9a60-48236c77d83b" providerId="ADAL" clId="{F5BFFF22-D1B1-48D8-B0F9-E7394C6C44E7}" dt="2024-02-27T13:44:31.085" v="449"/>
          <ac:spMkLst>
            <pc:docMk/>
            <pc:sldMk cId="3396038463" sldId="326"/>
            <ac:spMk id="14" creationId="{D249867A-EA97-4464-AE2F-A207402CBF0D}"/>
          </ac:spMkLst>
        </pc:spChg>
        <pc:graphicFrameChg chg="mod">
          <ac:chgData name="jeongkilyong" userId="42a1e730-e7ec-4950-9a60-48236c77d83b" providerId="ADAL" clId="{F5BFFF22-D1B1-48D8-B0F9-E7394C6C44E7}" dt="2024-02-27T13:13:33.350" v="272" actId="1035"/>
          <ac:graphicFrameMkLst>
            <pc:docMk/>
            <pc:sldMk cId="3396038463" sldId="326"/>
            <ac:graphicFrameMk id="16" creationId="{1E307546-E138-432E-A7B5-8ABC19FC4BF5}"/>
          </ac:graphicFrameMkLst>
        </pc:graphicFrameChg>
        <pc:graphicFrameChg chg="mod">
          <ac:chgData name="jeongkilyong" userId="42a1e730-e7ec-4950-9a60-48236c77d83b" providerId="ADAL" clId="{F5BFFF22-D1B1-48D8-B0F9-E7394C6C44E7}" dt="2024-02-27T13:13:33.350" v="272" actId="1035"/>
          <ac:graphicFrameMkLst>
            <pc:docMk/>
            <pc:sldMk cId="3396038463" sldId="326"/>
            <ac:graphicFrameMk id="17" creationId="{0FEA7E4B-B0A7-431F-B908-51D54E58A4AF}"/>
          </ac:graphicFrameMkLst>
        </pc:graphicFrameChg>
        <pc:cxnChg chg="mod">
          <ac:chgData name="jeongkilyong" userId="42a1e730-e7ec-4950-9a60-48236c77d83b" providerId="ADAL" clId="{F5BFFF22-D1B1-48D8-B0F9-E7394C6C44E7}" dt="2024-02-27T13:13:33.350" v="272" actId="1035"/>
          <ac:cxnSpMkLst>
            <pc:docMk/>
            <pc:sldMk cId="3396038463" sldId="326"/>
            <ac:cxnSpMk id="15" creationId="{E50E8EC7-A16E-4736-89C5-1335B80791BB}"/>
          </ac:cxnSpMkLst>
        </pc:cxnChg>
      </pc:sldChg>
      <pc:sldChg chg="modSp mod">
        <pc:chgData name="jeongkilyong" userId="42a1e730-e7ec-4950-9a60-48236c77d83b" providerId="ADAL" clId="{F5BFFF22-D1B1-48D8-B0F9-E7394C6C44E7}" dt="2024-02-27T13:44:35.759" v="450"/>
        <pc:sldMkLst>
          <pc:docMk/>
          <pc:sldMk cId="3093178876" sldId="327"/>
        </pc:sldMkLst>
        <pc:spChg chg="mod">
          <ac:chgData name="jeongkilyong" userId="42a1e730-e7ec-4950-9a60-48236c77d83b" providerId="ADAL" clId="{F5BFFF22-D1B1-48D8-B0F9-E7394C6C44E7}" dt="2024-02-25T22:53:23.398" v="3" actId="14100"/>
          <ac:spMkLst>
            <pc:docMk/>
            <pc:sldMk cId="3093178876" sldId="327"/>
            <ac:spMk id="5" creationId="{7F6AF218-2E33-414F-B883-7C6D7F9F858D}"/>
          </ac:spMkLst>
        </pc:spChg>
        <pc:spChg chg="mod">
          <ac:chgData name="jeongkilyong" userId="42a1e730-e7ec-4950-9a60-48236c77d83b" providerId="ADAL" clId="{F5BFFF22-D1B1-48D8-B0F9-E7394C6C44E7}" dt="2024-02-27T13:44:35.759" v="450"/>
          <ac:spMkLst>
            <pc:docMk/>
            <pc:sldMk cId="3093178876" sldId="327"/>
            <ac:spMk id="6" creationId="{51140942-7C20-45F1-931A-FC01AF46D313}"/>
          </ac:spMkLst>
        </pc:spChg>
      </pc:sldChg>
      <pc:sldChg chg="modSp mod">
        <pc:chgData name="jeongkilyong" userId="42a1e730-e7ec-4950-9a60-48236c77d83b" providerId="ADAL" clId="{F5BFFF22-D1B1-48D8-B0F9-E7394C6C44E7}" dt="2024-02-27T13:44:42.744" v="451"/>
        <pc:sldMkLst>
          <pc:docMk/>
          <pc:sldMk cId="2249829849" sldId="328"/>
        </pc:sldMkLst>
        <pc:spChg chg="mod">
          <ac:chgData name="jeongkilyong" userId="42a1e730-e7ec-4950-9a60-48236c77d83b" providerId="ADAL" clId="{F5BFFF22-D1B1-48D8-B0F9-E7394C6C44E7}" dt="2024-02-25T22:57:23.219" v="31" actId="14100"/>
          <ac:spMkLst>
            <pc:docMk/>
            <pc:sldMk cId="2249829849" sldId="328"/>
            <ac:spMk id="5" creationId="{45CD6532-C201-4A9B-90E7-1BAC7C7624B8}"/>
          </ac:spMkLst>
        </pc:spChg>
        <pc:spChg chg="mod">
          <ac:chgData name="jeongkilyong" userId="42a1e730-e7ec-4950-9a60-48236c77d83b" providerId="ADAL" clId="{F5BFFF22-D1B1-48D8-B0F9-E7394C6C44E7}" dt="2024-02-27T13:44:42.744" v="451"/>
          <ac:spMkLst>
            <pc:docMk/>
            <pc:sldMk cId="2249829849" sldId="328"/>
            <ac:spMk id="6" creationId="{7E20364F-B46B-4E0B-BA3D-FDA0DF0534EB}"/>
          </ac:spMkLst>
        </pc:spChg>
      </pc:sldChg>
      <pc:sldChg chg="modSp mod">
        <pc:chgData name="jeongkilyong" userId="42a1e730-e7ec-4950-9a60-48236c77d83b" providerId="ADAL" clId="{F5BFFF22-D1B1-48D8-B0F9-E7394C6C44E7}" dt="2024-02-27T13:45:06.527" v="458" actId="20577"/>
        <pc:sldMkLst>
          <pc:docMk/>
          <pc:sldMk cId="2389882804" sldId="329"/>
        </pc:sldMkLst>
        <pc:spChg chg="mod">
          <ac:chgData name="jeongkilyong" userId="42a1e730-e7ec-4950-9a60-48236c77d83b" providerId="ADAL" clId="{F5BFFF22-D1B1-48D8-B0F9-E7394C6C44E7}" dt="2024-02-27T13:45:06.527" v="458" actId="20577"/>
          <ac:spMkLst>
            <pc:docMk/>
            <pc:sldMk cId="2389882804" sldId="329"/>
            <ac:spMk id="6" creationId="{ED59721B-0DEE-4142-AB15-A5B816C142D0}"/>
          </ac:spMkLst>
        </pc:spChg>
      </pc:sldChg>
      <pc:sldChg chg="modSp mod">
        <pc:chgData name="jeongkilyong" userId="42a1e730-e7ec-4950-9a60-48236c77d83b" providerId="ADAL" clId="{F5BFFF22-D1B1-48D8-B0F9-E7394C6C44E7}" dt="2024-02-27T13:45:46.864" v="459"/>
        <pc:sldMkLst>
          <pc:docMk/>
          <pc:sldMk cId="4271439233" sldId="331"/>
        </pc:sldMkLst>
        <pc:spChg chg="mod">
          <ac:chgData name="jeongkilyong" userId="42a1e730-e7ec-4950-9a60-48236c77d83b" providerId="ADAL" clId="{F5BFFF22-D1B1-48D8-B0F9-E7394C6C44E7}" dt="2024-02-27T13:45:46.864" v="459"/>
          <ac:spMkLst>
            <pc:docMk/>
            <pc:sldMk cId="4271439233" sldId="331"/>
            <ac:spMk id="6" creationId="{C7DA615D-078E-4D48-B5E2-288F5E72E2AB}"/>
          </ac:spMkLst>
        </pc:spChg>
      </pc:sldChg>
      <pc:sldChg chg="modSp mod">
        <pc:chgData name="jeongkilyong" userId="42a1e730-e7ec-4950-9a60-48236c77d83b" providerId="ADAL" clId="{F5BFFF22-D1B1-48D8-B0F9-E7394C6C44E7}" dt="2024-02-27T13:46:45.472" v="479" actId="1076"/>
        <pc:sldMkLst>
          <pc:docMk/>
          <pc:sldMk cId="754055515" sldId="332"/>
        </pc:sldMkLst>
        <pc:graphicFrameChg chg="mod modGraphic">
          <ac:chgData name="jeongkilyong" userId="42a1e730-e7ec-4950-9a60-48236c77d83b" providerId="ADAL" clId="{F5BFFF22-D1B1-48D8-B0F9-E7394C6C44E7}" dt="2024-02-27T13:46:36.092" v="477"/>
          <ac:graphicFrameMkLst>
            <pc:docMk/>
            <pc:sldMk cId="754055515" sldId="332"/>
            <ac:graphicFrameMk id="6" creationId="{D7D90A34-BB2E-4079-9B3C-0656F5227F0A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46:41.315" v="478" actId="1076"/>
          <ac:graphicFrameMkLst>
            <pc:docMk/>
            <pc:sldMk cId="754055515" sldId="332"/>
            <ac:graphicFrameMk id="7" creationId="{49B7E54D-BAD0-4769-906A-E23BB3F5228F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46:45.472" v="479" actId="1076"/>
          <ac:graphicFrameMkLst>
            <pc:docMk/>
            <pc:sldMk cId="754055515" sldId="332"/>
            <ac:graphicFrameMk id="8" creationId="{8CCDE6FE-BE8D-4BE9-97D8-9E17621EC75E}"/>
          </ac:graphicFrameMkLst>
        </pc:graphicFrameChg>
      </pc:sldChg>
      <pc:sldChg chg="modSp mod">
        <pc:chgData name="jeongkilyong" userId="42a1e730-e7ec-4950-9a60-48236c77d83b" providerId="ADAL" clId="{F5BFFF22-D1B1-48D8-B0F9-E7394C6C44E7}" dt="2024-02-27T13:47:15.966" v="484"/>
        <pc:sldMkLst>
          <pc:docMk/>
          <pc:sldMk cId="1822316617" sldId="333"/>
        </pc:sldMkLst>
        <pc:spChg chg="mod">
          <ac:chgData name="jeongkilyong" userId="42a1e730-e7ec-4950-9a60-48236c77d83b" providerId="ADAL" clId="{F5BFFF22-D1B1-48D8-B0F9-E7394C6C44E7}" dt="2024-02-27T13:47:12.068" v="482"/>
          <ac:spMkLst>
            <pc:docMk/>
            <pc:sldMk cId="1822316617" sldId="333"/>
            <ac:spMk id="5" creationId="{0D9CEF60-0C1F-4BDB-B63C-D0605A7CF681}"/>
          </ac:spMkLst>
        </pc:spChg>
        <pc:spChg chg="mod">
          <ac:chgData name="jeongkilyong" userId="42a1e730-e7ec-4950-9a60-48236c77d83b" providerId="ADAL" clId="{F5BFFF22-D1B1-48D8-B0F9-E7394C6C44E7}" dt="2024-02-27T13:47:10.767" v="481"/>
          <ac:spMkLst>
            <pc:docMk/>
            <pc:sldMk cId="1822316617" sldId="333"/>
            <ac:spMk id="6" creationId="{118B3035-2F6F-4D5B-B292-08776C422488}"/>
          </ac:spMkLst>
        </pc:spChg>
        <pc:spChg chg="mod">
          <ac:chgData name="jeongkilyong" userId="42a1e730-e7ec-4950-9a60-48236c77d83b" providerId="ADAL" clId="{F5BFFF22-D1B1-48D8-B0F9-E7394C6C44E7}" dt="2024-02-27T13:47:14.462" v="483"/>
          <ac:spMkLst>
            <pc:docMk/>
            <pc:sldMk cId="1822316617" sldId="333"/>
            <ac:spMk id="7" creationId="{F46AC128-01C8-4AD9-B52D-B1D8CAB0C4A9}"/>
          </ac:spMkLst>
        </pc:spChg>
        <pc:spChg chg="mod">
          <ac:chgData name="jeongkilyong" userId="42a1e730-e7ec-4950-9a60-48236c77d83b" providerId="ADAL" clId="{F5BFFF22-D1B1-48D8-B0F9-E7394C6C44E7}" dt="2024-02-27T13:47:15.966" v="484"/>
          <ac:spMkLst>
            <pc:docMk/>
            <pc:sldMk cId="1822316617" sldId="333"/>
            <ac:spMk id="8" creationId="{B5AB26AA-4018-494C-ADE6-85B15F926C25}"/>
          </ac:spMkLst>
        </pc:spChg>
      </pc:sldChg>
      <pc:sldChg chg="modSp mod">
        <pc:chgData name="jeongkilyong" userId="42a1e730-e7ec-4950-9a60-48236c77d83b" providerId="ADAL" clId="{F5BFFF22-D1B1-48D8-B0F9-E7394C6C44E7}" dt="2024-02-27T13:47:53.312" v="492" actId="1076"/>
        <pc:sldMkLst>
          <pc:docMk/>
          <pc:sldMk cId="1794662975" sldId="334"/>
        </pc:sldMkLst>
        <pc:spChg chg="mod">
          <ac:chgData name="jeongkilyong" userId="42a1e730-e7ec-4950-9a60-48236c77d83b" providerId="ADAL" clId="{F5BFFF22-D1B1-48D8-B0F9-E7394C6C44E7}" dt="2024-02-27T13:47:53.312" v="492" actId="1076"/>
          <ac:spMkLst>
            <pc:docMk/>
            <pc:sldMk cId="1794662975" sldId="334"/>
            <ac:spMk id="2" creationId="{C903C940-4878-447B-88DC-FCEAD9FA9392}"/>
          </ac:spMkLst>
        </pc:spChg>
        <pc:spChg chg="mod">
          <ac:chgData name="jeongkilyong" userId="42a1e730-e7ec-4950-9a60-48236c77d83b" providerId="ADAL" clId="{F5BFFF22-D1B1-48D8-B0F9-E7394C6C44E7}" dt="2024-02-25T22:58:07.259" v="33" actId="14100"/>
          <ac:spMkLst>
            <pc:docMk/>
            <pc:sldMk cId="1794662975" sldId="334"/>
            <ac:spMk id="7" creationId="{136B9975-C4C9-4B18-A0F3-F5395CFC9866}"/>
          </ac:spMkLst>
        </pc:spChg>
        <pc:graphicFrameChg chg="mod modGraphic">
          <ac:chgData name="jeongkilyong" userId="42a1e730-e7ec-4950-9a60-48236c77d83b" providerId="ADAL" clId="{F5BFFF22-D1B1-48D8-B0F9-E7394C6C44E7}" dt="2024-02-27T13:36:12.343" v="401" actId="6549"/>
          <ac:graphicFrameMkLst>
            <pc:docMk/>
            <pc:sldMk cId="1794662975" sldId="334"/>
            <ac:graphicFrameMk id="5" creationId="{FDA3F5A8-3243-4937-9507-000CB91FB6FA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47:50.053" v="490" actId="20577"/>
          <ac:graphicFrameMkLst>
            <pc:docMk/>
            <pc:sldMk cId="1794662975" sldId="334"/>
            <ac:graphicFrameMk id="6" creationId="{D828D9C2-4EDA-4FFC-AB5F-65B7CED990A4}"/>
          </ac:graphicFrameMkLst>
        </pc:graphicFrameChg>
      </pc:sldChg>
      <pc:sldChg chg="modSp mod">
        <pc:chgData name="jeongkilyong" userId="42a1e730-e7ec-4950-9a60-48236c77d83b" providerId="ADAL" clId="{F5BFFF22-D1B1-48D8-B0F9-E7394C6C44E7}" dt="2024-02-25T22:58:41.550" v="37" actId="14100"/>
        <pc:sldMkLst>
          <pc:docMk/>
          <pc:sldMk cId="755831943" sldId="335"/>
        </pc:sldMkLst>
        <pc:spChg chg="mod">
          <ac:chgData name="jeongkilyong" userId="42a1e730-e7ec-4950-9a60-48236c77d83b" providerId="ADAL" clId="{F5BFFF22-D1B1-48D8-B0F9-E7394C6C44E7}" dt="2024-02-25T22:58:41.550" v="37" actId="14100"/>
          <ac:spMkLst>
            <pc:docMk/>
            <pc:sldMk cId="755831943" sldId="335"/>
            <ac:spMk id="5" creationId="{073139B2-F405-43D2-BD0A-7A312D6F8F77}"/>
          </ac:spMkLst>
        </pc:spChg>
      </pc:sldChg>
      <pc:sldChg chg="modSp mod modAnim">
        <pc:chgData name="jeongkilyong" userId="42a1e730-e7ec-4950-9a60-48236c77d83b" providerId="ADAL" clId="{F5BFFF22-D1B1-48D8-B0F9-E7394C6C44E7}" dt="2024-02-27T13:50:45.076" v="526"/>
        <pc:sldMkLst>
          <pc:docMk/>
          <pc:sldMk cId="1939055201" sldId="336"/>
        </pc:sldMkLst>
        <pc:graphicFrameChg chg="mod modGraphic">
          <ac:chgData name="jeongkilyong" userId="42a1e730-e7ec-4950-9a60-48236c77d83b" providerId="ADAL" clId="{F5BFFF22-D1B1-48D8-B0F9-E7394C6C44E7}" dt="2024-02-27T13:50:19.208" v="523" actId="14100"/>
          <ac:graphicFrameMkLst>
            <pc:docMk/>
            <pc:sldMk cId="1939055201" sldId="336"/>
            <ac:graphicFrameMk id="5" creationId="{93666F20-A758-4FE6-8E8A-6E468E87472A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50:45.076" v="526"/>
          <ac:graphicFrameMkLst>
            <pc:docMk/>
            <pc:sldMk cId="1939055201" sldId="336"/>
            <ac:graphicFrameMk id="6" creationId="{9F6D050B-4EED-49AA-A2B1-E1D929E67FF5}"/>
          </ac:graphicFrameMkLst>
        </pc:graphicFrameChg>
      </pc:sldChg>
    </pc:docChg>
  </pc:docChgLst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1:53:40.245" v="1015" actId="20577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1:53:21.829" v="1007" actId="20577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1:07:52.667" v="715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1:27:06.476" v="839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1:53:34.189" v="1013" actId="20577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4/25/2025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클로저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4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2F3F51F-813A-419E-8246-C08CC4BE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정적 함수를 바탕으로 새로운 함수를 생성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메모이제이션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예제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A615D-078E-4D48-B5E2-288F5E72E2AB}"/>
              </a:ext>
            </a:extLst>
          </p:cNvPr>
          <p:cNvSpPr txBox="1"/>
          <p:nvPr/>
        </p:nvSpPr>
        <p:spPr>
          <a:xfrm>
            <a:off x="1547664" y="1952050"/>
            <a:ext cx="6048672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Function.prototype.memoize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fn.memo.apply(fn,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arguments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캐시되지 않음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 = isPrime.memoize();</a:t>
            </a: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캐시됨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C484450-50ED-4D38-9958-BE4CC72FF9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BE0AAF-2F06-4A47-90F9-977F6B38F721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43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CCDE6FE-BE8D-4BE9-97D8-9E17621E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87162"/>
              </p:ext>
            </p:extLst>
          </p:nvPr>
        </p:nvGraphicFramePr>
        <p:xfrm>
          <a:off x="1809117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47D39D-7091-42B1-8E80-F03C2F5F9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즉시실행함수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(Immediately-Invoked Function Expression)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선언 후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곧바로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스스로를 호출하여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실행 순서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실행한다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폐기한다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실행을 마치고 나면 더 이상 이 함수를 참조할 수 없음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D90A34-BB2E-4079-9B3C-0656F522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44273"/>
              </p:ext>
            </p:extLst>
          </p:nvPr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B7E54D-BAD0-4769-906A-E23BB3F52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77771"/>
              </p:ext>
            </p:extLst>
          </p:nvPr>
        </p:nvGraphicFramePr>
        <p:xfrm>
          <a:off x="1810876" y="2996589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0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CEF60-0C1F-4BDB-B63C-D0605A7CF681}"/>
              </a:ext>
            </a:extLst>
          </p:cNvPr>
          <p:cNvSpPr txBox="1"/>
          <p:nvPr/>
        </p:nvSpPr>
        <p:spPr>
          <a:xfrm>
            <a:off x="2286000" y="1383585"/>
            <a:ext cx="457200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console.log(msg);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B3035-2F6F-4D5B-B292-08776C422488}"/>
              </a:ext>
            </a:extLst>
          </p:cNvPr>
          <p:cNvSpPr txBox="1"/>
          <p:nvPr/>
        </p:nvSpPr>
        <p:spPr>
          <a:xfrm>
            <a:off x="827584" y="2680811"/>
            <a:ext cx="3456384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AC128-01C8-4AD9-B52D-B1D8CAB0C4A9}"/>
              </a:ext>
            </a:extLst>
          </p:cNvPr>
          <p:cNvSpPr txBox="1"/>
          <p:nvPr/>
        </p:nvSpPr>
        <p:spPr>
          <a:xfrm>
            <a:off x="4800155" y="2680811"/>
            <a:ext cx="3456384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})();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B26AA-4018-494C-ADE6-85B15F926C25}"/>
              </a:ext>
            </a:extLst>
          </p:cNvPr>
          <p:cNvSpPr txBox="1"/>
          <p:nvPr/>
        </p:nvSpPr>
        <p:spPr>
          <a:xfrm>
            <a:off x="827584" y="4574206"/>
            <a:ext cx="345638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(msg){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2BD4B-69FE-4BEC-9F06-B416C889AF0E}"/>
              </a:ext>
            </a:extLst>
          </p:cNvPr>
          <p:cNvSpPr txBox="1"/>
          <p:nvPr/>
        </p:nvSpPr>
        <p:spPr>
          <a:xfrm>
            <a:off x="4800155" y="4574205"/>
            <a:ext cx="345638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(msg){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0E2BAD5-89BD-4EA7-952C-CE40CF69FB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FE60FE-B4D7-42EA-9D13-49F2BA59EDA8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31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A3F5A8-3243-4937-9507-000CB91FB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78318"/>
              </p:ext>
            </p:extLst>
          </p:nvPr>
        </p:nvGraphicFramePr>
        <p:xfrm>
          <a:off x="1809115" y="274320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count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100;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28D9C2-4EDA-4FFC-AB5F-65B7CED9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8018"/>
              </p:ext>
            </p:extLst>
          </p:nvPr>
        </p:nvGraphicFramePr>
        <p:xfrm>
          <a:off x="1809115" y="274320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61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count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100;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(() =&gt; {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})();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136B9975-C4C9-4B18-A0F3-F5395CFC9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407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임시 유효 범위와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코드를 함수로 감싸고 호출하면 해당 코드의 유효 범위가 함수로 제한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사용하는 변수는 외부에 노출되지 않으므로 외부 변수와 충돌이 발생하지 않는다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외부에서 접근할 수 없는 독립적인 공간을 확보할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코드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독립적인 모듈로 사용할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66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73139B2-F405-43D2-BD0A-7A312D6F8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964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라이브러리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래핑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라이브러리 개발 시 임시 변수들을 즉시실행함수 내부에 묶어놓음으로써 전역 네임스페이스를 더럽히지 않는다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라이브러리를 로딩하면서 발생하는 이름 충돌을 막을 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 대체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Some.long.reference.to.something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복잡한 참조 관계를 짧은 변수로 대체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83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666F20-A758-4FE6-8E8A-6E468E87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72468"/>
              </p:ext>
            </p:extLst>
          </p:nvPr>
        </p:nvGraphicFramePr>
        <p:xfrm>
          <a:off x="1809115" y="1924040"/>
          <a:ext cx="7267152" cy="3665200"/>
        </p:xfrm>
        <a:graphic>
          <a:graphicData uri="http://schemas.openxmlformats.org/drawingml/2006/table">
            <a:tbl>
              <a:tblPr/>
              <a:tblGrid>
                <a:gridCol w="7267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 document.querySelectorAll(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"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var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 () =&gt; {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alert(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};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F6D050B-4EED-49AA-A2B1-E1D929E67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80867"/>
              </p:ext>
            </p:extLst>
          </p:nvPr>
        </p:nvGraphicFramePr>
        <p:xfrm>
          <a:off x="1809114" y="1929965"/>
          <a:ext cx="7267153" cy="3672408"/>
        </p:xfrm>
        <a:graphic>
          <a:graphicData uri="http://schemas.openxmlformats.org/drawingml/2006/table">
            <a:tbl>
              <a:tblPr/>
              <a:tblGrid>
                <a:gridCol w="7267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0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btn = document.querySelectorAll(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"button"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var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((i) =&gt; {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       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 () =&gt; {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		alert(i);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	};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12D3A9DD-9365-456B-8B33-15C449833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루프에서 사용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루프 내부에서 하나의 변수를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유효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범위안에서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각각의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독립적인 변수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B7C543-90FA-4092-BFC8-AA5F89C077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D2655D-C5C9-4C8B-88A5-4DAB3BDF487A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05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00616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클로저란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클로저 용법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즉시 실행 함수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상속과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318BB0A0-4082-4190-9A77-851535531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주변 객체의 참조관계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F8368E-B769-4A27-A3FB-7AC8094748E3}"/>
              </a:ext>
            </a:extLst>
          </p:cNvPr>
          <p:cNvSpPr/>
          <p:nvPr/>
        </p:nvSpPr>
        <p:spPr bwMode="auto">
          <a:xfrm>
            <a:off x="6417393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D89086-7508-43D3-813A-6FA1CEB6CDAE}"/>
              </a:ext>
            </a:extLst>
          </p:cNvPr>
          <p:cNvSpPr/>
          <p:nvPr/>
        </p:nvSpPr>
        <p:spPr bwMode="auto">
          <a:xfrm>
            <a:off x="8001569" y="212333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F46404-9248-4935-AAB6-3DD11CF01AF0}"/>
              </a:ext>
            </a:extLst>
          </p:cNvPr>
          <p:cNvCxnSpPr>
            <a:stCxn id="46" idx="3"/>
            <a:endCxn id="8" idx="2"/>
          </p:cNvCxnSpPr>
          <p:nvPr/>
        </p:nvCxnSpPr>
        <p:spPr bwMode="auto">
          <a:xfrm>
            <a:off x="7605349" y="2770262"/>
            <a:ext cx="396220" cy="1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6259423-3E63-4112-9357-99BF8E5979AE}"/>
              </a:ext>
            </a:extLst>
          </p:cNvPr>
          <p:cNvSpPr/>
          <p:nvPr/>
        </p:nvSpPr>
        <p:spPr bwMode="auto">
          <a:xfrm>
            <a:off x="56253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41">
            <a:extLst>
              <a:ext uri="{FF2B5EF4-FFF2-40B4-BE49-F238E27FC236}">
                <a16:creationId xmlns:a16="http://schemas.microsoft.com/office/drawing/2014/main" id="{447839BF-B204-4E28-96ED-9DF6E0856F68}"/>
              </a:ext>
            </a:extLst>
          </p:cNvPr>
          <p:cNvSpPr/>
          <p:nvPr/>
        </p:nvSpPr>
        <p:spPr bwMode="auto">
          <a:xfrm>
            <a:off x="57274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ADB5CD-A1C3-4EEF-A059-D66E4883960A}"/>
              </a:ext>
            </a:extLst>
          </p:cNvPr>
          <p:cNvCxnSpPr>
            <a:stCxn id="45" idx="0"/>
            <a:endCxn id="7" idx="3"/>
          </p:cNvCxnSpPr>
          <p:nvPr/>
        </p:nvCxnSpPr>
        <p:spPr bwMode="auto">
          <a:xfrm flipV="1">
            <a:off x="6271105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48">
            <a:extLst>
              <a:ext uri="{FF2B5EF4-FFF2-40B4-BE49-F238E27FC236}">
                <a16:creationId xmlns:a16="http://schemas.microsoft.com/office/drawing/2014/main" id="{58105A06-F4DB-4AAA-9DE0-39693E4D5052}"/>
              </a:ext>
            </a:extLst>
          </p:cNvPr>
          <p:cNvSpPr/>
          <p:nvPr/>
        </p:nvSpPr>
        <p:spPr bwMode="auto">
          <a:xfrm>
            <a:off x="8361609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7253208-E937-49F8-9A88-281B9148613B}"/>
              </a:ext>
            </a:extLst>
          </p:cNvPr>
          <p:cNvSpPr/>
          <p:nvPr/>
        </p:nvSpPr>
        <p:spPr bwMode="auto">
          <a:xfrm>
            <a:off x="6705425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AC8568-D8C1-4B56-942E-999CFFF080B9}"/>
              </a:ext>
            </a:extLst>
          </p:cNvPr>
          <p:cNvSpPr/>
          <p:nvPr/>
        </p:nvSpPr>
        <p:spPr bwMode="auto">
          <a:xfrm>
            <a:off x="9009681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42">
            <a:extLst>
              <a:ext uri="{FF2B5EF4-FFF2-40B4-BE49-F238E27FC236}">
                <a16:creationId xmlns:a16="http://schemas.microsoft.com/office/drawing/2014/main" id="{A90CF360-63E9-4A88-A2B9-658798A97B74}"/>
              </a:ext>
            </a:extLst>
          </p:cNvPr>
          <p:cNvSpPr/>
          <p:nvPr/>
        </p:nvSpPr>
        <p:spPr bwMode="auto">
          <a:xfrm>
            <a:off x="6993457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모서리가 둥근 직사각형 52">
            <a:extLst>
              <a:ext uri="{FF2B5EF4-FFF2-40B4-BE49-F238E27FC236}">
                <a16:creationId xmlns:a16="http://schemas.microsoft.com/office/drawing/2014/main" id="{F0FE3606-0140-4E93-B387-3340FC69CAE7}"/>
              </a:ext>
            </a:extLst>
          </p:cNvPr>
          <p:cNvSpPr/>
          <p:nvPr/>
        </p:nvSpPr>
        <p:spPr bwMode="auto">
          <a:xfrm>
            <a:off x="9275305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모서리가 둥근 직사각형 53">
            <a:extLst>
              <a:ext uri="{FF2B5EF4-FFF2-40B4-BE49-F238E27FC236}">
                <a16:creationId xmlns:a16="http://schemas.microsoft.com/office/drawing/2014/main" id="{C64F43A5-9FEE-43F2-8119-81048E221336}"/>
              </a:ext>
            </a:extLst>
          </p:cNvPr>
          <p:cNvSpPr/>
          <p:nvPr/>
        </p:nvSpPr>
        <p:spPr bwMode="auto">
          <a:xfrm>
            <a:off x="62733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54">
            <a:extLst>
              <a:ext uri="{FF2B5EF4-FFF2-40B4-BE49-F238E27FC236}">
                <a16:creationId xmlns:a16="http://schemas.microsoft.com/office/drawing/2014/main" id="{59034C2E-4EDF-4BEE-AD46-3E39573B4C5E}"/>
              </a:ext>
            </a:extLst>
          </p:cNvPr>
          <p:cNvSpPr/>
          <p:nvPr/>
        </p:nvSpPr>
        <p:spPr bwMode="auto">
          <a:xfrm>
            <a:off x="59403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60797A-990D-4E6C-A250-397706CB9292}"/>
              </a:ext>
            </a:extLst>
          </p:cNvPr>
          <p:cNvCxnSpPr>
            <a:stCxn id="14" idx="2"/>
            <a:endCxn id="16" idx="1"/>
          </p:cNvCxnSpPr>
          <p:nvPr/>
        </p:nvCxnSpPr>
        <p:spPr bwMode="auto">
          <a:xfrm>
            <a:off x="8636301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A861B7-C553-44B9-A448-63EFB1C5113F}"/>
              </a:ext>
            </a:extLst>
          </p:cNvPr>
          <p:cNvCxnSpPr>
            <a:stCxn id="20" idx="3"/>
            <a:endCxn id="15" idx="1"/>
          </p:cNvCxnSpPr>
          <p:nvPr/>
        </p:nvCxnSpPr>
        <p:spPr bwMode="auto">
          <a:xfrm>
            <a:off x="6535513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8F858-DEE2-4AC1-877B-E62E1445D2C0}"/>
              </a:ext>
            </a:extLst>
          </p:cNvPr>
          <p:cNvSpPr txBox="1"/>
          <p:nvPr/>
        </p:nvSpPr>
        <p:spPr>
          <a:xfrm>
            <a:off x="6345385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947E26-5EC8-494E-9E2F-1EB235838051}"/>
              </a:ext>
            </a:extLst>
          </p:cNvPr>
          <p:cNvSpPr txBox="1"/>
          <p:nvPr/>
        </p:nvSpPr>
        <p:spPr>
          <a:xfrm>
            <a:off x="5625305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8CDA988-1D5D-42E4-850A-347309B0C80F}"/>
              </a:ext>
            </a:extLst>
          </p:cNvPr>
          <p:cNvSpPr/>
          <p:nvPr/>
        </p:nvSpPr>
        <p:spPr bwMode="auto">
          <a:xfrm>
            <a:off x="74255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모서리가 둥근 직사각형 66">
            <a:extLst>
              <a:ext uri="{FF2B5EF4-FFF2-40B4-BE49-F238E27FC236}">
                <a16:creationId xmlns:a16="http://schemas.microsoft.com/office/drawing/2014/main" id="{41562061-902A-46C0-8895-1BD155BE0441}"/>
              </a:ext>
            </a:extLst>
          </p:cNvPr>
          <p:cNvSpPr/>
          <p:nvPr/>
        </p:nvSpPr>
        <p:spPr bwMode="auto">
          <a:xfrm>
            <a:off x="75276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DD529FD-56BE-4133-A274-670B608AC99B}"/>
              </a:ext>
            </a:extLst>
          </p:cNvPr>
          <p:cNvSpPr/>
          <p:nvPr/>
        </p:nvSpPr>
        <p:spPr bwMode="auto">
          <a:xfrm>
            <a:off x="8577633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모서리가 둥근 직사각형 69">
            <a:extLst>
              <a:ext uri="{FF2B5EF4-FFF2-40B4-BE49-F238E27FC236}">
                <a16:creationId xmlns:a16="http://schemas.microsoft.com/office/drawing/2014/main" id="{A6F5CCAC-45FC-4300-98A9-9B480B96193A}"/>
              </a:ext>
            </a:extLst>
          </p:cNvPr>
          <p:cNvSpPr/>
          <p:nvPr/>
        </p:nvSpPr>
        <p:spPr bwMode="auto">
          <a:xfrm>
            <a:off x="8937673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70">
            <a:extLst>
              <a:ext uri="{FF2B5EF4-FFF2-40B4-BE49-F238E27FC236}">
                <a16:creationId xmlns:a16="http://schemas.microsoft.com/office/drawing/2014/main" id="{1219F602-EB3C-43DE-AE63-01C31A5E9A10}"/>
              </a:ext>
            </a:extLst>
          </p:cNvPr>
          <p:cNvSpPr/>
          <p:nvPr/>
        </p:nvSpPr>
        <p:spPr bwMode="auto">
          <a:xfrm>
            <a:off x="80735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71">
            <a:extLst>
              <a:ext uri="{FF2B5EF4-FFF2-40B4-BE49-F238E27FC236}">
                <a16:creationId xmlns:a16="http://schemas.microsoft.com/office/drawing/2014/main" id="{BE0CAD55-F35F-49CC-A3F3-B73E95C08460}"/>
              </a:ext>
            </a:extLst>
          </p:cNvPr>
          <p:cNvSpPr/>
          <p:nvPr/>
        </p:nvSpPr>
        <p:spPr bwMode="auto">
          <a:xfrm>
            <a:off x="77405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DEEE81-8D20-46DA-BED3-91F06FE53662}"/>
              </a:ext>
            </a:extLst>
          </p:cNvPr>
          <p:cNvCxnSpPr>
            <a:stCxn id="30" idx="3"/>
            <a:endCxn id="27" idx="1"/>
          </p:cNvCxnSpPr>
          <p:nvPr/>
        </p:nvCxnSpPr>
        <p:spPr bwMode="auto">
          <a:xfrm>
            <a:off x="8335713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6E98ED-9CA8-4165-97CF-1C7D0A8725E7}"/>
              </a:ext>
            </a:extLst>
          </p:cNvPr>
          <p:cNvSpPr txBox="1"/>
          <p:nvPr/>
        </p:nvSpPr>
        <p:spPr>
          <a:xfrm>
            <a:off x="8361609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BC60DCB-B50E-4D4F-BF24-A3C880BF5825}"/>
              </a:ext>
            </a:extLst>
          </p:cNvPr>
          <p:cNvCxnSpPr>
            <a:stCxn id="47" idx="0"/>
            <a:endCxn id="7" idx="5"/>
          </p:cNvCxnSpPr>
          <p:nvPr/>
        </p:nvCxnSpPr>
        <p:spPr bwMode="auto">
          <a:xfrm flipH="1" flipV="1">
            <a:off x="7523721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E2719BA-8146-4809-92FC-4BF63AB52537}"/>
              </a:ext>
            </a:extLst>
          </p:cNvPr>
          <p:cNvSpPr/>
          <p:nvPr/>
        </p:nvSpPr>
        <p:spPr bwMode="auto">
          <a:xfrm>
            <a:off x="8289601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C97E870-F8EF-4F5C-9341-9959BD67AEB6}"/>
              </a:ext>
            </a:extLst>
          </p:cNvPr>
          <p:cNvSpPr/>
          <p:nvPr/>
        </p:nvSpPr>
        <p:spPr bwMode="auto">
          <a:xfrm>
            <a:off x="9081689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8AF57E5-E5C5-4019-B581-60D830083853}"/>
              </a:ext>
            </a:extLst>
          </p:cNvPr>
          <p:cNvSpPr/>
          <p:nvPr/>
        </p:nvSpPr>
        <p:spPr bwMode="auto">
          <a:xfrm>
            <a:off x="9441729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CCB6EED-2F5C-4946-BF2B-F66C5EB2248F}"/>
              </a:ext>
            </a:extLst>
          </p:cNvPr>
          <p:cNvCxnSpPr>
            <a:stCxn id="8" idx="6"/>
            <a:endCxn id="36" idx="2"/>
          </p:cNvCxnSpPr>
          <p:nvPr/>
        </p:nvCxnSpPr>
        <p:spPr bwMode="auto">
          <a:xfrm>
            <a:off x="9297713" y="2771403"/>
            <a:ext cx="144016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ED183F9-1715-43A4-A3C8-1C2BD32AADFD}"/>
              </a:ext>
            </a:extLst>
          </p:cNvPr>
          <p:cNvCxnSpPr>
            <a:stCxn id="8" idx="7"/>
            <a:endCxn id="35" idx="3"/>
          </p:cNvCxnSpPr>
          <p:nvPr/>
        </p:nvCxnSpPr>
        <p:spPr bwMode="auto">
          <a:xfrm flipV="1">
            <a:off x="9107897" y="2171419"/>
            <a:ext cx="79245" cy="14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F34A5A-6793-4E91-88EE-7F85FD756E53}"/>
              </a:ext>
            </a:extLst>
          </p:cNvPr>
          <p:cNvCxnSpPr>
            <a:stCxn id="8" idx="0"/>
            <a:endCxn id="34" idx="4"/>
          </p:cNvCxnSpPr>
          <p:nvPr/>
        </p:nvCxnSpPr>
        <p:spPr bwMode="auto">
          <a:xfrm flipV="1">
            <a:off x="8649641" y="1988840"/>
            <a:ext cx="0" cy="13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EFBE28CC-B27B-4077-A1C8-7C6030444EFC}"/>
              </a:ext>
            </a:extLst>
          </p:cNvPr>
          <p:cNvSpPr/>
          <p:nvPr/>
        </p:nvSpPr>
        <p:spPr bwMode="auto">
          <a:xfrm>
            <a:off x="8506429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모서리가 둥근 직사각형 90">
            <a:extLst>
              <a:ext uri="{FF2B5EF4-FFF2-40B4-BE49-F238E27FC236}">
                <a16:creationId xmlns:a16="http://schemas.microsoft.com/office/drawing/2014/main" id="{78F096DF-0226-4C33-9A2E-6F6197FD6F22}"/>
              </a:ext>
            </a:extLst>
          </p:cNvPr>
          <p:cNvSpPr/>
          <p:nvPr/>
        </p:nvSpPr>
        <p:spPr bwMode="auto">
          <a:xfrm>
            <a:off x="8834089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91">
            <a:extLst>
              <a:ext uri="{FF2B5EF4-FFF2-40B4-BE49-F238E27FC236}">
                <a16:creationId xmlns:a16="http://schemas.microsoft.com/office/drawing/2014/main" id="{9A05B7B8-73B0-47ED-A112-430BC119FEC1}"/>
              </a:ext>
            </a:extLst>
          </p:cNvPr>
          <p:cNvSpPr/>
          <p:nvPr/>
        </p:nvSpPr>
        <p:spPr bwMode="auto">
          <a:xfrm>
            <a:off x="8989917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모서리가 둥근 직사각형 78">
            <a:extLst>
              <a:ext uri="{FF2B5EF4-FFF2-40B4-BE49-F238E27FC236}">
                <a16:creationId xmlns:a16="http://schemas.microsoft.com/office/drawing/2014/main" id="{AF180E1E-E8DF-4360-A95A-888D9CD0AAA1}"/>
              </a:ext>
            </a:extLst>
          </p:cNvPr>
          <p:cNvSpPr/>
          <p:nvPr/>
        </p:nvSpPr>
        <p:spPr bwMode="auto">
          <a:xfrm>
            <a:off x="6777433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B29A5A0-DDE8-49E1-BD94-9ABE822F7F45}"/>
              </a:ext>
            </a:extLst>
          </p:cNvPr>
          <p:cNvCxnSpPr>
            <a:stCxn id="43" idx="2"/>
            <a:endCxn id="10" idx="7"/>
          </p:cNvCxnSpPr>
          <p:nvPr/>
        </p:nvCxnSpPr>
        <p:spPr bwMode="auto">
          <a:xfrm flipH="1">
            <a:off x="6731633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DF1CF9D-DC68-44A6-BF85-D1D54C7E6ECA}"/>
              </a:ext>
            </a:extLst>
          </p:cNvPr>
          <p:cNvSpPr/>
          <p:nvPr/>
        </p:nvSpPr>
        <p:spPr bwMode="auto">
          <a:xfrm>
            <a:off x="57102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33">
            <a:extLst>
              <a:ext uri="{FF2B5EF4-FFF2-40B4-BE49-F238E27FC236}">
                <a16:creationId xmlns:a16="http://schemas.microsoft.com/office/drawing/2014/main" id="{F5BBDE5B-49D6-49AB-AFA5-9805707EF66B}"/>
              </a:ext>
            </a:extLst>
          </p:cNvPr>
          <p:cNvSpPr/>
          <p:nvPr/>
        </p:nvSpPr>
        <p:spPr bwMode="auto">
          <a:xfrm>
            <a:off x="6525229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모서리가 둥근 직사각형 67">
            <a:extLst>
              <a:ext uri="{FF2B5EF4-FFF2-40B4-BE49-F238E27FC236}">
                <a16:creationId xmlns:a16="http://schemas.microsoft.com/office/drawing/2014/main" id="{992177FB-33FE-4EDC-ADE6-DCC9553A2F43}"/>
              </a:ext>
            </a:extLst>
          </p:cNvPr>
          <p:cNvSpPr/>
          <p:nvPr/>
        </p:nvSpPr>
        <p:spPr bwMode="auto">
          <a:xfrm>
            <a:off x="75104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id="{DC42E51B-5DF8-47B7-A0AE-2386588EE07E}"/>
              </a:ext>
            </a:extLst>
          </p:cNvPr>
          <p:cNvSpPr/>
          <p:nvPr/>
        </p:nvSpPr>
        <p:spPr bwMode="auto">
          <a:xfrm>
            <a:off x="6113081" y="3905135"/>
            <a:ext cx="1022120" cy="25816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BF24B36-785F-416F-9B9D-E6F5A3CE7B36}"/>
              </a:ext>
            </a:extLst>
          </p:cNvPr>
          <p:cNvCxnSpPr/>
          <p:nvPr/>
        </p:nvCxnSpPr>
        <p:spPr bwMode="auto">
          <a:xfrm flipV="1">
            <a:off x="7079473" y="3239184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F674A19C-1BF4-418C-87AD-C98CFFD3A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95648"/>
              </p:ext>
            </p:extLst>
          </p:nvPr>
        </p:nvGraphicFramePr>
        <p:xfrm>
          <a:off x="362091" y="1340768"/>
          <a:ext cx="4455122" cy="4968552"/>
        </p:xfrm>
        <a:graphic>
          <a:graphicData uri="http://schemas.openxmlformats.org/drawingml/2006/table">
            <a:tbl>
              <a:tblPr/>
              <a:tblGrid>
                <a:gridCol w="445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9A00A743-7577-480F-B895-7AF151AABDCF}"/>
              </a:ext>
            </a:extLst>
          </p:cNvPr>
          <p:cNvSpPr txBox="1"/>
          <p:nvPr/>
        </p:nvSpPr>
        <p:spPr>
          <a:xfrm>
            <a:off x="436773" y="1467746"/>
            <a:ext cx="36118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Score(kor, eng){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.kor = kor;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.eng = 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.kor+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5EE947-1FE2-4093-8A70-EAE6C4965302}"/>
              </a:ext>
            </a:extLst>
          </p:cNvPr>
          <p:cNvSpPr txBox="1"/>
          <p:nvPr/>
        </p:nvSpPr>
        <p:spPr>
          <a:xfrm>
            <a:off x="436773" y="4210060"/>
            <a:ext cx="3525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s1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1CF448-06B5-49A3-8538-F909920E69FD}"/>
              </a:ext>
            </a:extLst>
          </p:cNvPr>
          <p:cNvSpPr txBox="1"/>
          <p:nvPr/>
        </p:nvSpPr>
        <p:spPr>
          <a:xfrm>
            <a:off x="425401" y="4519863"/>
            <a:ext cx="3355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s2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96D244-6474-44EE-8ED8-0050EC4B5352}"/>
              </a:ext>
            </a:extLst>
          </p:cNvPr>
          <p:cNvSpPr txBox="1"/>
          <p:nvPr/>
        </p:nvSpPr>
        <p:spPr>
          <a:xfrm>
            <a:off x="425401" y="4828750"/>
            <a:ext cx="1731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s1.sum();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56D52B-9DB6-4918-AA13-CD137BD69884}"/>
              </a:ext>
            </a:extLst>
          </p:cNvPr>
          <p:cNvSpPr txBox="1"/>
          <p:nvPr/>
        </p:nvSpPr>
        <p:spPr>
          <a:xfrm>
            <a:off x="425401" y="5131931"/>
            <a:ext cx="2175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s1.avg();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FBE89C-41F6-4617-8369-1B659CB2B8AC}"/>
              </a:ext>
            </a:extLst>
          </p:cNvPr>
          <p:cNvSpPr txBox="1"/>
          <p:nvPr/>
        </p:nvSpPr>
        <p:spPr>
          <a:xfrm>
            <a:off x="427181" y="5415654"/>
            <a:ext cx="2245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s2.sum();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EE74ED-228F-437F-B986-F68E280DE81E}"/>
              </a:ext>
            </a:extLst>
          </p:cNvPr>
          <p:cNvSpPr txBox="1"/>
          <p:nvPr/>
        </p:nvSpPr>
        <p:spPr>
          <a:xfrm>
            <a:off x="429952" y="5727206"/>
            <a:ext cx="2103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s2.avg();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272A1E-12FC-4BFF-B26F-AFCEAC12663B}"/>
              </a:ext>
            </a:extLst>
          </p:cNvPr>
          <p:cNvSpPr txBox="1"/>
          <p:nvPr/>
        </p:nvSpPr>
        <p:spPr>
          <a:xfrm>
            <a:off x="436773" y="3271714"/>
            <a:ext cx="38806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Score.prototype.avg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.sum()/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20" grpId="0" animBg="1"/>
      <p:bldP spid="20" grpId="1" animBg="1"/>
      <p:bldP spid="20" grpId="2" animBg="1"/>
      <p:bldP spid="23" grpId="0"/>
      <p:bldP spid="24" grpId="0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0" grpId="1" animBg="1"/>
      <p:bldP spid="30" grpId="2" animBg="1"/>
      <p:bldP spid="32" grpId="0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8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912BD6B1-9D75-4D36-880B-3840A6D9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0648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실행이 끝난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함수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생성되는 시점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기준으로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가능한 변수는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유효범위가 사라진 후에도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인해 유효 범위가 사라진  변수와 함수를 사용할 수 있고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경우 그 값을 변경할 수도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3DC02-17B9-47EC-A3AF-2FE486F8312A}"/>
              </a:ext>
            </a:extLst>
          </p:cNvPr>
          <p:cNvSpPr txBox="1"/>
          <p:nvPr/>
        </p:nvSpPr>
        <p:spPr>
          <a:xfrm>
            <a:off x="3107265" y="2717497"/>
            <a:ext cx="484276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outer(){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innerVal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"outer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의 지역변수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 = 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console.log(innerVal);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 = outer();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inner();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5739A6-4F2E-4FC6-9E6A-EB0256567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79080"/>
              </p:ext>
            </p:extLst>
          </p:nvPr>
        </p:nvGraphicFramePr>
        <p:xfrm>
          <a:off x="7217530" y="3375619"/>
          <a:ext cx="1800200" cy="73152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outer</a:t>
                      </a:r>
                      <a:r>
                        <a:rPr lang="ko-KR" altLang="en-US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의 지역변수</a:t>
                      </a:r>
                      <a:endParaRPr lang="en-US" alt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115D8D-E749-48DA-9670-4BE2F5997A34}"/>
              </a:ext>
            </a:extLst>
          </p:cNvPr>
          <p:cNvCxnSpPr/>
          <p:nvPr/>
        </p:nvCxnSpPr>
        <p:spPr bwMode="auto">
          <a:xfrm>
            <a:off x="6612850" y="3776811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1EE9F37-826A-4086-9003-D36201869F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57343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673FFA-4D4C-4370-AF20-8F1F6BFEFC46}"/>
              </a:ext>
            </a:extLst>
          </p:cNvPr>
          <p:cNvSpPr txBox="1"/>
          <p:nvPr/>
        </p:nvSpPr>
        <p:spPr>
          <a:xfrm>
            <a:off x="6016783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캡슐화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0863319-9F1E-46B8-A581-92D5AF59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8117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캡슐화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내부에서만 접근 가능한 속성을 만들어 사용하고 외부에서는 해당 속성을 직접 접근하지 못하도록 만드는 객체지향 언어의 특징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지정가능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내부에서 선언한 지역변수는 외부에서 접근하지 못하는 반면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메서드인 클로저에서는 접근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가능하다는 특징을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이용해서 구현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ES2019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정의시 속성명이나 메서드명 앞에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붙이면 해당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내부에서만 접근 가능한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메서드 정의 기능이 추가됨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3A7E3BA-B305-4940-A12F-66845F9760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57343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4253FF-BE9D-4EBD-9748-2B7C30A4D41B}"/>
              </a:ext>
            </a:extLst>
          </p:cNvPr>
          <p:cNvSpPr txBox="1"/>
          <p:nvPr/>
        </p:nvSpPr>
        <p:spPr>
          <a:xfrm>
            <a:off x="6016783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8077A-8760-4EF7-AE07-7D1BCE256D34}"/>
              </a:ext>
            </a:extLst>
          </p:cNvPr>
          <p:cNvSpPr txBox="1"/>
          <p:nvPr/>
        </p:nvSpPr>
        <p:spPr>
          <a:xfrm>
            <a:off x="2991181" y="2942552"/>
            <a:ext cx="4572000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.ride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.count++;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.getCount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c.count +=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console.log(c.getCount());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9867A-EA97-4464-AE2F-A207402CBF0D}"/>
              </a:ext>
            </a:extLst>
          </p:cNvPr>
          <p:cNvSpPr txBox="1"/>
          <p:nvPr/>
        </p:nvSpPr>
        <p:spPr>
          <a:xfrm>
            <a:off x="2991181" y="2942552"/>
            <a:ext cx="4572000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.ride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count++;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.getCount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c.count +=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console.log(c.getCount());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E8EC7-A16E-4736-89C5-1335B80791BB}"/>
              </a:ext>
            </a:extLst>
          </p:cNvPr>
          <p:cNvCxnSpPr/>
          <p:nvPr/>
        </p:nvCxnSpPr>
        <p:spPr bwMode="auto">
          <a:xfrm>
            <a:off x="6292036" y="6257206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307546-E138-432E-A7B5-8ABC19FC4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76412"/>
              </p:ext>
            </p:extLst>
          </p:nvPr>
        </p:nvGraphicFramePr>
        <p:xfrm>
          <a:off x="7012116" y="6030347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2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FEA7E4B-B0A7-431F-B908-51D54E58A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912257"/>
              </p:ext>
            </p:extLst>
          </p:nvPr>
        </p:nvGraphicFramePr>
        <p:xfrm>
          <a:off x="7012116" y="6026374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102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0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콜백과 타이머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F6AF218-2E33-414F-B883-7C6D7F9F8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4317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타이머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지정된 함수들이 임의의 시간 뒤에 비동기적으로 호출이 될 때 함수 외부의 데이터에 접근하는 경우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40942-7C20-45F1-931A-FC01AF46D313}"/>
              </a:ext>
            </a:extLst>
          </p:cNvPr>
          <p:cNvSpPr txBox="1"/>
          <p:nvPr/>
        </p:nvSpPr>
        <p:spPr>
          <a:xfrm>
            <a:off x="2346960" y="1748211"/>
            <a:ext cx="4572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setTimer(){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setTimeout(()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setTimer();</a:t>
            </a:r>
          </a:p>
        </p:txBody>
      </p:sp>
    </p:spTree>
    <p:extLst>
      <p:ext uri="{BB962C8B-B14F-4D97-AF65-F5344CB8AC3E}">
        <p14:creationId xmlns:p14="http://schemas.microsoft.com/office/powerpoint/2010/main" val="309317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커링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5CD6532-C201-4A9B-90E7-1BAC7C762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221152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여러개의 인자를 받는 함수를 단일 인자를 받는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체인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호출하도록 바꾸는 함수형 프로그래밍 기법 중 하나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sum(x, y) -&gt; sum(x)(y)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 언어에 많은 공헌을 한 미국의 수학자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논리학자인 하스켈 커리의 이름에서 따옴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가독성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좋아짐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마지막 인자가 입력될 때까지 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 타이밍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조절할 수 있음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lodash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_.curry()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함수에 커링 기능을 추가하는 메서드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0364F-B46B-4E0B-BA3D-FDA0DF0534EB}"/>
              </a:ext>
            </a:extLst>
          </p:cNvPr>
          <p:cNvSpPr txBox="1"/>
          <p:nvPr/>
        </p:nvSpPr>
        <p:spPr>
          <a:xfrm>
            <a:off x="1619672" y="3212976"/>
            <a:ext cx="590465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b, c){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 + c;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currySum = a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 + c;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console.log(currySum(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240324D-8662-4EDB-9F7A-FC35610A7B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DDEDDF-C0BD-434D-A60A-A27AAD52A8B2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8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Partial application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17DDB9D-47A1-46C8-B7B8-B1935F07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25379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부분 적용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기존 함수의 매개변수 중 일부를 미리 채워둔 상태의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커링된 함수를 일부 단계까지만 호출한 후 반환받은 함수를 나중에 나머지 인자를 전달해서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lodash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_.partial()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함수에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 application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기능을 추가하는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Function.prototype.bind()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 application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기능을 구현한 메서드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lodash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_.partial()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함수와 비슷하나 미리 전달하는 인자에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지정하는 기능이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9721B-0DEE-4142-AB15-A5B816C142D0}"/>
              </a:ext>
            </a:extLst>
          </p:cNvPr>
          <p:cNvSpPr txBox="1"/>
          <p:nvPr/>
        </p:nvSpPr>
        <p:spPr>
          <a:xfrm>
            <a:off x="1907704" y="2960271"/>
            <a:ext cx="5328592" cy="1754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(x, y)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sum100 = _.partial(sum, 100);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console.log(sum100(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8F7A98F-BBBA-4935-8AAA-664F32C8A8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2976C-72C0-4844-94D8-30454237B82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ex04-04.js, ex02-17-04.js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88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36D7D9A-6974-4EF1-8210-DB29D274A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존재하는 함수의 동작을 수정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필요 없음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메모이제이션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예제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F040F-CB60-45CD-82C2-290D7386BC92}"/>
              </a:ext>
            </a:extLst>
          </p:cNvPr>
          <p:cNvSpPr txBox="1"/>
          <p:nvPr/>
        </p:nvSpPr>
        <p:spPr>
          <a:xfrm>
            <a:off x="1547664" y="1849815"/>
            <a:ext cx="6048672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Function.prototype.memo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(key){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 || {};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._cache[key] !==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._cache[key];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else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._cache[key]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(key);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캐시되지 않음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isPrime.memo(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1000000007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캐시됨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321BCF0-B20F-4E3C-8B22-0BDD5D4D9B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60C4F-A938-4ECB-B621-78A1F588D6A5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80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6180</TotalTime>
  <Words>1679</Words>
  <Application>Microsoft Office PowerPoint</Application>
  <PresentationFormat>와이드스크린</PresentationFormat>
  <Paragraphs>326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166</cp:revision>
  <dcterms:created xsi:type="dcterms:W3CDTF">2019-05-07T05:36:17Z</dcterms:created>
  <dcterms:modified xsi:type="dcterms:W3CDTF">2025-04-25T04:43:02Z</dcterms:modified>
</cp:coreProperties>
</file>