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39" r:id="rId18"/>
    <p:sldId id="322" r:id="rId19"/>
    <p:sldId id="341" r:id="rId20"/>
    <p:sldId id="324" r:id="rId21"/>
    <p:sldId id="340" r:id="rId22"/>
    <p:sldId id="325" r:id="rId23"/>
    <p:sldId id="326" r:id="rId24"/>
    <p:sldId id="327" r:id="rId25"/>
    <p:sldId id="355" r:id="rId26"/>
    <p:sldId id="356" r:id="rId27"/>
    <p:sldId id="357" r:id="rId28"/>
    <p:sldId id="387" r:id="rId29"/>
    <p:sldId id="413" r:id="rId30"/>
    <p:sldId id="414" r:id="rId31"/>
    <p:sldId id="415" r:id="rId32"/>
    <p:sldId id="41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4/24/2025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ex06-05-01.ts,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2655372"/>
            <a:ext cx="54690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108043"/>
            <a:ext cx="40290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intersection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rara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console.log(rara.sum(), rara.avg())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0704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 정의하는 속성의 종류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속성의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매개 변수와 리턴 타입 정의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인터페이스가 지정된 함수 생성시 매개 변수와 리턴 타입을 명시할 필요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993618" y="2122389"/>
            <a:ext cx="60975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add(year: number): number; 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SaySome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(name: string, message: string):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say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SaySome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라고 말했다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14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TodoInfoType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066187"/>
            <a:ext cx="50824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074065"/>
            <a:ext cx="55131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0706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호출하는 시점에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1810488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1830879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ex06-18-01.ts,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ex06-19-01.js, 02.ts,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725773" y="2027406"/>
            <a:ext cx="438276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Queue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data: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[];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push(item: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.data.push(item);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pop():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undefined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.data.shift();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값과 일치하는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타입이 변경되지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444873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서울시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380150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assertion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명시적으로 직접 타입을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검사를 수행하지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안정성이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ex06-23.ts, 24-01.js,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24-02.ts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3AF73-46C2-4580-A17B-DE8398C9CB16}"/>
              </a:ext>
            </a:extLst>
          </p:cNvPr>
          <p:cNvSpPr txBox="1"/>
          <p:nvPr/>
        </p:nvSpPr>
        <p:spPr>
          <a:xfrm>
            <a:off x="2995503" y="3091044"/>
            <a:ext cx="3901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4746508" y="4329671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ex06-25.ts, 26, 27, 28, 29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대입 가능한지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구조적인 관점에서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모든 프로퍼티와 메서드를 포함해야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ex06-30.ts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956982" y="3429000"/>
            <a:ext cx="799228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Member { id: number; name: string; age: number; 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Guest { name: string; 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rara: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age: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guest: Guest = rara;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37966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인자값이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인자값이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 하나만 있어야 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parameter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10399</TotalTime>
  <Words>3490</Words>
  <Application>Microsoft Office PowerPoint</Application>
  <PresentationFormat>와이드스크린</PresentationFormat>
  <Paragraphs>557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302</cp:revision>
  <dcterms:created xsi:type="dcterms:W3CDTF">2019-05-07T05:36:17Z</dcterms:created>
  <dcterms:modified xsi:type="dcterms:W3CDTF">2025-04-24T16:23:22Z</dcterms:modified>
</cp:coreProperties>
</file>