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1330" autoAdjust="0"/>
  </p:normalViewPr>
  <p:slideViewPr>
    <p:cSldViewPr snapToGrid="0" snapToObjects="1">
      <p:cViewPr varScale="1">
        <p:scale>
          <a:sx n="103" d="100"/>
          <a:sy n="103" d="100"/>
        </p:scale>
        <p:origin x="978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17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5941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types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용하거나 대괄호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['</a:t>
            </a:r>
            <a:r>
              <a:rPr lang="ko-KR" altLang="en-US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12148</TotalTime>
  <Words>6325</Words>
  <Application>Microsoft Office PowerPoint</Application>
  <PresentationFormat>와이드스크린</PresentationFormat>
  <Paragraphs>1061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591</cp:revision>
  <dcterms:created xsi:type="dcterms:W3CDTF">2019-05-07T05:36:17Z</dcterms:created>
  <dcterms:modified xsi:type="dcterms:W3CDTF">2025-04-27T08:16:46Z</dcterms:modified>
</cp:coreProperties>
</file>