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22" r:id="rId18"/>
    <p:sldId id="341" r:id="rId19"/>
    <p:sldId id="324" r:id="rId20"/>
    <p:sldId id="340" r:id="rId21"/>
    <p:sldId id="325" r:id="rId22"/>
    <p:sldId id="326" r:id="rId23"/>
    <p:sldId id="327" r:id="rId24"/>
    <p:sldId id="355" r:id="rId25"/>
    <p:sldId id="357" r:id="rId26"/>
    <p:sldId id="356" r:id="rId27"/>
    <p:sldId id="387" r:id="rId28"/>
    <p:sldId id="417" r:id="rId29"/>
    <p:sldId id="413" r:id="rId30"/>
    <p:sldId id="418" r:id="rId31"/>
    <p:sldId id="414" r:id="rId32"/>
    <p:sldId id="419" r:id="rId33"/>
    <p:sldId id="415" r:id="rId34"/>
    <p:sldId id="41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89323"/>
    <a:srgbClr val="F39A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1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1-01T09:16:00.241" v="12778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1-01T09:16:00.241" v="12778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1-01T09:16:00.241" v="12778" actId="2057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1-01T09:15:36.705" v="12722" actId="1076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3B2DB8FB-2E69-48B8-87AD-F86949EFB65D}"/>
    <pc:docChg chg="undo custSel modSld">
      <pc:chgData name="jeongkilyong" userId="42a1e730-e7ec-4950-9a60-48236c77d83b" providerId="ADAL" clId="{3B2DB8FB-2E69-48B8-87AD-F86949EFB65D}" dt="2024-05-23T02:15:19.863" v="447" actId="6549"/>
      <pc:docMkLst>
        <pc:docMk/>
      </pc:docMkLst>
      <pc:sldChg chg="modSp mod">
        <pc:chgData name="jeongkilyong" userId="42a1e730-e7ec-4950-9a60-48236c77d83b" providerId="ADAL" clId="{3B2DB8FB-2E69-48B8-87AD-F86949EFB65D}" dt="2024-05-23T01:58:57.648" v="140" actId="6549"/>
        <pc:sldMkLst>
          <pc:docMk/>
          <pc:sldMk cId="3485235614" sldId="292"/>
        </pc:sldMkLst>
        <pc:spChg chg="mod">
          <ac:chgData name="jeongkilyong" userId="42a1e730-e7ec-4950-9a60-48236c77d83b" providerId="ADAL" clId="{3B2DB8FB-2E69-48B8-87AD-F86949EFB65D}" dt="2024-05-23T01:58:57.648" v="140" actId="6549"/>
          <ac:spMkLst>
            <pc:docMk/>
            <pc:sldMk cId="3485235614" sldId="292"/>
            <ac:spMk id="9" creationId="{A401B613-CAD7-4AE1-A426-5AD8B905B4BF}"/>
          </ac:spMkLst>
        </pc:spChg>
        <pc:spChg chg="mod">
          <ac:chgData name="jeongkilyong" userId="42a1e730-e7ec-4950-9a60-48236c77d83b" providerId="ADAL" clId="{3B2DB8FB-2E69-48B8-87AD-F86949EFB65D}" dt="2024-05-23T01:58:52.711" v="139" actId="20577"/>
          <ac:spMkLst>
            <pc:docMk/>
            <pc:sldMk cId="3485235614" sldId="292"/>
            <ac:spMk id="11" creationId="{4CFF54E6-C5DE-46C9-8F5D-94A55333D0FD}"/>
          </ac:spMkLst>
        </pc:spChg>
      </pc:sldChg>
      <pc:sldChg chg="modSp mod">
        <pc:chgData name="jeongkilyong" userId="42a1e730-e7ec-4950-9a60-48236c77d83b" providerId="ADAL" clId="{3B2DB8FB-2E69-48B8-87AD-F86949EFB65D}" dt="2024-05-23T02:00:35.614" v="148" actId="20577"/>
        <pc:sldMkLst>
          <pc:docMk/>
          <pc:sldMk cId="2773633433" sldId="293"/>
        </pc:sldMkLst>
        <pc:spChg chg="mod">
          <ac:chgData name="jeongkilyong" userId="42a1e730-e7ec-4950-9a60-48236c77d83b" providerId="ADAL" clId="{3B2DB8FB-2E69-48B8-87AD-F86949EFB65D}" dt="2024-05-23T02:00:35.614" v="148" actId="20577"/>
          <ac:spMkLst>
            <pc:docMk/>
            <pc:sldMk cId="2773633433" sldId="293"/>
            <ac:spMk id="7" creationId="{398BEAED-4CB2-4103-B222-0806B728007D}"/>
          </ac:spMkLst>
        </pc:spChg>
      </pc:sldChg>
      <pc:sldChg chg="modSp mod">
        <pc:chgData name="jeongkilyong" userId="42a1e730-e7ec-4950-9a60-48236c77d83b" providerId="ADAL" clId="{3B2DB8FB-2E69-48B8-87AD-F86949EFB65D}" dt="2024-05-23T01:28:09.529" v="113" actId="20577"/>
        <pc:sldMkLst>
          <pc:docMk/>
          <pc:sldMk cId="1339143532" sldId="294"/>
        </pc:sldMkLst>
        <pc:spChg chg="mod">
          <ac:chgData name="jeongkilyong" userId="42a1e730-e7ec-4950-9a60-48236c77d83b" providerId="ADAL" clId="{3B2DB8FB-2E69-48B8-87AD-F86949EFB65D}" dt="2024-05-23T01:28:09.529" v="113" actId="20577"/>
          <ac:spMkLst>
            <pc:docMk/>
            <pc:sldMk cId="1339143532" sldId="294"/>
            <ac:spMk id="7" creationId="{559DC55A-C41B-43F7-8A2A-DEE60584B60C}"/>
          </ac:spMkLst>
        </pc:spChg>
      </pc:sldChg>
      <pc:sldChg chg="modSp mod">
        <pc:chgData name="jeongkilyong" userId="42a1e730-e7ec-4950-9a60-48236c77d83b" providerId="ADAL" clId="{3B2DB8FB-2E69-48B8-87AD-F86949EFB65D}" dt="2024-05-23T01:50:58.314" v="123" actId="400"/>
        <pc:sldMkLst>
          <pc:docMk/>
          <pc:sldMk cId="3262124915" sldId="295"/>
        </pc:sldMkLst>
        <pc:spChg chg="mod">
          <ac:chgData name="jeongkilyong" userId="42a1e730-e7ec-4950-9a60-48236c77d83b" providerId="ADAL" clId="{3B2DB8FB-2E69-48B8-87AD-F86949EFB65D}" dt="2024-05-23T01:50:58.314" v="123" actId="400"/>
          <ac:spMkLst>
            <pc:docMk/>
            <pc:sldMk cId="3262124915" sldId="295"/>
            <ac:spMk id="13" creationId="{E5B4F196-73C9-40FD-A7BB-F88CD8E8F6C6}"/>
          </ac:spMkLst>
        </pc:spChg>
      </pc:sldChg>
      <pc:sldChg chg="modSp mod">
        <pc:chgData name="jeongkilyong" userId="42a1e730-e7ec-4950-9a60-48236c77d83b" providerId="ADAL" clId="{3B2DB8FB-2E69-48B8-87AD-F86949EFB65D}" dt="2024-05-23T01:59:38.021" v="142" actId="1076"/>
        <pc:sldMkLst>
          <pc:docMk/>
          <pc:sldMk cId="1942727681" sldId="296"/>
        </pc:sldMkLst>
        <pc:spChg chg="mod">
          <ac:chgData name="jeongkilyong" userId="42a1e730-e7ec-4950-9a60-48236c77d83b" providerId="ADAL" clId="{3B2DB8FB-2E69-48B8-87AD-F86949EFB65D}" dt="2024-05-23T01:59:35.338" v="141" actId="20577"/>
          <ac:spMkLst>
            <pc:docMk/>
            <pc:sldMk cId="1942727681" sldId="296"/>
            <ac:spMk id="10" creationId="{4227A4F7-F125-4BA9-B8CD-2B75ECEE1812}"/>
          </ac:spMkLst>
        </pc:spChg>
        <pc:spChg chg="mod">
          <ac:chgData name="jeongkilyong" userId="42a1e730-e7ec-4950-9a60-48236c77d83b" providerId="ADAL" clId="{3B2DB8FB-2E69-48B8-87AD-F86949EFB65D}" dt="2024-05-23T01:59:38.021" v="142" actId="1076"/>
          <ac:spMkLst>
            <pc:docMk/>
            <pc:sldMk cId="1942727681" sldId="296"/>
            <ac:spMk id="11" creationId="{7CC695E9-1999-421A-B931-EA30880DFF74}"/>
          </ac:spMkLst>
        </pc:spChg>
      </pc:sldChg>
      <pc:sldChg chg="modSp mod">
        <pc:chgData name="jeongkilyong" userId="42a1e730-e7ec-4950-9a60-48236c77d83b" providerId="ADAL" clId="{3B2DB8FB-2E69-48B8-87AD-F86949EFB65D}" dt="2024-05-23T01:55:30.613" v="132" actId="20577"/>
        <pc:sldMkLst>
          <pc:docMk/>
          <pc:sldMk cId="4004082555" sldId="317"/>
        </pc:sldMkLst>
        <pc:spChg chg="mod">
          <ac:chgData name="jeongkilyong" userId="42a1e730-e7ec-4950-9a60-48236c77d83b" providerId="ADAL" clId="{3B2DB8FB-2E69-48B8-87AD-F86949EFB65D}" dt="2024-05-23T01:55:30.613" v="132" actId="20577"/>
          <ac:spMkLst>
            <pc:docMk/>
            <pc:sldMk cId="4004082555" sldId="317"/>
            <ac:spMk id="11" creationId="{24C3D664-C1E9-4355-B606-904ED1454FF3}"/>
          </ac:spMkLst>
        </pc:spChg>
      </pc:sldChg>
      <pc:sldChg chg="modSp mod">
        <pc:chgData name="jeongkilyong" userId="42a1e730-e7ec-4950-9a60-48236c77d83b" providerId="ADAL" clId="{3B2DB8FB-2E69-48B8-87AD-F86949EFB65D}" dt="2024-05-23T01:58:30.312" v="137" actId="207"/>
        <pc:sldMkLst>
          <pc:docMk/>
          <pc:sldMk cId="1241690786" sldId="318"/>
        </pc:sldMkLst>
        <pc:spChg chg="mod">
          <ac:chgData name="jeongkilyong" userId="42a1e730-e7ec-4950-9a60-48236c77d83b" providerId="ADAL" clId="{3B2DB8FB-2E69-48B8-87AD-F86949EFB65D}" dt="2024-05-23T01:24:55.856" v="78" actId="6549"/>
          <ac:spMkLst>
            <pc:docMk/>
            <pc:sldMk cId="1241690786" sldId="318"/>
            <ac:spMk id="5" creationId="{FB35D915-9598-4DE5-A561-CC6FE4D2171D}"/>
          </ac:spMkLst>
        </pc:spChg>
        <pc:spChg chg="mod">
          <ac:chgData name="jeongkilyong" userId="42a1e730-e7ec-4950-9a60-48236c77d83b" providerId="ADAL" clId="{3B2DB8FB-2E69-48B8-87AD-F86949EFB65D}" dt="2024-05-23T01:58:30.312" v="137" actId="207"/>
          <ac:spMkLst>
            <pc:docMk/>
            <pc:sldMk cId="1241690786" sldId="318"/>
            <ac:spMk id="9" creationId="{A2F4108C-EE4A-48B9-8F2E-947DF2E417B0}"/>
          </ac:spMkLst>
        </pc:spChg>
      </pc:sldChg>
      <pc:sldChg chg="modSp mod">
        <pc:chgData name="jeongkilyong" userId="42a1e730-e7ec-4950-9a60-48236c77d83b" providerId="ADAL" clId="{3B2DB8FB-2E69-48B8-87AD-F86949EFB65D}" dt="2024-05-23T02:10:52.750" v="435" actId="6549"/>
        <pc:sldMkLst>
          <pc:docMk/>
          <pc:sldMk cId="2378294150" sldId="320"/>
        </pc:sldMkLst>
        <pc:spChg chg="mod">
          <ac:chgData name="jeongkilyong" userId="42a1e730-e7ec-4950-9a60-48236c77d83b" providerId="ADAL" clId="{3B2DB8FB-2E69-48B8-87AD-F86949EFB65D}" dt="2024-05-23T02:06:52.201" v="186" actId="6549"/>
          <ac:spMkLst>
            <pc:docMk/>
            <pc:sldMk cId="2378294150" sldId="320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2:10:52.750" v="435" actId="6549"/>
          <ac:spMkLst>
            <pc:docMk/>
            <pc:sldMk cId="2378294150" sldId="320"/>
            <ac:spMk id="10" creationId="{846A01CB-9D1D-4707-B94F-E210FB365C69}"/>
          </ac:spMkLst>
        </pc:spChg>
      </pc:sldChg>
      <pc:sldChg chg="modSp mod">
        <pc:chgData name="jeongkilyong" userId="42a1e730-e7ec-4950-9a60-48236c77d83b" providerId="ADAL" clId="{3B2DB8FB-2E69-48B8-87AD-F86949EFB65D}" dt="2024-05-23T02:13:45.800" v="439" actId="20577"/>
        <pc:sldMkLst>
          <pc:docMk/>
          <pc:sldMk cId="398385100" sldId="338"/>
        </pc:sldMkLst>
        <pc:spChg chg="mod">
          <ac:chgData name="jeongkilyong" userId="42a1e730-e7ec-4950-9a60-48236c77d83b" providerId="ADAL" clId="{3B2DB8FB-2E69-48B8-87AD-F86949EFB65D}" dt="2024-05-23T02:13:45.800" v="439" actId="20577"/>
          <ac:spMkLst>
            <pc:docMk/>
            <pc:sldMk cId="398385100" sldId="338"/>
            <ac:spMk id="7" creationId="{BD1FF75E-2E19-43D3-B358-29E4B004A368}"/>
          </ac:spMkLst>
        </pc:spChg>
      </pc:sldChg>
      <pc:sldChg chg="modSp mod">
        <pc:chgData name="jeongkilyong" userId="42a1e730-e7ec-4950-9a60-48236c77d83b" providerId="ADAL" clId="{3B2DB8FB-2E69-48B8-87AD-F86949EFB65D}" dt="2024-05-23T02:15:19.863" v="447" actId="6549"/>
        <pc:sldMkLst>
          <pc:docMk/>
          <pc:sldMk cId="2299188607" sldId="342"/>
        </pc:sldMkLst>
        <pc:spChg chg="mod">
          <ac:chgData name="jeongkilyong" userId="42a1e730-e7ec-4950-9a60-48236c77d83b" providerId="ADAL" clId="{3B2DB8FB-2E69-48B8-87AD-F86949EFB65D}" dt="2024-05-23T02:15:19.863" v="447" actId="6549"/>
          <ac:spMkLst>
            <pc:docMk/>
            <pc:sldMk cId="2299188607" sldId="342"/>
            <ac:spMk id="10" creationId="{540A34BB-AD14-4A8A-9A6D-0FD3B30E0FB1}"/>
          </ac:spMkLst>
        </pc:spChg>
      </pc:sldChg>
      <pc:sldChg chg="modSp mod">
        <pc:chgData name="jeongkilyong" userId="42a1e730-e7ec-4950-9a60-48236c77d83b" providerId="ADAL" clId="{3B2DB8FB-2E69-48B8-87AD-F86949EFB65D}" dt="2024-05-23T01:59:55.535" v="144" actId="113"/>
        <pc:sldMkLst>
          <pc:docMk/>
          <pc:sldMk cId="215276518" sldId="345"/>
        </pc:sldMkLst>
        <pc:spChg chg="mod">
          <ac:chgData name="jeongkilyong" userId="42a1e730-e7ec-4950-9a60-48236c77d83b" providerId="ADAL" clId="{3B2DB8FB-2E69-48B8-87AD-F86949EFB65D}" dt="2024-05-23T01:59:55.535" v="144" actId="113"/>
          <ac:spMkLst>
            <pc:docMk/>
            <pc:sldMk cId="215276518" sldId="345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7.777" v="128" actId="20577"/>
          <ac:spMkLst>
            <pc:docMk/>
            <pc:sldMk cId="215276518" sldId="345"/>
            <ac:spMk id="15" creationId="{CA439E41-FE75-4094-8EE2-356BBFD7BC3E}"/>
          </ac:spMkLst>
        </pc:spChg>
      </pc:sldChg>
      <pc:sldChg chg="modSp mod">
        <pc:chgData name="jeongkilyong" userId="42a1e730-e7ec-4950-9a60-48236c77d83b" providerId="ADAL" clId="{3B2DB8FB-2E69-48B8-87AD-F86949EFB65D}" dt="2024-05-23T02:02:44.348" v="153" actId="113"/>
        <pc:sldMkLst>
          <pc:docMk/>
          <pc:sldMk cId="2673785136" sldId="347"/>
        </pc:sldMkLst>
        <pc:spChg chg="mod">
          <ac:chgData name="jeongkilyong" userId="42a1e730-e7ec-4950-9a60-48236c77d83b" providerId="ADAL" clId="{3B2DB8FB-2E69-48B8-87AD-F86949EFB65D}" dt="2024-05-23T02:02:44.348" v="153" actId="113"/>
          <ac:spMkLst>
            <pc:docMk/>
            <pc:sldMk cId="2673785136" sldId="347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3B2DB8FB-2E69-48B8-87AD-F86949EFB65D}" dt="2024-05-23T02:05:44.505" v="155" actId="207"/>
        <pc:sldMkLst>
          <pc:docMk/>
          <pc:sldMk cId="3673660415" sldId="348"/>
        </pc:sldMkLst>
        <pc:spChg chg="mod">
          <ac:chgData name="jeongkilyong" userId="42a1e730-e7ec-4950-9a60-48236c77d83b" providerId="ADAL" clId="{3B2DB8FB-2E69-48B8-87AD-F86949EFB65D}" dt="2024-05-23T02:05:44.505" v="155" actId="207"/>
          <ac:spMkLst>
            <pc:docMk/>
            <pc:sldMk cId="3673660415" sldId="348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3.990" v="127" actId="20577"/>
          <ac:spMkLst>
            <pc:docMk/>
            <pc:sldMk cId="3673660415" sldId="348"/>
            <ac:spMk id="16" creationId="{8A633064-F3EF-4AC4-8C50-64572AAA144C}"/>
          </ac:spMkLst>
        </pc:spChg>
        <pc:spChg chg="mod">
          <ac:chgData name="jeongkilyong" userId="42a1e730-e7ec-4950-9a60-48236c77d83b" providerId="ADAL" clId="{3B2DB8FB-2E69-48B8-87AD-F86949EFB65D}" dt="2024-05-23T01:54:59.399" v="125" actId="14100"/>
          <ac:spMkLst>
            <pc:docMk/>
            <pc:sldMk cId="3673660415" sldId="348"/>
            <ac:spMk id="17" creationId="{8E421FC6-022D-45DA-B096-BD166BB589FC}"/>
          </ac:spMkLst>
        </pc:spChg>
        <pc:spChg chg="mod">
          <ac:chgData name="jeongkilyong" userId="42a1e730-e7ec-4950-9a60-48236c77d83b" providerId="ADAL" clId="{3B2DB8FB-2E69-48B8-87AD-F86949EFB65D}" dt="2024-05-23T02:00:27.663" v="146" actId="20577"/>
          <ac:spMkLst>
            <pc:docMk/>
            <pc:sldMk cId="3673660415" sldId="348"/>
            <ac:spMk id="18" creationId="{56254FEB-691B-4F80-8039-BBD9BAF360D5}"/>
          </ac:spMkLst>
        </pc:spChg>
      </pc:sldChg>
      <pc:sldChg chg="modSp mod">
        <pc:chgData name="jeongkilyong" userId="42a1e730-e7ec-4950-9a60-48236c77d83b" providerId="ADAL" clId="{3B2DB8FB-2E69-48B8-87AD-F86949EFB65D}" dt="2024-05-23T02:10:45.373" v="419" actId="14100"/>
        <pc:sldMkLst>
          <pc:docMk/>
          <pc:sldMk cId="2325583960" sldId="349"/>
        </pc:sldMkLst>
        <pc:spChg chg="mod">
          <ac:chgData name="jeongkilyong" userId="42a1e730-e7ec-4950-9a60-48236c77d83b" providerId="ADAL" clId="{3B2DB8FB-2E69-48B8-87AD-F86949EFB65D}" dt="2024-05-23T02:10:45.373" v="419" actId="14100"/>
          <ac:spMkLst>
            <pc:docMk/>
            <pc:sldMk cId="2325583960" sldId="349"/>
            <ac:spMk id="10" creationId="{520CA09D-FD17-406E-A142-765D645B8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4/26/2025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(union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068733" y="764704"/>
            <a:ext cx="29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ex06-05.ts,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alias)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관례적인 명명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PascalCase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명사형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ex06-06.ts, 06-02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6321235" y="1817995"/>
            <a:ext cx="5469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401706" y="3702306"/>
            <a:ext cx="546906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7023675" y="4108043"/>
            <a:ext cx="402907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51" y="1415108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23" y="393554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으로 구분할 수 있지만 공식 스타일 가이드에서는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타입 별칭에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439328" y="2197967"/>
            <a:ext cx="1125117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(intersection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속성을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타입으로 추가할때 타입이 다르면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never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되면서 해당 속성은 사용이 불가함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2416627"/>
            <a:ext cx="965891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TodoRegist =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id: string;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TodoRegist &amp;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id: number;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id: string &amp; 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는 존재할 수 없기때문에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never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타입이 됨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en-US" altLang="ko-KR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하면 제거됨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563667" y="2805123"/>
            <a:ext cx="1117504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 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(ping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name, age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27364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409948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인터페이스의 속성명앞에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수정할 수 없는 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867045" y="1862629"/>
            <a:ext cx="1048675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done: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todo1.id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readonly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이므로 수정 불가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821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부모 인터페이스의 속성과 메서드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204959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31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기타 문법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계층 구조로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TodoInfoWithTime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인터페이스를 상속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934935" y="1708654"/>
            <a:ext cx="72812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TodoList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재선언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속성과 중복으로 정의는 가능하지만 동일한 타입이어야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274788"/>
            <a:ext cx="50824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컴파일 에러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effectLst/>
                <a:latin typeface="Consolas" panose="020B0609020204030204" pitchFamily="49" charset="0"/>
              </a:rPr>
              <a:t>  title: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282666"/>
            <a:ext cx="580297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never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타입이 되면서 사용 불가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>
                <a:latin typeface="Consolas" panose="020B0609020204030204" pitchFamily="49" charset="0"/>
              </a:rPr>
              <a:t>title: string;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지정하는 경우 확장이 용이한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별칭으로만 정의할 수 있는 경우에만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3820"/>
            <a:ext cx="11716031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생성할 때 함수에서 사용할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정의하지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호출하는 시점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원하는 타입을 지정해서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내부의 코드는 동일하고 매개 변수나 리턴 타입만 다를 경우 제네릭 문법을 이용하면 하나의 함수에서 구현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제넥릭에 지정한 문자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아무 문</a:t>
            </a:r>
            <a:r>
              <a:rPr lang="ko-KR" altLang="en-US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사용 가능하고 </a:t>
            </a:r>
            <a:r>
              <a:rPr lang="ko-KR" altLang="en-US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글자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</a:t>
            </a:r>
            <a:endParaRPr lang="en-US" altLang="ko-KR" b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ype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앞글자인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주로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C873-D28E-4AD8-990D-053A7C4802C5}"/>
              </a:ext>
            </a:extLst>
          </p:cNvPr>
          <p:cNvSpPr txBox="1"/>
          <p:nvPr/>
        </p:nvSpPr>
        <p:spPr>
          <a:xfrm>
            <a:off x="563667" y="2467653"/>
            <a:ext cx="598613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echoString(msg: string): string{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echoNumber(msg: number):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echoBoolean(msg: boolean): boolean{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1E1F6-1613-4428-99CD-9DF45363718F}"/>
              </a:ext>
            </a:extLst>
          </p:cNvPr>
          <p:cNvSpPr txBox="1"/>
          <p:nvPr/>
        </p:nvSpPr>
        <p:spPr>
          <a:xfrm>
            <a:off x="6750423" y="2488044"/>
            <a:ext cx="503732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112A3-C9DC-4AA5-B9B8-5C667580D5A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F687FBEE-2A41-4D80-97DB-F44CA5D289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타입 제약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타입 제약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제네릭에 전달받을 타입을 지정한 타입만 가능하도록 제약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5E059-54C8-4E7F-A503-598158F3E34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0FF85C1-49F6-4853-BB4D-AD2CEA973A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D230E-586D-407D-B09C-AADEE105E5DC}"/>
              </a:ext>
            </a:extLst>
          </p:cNvPr>
          <p:cNvSpPr txBox="1"/>
          <p:nvPr/>
        </p:nvSpPr>
        <p:spPr>
          <a:xfrm>
            <a:off x="963292" y="2751157"/>
            <a:ext cx="7647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echo2&lt;T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'msg.length: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msg.length);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console.log(echo&lt;number&gt;(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console.log(echo2&lt;number[]&gt;([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200, 300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57274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사용처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사용처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B7CB-E699-44CE-8424-C0DADC62AC4A}"/>
              </a:ext>
            </a:extLst>
          </p:cNvPr>
          <p:cNvSpPr txBox="1"/>
          <p:nvPr/>
        </p:nvSpPr>
        <p:spPr>
          <a:xfrm>
            <a:off x="5340013" y="764704"/>
            <a:ext cx="57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ex06-18, 02.js, 03.ts, 04, 05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36955F2-4927-43FC-BAC0-1A61F0CE76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C888A-C9F2-4617-A4C9-13075777D835}"/>
              </a:ext>
            </a:extLst>
          </p:cNvPr>
          <p:cNvSpPr txBox="1"/>
          <p:nvPr/>
        </p:nvSpPr>
        <p:spPr>
          <a:xfrm>
            <a:off x="1119877" y="2021906"/>
            <a:ext cx="42201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CE97F-9276-45D8-8895-A6DE2946979D}"/>
              </a:ext>
            </a:extLst>
          </p:cNvPr>
          <p:cNvSpPr txBox="1"/>
          <p:nvPr/>
        </p:nvSpPr>
        <p:spPr>
          <a:xfrm>
            <a:off x="6329083" y="1366163"/>
            <a:ext cx="477945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B9F93-C0A7-4EC1-91B6-188E075C2A80}"/>
              </a:ext>
            </a:extLst>
          </p:cNvPr>
          <p:cNvSpPr txBox="1"/>
          <p:nvPr/>
        </p:nvSpPr>
        <p:spPr>
          <a:xfrm>
            <a:off x="1083460" y="3481800"/>
            <a:ext cx="42201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DropdownItem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value: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selected?: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039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추론이란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타입을 지정하지 않아도 타입스크립트가 코드를 해석해서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자동으로 정의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값과 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선언만 된 상태라면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추론된 이후에 값을 할당해도 타입은 변경되지 않고 여전히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시점을 기반으로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3429000"/>
            <a:ext cx="89938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으로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any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타입이 되는게 아니고 여전히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683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선언과 동시에 초기화 할 때 타입을 명시하지 않으면 객체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속성값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맞춰서 타입을 자동으로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값을 가진 속성이라면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숫자값을 가진 속성이라면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2792958"/>
            <a:ext cx="89938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 추론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타입스크립트가 코드를 분석해서 적절한 타입을 자동으로 지정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todo1.id = '12';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A84A9-A925-4041-861C-0BE177210214}"/>
              </a:ext>
            </a:extLst>
          </p:cNvPr>
          <p:cNvSpPr txBox="1"/>
          <p:nvPr/>
        </p:nvSpPr>
        <p:spPr>
          <a:xfrm>
            <a:off x="8235599" y="1951672"/>
            <a:ext cx="237436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2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변수에 타입을 지정하지 않으면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 변수를 지정했을 경우 할당된 값과 일치하는 타입으로 추론하고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매개변수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리턴값을 기반으로 추론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리턴값에 영향을 미치면 매개 변수의 타입과 연산자를 기반으로 리턴값의 타입을 추론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예시에서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 + 20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+ 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이므로 결과도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1B6D0-0D33-40C5-B1F1-E71A5CE9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42" y="3380150"/>
            <a:ext cx="7043220" cy="1676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56845E-5057-4E3D-AC2B-0A228F00969B}"/>
              </a:ext>
            </a:extLst>
          </p:cNvPr>
          <p:cNvSpPr/>
          <p:nvPr/>
        </p:nvSpPr>
        <p:spPr>
          <a:xfrm>
            <a:off x="550752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8BAECC-0F5B-45A0-97B3-F77E507414DD}"/>
              </a:ext>
            </a:extLst>
          </p:cNvPr>
          <p:cNvSpPr/>
          <p:nvPr/>
        </p:nvSpPr>
        <p:spPr>
          <a:xfrm>
            <a:off x="672521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URL: </a:t>
            </a:r>
            <a:r>
              <a:rPr lang="en-US" altLang="ko-KR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https://www.typescriptlang.org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314987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3046715" y="450335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37" y="435601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981790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자체를 타입으로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문자열 전체가 지정 가능한 타입이 아니라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'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가지도록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잘못된 값의 입력을 미리 막아서 타입 안전성을 높임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ex06-19-02.ts, 21-02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7198A-C60D-470B-AD59-A1A0753CCA7B}"/>
              </a:ext>
            </a:extLst>
          </p:cNvPr>
          <p:cNvSpPr txBox="1"/>
          <p:nvPr/>
        </p:nvSpPr>
        <p:spPr>
          <a:xfrm>
            <a:off x="1508911" y="2614285"/>
            <a:ext cx="91741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시간 동안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와 산책합니다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strike="sngStrike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이틀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8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타입 추론에 기대지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직접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지정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타입을 지정하면 타입스크립트 컴파일러가 타입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검사를 수행하지 않음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넓은 범위의 타입을 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구체적인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지정할 때 사용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대상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데이터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리턴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4B482-81FB-4556-8237-CD172A59B05C}"/>
              </a:ext>
            </a:extLst>
          </p:cNvPr>
          <p:cNvSpPr txBox="1"/>
          <p:nvPr/>
        </p:nvSpPr>
        <p:spPr>
          <a:xfrm>
            <a:off x="1228253" y="3099110"/>
            <a:ext cx="902027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123.456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toFixed()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toUpperCase()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138673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주의 사항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변수에는 지정할 수 없고 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에만 지정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호환되는 타입으로만 타입 단언이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any, unkonw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모든 타입과 호환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타입 단언을 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타입 검사를 하지 않기 때문에 런타임 오류 발생 가능성이 높아지므로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남용 금지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안전성이 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unknown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권장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가능하다면 타입은 선언해서 사용하고 꼭 필요한 경우에만 타입 단언 사용을 권장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ex06-23.js,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23-02.ts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1F369-DFF3-4B5A-ACB1-5B334DBE3B6A}"/>
              </a:ext>
            </a:extLst>
          </p:cNvPr>
          <p:cNvSpPr txBox="1"/>
          <p:nvPr/>
        </p:nvSpPr>
        <p:spPr>
          <a:xfrm>
            <a:off x="1044085" y="1819553"/>
            <a:ext cx="4767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7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가드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10230378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가드란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변수로 여러 종류의 타입이 지정되었을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유니온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정확한 타입 추론을 할수 있도록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힌트를 주는 구문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조건문을 이용하고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조건문의 구문을 인식해서 조건문 내부에서 만큼은 적절한 타입으로 추론할 수 있도록 도와주는 문법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(&amp;&amp;)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지정한 속성이 포함되었는지 여부를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구별된 유니언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discriminated unions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인터페이스의 속성 정의시 구체적인 값을 지정한 후 객체의 속성값으로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admin: boolean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admin: true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함수 작성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연산자를 사용해서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기능을 하도록 만든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ex06-24.ts, 25, 26, 27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8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호환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호환이란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서로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가능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한지 여부를 판단하는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호환여부는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구조적 타입 시스템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(Structural Type System)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비교할 때 타입의 구조를 기준으로 호환 여부를 판단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호환되려면 한 타입이 다른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프로퍼티와 메서드를 포함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 가능 대상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비교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프로퍼티명과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수와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기준으로 판단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  <a:p>
            <a:pPr lvl="2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5DD6F-7CAA-4637-A18B-7C260E353C48}"/>
              </a:ext>
            </a:extLst>
          </p:cNvPr>
          <p:cNvSpPr txBox="1"/>
          <p:nvPr/>
        </p:nvSpPr>
        <p:spPr>
          <a:xfrm>
            <a:off x="1154206" y="3224193"/>
            <a:ext cx="79922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19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65" y="3772805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499405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44" y="3577506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5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502" y="2104048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890" y="1782084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E1D1BB-C8DB-4427-AE5B-16BEA7BA4737}"/>
              </a:ext>
            </a:extLst>
          </p:cNvPr>
          <p:cNvSpPr/>
          <p:nvPr/>
        </p:nvSpPr>
        <p:spPr>
          <a:xfrm>
            <a:off x="4224030" y="3150162"/>
            <a:ext cx="562989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13E013-1811-4C78-A8EB-E99E26DB4A84}"/>
              </a:ext>
            </a:extLst>
          </p:cNvPr>
          <p:cNvSpPr/>
          <p:nvPr/>
        </p:nvSpPr>
        <p:spPr>
          <a:xfrm>
            <a:off x="2146695" y="4443535"/>
            <a:ext cx="454182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36649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검사에서 오류를 찾으면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(old)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33636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84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6F601-A21F-4224-B76E-DCC458058493}"/>
              </a:ext>
            </a:extLst>
          </p:cNvPr>
          <p:cNvSpPr txBox="1"/>
          <p:nvPr/>
        </p:nvSpPr>
        <p:spPr>
          <a:xfrm>
            <a:off x="7037830" y="6195797"/>
            <a:ext cx="357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tsc --target es5 </a:t>
            </a:r>
            <a:r>
              <a:rPr lang="ko-KR" altLang="en-US"/>
              <a:t>명령으로 컴파일</a:t>
            </a:r>
          </a:p>
        </p:txBody>
      </p:sp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컴파일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tsc ex06-01.ts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실행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node ex06-01.js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6404010" y="3736136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4540927" y="2174943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55" y="186179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13" y="34141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634AF9-7971-484C-9D5B-C7A38D3A7C4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96293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Array&lt;T&gt;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내장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 허용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비추천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unknown: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타입을 허용하지만 사용 전 타입 검사가 필수이므로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안전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195824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'Next.js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타스핑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7" y="2774345"/>
            <a:ext cx="1003271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getCount(count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count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인자값이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변수가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인자값이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인자값이 하나만 있어야 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(optional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parameter)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 파라미터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조아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방글핑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883937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조아핑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방글핑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11575</TotalTime>
  <Words>4030</Words>
  <Application>Microsoft Office PowerPoint</Application>
  <PresentationFormat>와이드스크린</PresentationFormat>
  <Paragraphs>597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462</cp:revision>
  <dcterms:created xsi:type="dcterms:W3CDTF">2019-05-07T05:36:17Z</dcterms:created>
  <dcterms:modified xsi:type="dcterms:W3CDTF">2025-04-27T05:49:56Z</dcterms:modified>
</cp:coreProperties>
</file>