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864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5/26/2025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4452986"/>
            <a:ext cx="8460420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''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메서드의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18E1F6-E964-488A-BB7A-214DD6CDC2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CE93A-11DB-48DB-A483-72555AA441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73FD27-9465-4BD6-8EAF-FBBBB01254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7FE09-326E-4D69-9394-2D9F1FD8B66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전달되어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호출되는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자체적으로 구현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 사용량 증가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기능의 혼재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test)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성능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테스트가 어려워짐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본문의 중괄호 생략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5303922" y="2864936"/>
            <a:ext cx="6096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매개변수의 괄호와 본문의 중괄호 생략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2725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322</cp:revision>
  <dcterms:created xsi:type="dcterms:W3CDTF">2019-05-07T05:36:17Z</dcterms:created>
  <dcterms:modified xsi:type="dcterms:W3CDTF">2025-05-26T04:34:32Z</dcterms:modified>
</cp:coreProperties>
</file>