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313" r:id="rId11"/>
    <p:sldId id="298" r:id="rId12"/>
    <p:sldId id="299" r:id="rId13"/>
    <p:sldId id="300" r:id="rId14"/>
    <p:sldId id="301" r:id="rId15"/>
    <p:sldId id="31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2" r:id="rId25"/>
    <p:sldId id="31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894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829C101-7AA3-440D-84DD-C1BC9B3A4084}"/>
    <pc:docChg chg="undo custSel modSld">
      <pc:chgData name="jeongkilyong" userId="42a1e730-e7ec-4950-9a60-48236c77d83b" providerId="ADAL" clId="{C829C101-7AA3-440D-84DD-C1BC9B3A4084}" dt="2024-02-27T14:14:02.315" v="350" actId="20577"/>
      <pc:docMkLst>
        <pc:docMk/>
      </pc:docMkLst>
      <pc:sldChg chg="modSp mod">
        <pc:chgData name="jeongkilyong" userId="42a1e730-e7ec-4950-9a60-48236c77d83b" providerId="ADAL" clId="{C829C101-7AA3-440D-84DD-C1BC9B3A4084}" dt="2024-02-27T14:03:16.894" v="81"/>
        <pc:sldMkLst>
          <pc:docMk/>
          <pc:sldMk cId="3849138561" sldId="293"/>
        </pc:sldMkLst>
        <pc:spChg chg="mod">
          <ac:chgData name="jeongkilyong" userId="42a1e730-e7ec-4950-9a60-48236c77d83b" providerId="ADAL" clId="{C829C101-7AA3-440D-84DD-C1BC9B3A4084}" dt="2024-02-27T14:03:16.894" v="81"/>
          <ac:spMkLst>
            <pc:docMk/>
            <pc:sldMk cId="3849138561" sldId="293"/>
            <ac:spMk id="6" creationId="{CC9A24F6-8184-44CF-901E-E7CF5E67EB5C}"/>
          </ac:spMkLst>
        </pc:spChg>
      </pc:sldChg>
      <pc:sldChg chg="modSp mod">
        <pc:chgData name="jeongkilyong" userId="42a1e730-e7ec-4950-9a60-48236c77d83b" providerId="ADAL" clId="{C829C101-7AA3-440D-84DD-C1BC9B3A4084}" dt="2024-02-27T14:04:43.266" v="115"/>
        <pc:sldMkLst>
          <pc:docMk/>
          <pc:sldMk cId="268326346" sldId="294"/>
        </pc:sldMkLst>
        <pc:spChg chg="mod">
          <ac:chgData name="jeongkilyong" userId="42a1e730-e7ec-4950-9a60-48236c77d83b" providerId="ADAL" clId="{C829C101-7AA3-440D-84DD-C1BC9B3A4084}" dt="2024-02-27T14:04:39.920" v="114" actId="20577"/>
          <ac:spMkLst>
            <pc:docMk/>
            <pc:sldMk cId="268326346" sldId="294"/>
            <ac:spMk id="7" creationId="{4103BDBF-91D9-4B73-ABA5-72E2F8288E55}"/>
          </ac:spMkLst>
        </pc:spChg>
        <pc:spChg chg="mod">
          <ac:chgData name="jeongkilyong" userId="42a1e730-e7ec-4950-9a60-48236c77d83b" providerId="ADAL" clId="{C829C101-7AA3-440D-84DD-C1BC9B3A4084}" dt="2024-02-27T14:04:43.266" v="115"/>
          <ac:spMkLst>
            <pc:docMk/>
            <pc:sldMk cId="268326346" sldId="294"/>
            <ac:spMk id="8" creationId="{28EB9FA0-4C4F-4A06-A5C7-DC42476C7DD6}"/>
          </ac:spMkLst>
        </pc:spChg>
      </pc:sldChg>
      <pc:sldChg chg="modSp mod">
        <pc:chgData name="jeongkilyong" userId="42a1e730-e7ec-4950-9a60-48236c77d83b" providerId="ADAL" clId="{C829C101-7AA3-440D-84DD-C1BC9B3A4084}" dt="2024-02-27T14:03:46.238" v="86"/>
        <pc:sldMkLst>
          <pc:docMk/>
          <pc:sldMk cId="900103486" sldId="295"/>
        </pc:sldMkLst>
        <pc:spChg chg="mod">
          <ac:chgData name="jeongkilyong" userId="42a1e730-e7ec-4950-9a60-48236c77d83b" providerId="ADAL" clId="{C829C101-7AA3-440D-84DD-C1BC9B3A4084}" dt="2024-02-27T14:03:46.238" v="86"/>
          <ac:spMkLst>
            <pc:docMk/>
            <pc:sldMk cId="900103486" sldId="295"/>
            <ac:spMk id="6" creationId="{A7057724-C8EE-4439-9E0A-898831E087C2}"/>
          </ac:spMkLst>
        </pc:spChg>
      </pc:sldChg>
      <pc:sldChg chg="modSp mod">
        <pc:chgData name="jeongkilyong" userId="42a1e730-e7ec-4950-9a60-48236c77d83b" providerId="ADAL" clId="{C829C101-7AA3-440D-84DD-C1BC9B3A4084}" dt="2024-02-27T14:09:32.768" v="203" actId="1076"/>
        <pc:sldMkLst>
          <pc:docMk/>
          <pc:sldMk cId="53578821" sldId="296"/>
        </pc:sldMkLst>
        <pc:spChg chg="mod">
          <ac:chgData name="jeongkilyong" userId="42a1e730-e7ec-4950-9a60-48236c77d83b" providerId="ADAL" clId="{C829C101-7AA3-440D-84DD-C1BC9B3A4084}" dt="2024-02-27T14:09:30.651" v="202" actId="20577"/>
          <ac:spMkLst>
            <pc:docMk/>
            <pc:sldMk cId="53578821" sldId="296"/>
            <ac:spMk id="5" creationId="{20B7D52D-9A43-487C-B27D-03DFB8EBDBC7}"/>
          </ac:spMkLst>
        </pc:spChg>
        <pc:spChg chg="mod">
          <ac:chgData name="jeongkilyong" userId="42a1e730-e7ec-4950-9a60-48236c77d83b" providerId="ADAL" clId="{C829C101-7AA3-440D-84DD-C1BC9B3A4084}" dt="2024-02-27T14:09:32.768" v="203" actId="1076"/>
          <ac:spMkLst>
            <pc:docMk/>
            <pc:sldMk cId="53578821" sldId="296"/>
            <ac:spMk id="6" creationId="{8958952E-BFAE-4CF7-9956-44D7D901532A}"/>
          </ac:spMkLst>
        </pc:spChg>
      </pc:sldChg>
      <pc:sldChg chg="modSp mod">
        <pc:chgData name="jeongkilyong" userId="42a1e730-e7ec-4950-9a60-48236c77d83b" providerId="ADAL" clId="{C829C101-7AA3-440D-84DD-C1BC9B3A4084}" dt="2024-02-27T13:21:20.183" v="41"/>
        <pc:sldMkLst>
          <pc:docMk/>
          <pc:sldMk cId="706516692" sldId="297"/>
        </pc:sldMkLst>
        <pc:spChg chg="mod">
          <ac:chgData name="jeongkilyong" userId="42a1e730-e7ec-4950-9a60-48236c77d83b" providerId="ADAL" clId="{C829C101-7AA3-440D-84DD-C1BC9B3A4084}" dt="2024-02-27T13:21:20.183" v="41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C829C101-7AA3-440D-84DD-C1BC9B3A4084}" dt="2024-02-27T13:21:19.817" v="40"/>
          <ac:spMkLst>
            <pc:docMk/>
            <pc:sldMk cId="706516692" sldId="297"/>
            <ac:spMk id="11" creationId="{ACC1F2DB-F4F7-43DD-BC81-2D5288BE1863}"/>
          </ac:spMkLst>
        </pc:spChg>
      </pc:sldChg>
      <pc:sldChg chg="modSp mod">
        <pc:chgData name="jeongkilyong" userId="42a1e730-e7ec-4950-9a60-48236c77d83b" providerId="ADAL" clId="{C829C101-7AA3-440D-84DD-C1BC9B3A4084}" dt="2024-02-25T22:47:22.395" v="14" actId="20577"/>
        <pc:sldMkLst>
          <pc:docMk/>
          <pc:sldMk cId="1147875491" sldId="299"/>
        </pc:sldMkLst>
        <pc:spChg chg="mod">
          <ac:chgData name="jeongkilyong" userId="42a1e730-e7ec-4950-9a60-48236c77d83b" providerId="ADAL" clId="{C829C101-7AA3-440D-84DD-C1BC9B3A4084}" dt="2024-02-25T22:47:22.395" v="14" actId="20577"/>
          <ac:spMkLst>
            <pc:docMk/>
            <pc:sldMk cId="1147875491" sldId="299"/>
            <ac:spMk id="5" creationId="{D8A199DF-DA5C-46F4-BA3D-45DAE45DF8C2}"/>
          </ac:spMkLst>
        </pc:spChg>
      </pc:sldChg>
      <pc:sldChg chg="modSp mod">
        <pc:chgData name="jeongkilyong" userId="42a1e730-e7ec-4950-9a60-48236c77d83b" providerId="ADAL" clId="{C829C101-7AA3-440D-84DD-C1BC9B3A4084}" dt="2024-02-27T14:05:12.170" v="116"/>
        <pc:sldMkLst>
          <pc:docMk/>
          <pc:sldMk cId="1995295054" sldId="300"/>
        </pc:sldMkLst>
        <pc:spChg chg="mod">
          <ac:chgData name="jeongkilyong" userId="42a1e730-e7ec-4950-9a60-48236c77d83b" providerId="ADAL" clId="{C829C101-7AA3-440D-84DD-C1BC9B3A4084}" dt="2024-02-27T14:05:12.170" v="116"/>
          <ac:spMkLst>
            <pc:docMk/>
            <pc:sldMk cId="1995295054" sldId="300"/>
            <ac:spMk id="6" creationId="{40A6A68B-D0DB-4076-B0DE-C97614AC0B08}"/>
          </ac:spMkLst>
        </pc:spChg>
      </pc:sldChg>
      <pc:sldChg chg="modSp mod">
        <pc:chgData name="jeongkilyong" userId="42a1e730-e7ec-4950-9a60-48236c77d83b" providerId="ADAL" clId="{C829C101-7AA3-440D-84DD-C1BC9B3A4084}" dt="2024-02-27T14:12:39.105" v="307" actId="20577"/>
        <pc:sldMkLst>
          <pc:docMk/>
          <pc:sldMk cId="728317058" sldId="301"/>
        </pc:sldMkLst>
        <pc:spChg chg="mod">
          <ac:chgData name="jeongkilyong" userId="42a1e730-e7ec-4950-9a60-48236c77d83b" providerId="ADAL" clId="{C829C101-7AA3-440D-84DD-C1BC9B3A4084}" dt="2024-02-27T14:12:39.105" v="307" actId="20577"/>
          <ac:spMkLst>
            <pc:docMk/>
            <pc:sldMk cId="728317058" sldId="301"/>
            <ac:spMk id="5" creationId="{D7E0082D-4D9F-4BA6-A2BD-79C674EA2B83}"/>
          </ac:spMkLst>
        </pc:spChg>
        <pc:spChg chg="mod">
          <ac:chgData name="jeongkilyong" userId="42a1e730-e7ec-4950-9a60-48236c77d83b" providerId="ADAL" clId="{C829C101-7AA3-440D-84DD-C1BC9B3A4084}" dt="2024-02-27T14:06:03.534" v="118"/>
          <ac:spMkLst>
            <pc:docMk/>
            <pc:sldMk cId="728317058" sldId="301"/>
            <ac:spMk id="6" creationId="{82CB4DAD-FF6C-4563-BE83-1F10016A48CE}"/>
          </ac:spMkLst>
        </pc:spChg>
      </pc:sldChg>
      <pc:sldChg chg="modSp mod">
        <pc:chgData name="jeongkilyong" userId="42a1e730-e7ec-4950-9a60-48236c77d83b" providerId="ADAL" clId="{C829C101-7AA3-440D-84DD-C1BC9B3A4084}" dt="2024-02-27T14:06:10.908" v="119"/>
        <pc:sldMkLst>
          <pc:docMk/>
          <pc:sldMk cId="2047273615" sldId="304"/>
        </pc:sldMkLst>
        <pc:spChg chg="mod">
          <ac:chgData name="jeongkilyong" userId="42a1e730-e7ec-4950-9a60-48236c77d83b" providerId="ADAL" clId="{C829C101-7AA3-440D-84DD-C1BC9B3A4084}" dt="2024-02-27T14:06:10.908" v="119"/>
          <ac:spMkLst>
            <pc:docMk/>
            <pc:sldMk cId="2047273615" sldId="304"/>
            <ac:spMk id="5" creationId="{2D5179D7-41F6-43BF-8F1A-9EAE78209FF5}"/>
          </ac:spMkLst>
        </pc:spChg>
      </pc:sldChg>
      <pc:sldChg chg="modSp mod">
        <pc:chgData name="jeongkilyong" userId="42a1e730-e7ec-4950-9a60-48236c77d83b" providerId="ADAL" clId="{C829C101-7AA3-440D-84DD-C1BC9B3A4084}" dt="2024-02-27T14:07:03.806" v="139" actId="20577"/>
        <pc:sldMkLst>
          <pc:docMk/>
          <pc:sldMk cId="1072873972" sldId="306"/>
        </pc:sldMkLst>
        <pc:spChg chg="mod">
          <ac:chgData name="jeongkilyong" userId="42a1e730-e7ec-4950-9a60-48236c77d83b" providerId="ADAL" clId="{C829C101-7AA3-440D-84DD-C1BC9B3A4084}" dt="2024-02-27T14:07:03.806" v="139" actId="20577"/>
          <ac:spMkLst>
            <pc:docMk/>
            <pc:sldMk cId="1072873972" sldId="306"/>
            <ac:spMk id="6" creationId="{C6196F20-0327-4D94-AFCF-9E04CC55FEB5}"/>
          </ac:spMkLst>
        </pc:spChg>
        <pc:spChg chg="mod">
          <ac:chgData name="jeongkilyong" userId="42a1e730-e7ec-4950-9a60-48236c77d83b" providerId="ADAL" clId="{C829C101-7AA3-440D-84DD-C1BC9B3A4084}" dt="2024-02-27T13:28:16.525" v="55"/>
          <ac:spMkLst>
            <pc:docMk/>
            <pc:sldMk cId="1072873972" sldId="306"/>
            <ac:spMk id="7" creationId="{5571D52D-2E53-4760-956C-02B8690C9F6C}"/>
          </ac:spMkLst>
        </pc:spChg>
        <pc:spChg chg="mod">
          <ac:chgData name="jeongkilyong" userId="42a1e730-e7ec-4950-9a60-48236c77d83b" providerId="ADAL" clId="{C829C101-7AA3-440D-84DD-C1BC9B3A4084}" dt="2024-02-27T14:06:30.512" v="124"/>
          <ac:spMkLst>
            <pc:docMk/>
            <pc:sldMk cId="1072873972" sldId="306"/>
            <ac:spMk id="8" creationId="{66A1BFD6-F0C0-4865-8C4C-32DA67A0B726}"/>
          </ac:spMkLst>
        </pc:spChg>
        <pc:spChg chg="mod">
          <ac:chgData name="jeongkilyong" userId="42a1e730-e7ec-4950-9a60-48236c77d83b" providerId="ADAL" clId="{C829C101-7AA3-440D-84DD-C1BC9B3A4084}" dt="2024-02-27T13:28:23.110" v="60"/>
          <ac:spMkLst>
            <pc:docMk/>
            <pc:sldMk cId="1072873972" sldId="306"/>
            <ac:spMk id="9" creationId="{50833E9C-209C-42E9-9121-EC72C9F3492A}"/>
          </ac:spMkLst>
        </pc:spChg>
        <pc:spChg chg="mod">
          <ac:chgData name="jeongkilyong" userId="42a1e730-e7ec-4950-9a60-48236c77d83b" providerId="ADAL" clId="{C829C101-7AA3-440D-84DD-C1BC9B3A4084}" dt="2024-02-27T14:06:32.507" v="125"/>
          <ac:spMkLst>
            <pc:docMk/>
            <pc:sldMk cId="1072873972" sldId="306"/>
            <ac:spMk id="10" creationId="{8C376DC2-1C48-4A0B-9E84-0E3C9A4A33BC}"/>
          </ac:spMkLst>
        </pc:spChg>
      </pc:sldChg>
      <pc:sldChg chg="addSp modSp mod">
        <pc:chgData name="jeongkilyong" userId="42a1e730-e7ec-4950-9a60-48236c77d83b" providerId="ADAL" clId="{C829C101-7AA3-440D-84DD-C1BC9B3A4084}" dt="2024-02-27T14:14:02.315" v="350" actId="20577"/>
        <pc:sldMkLst>
          <pc:docMk/>
          <pc:sldMk cId="2454054059" sldId="307"/>
        </pc:sldMkLst>
        <pc:spChg chg="mod">
          <ac:chgData name="jeongkilyong" userId="42a1e730-e7ec-4950-9a60-48236c77d83b" providerId="ADAL" clId="{C829C101-7AA3-440D-84DD-C1BC9B3A4084}" dt="2024-02-27T14:13:24.647" v="308" actId="1076"/>
          <ac:spMkLst>
            <pc:docMk/>
            <pc:sldMk cId="2454054059" sldId="307"/>
            <ac:spMk id="6" creationId="{A91144B5-CDF5-4014-8B33-D86DB6134885}"/>
          </ac:spMkLst>
        </pc:spChg>
        <pc:spChg chg="add mod">
          <ac:chgData name="jeongkilyong" userId="42a1e730-e7ec-4950-9a60-48236c77d83b" providerId="ADAL" clId="{C829C101-7AA3-440D-84DD-C1BC9B3A4084}" dt="2024-02-27T14:14:02.315" v="350" actId="20577"/>
          <ac:spMkLst>
            <pc:docMk/>
            <pc:sldMk cId="2454054059" sldId="307"/>
            <ac:spMk id="7" creationId="{A41FDA8A-92A1-4D95-B416-57A37342D144}"/>
          </ac:spMkLst>
        </pc:spChg>
      </pc:sldChg>
      <pc:sldChg chg="modSp mod">
        <pc:chgData name="jeongkilyong" userId="42a1e730-e7ec-4950-9a60-48236c77d83b" providerId="ADAL" clId="{C829C101-7AA3-440D-84DD-C1BC9B3A4084}" dt="2024-02-27T13:28:51.517" v="80" actId="20577"/>
        <pc:sldMkLst>
          <pc:docMk/>
          <pc:sldMk cId="2470055609" sldId="308"/>
        </pc:sldMkLst>
        <pc:spChg chg="mod">
          <ac:chgData name="jeongkilyong" userId="42a1e730-e7ec-4950-9a60-48236c77d83b" providerId="ADAL" clId="{C829C101-7AA3-440D-84DD-C1BC9B3A4084}" dt="2024-02-27T13:28:39.693" v="69" actId="6549"/>
          <ac:spMkLst>
            <pc:docMk/>
            <pc:sldMk cId="2470055609" sldId="308"/>
            <ac:spMk id="6" creationId="{106BF331-4F11-4B95-8CDE-DECBB947C942}"/>
          </ac:spMkLst>
        </pc:spChg>
        <pc:spChg chg="mod">
          <ac:chgData name="jeongkilyong" userId="42a1e730-e7ec-4950-9a60-48236c77d83b" providerId="ADAL" clId="{C829C101-7AA3-440D-84DD-C1BC9B3A4084}" dt="2024-02-27T13:28:45.295" v="74" actId="20577"/>
          <ac:spMkLst>
            <pc:docMk/>
            <pc:sldMk cId="2470055609" sldId="308"/>
            <ac:spMk id="7" creationId="{CC17DA7C-46B1-40A6-93FF-2167850D5AB5}"/>
          </ac:spMkLst>
        </pc:spChg>
        <pc:spChg chg="mod">
          <ac:chgData name="jeongkilyong" userId="42a1e730-e7ec-4950-9a60-48236c77d83b" providerId="ADAL" clId="{C829C101-7AA3-440D-84DD-C1BC9B3A4084}" dt="2024-02-27T13:28:51.517" v="80" actId="20577"/>
          <ac:spMkLst>
            <pc:docMk/>
            <pc:sldMk cId="2470055609" sldId="308"/>
            <ac:spMk id="8" creationId="{906D0147-0C23-4A00-ACA1-081365872690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4/23/2025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선언만 되고 그 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초기화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let, const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호이스팅 단계에서 선언은 되지만 초기화가 되지 않기 때문에 선언 전에 접근하면 에러 발생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값도 할당되지 않은 상태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TDZ(Temporal Dead Zone)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변수가 선언된 이후 실제 초기화가 이루어지기 전까지의 구간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초기화 하기 이전에 변수에 접근할 수 없는 일시적인 영역으로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무분별한 변수 사용을 막고 예측 가능한 코드를 만들기 위한 장치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1110202" y="3797703"/>
            <a:ext cx="38331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7511054" y="3816428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7331170" y="3816428"/>
            <a:ext cx="0" cy="3237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7332134" y="4491429"/>
            <a:ext cx="15820" cy="98815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638801" y="3797185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호이스팅 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664589" y="4484208"/>
            <a:ext cx="17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코드실행 단계</a:t>
            </a: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B2B9F04F-052A-411E-A5F0-8FC749F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F0566E-F2A8-464B-A222-1832766173B2}"/>
              </a:ext>
            </a:extLst>
          </p:cNvPr>
          <p:cNvCxnSpPr>
            <a:cxnSpLocks/>
          </p:cNvCxnSpPr>
          <p:nvPr/>
        </p:nvCxnSpPr>
        <p:spPr>
          <a:xfrm flipH="1">
            <a:off x="7332134" y="4165595"/>
            <a:ext cx="1" cy="31326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8CD5A-B7CA-40E7-BA8A-7AD8321E9C0D}"/>
              </a:ext>
            </a:extLst>
          </p:cNvPr>
          <p:cNvSpPr txBox="1"/>
          <p:nvPr/>
        </p:nvSpPr>
        <p:spPr>
          <a:xfrm>
            <a:off x="6628739" y="4115715"/>
            <a:ext cx="6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TDZ</a:t>
            </a:r>
          </a:p>
        </p:txBody>
      </p:sp>
    </p:spTree>
    <p:extLst>
      <p:ext uri="{BB962C8B-B14F-4D97-AF65-F5344CB8AC3E}">
        <p14:creationId xmlns:p14="http://schemas.microsoft.com/office/powerpoint/2010/main" val="298975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8004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378715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y, z)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console.log(z);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3728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6E6BD5B-1431-45C0-8750-546CA2873A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0F1DB-C100-46FF-8020-A8C5F6F01DA6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중요한 특징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287263" y="2898716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ex02-15.js, 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6CBB-8C56-426A-8542-C7CF22793B8B}"/>
              </a:ext>
            </a:extLst>
          </p:cNvPr>
          <p:cNvSpPr txBox="1"/>
          <p:nvPr/>
        </p:nvSpPr>
        <p:spPr>
          <a:xfrm>
            <a:off x="1287262" y="5343244"/>
            <a:ext cx="8460421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52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화살표 함수 호출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함수나 메서드와 동일하게 호출하지만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생성되지 않고 상위 컨텍스트의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arguments, 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사용하게 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812AC-226F-467B-A65A-A5AEF324CD9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EEF10-30A5-4BD0-806B-7A882C55FDAE}"/>
              </a:ext>
            </a:extLst>
          </p:cNvPr>
          <p:cNvSpPr txBox="1"/>
          <p:nvPr/>
        </p:nvSpPr>
        <p:spPr>
          <a:xfrm>
            <a:off x="1287263" y="4452986"/>
            <a:ext cx="8460420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''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''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4C447-A924-47B3-9C8F-0A0EA9AF2F90}"/>
              </a:ext>
            </a:extLst>
          </p:cNvPr>
          <p:cNvSpPr txBox="1"/>
          <p:nvPr/>
        </p:nvSpPr>
        <p:spPr>
          <a:xfrm>
            <a:off x="1287263" y="1790720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E697D04-E047-4067-A406-4DD32E6D16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C5BB9-DE58-4510-AD93-0E2D8E47CF29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30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메서드의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ex02-05.js, 15, 17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18E1F6-E964-488A-BB7A-214DD6CDC2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CE93A-11DB-48DB-A483-72555AA441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ker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73FD27-9465-4BD6-8EAF-FBBBB01254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7FE09-326E-4D69-9394-2D9F1FD8B66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(x, y) =&gt; 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215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이름 대신 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속성명으로 사용할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전달한 인자값은 호출되는 함수 내부에서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지정해서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998738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DA8A-92A1-4D95-B416-57A37342D144}"/>
              </a:ext>
            </a:extLst>
          </p:cNvPr>
          <p:cNvSpPr txBox="1"/>
          <p:nvPr/>
        </p:nvSpPr>
        <p:spPr>
          <a:xfrm>
            <a:off x="6245441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함수에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전달되어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호출되는 함수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901018" y="2163863"/>
            <a:ext cx="4239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5521151" y="2163863"/>
            <a:ext cx="5469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5521150" y="3320015"/>
            <a:ext cx="54694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새로핑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회원 가입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0124C-7380-4596-BA0B-2F84E1167E7F}"/>
              </a:ext>
            </a:extLst>
          </p:cNvPr>
          <p:cNvSpPr txBox="1"/>
          <p:nvPr/>
        </p:nvSpPr>
        <p:spPr>
          <a:xfrm>
            <a:off x="901018" y="4083353"/>
            <a:ext cx="4239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data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서버에 전송한다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......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57F6B-058F-412C-B6ED-C0AB372CBE34}"/>
              </a:ext>
            </a:extLst>
          </p:cNvPr>
          <p:cNvSpPr txBox="1"/>
          <p:nvPr/>
        </p:nvSpPr>
        <p:spPr>
          <a:xfrm>
            <a:off x="5521152" y="4612403"/>
            <a:ext cx="5469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진지핑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 작성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순수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(Pure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입력값에 대해서 항상 동일한 출력을 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Side Effect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외부값에 영향을 주거나 받지 않는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DAF00-D0E2-4553-830E-A05D6099A4F3}"/>
              </a:ext>
            </a:extLst>
          </p:cNvPr>
          <p:cNvSpPr txBox="1"/>
          <p:nvPr/>
        </p:nvSpPr>
        <p:spPr>
          <a:xfrm>
            <a:off x="1099168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외부값을 변경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69726-CA8C-4F83-ADF3-B11F70536BBD}"/>
              </a:ext>
            </a:extLst>
          </p:cNvPr>
          <p:cNvSpPr txBox="1"/>
          <p:nvPr/>
        </p:nvSpPr>
        <p:spPr>
          <a:xfrm>
            <a:off x="5884232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순수 함수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(Higher-Order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8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7364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기억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계산 결과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자체적으로 구현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성능을 향상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내부적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메모리 사용량 증가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기능의 혼재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test)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알고리즘의 성능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테스트가 어려워짐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F5554C5A-6505-413D-A2F5-F0A00132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시작하는 함수 정의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14401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74709"/>
            <a:ext cx="370619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함수명을 통한 접근은 해당 함수 내부에서만 사용 가능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재귀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5277181" y="1789087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5277181" y="3803950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factorial(n){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(n==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* factorial(n-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console.log(factorial(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4484DF38-5881-4B3E-94B1-43E1731CA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50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정의를 변수에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'let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함수로만 정의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코드가 하나만 있다면 함수 본문의 중괄호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본문의 중괄호가 생략될 경우 함수의 코드가 자동으로 리턴값으로 사용됨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하나만 있다면 매개변수의 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792078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A8786-B31F-4971-90EC-C01204C37AF3}"/>
              </a:ext>
            </a:extLst>
          </p:cNvPr>
          <p:cNvSpPr txBox="1"/>
          <p:nvPr/>
        </p:nvSpPr>
        <p:spPr>
          <a:xfrm>
            <a:off x="6096000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add10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x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 형태로 정의한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유효 범위가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맨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처음부터 시작하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 되는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동작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블럭의 코드가 자바스크립트 엔진에 의해 실행 되기 전에 호이스팅 단계를 거치는데 이때 선언문 형태의 함수가 생성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되므로 함수 선언 코드보다 먼저 호출하는 코드를 작성하는게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2569090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2569090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2569090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3483490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6835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340008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7385</TotalTime>
  <Words>2719</Words>
  <Application>Microsoft Office PowerPoint</Application>
  <PresentationFormat>와이드스크린</PresentationFormat>
  <Paragraphs>471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319</cp:revision>
  <dcterms:created xsi:type="dcterms:W3CDTF">2019-05-07T05:36:17Z</dcterms:created>
  <dcterms:modified xsi:type="dcterms:W3CDTF">2025-04-23T02:38:16Z</dcterms:modified>
</cp:coreProperties>
</file>