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83" r:id="rId2"/>
    <p:sldId id="285" r:id="rId3"/>
    <p:sldId id="359" r:id="rId4"/>
    <p:sldId id="292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44" r:id="rId13"/>
    <p:sldId id="345" r:id="rId14"/>
    <p:sldId id="367" r:id="rId15"/>
    <p:sldId id="368" r:id="rId16"/>
    <p:sldId id="346" r:id="rId17"/>
    <p:sldId id="347" r:id="rId18"/>
    <p:sldId id="348" r:id="rId19"/>
    <p:sldId id="349" r:id="rId20"/>
    <p:sldId id="350" r:id="rId21"/>
    <p:sldId id="364" r:id="rId22"/>
    <p:sldId id="365" r:id="rId23"/>
    <p:sldId id="379" r:id="rId24"/>
    <p:sldId id="366" r:id="rId25"/>
    <p:sldId id="363" r:id="rId26"/>
    <p:sldId id="369" r:id="rId27"/>
    <p:sldId id="370" r:id="rId28"/>
    <p:sldId id="371" r:id="rId29"/>
    <p:sldId id="373" r:id="rId30"/>
    <p:sldId id="372" r:id="rId31"/>
    <p:sldId id="374" r:id="rId32"/>
    <p:sldId id="375" r:id="rId33"/>
    <p:sldId id="376" r:id="rId34"/>
    <p:sldId id="377" r:id="rId35"/>
    <p:sldId id="351" r:id="rId36"/>
    <p:sldId id="378" r:id="rId37"/>
    <p:sldId id="352" r:id="rId38"/>
    <p:sldId id="356" r:id="rId39"/>
    <p:sldId id="353" r:id="rId40"/>
    <p:sldId id="354" r:id="rId41"/>
    <p:sldId id="355" r:id="rId42"/>
    <p:sldId id="381" r:id="rId43"/>
    <p:sldId id="383" r:id="rId44"/>
    <p:sldId id="384" r:id="rId45"/>
    <p:sldId id="382" r:id="rId46"/>
    <p:sldId id="385" r:id="rId47"/>
    <p:sldId id="360" r:id="rId48"/>
    <p:sldId id="386" r:id="rId49"/>
    <p:sldId id="387" r:id="rId50"/>
    <p:sldId id="388" r:id="rId51"/>
    <p:sldId id="389" r:id="rId52"/>
    <p:sldId id="390" r:id="rId53"/>
    <p:sldId id="391" r:id="rId54"/>
    <p:sldId id="392" r:id="rId55"/>
    <p:sldId id="393" r:id="rId56"/>
    <p:sldId id="395" r:id="rId57"/>
    <p:sldId id="396" r:id="rId58"/>
    <p:sldId id="397" r:id="rId5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6" userDrawn="1">
          <p15:clr>
            <a:srgbClr val="A4A3A4"/>
          </p15:clr>
        </p15:guide>
        <p15:guide id="2" pos="438" userDrawn="1">
          <p15:clr>
            <a:srgbClr val="A4A3A4"/>
          </p15:clr>
        </p15:guide>
        <p15:guide id="3" pos="7242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배지수" initials="배" lastIdx="1" clrIdx="0">
    <p:extLst>
      <p:ext uri="{19B8F6BF-5375-455C-9EA6-DF929625EA0E}">
        <p15:presenceInfo xmlns:p15="http://schemas.microsoft.com/office/powerpoint/2012/main" userId="S::jsbae212@likelion.onmicrosoft.com::e5971e7f-e393-4d8a-a6a4-7b2adf04be8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E1B"/>
    <a:srgbClr val="F39A25"/>
    <a:srgbClr val="E89323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14" autoAdjust="0"/>
    <p:restoredTop sz="94694"/>
  </p:normalViewPr>
  <p:slideViewPr>
    <p:cSldViewPr snapToGrid="0" snapToObjects="1">
      <p:cViewPr varScale="1">
        <p:scale>
          <a:sx n="119" d="100"/>
          <a:sy n="119" d="100"/>
        </p:scale>
        <p:origin x="174" y="102"/>
      </p:cViewPr>
      <p:guideLst>
        <p:guide orient="horz" pos="436"/>
        <p:guide pos="438"/>
        <p:guide pos="7242"/>
        <p:guide orient="horz" pos="388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commentAuthors" Target="commentAuthor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CJK KR Light"/>
              </a:defRPr>
            </a:lvl1pPr>
          </a:lstStyle>
          <a:p>
            <a:fld id="{C5EB0431-1611-1744-95F0-8172773087C5}" type="datetimeFigureOut">
              <a:rPr lang="en-US" altLang="ko-Kore-KR" smtClean="0"/>
              <a:pPr/>
              <a:t>5/8/2025</a:t>
            </a:fld>
            <a:endParaRPr lang="ko-Kore-KR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ore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CJK KR Light"/>
              </a:defRPr>
            </a:lvl1pPr>
          </a:lstStyle>
          <a:p>
            <a:endParaRPr lang="ko-Kore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CJK KR Light"/>
              </a:defRPr>
            </a:lvl1pPr>
          </a:lstStyle>
          <a:p>
            <a:fld id="{635576D1-A133-074D-958F-27AA5B306F5C}" type="slidenum">
              <a:rPr lang="ko-Kore-KR" smtClean="0"/>
              <a:pPr/>
              <a:t>‹#›</a:t>
            </a:fld>
            <a:endParaRPr lang="ko-Kore-KR"/>
          </a:p>
        </p:txBody>
      </p:sp>
    </p:spTree>
    <p:extLst>
      <p:ext uri="{BB962C8B-B14F-4D97-AF65-F5344CB8AC3E}">
        <p14:creationId xmlns:p14="http://schemas.microsoft.com/office/powerpoint/2010/main" val="28187316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oto Sans CJK KR Light"/>
        <a:ea typeface="Noto Sans CJK KR Regular" panose="020B0500000000000000" pitchFamily="34" charset="-127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3CE0-E826-B745-8774-5AEE0C2BD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57665D7-49AC-C749-AD25-C6A2C17FE7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0D76BA5-9723-5E42-A58D-5C18358BA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242F5-E27B-40F7-BCE5-D1802FB26DAD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A90C67-A408-674D-A140-38D3B2E49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D5BA78-C505-6D4B-8ACF-2BFBFFBBA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981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795C27-2510-564F-A02A-E5D17325E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71E5E02-861A-FD48-BEA0-1BDC4E4C7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A2F086-64AB-194C-A6C2-25F8351F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56B47-E040-4E87-BA3D-2F84D080356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D0DA15-8E4F-5C46-86BF-4B66E3A16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5A2E0B-AC2C-3647-A804-53C32DA61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605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CE6758C-C46F-1043-9403-4E1329D4A1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0EB0007-AD5C-9746-A0F3-76E6BCCDC3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7B9A5A-7006-6141-8F63-E5352FF2E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9F999E-77AD-487F-961B-3498EA270D6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EB347D-FECC-3A40-89CE-24A6F0AA4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E8A789-C7E6-C144-A48A-52A225843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4045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A3548-61E6-DC43-B29F-3D637F8C2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E06877-FDBB-9744-A7E8-F354556B0F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62F21E-2A29-F74A-AFA1-F2BBC0646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0921BC-C4D8-4F24-8CD7-2DB99AFE8982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BBC8FB-03D0-D544-98A0-BA9D26644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835A2F-BF78-8E45-BE55-DFDBCE11F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48304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E24A4B-0F62-4541-B18E-CE259A606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CD8E87-F95F-D248-970F-26EE9D0B2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2A5598-8A4D-A043-A75B-0ACCD6FE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62366B-D9B5-4570-8EB3-6989D7068DA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9BC1DD-09C7-1049-AD71-4679E66A4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63E854-46F4-0347-8353-2FE290291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176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26442B-A13B-8846-A80B-FEBAE03C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07FC78-82D4-034F-9E3B-673A6B5F7A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063AA3-8D56-E248-907A-D92F93CD0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BDEC1D-A904-AD40-B04E-B72CF5D2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A7133-6798-4A4C-B2DF-38A451D019C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79F48C-F2A3-F84A-93E0-CE1DD1E2B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1C075BD-48F0-4140-BA88-C3A408F3F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2879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BCA40-1287-B64A-9B0B-24D3927F6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5E13B3-5E67-DF4F-9848-5975E23D7A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2CCA5DD-126B-FB43-A76E-3E4DADA835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3AC883-5BDE-8047-B14B-270D25013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393320-4246-1B45-BB07-FEF3D7741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C1E1AB9-707D-CE4F-8634-31E981BB3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6D5B3-EEAC-47EA-935E-B6E73B304D41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ADAFC37-DE4D-EB4B-88CE-0623551B0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72DB773-7B7C-B948-B7A0-9DC5AD861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6860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26954-4256-8748-B307-E41359A20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22BC40-1AC5-AD49-8BAB-BE74BA95A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310AA-4945-4A37-AD34-AD8CDBAD4FD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C5C0F7-6A98-CA44-AB87-33D6745D4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1CCCC45-2560-4E4E-9824-B42C53D49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3371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4F1B3B3-74FC-124B-AEF4-93CF94A99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08F86-ACF7-40A2-9A15-2517A889A9C6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730CFBE-E5BA-AC4A-A1C9-DA74268D2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CC9E91-2353-3645-B45C-F1674EF9F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0998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EBC91C-4675-8540-8FB9-B6309FF9F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2C0772-BD2C-D948-B5D6-B5AE3E96B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54BDAE-CD76-D84F-8034-BA565AD508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25E06ED-EEBB-2348-BB0A-AEED4BC81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1A317-AC83-4316-9808-85D31F530754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FEE091E-9AE3-C649-9043-36E318937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6952350-EAE1-DF4A-97EC-0090BF55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07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E25438-77FF-0B46-8082-6DB2AC046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D8E84B-CBAD-604C-9039-29AFDCED50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C29DC1-92E4-1D4F-9D22-4638503FB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87FB06-2529-0C47-BB1D-25CD1D228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203D7C-ED94-4E5F-AA1D-6DEF9949E809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8B737D-E824-F34A-869B-F68A61BA4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830B49E-D502-8642-B95E-108FBD74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286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4DE6552-39D5-4449-BB0A-8963C084A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C33B6EA-0A32-F249-802F-3742653DFB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A57E5A-8FC2-1644-871D-9FC52820C8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646939E-1144-4C23-8FD2-9C17581264C0}" type="datetime1">
              <a:rPr kumimoji="1" lang="ko-KR" altLang="en-US" smtClean="0"/>
              <a:t>2025-05-08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82B42F-1EB0-6B45-AF8F-82D82EB6FA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957E2F-A1B2-AA4A-B16F-166FBA345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defRPr>
            </a:lvl1pPr>
          </a:lstStyle>
          <a:p>
            <a:fld id="{3D1FA427-4C48-8040-8FB9-DF0FCDFDEE83}" type="slidenum">
              <a:rPr kumimoji="1" lang="ko-KR" altLang="en-US" smtClean="0"/>
              <a:pPr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93239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CJK KR Regular" panose="020B0500000000000000" pitchFamily="34" charset="-127"/>
          <a:ea typeface="Noto Sans CJK KR Regula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navigation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asic-dom-node-properties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asic-dom-node-properties" TargetMode="Externa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modifying-document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dom-attributes-and-properties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tyles-and-classes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introduction-browser-event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cma-international.org/publications-and-standards/standards/ecma-262" TargetMode="External"/><Relationship Id="rId7" Type="http://schemas.openxmlformats.org/officeDocument/2006/relationships/hyperlink" Target="https://ko.javascript.info/browser-environment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spec.whatwg.org/" TargetMode="External"/><Relationship Id="rId5" Type="http://schemas.openxmlformats.org/officeDocument/2006/relationships/hyperlink" Target="https://html.spec.whatwg.org/" TargetMode="External"/><Relationship Id="rId4" Type="http://schemas.openxmlformats.org/officeDocument/2006/relationships/hyperlink" Target="https://dom.spec.whatwg.org/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introduction-browser-events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bubbling-and-capturing" TargetMode="External"/><Relationship Id="rId4" Type="http://schemas.openxmlformats.org/officeDocument/2006/relationships/image" Target="../media/image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event-delegation" TargetMode="External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m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browser-environment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html.spec.whatwg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ko.javascript.info/dom-nodes" TargetMode="External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tools.ietf.org/html/draft-ietf-hybi-thewebsocketprotoco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ko.javascript.info/dom-nodes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o.javascript.info/searching-elements-d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B4ADA28-30F2-9041-ABD9-123916927139}"/>
              </a:ext>
            </a:extLst>
          </p:cNvPr>
          <p:cNvSpPr txBox="1"/>
          <p:nvPr/>
        </p:nvSpPr>
        <p:spPr>
          <a:xfrm>
            <a:off x="5836153" y="5257442"/>
            <a:ext cx="113224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ko-KR" altLang="en-US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정길용</a:t>
            </a:r>
            <a:endParaRPr kumimoji="1" lang="en-US" altLang="ko-KR" sz="1600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6DFB2B5-BF94-CF4F-83B5-787609CB620D}"/>
              </a:ext>
            </a:extLst>
          </p:cNvPr>
          <p:cNvSpPr txBox="1"/>
          <p:nvPr/>
        </p:nvSpPr>
        <p:spPr>
          <a:xfrm>
            <a:off x="3931259" y="3797393"/>
            <a:ext cx="43294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400" dirty="0"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WHATEVER YOU WANT, MAKE IT REAL.</a:t>
            </a:r>
            <a:endParaRPr kumimoji="1" lang="ko-KR" altLang="en-US" sz="1400" dirty="0"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E4FB064-8ECA-9144-943F-EC7F301DF48C}"/>
              </a:ext>
            </a:extLst>
          </p:cNvPr>
          <p:cNvSpPr txBox="1"/>
          <p:nvPr/>
        </p:nvSpPr>
        <p:spPr>
          <a:xfrm>
            <a:off x="2106703" y="2805335"/>
            <a:ext cx="79785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4000" spc="-15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클라이언트 사이드 자바스크립트</a:t>
            </a:r>
            <a:endParaRPr kumimoji="1" lang="ko-KR" altLang="en-US" sz="4000" spc="-150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cxnSp>
        <p:nvCxnSpPr>
          <p:cNvPr id="5" name="직선 연결선[R] 4">
            <a:extLst>
              <a:ext uri="{FF2B5EF4-FFF2-40B4-BE49-F238E27FC236}">
                <a16:creationId xmlns:a16="http://schemas.microsoft.com/office/drawing/2014/main" id="{B2BDC8D1-959E-1345-A593-7779845D11DF}"/>
              </a:ext>
            </a:extLst>
          </p:cNvPr>
          <p:cNvCxnSpPr>
            <a:cxnSpLocks/>
          </p:cNvCxnSpPr>
          <p:nvPr/>
        </p:nvCxnSpPr>
        <p:spPr>
          <a:xfrm>
            <a:off x="4443133" y="3629512"/>
            <a:ext cx="3305733" cy="0"/>
          </a:xfrm>
          <a:prstGeom prst="line">
            <a:avLst/>
          </a:prstGeom>
          <a:ln w="88900">
            <a:solidFill>
              <a:srgbClr val="FF9E1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A1EF17-7ED2-3942-9FCD-7C4E58509212}"/>
              </a:ext>
            </a:extLst>
          </p:cNvPr>
          <p:cNvSpPr/>
          <p:nvPr/>
        </p:nvSpPr>
        <p:spPr>
          <a:xfrm>
            <a:off x="5488140" y="5349775"/>
            <a:ext cx="60785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강사 </a:t>
            </a:r>
            <a:endParaRPr lang="ko-Kore-KR" dirty="0">
              <a:solidFill>
                <a:schemeClr val="tx1">
                  <a:lumMod val="75000"/>
                  <a:lumOff val="25000"/>
                </a:schemeClr>
              </a:solidFill>
              <a:latin typeface="Noto Sans CJK KR Medium" panose="020B0500000000000000" pitchFamily="34" charset="-128"/>
              <a:ea typeface="Noto Sans CJK KR Medium" panose="020B0500000000000000" pitchFamily="34" charset="-128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D397849-435B-BC4F-B100-C72850C36522}"/>
              </a:ext>
            </a:extLst>
          </p:cNvPr>
          <p:cNvSpPr txBox="1"/>
          <p:nvPr/>
        </p:nvSpPr>
        <p:spPr>
          <a:xfrm>
            <a:off x="5529878" y="2236644"/>
            <a:ext cx="1132240" cy="4638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ko-KR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5</a:t>
            </a:r>
            <a:r>
              <a:rPr kumimoji="1" lang="ko-KR" altLang="en-US">
                <a:solidFill>
                  <a:schemeClr val="tx1">
                    <a:lumMod val="75000"/>
                    <a:lumOff val="25000"/>
                  </a:schemeClr>
                </a:solidFill>
                <a:latin typeface="Noto Sans CJK KR Light" panose="020B0300000000000000" pitchFamily="34" charset="-128"/>
                <a:ea typeface="Noto Sans CJK KR Light" panose="020B0300000000000000" pitchFamily="34" charset="-128"/>
              </a:rPr>
              <a:t>강</a:t>
            </a:r>
            <a:endParaRPr kumimoji="1"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Noto Sans CJK KR Light" panose="020B0300000000000000" pitchFamily="34" charset="-128"/>
              <a:ea typeface="Noto Sans CJK KR Light" panose="020B03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3BAF33FA-AE45-3F48-80D3-EA501B268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14ABCA55-8967-4B43-8CCF-D58458B45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35148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AB462551-5E34-4B3C-9BA0-D4317E6B4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부모</a:t>
            </a:r>
            <a:r>
              <a:rPr lang="en-US" altLang="ko-KR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5CE053B5-669F-4B4D-BFD7-CE062BFAC6FF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808"/>
          <a:ext cx="4902696" cy="2194560"/>
        </p:xfrm>
        <a:graphic>
          <a:graphicData uri="http://schemas.openxmlformats.org/drawingml/2006/table">
            <a:tbl>
              <a:tblPr/>
              <a:tblGrid>
                <a:gridCol w="17343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3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요소노드의</a:t>
                      </a: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9371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childNodes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노드가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배열 형태로 저장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firstElementChild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첫번째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주석</a:t>
                      </a:r>
                      <a:r>
                        <a:rPr kumimoji="0" lang="en-US" altLang="ko-KR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lastElementChild</a:t>
                      </a:r>
                      <a:endParaRPr kumimoji="0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마지막 자식 요소 </a:t>
                      </a:r>
                      <a:r>
                        <a:rPr kumimoji="0" lang="ko-KR" altLang="en-US" sz="1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31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parentNode</a:t>
                      </a:r>
                      <a:endParaRPr kumimoji="0" lang="en-US" altLang="ko-KR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부모 </a:t>
                      </a:r>
                      <a:r>
                        <a:rPr kumimoji="0" lang="ko-KR" altLang="en-US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노드</a:t>
                      </a:r>
                      <a:endParaRPr kumimoji="0" lang="ko-KR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24">
            <a:extLst>
              <a:ext uri="{FF2B5EF4-FFF2-40B4-BE49-F238E27FC236}">
                <a16:creationId xmlns:a16="http://schemas.microsoft.com/office/drawing/2014/main" id="{5BD02C1F-9238-4C23-92F1-09ABD69C3B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25">
            <a:extLst>
              <a:ext uri="{FF2B5EF4-FFF2-40B4-BE49-F238E27FC236}">
                <a16:creationId xmlns:a16="http://schemas.microsoft.com/office/drawing/2014/main" id="{739AC820-AACF-4FB6-80CD-7ABA423B3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6">
            <a:extLst>
              <a:ext uri="{FF2B5EF4-FFF2-40B4-BE49-F238E27FC236}">
                <a16:creationId xmlns:a16="http://schemas.microsoft.com/office/drawing/2014/main" id="{C074360A-6DE8-4542-BA1D-1F012A7E6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7">
            <a:extLst>
              <a:ext uri="{FF2B5EF4-FFF2-40B4-BE49-F238E27FC236}">
                <a16:creationId xmlns:a16="http://schemas.microsoft.com/office/drawing/2014/main" id="{B8292751-90C6-4289-874A-631AADDD2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28">
            <a:extLst>
              <a:ext uri="{FF2B5EF4-FFF2-40B4-BE49-F238E27FC236}">
                <a16:creationId xmlns:a16="http://schemas.microsoft.com/office/drawing/2014/main" id="{AE3B9CBA-F989-4EB3-9FF7-9F803F5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29">
            <a:extLst>
              <a:ext uri="{FF2B5EF4-FFF2-40B4-BE49-F238E27FC236}">
                <a16:creationId xmlns:a16="http://schemas.microsoft.com/office/drawing/2014/main" id="{35F73B9B-590E-41B1-A554-387C87F04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7BEC5312-F7EA-4A34-AD30-0510806A07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E22BF3CF-A26E-4FED-8453-235361B3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6" name="AutoShape 32">
            <a:extLst>
              <a:ext uri="{FF2B5EF4-FFF2-40B4-BE49-F238E27FC236}">
                <a16:creationId xmlns:a16="http://schemas.microsoft.com/office/drawing/2014/main" id="{E06F6694-7801-4EBD-8E72-74B159726E74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3">
            <a:extLst>
              <a:ext uri="{FF2B5EF4-FFF2-40B4-BE49-F238E27FC236}">
                <a16:creationId xmlns:a16="http://schemas.microsoft.com/office/drawing/2014/main" id="{7CAB51AA-5642-4510-97AF-63AAAA41BF7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4">
            <a:extLst>
              <a:ext uri="{FF2B5EF4-FFF2-40B4-BE49-F238E27FC236}">
                <a16:creationId xmlns:a16="http://schemas.microsoft.com/office/drawing/2014/main" id="{50ACD4BD-DE59-413D-889F-A7F0CF53F345}"/>
              </a:ext>
            </a:extLst>
          </p:cNvPr>
          <p:cNvCxnSpPr>
            <a:cxnSpLocks noChangeShapeType="1"/>
            <a:stCxn id="10" idx="2"/>
            <a:endCxn id="15" idx="0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35">
            <a:extLst>
              <a:ext uri="{FF2B5EF4-FFF2-40B4-BE49-F238E27FC236}">
                <a16:creationId xmlns:a16="http://schemas.microsoft.com/office/drawing/2014/main" id="{63953CE5-B0C4-4204-8A59-A9DC1CEEEAC7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36">
            <a:extLst>
              <a:ext uri="{FF2B5EF4-FFF2-40B4-BE49-F238E27FC236}">
                <a16:creationId xmlns:a16="http://schemas.microsoft.com/office/drawing/2014/main" id="{1FB9CBA7-4D7C-40E7-9356-BBA2A3F1CE55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37">
            <a:extLst>
              <a:ext uri="{FF2B5EF4-FFF2-40B4-BE49-F238E27FC236}">
                <a16:creationId xmlns:a16="http://schemas.microsoft.com/office/drawing/2014/main" id="{2B897DC6-E412-4DC3-9665-0A19BA0ED4C7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8">
            <a:extLst>
              <a:ext uri="{FF2B5EF4-FFF2-40B4-BE49-F238E27FC236}">
                <a16:creationId xmlns:a16="http://schemas.microsoft.com/office/drawing/2014/main" id="{95D456E5-DD29-4332-905C-1C674412DDBB}"/>
              </a:ext>
            </a:extLst>
          </p:cNvPr>
          <p:cNvCxnSpPr>
            <a:cxnSpLocks noChangeShapeType="1"/>
            <a:stCxn id="7" idx="3"/>
            <a:endCxn id="11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3" name="Rectangle 39">
            <a:extLst>
              <a:ext uri="{FF2B5EF4-FFF2-40B4-BE49-F238E27FC236}">
                <a16:creationId xmlns:a16="http://schemas.microsoft.com/office/drawing/2014/main" id="{37C31622-B060-4BE2-BD01-DDA9DF4572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4" name="Rectangle 40">
            <a:extLst>
              <a:ext uri="{FF2B5EF4-FFF2-40B4-BE49-F238E27FC236}">
                <a16:creationId xmlns:a16="http://schemas.microsoft.com/office/drawing/2014/main" id="{20E7FDF7-3B16-45C7-8561-850A8977E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5" name="AutoShape 41">
            <a:extLst>
              <a:ext uri="{FF2B5EF4-FFF2-40B4-BE49-F238E27FC236}">
                <a16:creationId xmlns:a16="http://schemas.microsoft.com/office/drawing/2014/main" id="{CB816128-53B5-4D0A-AD43-0B6B2D3F6C03}"/>
              </a:ext>
            </a:extLst>
          </p:cNvPr>
          <p:cNvCxnSpPr>
            <a:cxnSpLocks noChangeShapeType="1"/>
            <a:stCxn id="23" idx="2"/>
            <a:endCxn id="24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42">
            <a:extLst>
              <a:ext uri="{FF2B5EF4-FFF2-40B4-BE49-F238E27FC236}">
                <a16:creationId xmlns:a16="http://schemas.microsoft.com/office/drawing/2014/main" id="{4122C921-097C-4F12-8415-AA45570E2BD8}"/>
              </a:ext>
            </a:extLst>
          </p:cNvPr>
          <p:cNvCxnSpPr>
            <a:cxnSpLocks noChangeShapeType="1"/>
            <a:stCxn id="7" idx="0"/>
            <a:endCxn id="24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43">
            <a:extLst>
              <a:ext uri="{FF2B5EF4-FFF2-40B4-BE49-F238E27FC236}">
                <a16:creationId xmlns:a16="http://schemas.microsoft.com/office/drawing/2014/main" id="{13609BAF-CE47-4264-9E5B-B36AD87F2A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8" name="Text Box 44">
            <a:extLst>
              <a:ext uri="{FF2B5EF4-FFF2-40B4-BE49-F238E27FC236}">
                <a16:creationId xmlns:a16="http://schemas.microsoft.com/office/drawing/2014/main" id="{726926C4-6457-405C-AAA7-77DE4BC70B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8543198-CDC6-49DF-8845-CD9143C910C7}"/>
              </a:ext>
            </a:extLst>
          </p:cNvPr>
          <p:cNvSpPr txBox="1"/>
          <p:nvPr/>
        </p:nvSpPr>
        <p:spPr>
          <a:xfrm>
            <a:off x="533402" y="4012519"/>
            <a:ext cx="8672741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'purchases'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purchases.firstElementChild;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purchases.lastElementChild;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liList = purchases.childNodes;</a:t>
            </a:r>
          </a:p>
        </p:txBody>
      </p:sp>
      <p:sp>
        <p:nvSpPr>
          <p:cNvPr id="30" name="Rectangle 46">
            <a:extLst>
              <a:ext uri="{FF2B5EF4-FFF2-40B4-BE49-F238E27FC236}">
                <a16:creationId xmlns:a16="http://schemas.microsoft.com/office/drawing/2014/main" id="{BF327B8B-E50F-4757-965B-A732944D4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103" y="403013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7">
            <a:extLst>
              <a:ext uri="{FF2B5EF4-FFF2-40B4-BE49-F238E27FC236}">
                <a16:creationId xmlns:a16="http://schemas.microsoft.com/office/drawing/2014/main" id="{E51B3F8E-6A24-4BEE-B601-3CB1E6F5B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1997" y="4572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8">
            <a:extLst>
              <a:ext uri="{FF2B5EF4-FFF2-40B4-BE49-F238E27FC236}">
                <a16:creationId xmlns:a16="http://schemas.microsoft.com/office/drawing/2014/main" id="{0156A65F-720C-4BC8-AB76-85E4E3BA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2663" y="51054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9">
            <a:extLst>
              <a:ext uri="{FF2B5EF4-FFF2-40B4-BE49-F238E27FC236}">
                <a16:creationId xmlns:a16="http://schemas.microsoft.com/office/drawing/2014/main" id="{AAD3CDF6-C82E-49C3-91F5-91B27E355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9770" y="56388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50">
            <a:extLst>
              <a:ext uri="{FF2B5EF4-FFF2-40B4-BE49-F238E27FC236}">
                <a16:creationId xmlns:a16="http://schemas.microsoft.com/office/drawing/2014/main" id="{BDBA4C15-17FF-4216-8773-B10DE62CB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7970" y="56388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51">
            <a:extLst>
              <a:ext uri="{FF2B5EF4-FFF2-40B4-BE49-F238E27FC236}">
                <a16:creationId xmlns:a16="http://schemas.microsoft.com/office/drawing/2014/main" id="{78338E22-B097-4BD0-95C3-58D333618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36170" y="56388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6" name="그림 35" descr="코딩아이콘.png">
            <a:extLst>
              <a:ext uri="{FF2B5EF4-FFF2-40B4-BE49-F238E27FC236}">
                <a16:creationId xmlns:a16="http://schemas.microsoft.com/office/drawing/2014/main" id="{D86DAB4D-92CB-48C6-A75E-929DF15D10D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EB73F9BA-08EF-48DF-BBB3-289F6A74138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Text Box 3">
            <a:extLst>
              <a:ext uri="{FF2B5EF4-FFF2-40B4-BE49-F238E27FC236}">
                <a16:creationId xmlns:a16="http://schemas.microsoft.com/office/drawing/2014/main" id="{24C564AA-70CB-4AFE-8C54-C2F8827F1F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3058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11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9A9947F7-76BB-46CC-9600-C880903E7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트리구조를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</a:p>
        </p:txBody>
      </p:sp>
      <p:sp>
        <p:nvSpPr>
          <p:cNvPr id="6" name="Rectangle 18">
            <a:extLst>
              <a:ext uri="{FF2B5EF4-FFF2-40B4-BE49-F238E27FC236}">
                <a16:creationId xmlns:a16="http://schemas.microsoft.com/office/drawing/2014/main" id="{29C0CD14-957A-4D7B-8F9A-4DE67C457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86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" name="Rectangle 19">
            <a:extLst>
              <a:ext uri="{FF2B5EF4-FFF2-40B4-BE49-F238E27FC236}">
                <a16:creationId xmlns:a16="http://schemas.microsoft.com/office/drawing/2014/main" id="{DA5C6B38-9A90-46F4-989F-A5CC97B71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8956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20">
            <a:extLst>
              <a:ext uri="{FF2B5EF4-FFF2-40B4-BE49-F238E27FC236}">
                <a16:creationId xmlns:a16="http://schemas.microsoft.com/office/drawing/2014/main" id="{D14E4CB2-189F-4618-AE30-6E2A5758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8956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1">
            <a:extLst>
              <a:ext uri="{FF2B5EF4-FFF2-40B4-BE49-F238E27FC236}">
                <a16:creationId xmlns:a16="http://schemas.microsoft.com/office/drawing/2014/main" id="{0E2456E4-3898-49EC-8B5B-21C635033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28956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C8995256-1479-4E70-B07C-2176AECA7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20574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1" name="AutoShape 26">
            <a:extLst>
              <a:ext uri="{FF2B5EF4-FFF2-40B4-BE49-F238E27FC236}">
                <a16:creationId xmlns:a16="http://schemas.microsoft.com/office/drawing/2014/main" id="{971DF006-78F3-49B7-AE4E-5FE3CB36DCB1}"/>
              </a:ext>
            </a:extLst>
          </p:cNvPr>
          <p:cNvCxnSpPr>
            <a:cxnSpLocks noChangeShapeType="1"/>
            <a:stCxn id="7" idx="2"/>
          </p:cNvCxnSpPr>
          <p:nvPr/>
        </p:nvCxnSpPr>
        <p:spPr bwMode="auto">
          <a:xfrm>
            <a:off x="62484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27">
            <a:extLst>
              <a:ext uri="{FF2B5EF4-FFF2-40B4-BE49-F238E27FC236}">
                <a16:creationId xmlns:a16="http://schemas.microsoft.com/office/drawing/2014/main" id="{39A3DCB1-1643-4E64-ACE7-4FB1CDF4232A}"/>
              </a:ext>
            </a:extLst>
          </p:cNvPr>
          <p:cNvCxnSpPr>
            <a:cxnSpLocks noChangeShapeType="1"/>
            <a:stCxn id="8" idx="2"/>
          </p:cNvCxnSpPr>
          <p:nvPr/>
        </p:nvCxnSpPr>
        <p:spPr bwMode="auto">
          <a:xfrm>
            <a:off x="70866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28">
            <a:extLst>
              <a:ext uri="{FF2B5EF4-FFF2-40B4-BE49-F238E27FC236}">
                <a16:creationId xmlns:a16="http://schemas.microsoft.com/office/drawing/2014/main" id="{9878FD48-ED82-4122-89A6-7B451C3B8A91}"/>
              </a:ext>
            </a:extLst>
          </p:cNvPr>
          <p:cNvCxnSpPr>
            <a:cxnSpLocks noChangeShapeType="1"/>
            <a:stCxn id="9" idx="2"/>
          </p:cNvCxnSpPr>
          <p:nvPr/>
        </p:nvCxnSpPr>
        <p:spPr bwMode="auto">
          <a:xfrm>
            <a:off x="7924800" y="3276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9">
            <a:extLst>
              <a:ext uri="{FF2B5EF4-FFF2-40B4-BE49-F238E27FC236}">
                <a16:creationId xmlns:a16="http://schemas.microsoft.com/office/drawing/2014/main" id="{98346D37-2A2D-4A18-ACF8-AC1A55D093F7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H="1" flipV="1">
            <a:off x="6248400" y="2667000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30">
            <a:extLst>
              <a:ext uri="{FF2B5EF4-FFF2-40B4-BE49-F238E27FC236}">
                <a16:creationId xmlns:a16="http://schemas.microsoft.com/office/drawing/2014/main" id="{EC9D371E-5161-4D76-AE4C-914596E6CF54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6248400" y="266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31">
            <a:extLst>
              <a:ext uri="{FF2B5EF4-FFF2-40B4-BE49-F238E27FC236}">
                <a16:creationId xmlns:a16="http://schemas.microsoft.com/office/drawing/2014/main" id="{C0DE1323-DAC7-4547-8474-852314571A66}"/>
              </a:ext>
            </a:extLst>
          </p:cNvPr>
          <p:cNvCxnSpPr>
            <a:cxnSpLocks noChangeShapeType="1"/>
            <a:stCxn id="9" idx="0"/>
            <a:endCxn id="6" idx="2"/>
          </p:cNvCxnSpPr>
          <p:nvPr/>
        </p:nvCxnSpPr>
        <p:spPr bwMode="auto">
          <a:xfrm flipH="1" flipV="1">
            <a:off x="6248400" y="2667000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32">
            <a:extLst>
              <a:ext uri="{FF2B5EF4-FFF2-40B4-BE49-F238E27FC236}">
                <a16:creationId xmlns:a16="http://schemas.microsoft.com/office/drawing/2014/main" id="{78618269-04C1-4629-BDF1-8E32BF982C2E}"/>
              </a:ext>
            </a:extLst>
          </p:cNvPr>
          <p:cNvCxnSpPr>
            <a:cxnSpLocks noChangeShapeType="1"/>
            <a:stCxn id="6" idx="3"/>
            <a:endCxn id="10" idx="1"/>
          </p:cNvCxnSpPr>
          <p:nvPr/>
        </p:nvCxnSpPr>
        <p:spPr bwMode="auto">
          <a:xfrm flipV="1">
            <a:off x="6629400" y="22479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9" name="Rectangle 33">
            <a:extLst>
              <a:ext uri="{FF2B5EF4-FFF2-40B4-BE49-F238E27FC236}">
                <a16:creationId xmlns:a16="http://schemas.microsoft.com/office/drawing/2014/main" id="{40F9BA2A-143C-4DAC-AE00-E747398AC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295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0" name="Rectangle 34">
            <a:extLst>
              <a:ext uri="{FF2B5EF4-FFF2-40B4-BE49-F238E27FC236}">
                <a16:creationId xmlns:a16="http://schemas.microsoft.com/office/drawing/2014/main" id="{FB6E06E7-12CA-481C-B504-198432EC3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1752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1" name="AutoShape 35">
            <a:extLst>
              <a:ext uri="{FF2B5EF4-FFF2-40B4-BE49-F238E27FC236}">
                <a16:creationId xmlns:a16="http://schemas.microsoft.com/office/drawing/2014/main" id="{ED0786DE-951E-42AA-A885-FF4548148A44}"/>
              </a:ext>
            </a:extLst>
          </p:cNvPr>
          <p:cNvCxnSpPr>
            <a:cxnSpLocks noChangeShapeType="1"/>
            <a:stCxn id="19" idx="2"/>
            <a:endCxn id="20" idx="0"/>
          </p:cNvCxnSpPr>
          <p:nvPr/>
        </p:nvCxnSpPr>
        <p:spPr bwMode="auto">
          <a:xfrm>
            <a:off x="6248400" y="16764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36">
            <a:extLst>
              <a:ext uri="{FF2B5EF4-FFF2-40B4-BE49-F238E27FC236}">
                <a16:creationId xmlns:a16="http://schemas.microsoft.com/office/drawing/2014/main" id="{B4D0D1B6-9812-4AE0-9138-3FB26F0C4BB9}"/>
              </a:ext>
            </a:extLst>
          </p:cNvPr>
          <p:cNvCxnSpPr>
            <a:cxnSpLocks noChangeShapeType="1"/>
            <a:stCxn id="6" idx="0"/>
            <a:endCxn id="20" idx="2"/>
          </p:cNvCxnSpPr>
          <p:nvPr/>
        </p:nvCxnSpPr>
        <p:spPr bwMode="auto">
          <a:xfrm flipV="1">
            <a:off x="6248400" y="21336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" name="Rectangle 37">
            <a:extLst>
              <a:ext uri="{FF2B5EF4-FFF2-40B4-BE49-F238E27FC236}">
                <a16:creationId xmlns:a16="http://schemas.microsoft.com/office/drawing/2014/main" id="{2A586DD9-E488-4A12-9E18-887829C0E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1143000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4" name="Text Box 38">
            <a:extLst>
              <a:ext uri="{FF2B5EF4-FFF2-40B4-BE49-F238E27FC236}">
                <a16:creationId xmlns:a16="http://schemas.microsoft.com/office/drawing/2014/main" id="{EDF5EAF0-E08E-4D0F-9830-B7991CAA08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1725" y="11652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5" name="Rectangle 29">
            <a:extLst>
              <a:ext uri="{FF2B5EF4-FFF2-40B4-BE49-F238E27FC236}">
                <a16:creationId xmlns:a16="http://schemas.microsoft.com/office/drawing/2014/main" id="{6FE69C4C-37F0-44ED-8448-1BFEA8EEAC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26" name="Rectangle 30">
            <a:extLst>
              <a:ext uri="{FF2B5EF4-FFF2-40B4-BE49-F238E27FC236}">
                <a16:creationId xmlns:a16="http://schemas.microsoft.com/office/drawing/2014/main" id="{60863909-DD84-44D4-94B6-3B3CD836BE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27" name="Rectangle 31">
            <a:extLst>
              <a:ext uri="{FF2B5EF4-FFF2-40B4-BE49-F238E27FC236}">
                <a16:creationId xmlns:a16="http://schemas.microsoft.com/office/drawing/2014/main" id="{E3EE3F43-46DA-47D8-AB91-27749E553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4290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graphicFrame>
        <p:nvGraphicFramePr>
          <p:cNvPr id="28" name="Group 52">
            <a:extLst>
              <a:ext uri="{FF2B5EF4-FFF2-40B4-BE49-F238E27FC236}">
                <a16:creationId xmlns:a16="http://schemas.microsoft.com/office/drawing/2014/main" id="{0212B3EF-7A25-452B-9CF0-0209ECFB329A}"/>
              </a:ext>
            </a:extLst>
          </p:cNvPr>
          <p:cNvGraphicFramePr>
            <a:graphicFrameLocks noGrp="1"/>
          </p:cNvGraphicFramePr>
          <p:nvPr/>
        </p:nvGraphicFramePr>
        <p:xfrm>
          <a:off x="533400" y="1700213"/>
          <a:ext cx="4953000" cy="1514872"/>
        </p:xfrm>
        <a:graphic>
          <a:graphicData uri="http://schemas.openxmlformats.org/drawingml/2006/table">
            <a:tbl>
              <a:tblPr/>
              <a:tblGrid>
                <a:gridCol w="1893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92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3838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3387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previousElementSibling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앞의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(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요소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텍스트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, </a:t>
                      </a: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주석</a:t>
                      </a:r>
                      <a:r>
                        <a:rPr lang="en-US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)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3838"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200" kern="10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nextElementSibling</a:t>
                      </a:r>
                      <a:endParaRPr lang="ko-KR" sz="1200" kern="10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latinLnBrk="0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ko-KR" sz="1200" kern="100" dirty="0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바로 뒤의 형제 요소 </a:t>
                      </a:r>
                      <a:r>
                        <a:rPr lang="ko-KR" sz="1200" kern="100" dirty="0" err="1"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/>
                        </a:rPr>
                        <a:t>노드</a:t>
                      </a:r>
                      <a:endParaRPr lang="ko-KR" sz="1200" kern="100" dirty="0"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>
            <a:extLst>
              <a:ext uri="{FF2B5EF4-FFF2-40B4-BE49-F238E27FC236}">
                <a16:creationId xmlns:a16="http://schemas.microsoft.com/office/drawing/2014/main" id="{B1ED22D7-8A01-43C0-B4A9-A3733A02BE1F}"/>
              </a:ext>
            </a:extLst>
          </p:cNvPr>
          <p:cNvSpPr txBox="1"/>
          <p:nvPr/>
        </p:nvSpPr>
        <p:spPr>
          <a:xfrm>
            <a:off x="533400" y="4038600"/>
            <a:ext cx="81534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purchases = document.getElementById(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secondItem = purchases.childNodes[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firstItem = secondItem.previousElementSibling;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lastItem = secondItem.nextElementSibling;</a:t>
            </a:r>
          </a:p>
        </p:txBody>
      </p:sp>
      <p:sp>
        <p:nvSpPr>
          <p:cNvPr id="30" name="Rectangle 40">
            <a:extLst>
              <a:ext uri="{FF2B5EF4-FFF2-40B4-BE49-F238E27FC236}">
                <a16:creationId xmlns:a16="http://schemas.microsoft.com/office/drawing/2014/main" id="{F19D0C10-6FF0-4CC1-8415-03C601393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88262" y="40624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1" name="Rectangle 41">
            <a:extLst>
              <a:ext uri="{FF2B5EF4-FFF2-40B4-BE49-F238E27FC236}">
                <a16:creationId xmlns:a16="http://schemas.microsoft.com/office/drawing/2014/main" id="{31BBC853-AD20-4AB9-B26B-CF3E0E1ED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60745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42">
            <a:extLst>
              <a:ext uri="{FF2B5EF4-FFF2-40B4-BE49-F238E27FC236}">
                <a16:creationId xmlns:a16="http://schemas.microsoft.com/office/drawing/2014/main" id="{3EC065B1-E747-4094-8728-12634079D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567848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3" name="Rectangle 43">
            <a:extLst>
              <a:ext uri="{FF2B5EF4-FFF2-40B4-BE49-F238E27FC236}">
                <a16:creationId xmlns:a16="http://schemas.microsoft.com/office/drawing/2014/main" id="{C9BC4565-DD2F-4139-8FD7-F05340619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546" y="517207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4" name="그림 33" descr="코딩아이콘.png">
            <a:extLst>
              <a:ext uri="{FF2B5EF4-FFF2-40B4-BE49-F238E27FC236}">
                <a16:creationId xmlns:a16="http://schemas.microsoft.com/office/drawing/2014/main" id="{0178715B-0AE7-4DDB-A415-ED9208A6CBC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DA0B92E0-0CB4-47B4-A7FA-F99C2F16596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6" name="Text Box 3">
            <a:extLst>
              <a:ext uri="{FF2B5EF4-FFF2-40B4-BE49-F238E27FC236}">
                <a16:creationId xmlns:a16="http://schemas.microsoft.com/office/drawing/2014/main" id="{FD1553ED-9558-49DD-8BF1-90AC818386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https://ko.javascript.info/dom-navigation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149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4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12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5EAB1AB-3BD1-4B6B-BB14-212911104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document.getElementsByClassName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속성값이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 노드의 목록을 반환</a:t>
            </a:r>
          </a:p>
        </p:txBody>
      </p:sp>
      <p:graphicFrame>
        <p:nvGraphicFramePr>
          <p:cNvPr id="6" name="Group 11">
            <a:extLst>
              <a:ext uri="{FF2B5EF4-FFF2-40B4-BE49-F238E27FC236}">
                <a16:creationId xmlns:a16="http://schemas.microsoft.com/office/drawing/2014/main" id="{8D96F18E-5F60-42BE-9D85-69D5D0520DD8}"/>
              </a:ext>
            </a:extLst>
          </p:cNvPr>
          <p:cNvGraphicFramePr>
            <a:graphicFrameLocks noGrp="1"/>
          </p:cNvGraphicFramePr>
          <p:nvPr/>
        </p:nvGraphicFramePr>
        <p:xfrm>
          <a:off x="539750" y="2133600"/>
          <a:ext cx="7127875" cy="792163"/>
        </p:xfrm>
        <a:graphic>
          <a:graphicData uri="http://schemas.openxmlformats.org/drawingml/2006/table">
            <a:tbl>
              <a:tblPr/>
              <a:tblGrid>
                <a:gridCol w="712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purchases = document.getElementsByClassName("list")[0];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D1C0CAFF-41E8-437F-B981-07F7EBC63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0" y="23495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487CA63B-A86D-4715-BBD0-55EFE995E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3434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50F3C0-3E8D-48CF-80D0-0ED68ADF6D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1148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200974-5950-486A-971C-318E5B82FC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ADC1EC-2290-452E-A261-CEB2B83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84D6F27-E2A8-440C-AB6C-3EF4E4C2C3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6388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4" name="AutoShape 12">
            <a:extLst>
              <a:ext uri="{FF2B5EF4-FFF2-40B4-BE49-F238E27FC236}">
                <a16:creationId xmlns:a16="http://schemas.microsoft.com/office/drawing/2014/main" id="{367E6134-A8C4-4990-9240-8095470C92D8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3528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D88DE818-20CD-43C1-B318-DD94AA9296A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1910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336236BC-88C4-4D01-9738-9E0997B48121}"/>
              </a:ext>
            </a:extLst>
          </p:cNvPr>
          <p:cNvCxnSpPr>
            <a:cxnSpLocks noChangeShapeType="1"/>
            <a:endCxn id="13" idx="0"/>
          </p:cNvCxnSpPr>
          <p:nvPr/>
        </p:nvCxnSpPr>
        <p:spPr bwMode="auto">
          <a:xfrm>
            <a:off x="5029200" y="54102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588E055C-ADA5-4360-8DF5-1D633E8E8B33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56235A33-42E8-4088-9166-AB395FDF9A71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V="1">
            <a:off x="3352800" y="47244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02BAAA1C-0A67-4144-A859-60E62322DB6A}"/>
              </a:ext>
            </a:extLst>
          </p:cNvPr>
          <p:cNvCxnSpPr>
            <a:cxnSpLocks noChangeShapeType="1"/>
            <a:endCxn id="8" idx="2"/>
          </p:cNvCxnSpPr>
          <p:nvPr/>
        </p:nvCxnSpPr>
        <p:spPr bwMode="auto">
          <a:xfrm flipH="1" flipV="1">
            <a:off x="3352800" y="47244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8">
            <a:extLst>
              <a:ext uri="{FF2B5EF4-FFF2-40B4-BE49-F238E27FC236}">
                <a16:creationId xmlns:a16="http://schemas.microsoft.com/office/drawing/2014/main" id="{2D0DE7FD-47A8-4259-A3D6-51F3DDFE16E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43053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9">
            <a:extLst>
              <a:ext uri="{FF2B5EF4-FFF2-40B4-BE49-F238E27FC236}">
                <a16:creationId xmlns:a16="http://schemas.microsoft.com/office/drawing/2014/main" id="{E5DE07CE-9E62-4B31-8A9F-1F4BA6BC5E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352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0A323D93-2588-4814-BDC9-346A6EDB4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8100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D29A096-99EE-470A-AEC7-A1CA044A1969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3352800" y="37338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2">
            <a:extLst>
              <a:ext uri="{FF2B5EF4-FFF2-40B4-BE49-F238E27FC236}">
                <a16:creationId xmlns:a16="http://schemas.microsoft.com/office/drawing/2014/main" id="{7C46C276-779E-4D7A-A97D-75E29B52F90C}"/>
              </a:ext>
            </a:extLst>
          </p:cNvPr>
          <p:cNvCxnSpPr>
            <a:cxnSpLocks noChangeShapeType="1"/>
            <a:stCxn id="8" idx="0"/>
            <a:endCxn id="22" idx="2"/>
          </p:cNvCxnSpPr>
          <p:nvPr/>
        </p:nvCxnSpPr>
        <p:spPr bwMode="auto">
          <a:xfrm flipV="1">
            <a:off x="3352800" y="41910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3">
            <a:extLst>
              <a:ext uri="{FF2B5EF4-FFF2-40B4-BE49-F238E27FC236}">
                <a16:creationId xmlns:a16="http://schemas.microsoft.com/office/drawing/2014/main" id="{E900A048-D475-42AD-8790-D9E00F355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32004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7F5BAF1B-021D-4CBD-8564-6FD5F1AC85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2226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CF284D79-6BCD-4159-8A19-AEA4AD5918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0292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E0AD1CF5-6D15-4DBB-8FC9-5A8E3C24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0292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A00C9495-5825-4B1E-A9E8-F602D198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0292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0954C653-D888-4E06-B5DB-C7E5486308D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CF060F-252A-4512-9094-37F32973BCA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2" name="Text Box 3">
            <a:extLst>
              <a:ext uri="{FF2B5EF4-FFF2-40B4-BE49-F238E27FC236}">
                <a16:creationId xmlns:a16="http://schemas.microsoft.com/office/drawing/2014/main" id="{C77F1E28-B65A-4BBD-B5B7-C55B3475E5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85669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5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13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6B5C8F-83AC-45EE-9F12-B10A9F5B7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sz="2000" dirty="0" err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셀렉터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Selector: CSS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사용하는 노드 선택 구문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https://www.w3.org/TR/css3-selectors/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 중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첫번째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document.querySelectorAll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(selector)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selector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구문에 매칭되는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목록을 반환</a:t>
            </a:r>
          </a:p>
        </p:txBody>
      </p:sp>
      <p:graphicFrame>
        <p:nvGraphicFramePr>
          <p:cNvPr id="6" name="Group 52">
            <a:extLst>
              <a:ext uri="{FF2B5EF4-FFF2-40B4-BE49-F238E27FC236}">
                <a16:creationId xmlns:a16="http://schemas.microsoft.com/office/drawing/2014/main" id="{DCC6204B-318B-46FB-8387-FBC5AF88FBAF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3140968"/>
          <a:ext cx="6983412" cy="1026288"/>
        </p:xfrm>
        <a:graphic>
          <a:graphicData uri="http://schemas.openxmlformats.org/drawingml/2006/table">
            <a:tbl>
              <a:tblPr/>
              <a:tblGrid>
                <a:gridCol w="6983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05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document.querySelector(".list");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document.querySelector("#purchases");</a:t>
                      </a:r>
                    </a:p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var purchases = document.querySelectorAll("ul")[0];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25">
            <a:extLst>
              <a:ext uri="{FF2B5EF4-FFF2-40B4-BE49-F238E27FC236}">
                <a16:creationId xmlns:a16="http://schemas.microsoft.com/office/drawing/2014/main" id="{413980FE-BC37-4630-B807-0104D39A7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85113" y="350133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4">
            <a:extLst>
              <a:ext uri="{FF2B5EF4-FFF2-40B4-BE49-F238E27FC236}">
                <a16:creationId xmlns:a16="http://schemas.microsoft.com/office/drawing/2014/main" id="{BF26EA64-79C2-4240-A12C-BA7AA7775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5269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2F31A-4135-416F-B096-C1F093CE4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2983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 dirty="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 dirty="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10" name="AutoShape 18">
            <a:extLst>
              <a:ext uri="{FF2B5EF4-FFF2-40B4-BE49-F238E27FC236}">
                <a16:creationId xmlns:a16="http://schemas.microsoft.com/office/drawing/2014/main" id="{6D00ECB3-48A1-47F4-A337-39C218E44374}"/>
              </a:ext>
            </a:extLst>
          </p:cNvPr>
          <p:cNvCxnSpPr>
            <a:cxnSpLocks noChangeShapeType="1"/>
            <a:stCxn id="8" idx="3"/>
            <a:endCxn id="9" idx="1"/>
          </p:cNvCxnSpPr>
          <p:nvPr/>
        </p:nvCxnSpPr>
        <p:spPr bwMode="auto">
          <a:xfrm flipV="1">
            <a:off x="3733800" y="548888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1" name="Rectangle 19">
            <a:extLst>
              <a:ext uri="{FF2B5EF4-FFF2-40B4-BE49-F238E27FC236}">
                <a16:creationId xmlns:a16="http://schemas.microsoft.com/office/drawing/2014/main" id="{A1A56B20-2D11-439A-8616-C54D0414A3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5363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115B56C6-B0DC-4AD2-A91B-A42DD0D51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99358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4" name="AutoShape 21">
            <a:extLst>
              <a:ext uri="{FF2B5EF4-FFF2-40B4-BE49-F238E27FC236}">
                <a16:creationId xmlns:a16="http://schemas.microsoft.com/office/drawing/2014/main" id="{BE7CCDF2-BA0F-4DDD-B98F-1ED37CEF64D7}"/>
              </a:ext>
            </a:extLst>
          </p:cNvPr>
          <p:cNvCxnSpPr>
            <a:cxnSpLocks noChangeShapeType="1"/>
            <a:stCxn id="11" idx="2"/>
            <a:endCxn id="13" idx="0"/>
          </p:cNvCxnSpPr>
          <p:nvPr/>
        </p:nvCxnSpPr>
        <p:spPr bwMode="auto">
          <a:xfrm>
            <a:off x="3352800" y="491738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22">
            <a:extLst>
              <a:ext uri="{FF2B5EF4-FFF2-40B4-BE49-F238E27FC236}">
                <a16:creationId xmlns:a16="http://schemas.microsoft.com/office/drawing/2014/main" id="{358157EC-79C1-4E46-BEE9-95FB5DC557A6}"/>
              </a:ext>
            </a:extLst>
          </p:cNvPr>
          <p:cNvCxnSpPr>
            <a:cxnSpLocks noChangeShapeType="1"/>
            <a:stCxn id="8" idx="0"/>
            <a:endCxn id="13" idx="2"/>
          </p:cNvCxnSpPr>
          <p:nvPr/>
        </p:nvCxnSpPr>
        <p:spPr bwMode="auto">
          <a:xfrm flipV="1">
            <a:off x="3352800" y="537458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6" name="Rectangle 23">
            <a:extLst>
              <a:ext uri="{FF2B5EF4-FFF2-40B4-BE49-F238E27FC236}">
                <a16:creationId xmlns:a16="http://schemas.microsoft.com/office/drawing/2014/main" id="{660551D2-55C5-4161-993F-D0D39835D6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383980"/>
            <a:ext cx="31242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 Box 24">
            <a:extLst>
              <a:ext uri="{FF2B5EF4-FFF2-40B4-BE49-F238E27FC236}">
                <a16:creationId xmlns:a16="http://schemas.microsoft.com/office/drawing/2014/main" id="{48D57A4D-D401-425B-989A-F1C16C2388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440620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18" name="Rectangle 8">
            <a:extLst>
              <a:ext uri="{FF2B5EF4-FFF2-40B4-BE49-F238E27FC236}">
                <a16:creationId xmlns:a16="http://schemas.microsoft.com/office/drawing/2014/main" id="{C94CBC1F-98F5-4A09-A845-D48A51544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84118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57B0AF78-EC21-4C22-853B-09567E6AD5BF}"/>
              </a:ext>
            </a:extLst>
          </p:cNvPr>
          <p:cNvCxnSpPr>
            <a:cxnSpLocks noChangeShapeType="1"/>
            <a:stCxn id="8" idx="3"/>
            <a:endCxn id="18" idx="1"/>
          </p:cNvCxnSpPr>
          <p:nvPr/>
        </p:nvCxnSpPr>
        <p:spPr bwMode="auto">
          <a:xfrm flipV="1">
            <a:off x="3733800" y="5031680"/>
            <a:ext cx="4572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pic>
        <p:nvPicPr>
          <p:cNvPr id="20" name="그림 19" descr="코딩아이콘.png">
            <a:extLst>
              <a:ext uri="{FF2B5EF4-FFF2-40B4-BE49-F238E27FC236}">
                <a16:creationId xmlns:a16="http://schemas.microsoft.com/office/drawing/2014/main" id="{CB4B5CF2-76D1-4CAD-B52B-76D4119A0E8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4F7D782-BABF-456B-9E07-63600AA26A5B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1" name="Text Box 3">
            <a:extLst>
              <a:ext uri="{FF2B5EF4-FFF2-40B4-BE49-F238E27FC236}">
                <a16:creationId xmlns:a16="http://schemas.microsoft.com/office/drawing/2014/main" id="{61502700-D266-4F08-82F9-DEA989413F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24978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586759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elem.innerHTML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조회하거나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자신은 제외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elem.outerHTML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코드의 값을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조회하거나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수정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5BA7BA-4914-43F5-B0B7-FA370AF12FD0}"/>
              </a:ext>
            </a:extLst>
          </p:cNvPr>
          <p:cNvSpPr txBox="1"/>
          <p:nvPr/>
        </p:nvSpPr>
        <p:spPr>
          <a:xfrm>
            <a:off x="6943923" y="3005849"/>
            <a:ext cx="454854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768B21-A234-443D-BD86-97223027AF64}"/>
              </a:ext>
            </a:extLst>
          </p:cNvPr>
          <p:cNvSpPr txBox="1"/>
          <p:nvPr/>
        </p:nvSpPr>
        <p:spPr>
          <a:xfrm>
            <a:off x="911393" y="2833538"/>
            <a:ext cx="558675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'\n    &lt;li&gt;두부&lt;/li&gt;\n    &lt;li&gt;계란&lt;/li&gt;\n    &lt;li&gt;라면&lt;/li&gt;\n  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ABDD58-8913-4499-BDEF-C8D2C3A45739}"/>
              </a:ext>
            </a:extLst>
          </p:cNvPr>
          <p:cNvSpPr txBox="1"/>
          <p:nvPr/>
        </p:nvSpPr>
        <p:spPr>
          <a:xfrm>
            <a:off x="911393" y="5610699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'&lt;ul id="purchases" class="list"&gt;\n    &lt;li&gt;두부&lt;/li&gt;\n    &lt;li&gt;계란&lt;/li&gt;\n    &lt;li&gt;라면&lt;/li&gt;\n  &lt;/ul&gt;'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5522350-3042-4F8E-B8BD-F95EFD891F1E}"/>
              </a:ext>
            </a:extLst>
          </p:cNvPr>
          <p:cNvSpPr txBox="1"/>
          <p:nvPr/>
        </p:nvSpPr>
        <p:spPr>
          <a:xfrm>
            <a:off x="911392" y="1825047"/>
            <a:ext cx="558675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B3E9AEB-C415-4FCC-80E2-004F938C1E05}"/>
              </a:ext>
            </a:extLst>
          </p:cNvPr>
          <p:cNvSpPr txBox="1"/>
          <p:nvPr/>
        </p:nvSpPr>
        <p:spPr>
          <a:xfrm>
            <a:off x="911393" y="4620647"/>
            <a:ext cx="5586758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shoppingList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outerHTML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2E1DB21-1E86-4BA0-81E1-33EAF32D6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0705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요소노드의 내부 컨텐츠 제어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5700712" cy="3847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elem.textContent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소스코드의 값 그대로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elem.innerText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내부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 노드의 값을 조회하거나 수정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 의해서 실제 보이는 값으로 조회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화면에 보이지 않는 요소는 제외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(hidden)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AC9B2C7A-6A0A-41F4-A7BE-19A2D605E6C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0510CD8-EB1B-4260-B15F-3F718FB8CEC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4BE08E-31E7-4E52-862C-100EC390531B}"/>
              </a:ext>
            </a:extLst>
          </p:cNvPr>
          <p:cNvSpPr txBox="1"/>
          <p:nvPr/>
        </p:nvSpPr>
        <p:spPr>
          <a:xfrm>
            <a:off x="6586537" y="1742691"/>
            <a:ext cx="52101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hidden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✔️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16F0AF-5444-4DFD-BF30-6238009031B4}"/>
              </a:ext>
            </a:extLst>
          </p:cNvPr>
          <p:cNvSpPr txBox="1"/>
          <p:nvPr/>
        </p:nvSpPr>
        <p:spPr>
          <a:xfrm>
            <a:off x="610541" y="1773848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>
                <a:solidFill>
                  <a:srgbClr val="001080"/>
                </a:solidFill>
                <a:latin typeface="Consolas" panose="020B0609020204030204" pitchFamily="49" charset="0"/>
              </a:rPr>
              <a:t>textContent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계란️✔️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1B351E-0DCB-44B3-A0F8-9B8A8ABB5892}"/>
              </a:ext>
            </a:extLst>
          </p:cNvPr>
          <p:cNvSpPr txBox="1"/>
          <p:nvPr/>
        </p:nvSpPr>
        <p:spPr>
          <a:xfrm>
            <a:off x="610541" y="4671815"/>
            <a:ext cx="573072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'#purchases &gt; li:nth-child(2)'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secondLi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innerText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계란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97C7D1E-60A0-4C2D-B4B7-1282E4361D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6651" y="3473551"/>
            <a:ext cx="1409897" cy="13146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Text Box 3">
            <a:extLst>
              <a:ext uri="{FF2B5EF4-FFF2-40B4-BE49-F238E27FC236}">
                <a16:creationId xmlns:a16="http://schemas.microsoft.com/office/drawing/2014/main" id="{61D7F732-7EFB-433C-A78D-9E2BB7BEF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https://ko.javascript.info/basic-dom-node-properties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738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생성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16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8EE9B9D-790F-4BE4-B414-30C2BF313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671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생성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createXxx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이용</a:t>
            </a:r>
          </a:p>
        </p:txBody>
      </p:sp>
      <p:graphicFrame>
        <p:nvGraphicFramePr>
          <p:cNvPr id="6" name="Group 70">
            <a:extLst>
              <a:ext uri="{FF2B5EF4-FFF2-40B4-BE49-F238E27FC236}">
                <a16:creationId xmlns:a16="http://schemas.microsoft.com/office/drawing/2014/main" id="{20F6DC7C-8738-490E-817F-6C18EE739E0C}"/>
              </a:ext>
            </a:extLst>
          </p:cNvPr>
          <p:cNvGraphicFramePr>
            <a:graphicFrameLocks/>
          </p:cNvGraphicFramePr>
          <p:nvPr/>
        </p:nvGraphicFramePr>
        <p:xfrm>
          <a:off x="1066800" y="1773238"/>
          <a:ext cx="7010400" cy="1342390"/>
        </p:xfrm>
        <a:graphic>
          <a:graphicData uri="http://schemas.openxmlformats.org/drawingml/2006/table">
            <a:tbl>
              <a:tblPr/>
              <a:tblGrid>
                <a:gridCol w="3124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89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메소드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createElement(nodeName)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태그명으로 요소노드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createTextNode(nodeValue)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내용으로 텍스트노드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025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createAttribute(attributeName)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  <a:cs typeface="Times New Roman" pitchFamily="18" charset="0"/>
                        </a:rPr>
                        <a:t>지정한 이름으로 속성노드 생성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DCEBAF0-1FA1-45C2-B0E7-6DF4645C26FD}"/>
              </a:ext>
            </a:extLst>
          </p:cNvPr>
          <p:cNvSpPr txBox="1"/>
          <p:nvPr/>
        </p:nvSpPr>
        <p:spPr>
          <a:xfrm>
            <a:off x="1066800" y="3516610"/>
            <a:ext cx="70104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newLiNode = document.createElement(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b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newTextNode = document.createTextNode(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8" name="Rectangle 19">
            <a:extLst>
              <a:ext uri="{FF2B5EF4-FFF2-40B4-BE49-F238E27FC236}">
                <a16:creationId xmlns:a16="http://schemas.microsoft.com/office/drawing/2014/main" id="{770E53ED-9B17-46A1-83DA-A8BF037AAD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352164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20">
            <a:extLst>
              <a:ext uri="{FF2B5EF4-FFF2-40B4-BE49-F238E27FC236}">
                <a16:creationId xmlns:a16="http://schemas.microsoft.com/office/drawing/2014/main" id="{51D8D9F2-1439-4602-AF2D-BA99970F4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88016" y="405894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A7466844-9B32-48EE-BBDB-63831EBC1A4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3AB046D-60E9-402C-9977-ABDB21531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F0F0AB4-62D2-4B3C-BFAE-485A7A81C2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147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추가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82D972C-FD2F-444B-9597-9CC68664A5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appendChild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마지막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자식노드로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추가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38D13A-8F55-4018-979B-14AD5288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0653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EE129A7-8E3A-487A-8D10-D2EC1591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59" y="26162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8" name="AutoShape 7">
            <a:extLst>
              <a:ext uri="{FF2B5EF4-FFF2-40B4-BE49-F238E27FC236}">
                <a16:creationId xmlns:a16="http://schemas.microsoft.com/office/drawing/2014/main" id="{98BEC009-9FEA-4D3C-8AB7-DCDC0451F06D}"/>
              </a:ext>
            </a:extLst>
          </p:cNvPr>
          <p:cNvCxnSpPr>
            <a:cxnSpLocks noChangeShapeType="1"/>
            <a:stCxn id="7" idx="0"/>
            <a:endCxn id="6" idx="2"/>
          </p:cNvCxnSpPr>
          <p:nvPr/>
        </p:nvCxnSpPr>
        <p:spPr bwMode="auto">
          <a:xfrm flipV="1">
            <a:off x="8169259" y="2446338"/>
            <a:ext cx="0" cy="1698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780D59B4-36AE-4E1A-9163-5CF3B25561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E9237B-315A-45BD-8CBE-975D31390E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57BDDD-8C15-4C6D-A082-FB8C5FBD9C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BC8AD00D-EE62-4255-89DF-0248B6FF20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62F6A6D6-C3AF-4D0F-AEDF-FE8B29CE7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5" name="AutoShape 13">
            <a:extLst>
              <a:ext uri="{FF2B5EF4-FFF2-40B4-BE49-F238E27FC236}">
                <a16:creationId xmlns:a16="http://schemas.microsoft.com/office/drawing/2014/main" id="{A20342FC-67D5-49AC-8CB5-B7D8B9C26134}"/>
              </a:ext>
            </a:extLst>
          </p:cNvPr>
          <p:cNvCxnSpPr>
            <a:cxnSpLocks noChangeShapeType="1"/>
            <a:stCxn id="9" idx="2"/>
            <a:endCxn id="13" idx="0"/>
          </p:cNvCxnSpPr>
          <p:nvPr/>
        </p:nvCxnSpPr>
        <p:spPr bwMode="auto">
          <a:xfrm>
            <a:off x="1828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4">
            <a:extLst>
              <a:ext uri="{FF2B5EF4-FFF2-40B4-BE49-F238E27FC236}">
                <a16:creationId xmlns:a16="http://schemas.microsoft.com/office/drawing/2014/main" id="{7EB67874-D30F-4EA5-BC5E-D8A0342B5636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2667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5">
            <a:extLst>
              <a:ext uri="{FF2B5EF4-FFF2-40B4-BE49-F238E27FC236}">
                <a16:creationId xmlns:a16="http://schemas.microsoft.com/office/drawing/2014/main" id="{73326DC0-6C6D-45F7-BB22-1D0F0C17B35D}"/>
              </a:ext>
            </a:extLst>
          </p:cNvPr>
          <p:cNvCxnSpPr>
            <a:cxnSpLocks noChangeShapeType="1"/>
            <a:stCxn id="10" idx="0"/>
            <a:endCxn id="26" idx="2"/>
          </p:cNvCxnSpPr>
          <p:nvPr/>
        </p:nvCxnSpPr>
        <p:spPr bwMode="auto">
          <a:xfrm flipH="1" flipV="1">
            <a:off x="18288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6">
            <a:extLst>
              <a:ext uri="{FF2B5EF4-FFF2-40B4-BE49-F238E27FC236}">
                <a16:creationId xmlns:a16="http://schemas.microsoft.com/office/drawing/2014/main" id="{BBBF0241-6E49-4090-B0B3-2BD3831EA645}"/>
              </a:ext>
            </a:extLst>
          </p:cNvPr>
          <p:cNvCxnSpPr>
            <a:cxnSpLocks noChangeShapeType="1"/>
            <a:stCxn id="9" idx="0"/>
            <a:endCxn id="26" idx="2"/>
          </p:cNvCxnSpPr>
          <p:nvPr/>
        </p:nvCxnSpPr>
        <p:spPr bwMode="auto">
          <a:xfrm flipV="1">
            <a:off x="18288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7">
            <a:extLst>
              <a:ext uri="{FF2B5EF4-FFF2-40B4-BE49-F238E27FC236}">
                <a16:creationId xmlns:a16="http://schemas.microsoft.com/office/drawing/2014/main" id="{12EBA73F-2675-42A4-95D0-2E2104F05288}"/>
              </a:ext>
            </a:extLst>
          </p:cNvPr>
          <p:cNvCxnSpPr>
            <a:cxnSpLocks noChangeShapeType="1"/>
            <a:stCxn id="26" idx="3"/>
            <a:endCxn id="11" idx="1"/>
          </p:cNvCxnSpPr>
          <p:nvPr/>
        </p:nvCxnSpPr>
        <p:spPr bwMode="auto">
          <a:xfrm flipV="1">
            <a:off x="22098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8">
            <a:extLst>
              <a:ext uri="{FF2B5EF4-FFF2-40B4-BE49-F238E27FC236}">
                <a16:creationId xmlns:a16="http://schemas.microsoft.com/office/drawing/2014/main" id="{0600EF33-AF7E-47FB-AEAA-FAE702619B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386D9B2B-FD9C-4F52-855F-475A872F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0">
            <a:extLst>
              <a:ext uri="{FF2B5EF4-FFF2-40B4-BE49-F238E27FC236}">
                <a16:creationId xmlns:a16="http://schemas.microsoft.com/office/drawing/2014/main" id="{6972CF65-740B-49A4-8DF0-A15B6D0A419F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18288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1">
            <a:extLst>
              <a:ext uri="{FF2B5EF4-FFF2-40B4-BE49-F238E27FC236}">
                <a16:creationId xmlns:a16="http://schemas.microsoft.com/office/drawing/2014/main" id="{BB691396-ED21-4798-89AF-B4091FF2C97D}"/>
              </a:ext>
            </a:extLst>
          </p:cNvPr>
          <p:cNvCxnSpPr>
            <a:cxnSpLocks noChangeShapeType="1"/>
            <a:stCxn id="26" idx="0"/>
            <a:endCxn id="21" idx="2"/>
          </p:cNvCxnSpPr>
          <p:nvPr/>
        </p:nvCxnSpPr>
        <p:spPr bwMode="auto">
          <a:xfrm flipV="1">
            <a:off x="18288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2">
            <a:extLst>
              <a:ext uri="{FF2B5EF4-FFF2-40B4-BE49-F238E27FC236}">
                <a16:creationId xmlns:a16="http://schemas.microsoft.com/office/drawing/2014/main" id="{727C34A5-45C7-4BB6-914A-7D2072C3DC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3132138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3">
            <a:extLst>
              <a:ext uri="{FF2B5EF4-FFF2-40B4-BE49-F238E27FC236}">
                <a16:creationId xmlns:a16="http://schemas.microsoft.com/office/drawing/2014/main" id="{9F68169D-D5DF-401D-AF8D-6CCBCAA7B6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94DAD366-6ACD-49A0-971B-CAA178C743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53B49749-BEDE-46DA-88CF-36BD7AAD11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48847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AEB21AE3-1F51-4021-9AD0-51DC5454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230027CD-EEB0-438D-AE98-B984C639D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40465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0" name="Rectangle 28">
            <a:extLst>
              <a:ext uri="{FF2B5EF4-FFF2-40B4-BE49-F238E27FC236}">
                <a16:creationId xmlns:a16="http://schemas.microsoft.com/office/drawing/2014/main" id="{6F6F3516-EB52-41B7-9A11-A429B9D53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1" name="Rectangle 29">
            <a:extLst>
              <a:ext uri="{FF2B5EF4-FFF2-40B4-BE49-F238E27FC236}">
                <a16:creationId xmlns:a16="http://schemas.microsoft.com/office/drawing/2014/main" id="{63B7CB8A-9931-4F14-86F7-3FD22265A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2" name="AutoShape 30">
            <a:extLst>
              <a:ext uri="{FF2B5EF4-FFF2-40B4-BE49-F238E27FC236}">
                <a16:creationId xmlns:a16="http://schemas.microsoft.com/office/drawing/2014/main" id="{F740AFE2-0254-43AA-9487-E83924F9D532}"/>
              </a:ext>
            </a:extLst>
          </p:cNvPr>
          <p:cNvCxnSpPr>
            <a:cxnSpLocks noChangeShapeType="1"/>
            <a:stCxn id="27" idx="2"/>
            <a:endCxn id="30" idx="0"/>
          </p:cNvCxnSpPr>
          <p:nvPr/>
        </p:nvCxnSpPr>
        <p:spPr bwMode="auto">
          <a:xfrm>
            <a:off x="60198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3" name="AutoShape 31">
            <a:extLst>
              <a:ext uri="{FF2B5EF4-FFF2-40B4-BE49-F238E27FC236}">
                <a16:creationId xmlns:a16="http://schemas.microsoft.com/office/drawing/2014/main" id="{60A7CD35-BA8E-40AD-91A6-39734EBC7C35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35052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2">
            <a:extLst>
              <a:ext uri="{FF2B5EF4-FFF2-40B4-BE49-F238E27FC236}">
                <a16:creationId xmlns:a16="http://schemas.microsoft.com/office/drawing/2014/main" id="{475BE3D3-09D6-4D7F-84C3-A26B0AC4F24D}"/>
              </a:ext>
            </a:extLst>
          </p:cNvPr>
          <p:cNvCxnSpPr>
            <a:cxnSpLocks noChangeShapeType="1"/>
            <a:stCxn id="27" idx="0"/>
            <a:endCxn id="44" idx="2"/>
          </p:cNvCxnSpPr>
          <p:nvPr/>
        </p:nvCxnSpPr>
        <p:spPr bwMode="auto">
          <a:xfrm flipH="1" flipV="1">
            <a:off x="5181600" y="46561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3">
            <a:extLst>
              <a:ext uri="{FF2B5EF4-FFF2-40B4-BE49-F238E27FC236}">
                <a16:creationId xmlns:a16="http://schemas.microsoft.com/office/drawing/2014/main" id="{F5D83E1D-4CB0-4F77-BEE2-02653E807069}"/>
              </a:ext>
            </a:extLst>
          </p:cNvPr>
          <p:cNvCxnSpPr>
            <a:cxnSpLocks noChangeShapeType="1"/>
            <a:stCxn id="28" idx="0"/>
            <a:endCxn id="26" idx="2"/>
          </p:cNvCxnSpPr>
          <p:nvPr/>
        </p:nvCxnSpPr>
        <p:spPr bwMode="auto">
          <a:xfrm flipH="1" flipV="1">
            <a:off x="1828800" y="46561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4">
            <a:extLst>
              <a:ext uri="{FF2B5EF4-FFF2-40B4-BE49-F238E27FC236}">
                <a16:creationId xmlns:a16="http://schemas.microsoft.com/office/drawing/2014/main" id="{7C7CFC52-872B-40C7-B09A-9FA42E0FA9C0}"/>
              </a:ext>
            </a:extLst>
          </p:cNvPr>
          <p:cNvCxnSpPr>
            <a:cxnSpLocks noChangeShapeType="1"/>
            <a:stCxn id="44" idx="3"/>
            <a:endCxn id="29" idx="1"/>
          </p:cNvCxnSpPr>
          <p:nvPr/>
        </p:nvCxnSpPr>
        <p:spPr bwMode="auto">
          <a:xfrm flipV="1">
            <a:off x="5562600" y="42370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7" name="Rectangle 35">
            <a:extLst>
              <a:ext uri="{FF2B5EF4-FFF2-40B4-BE49-F238E27FC236}">
                <a16:creationId xmlns:a16="http://schemas.microsoft.com/office/drawing/2014/main" id="{3DC6EAD6-0DBC-4829-BA55-4C0DE782CA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2845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8" name="Rectangle 36">
            <a:extLst>
              <a:ext uri="{FF2B5EF4-FFF2-40B4-BE49-F238E27FC236}">
                <a16:creationId xmlns:a16="http://schemas.microsoft.com/office/drawing/2014/main" id="{2EBD2471-95F6-4650-9B1F-1558AB9E5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7417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39" name="AutoShape 37">
            <a:extLst>
              <a:ext uri="{FF2B5EF4-FFF2-40B4-BE49-F238E27FC236}">
                <a16:creationId xmlns:a16="http://schemas.microsoft.com/office/drawing/2014/main" id="{0DF76E0A-34D6-4DD9-8FB8-EDF11F89E4B4}"/>
              </a:ext>
            </a:extLst>
          </p:cNvPr>
          <p:cNvCxnSpPr>
            <a:cxnSpLocks noChangeShapeType="1"/>
            <a:stCxn id="37" idx="2"/>
            <a:endCxn id="38" idx="0"/>
          </p:cNvCxnSpPr>
          <p:nvPr/>
        </p:nvCxnSpPr>
        <p:spPr bwMode="auto">
          <a:xfrm>
            <a:off x="5181600" y="36655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8">
            <a:extLst>
              <a:ext uri="{FF2B5EF4-FFF2-40B4-BE49-F238E27FC236}">
                <a16:creationId xmlns:a16="http://schemas.microsoft.com/office/drawing/2014/main" id="{AEF60521-2118-463F-9472-DF76EE28153A}"/>
              </a:ext>
            </a:extLst>
          </p:cNvPr>
          <p:cNvCxnSpPr>
            <a:cxnSpLocks noChangeShapeType="1"/>
            <a:stCxn id="44" idx="0"/>
            <a:endCxn id="38" idx="2"/>
          </p:cNvCxnSpPr>
          <p:nvPr/>
        </p:nvCxnSpPr>
        <p:spPr bwMode="auto">
          <a:xfrm flipV="1">
            <a:off x="5181600" y="4122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1" name="Rectangle 39">
            <a:extLst>
              <a:ext uri="{FF2B5EF4-FFF2-40B4-BE49-F238E27FC236}">
                <a16:creationId xmlns:a16="http://schemas.microsoft.com/office/drawing/2014/main" id="{D51054B3-5EB2-4A54-A808-35B03A6650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132138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Text Box 40">
            <a:extLst>
              <a:ext uri="{FF2B5EF4-FFF2-40B4-BE49-F238E27FC236}">
                <a16:creationId xmlns:a16="http://schemas.microsoft.com/office/drawing/2014/main" id="{D2C39C17-5C78-45A3-9EDA-ED0ACE33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84925" y="31543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cxnSp>
        <p:nvCxnSpPr>
          <p:cNvPr id="43" name="AutoShape 44">
            <a:extLst>
              <a:ext uri="{FF2B5EF4-FFF2-40B4-BE49-F238E27FC236}">
                <a16:creationId xmlns:a16="http://schemas.microsoft.com/office/drawing/2014/main" id="{B8572F83-6221-4A01-8B7B-1F4BF6A4150C}"/>
              </a:ext>
            </a:extLst>
          </p:cNvPr>
          <p:cNvCxnSpPr>
            <a:cxnSpLocks noChangeShapeType="1"/>
            <a:stCxn id="44" idx="2"/>
          </p:cNvCxnSpPr>
          <p:nvPr/>
        </p:nvCxnSpPr>
        <p:spPr bwMode="auto">
          <a:xfrm rot="16200000" flipH="1">
            <a:off x="6324600" y="3513138"/>
            <a:ext cx="228600" cy="2514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4" name="Rectangle 45">
            <a:extLst>
              <a:ext uri="{FF2B5EF4-FFF2-40B4-BE49-F238E27FC236}">
                <a16:creationId xmlns:a16="http://schemas.microsoft.com/office/drawing/2014/main" id="{5D98F5FB-4C69-4FF0-BF8B-E66D99856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2751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5" name="Rectangle 46">
            <a:extLst>
              <a:ext uri="{FF2B5EF4-FFF2-40B4-BE49-F238E27FC236}">
                <a16:creationId xmlns:a16="http://schemas.microsoft.com/office/drawing/2014/main" id="{34BBE156-28EB-4622-B355-E5E6CBA0E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48847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6" name="Rectangle 47">
            <a:extLst>
              <a:ext uri="{FF2B5EF4-FFF2-40B4-BE49-F238E27FC236}">
                <a16:creationId xmlns:a16="http://schemas.microsoft.com/office/drawing/2014/main" id="{BAD3961E-5801-44E4-B669-179911A1B7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47" name="AutoShape 48">
            <a:extLst>
              <a:ext uri="{FF2B5EF4-FFF2-40B4-BE49-F238E27FC236}">
                <a16:creationId xmlns:a16="http://schemas.microsoft.com/office/drawing/2014/main" id="{1A9F694B-0E8F-4891-B394-9FEBA0C3E7FD}"/>
              </a:ext>
            </a:extLst>
          </p:cNvPr>
          <p:cNvCxnSpPr>
            <a:cxnSpLocks noChangeShapeType="1"/>
            <a:stCxn id="45" idx="2"/>
            <a:endCxn id="46" idx="0"/>
          </p:cNvCxnSpPr>
          <p:nvPr/>
        </p:nvCxnSpPr>
        <p:spPr bwMode="auto">
          <a:xfrm>
            <a:off x="51816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8" name="AutoShape 49">
            <a:extLst>
              <a:ext uri="{FF2B5EF4-FFF2-40B4-BE49-F238E27FC236}">
                <a16:creationId xmlns:a16="http://schemas.microsoft.com/office/drawing/2014/main" id="{462EEB5F-B8CF-4378-8537-D9CF92A07051}"/>
              </a:ext>
            </a:extLst>
          </p:cNvPr>
          <p:cNvCxnSpPr>
            <a:cxnSpLocks noChangeShapeType="1"/>
            <a:stCxn id="44" idx="2"/>
            <a:endCxn id="45" idx="0"/>
          </p:cNvCxnSpPr>
          <p:nvPr/>
        </p:nvCxnSpPr>
        <p:spPr bwMode="auto">
          <a:xfrm>
            <a:off x="5181600" y="46561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9" name="Rectangle 50">
            <a:extLst>
              <a:ext uri="{FF2B5EF4-FFF2-40B4-BE49-F238E27FC236}">
                <a16:creationId xmlns:a16="http://schemas.microsoft.com/office/drawing/2014/main" id="{E6F902BB-01DD-4EA7-88B9-19BE683910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8847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51">
            <a:extLst>
              <a:ext uri="{FF2B5EF4-FFF2-40B4-BE49-F238E27FC236}">
                <a16:creationId xmlns:a16="http://schemas.microsoft.com/office/drawing/2014/main" id="{AD1B83D9-6D7D-4138-AA36-01165452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54181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52">
            <a:extLst>
              <a:ext uri="{FF2B5EF4-FFF2-40B4-BE49-F238E27FC236}">
                <a16:creationId xmlns:a16="http://schemas.microsoft.com/office/drawing/2014/main" id="{707C6865-A0E8-4E64-A5E1-AF0C2B0E7964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6858000" y="52657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53">
            <a:extLst>
              <a:ext uri="{FF2B5EF4-FFF2-40B4-BE49-F238E27FC236}">
                <a16:creationId xmlns:a16="http://schemas.microsoft.com/office/drawing/2014/main" id="{2CD01E96-9B38-4956-8D39-269B7F5B863A}"/>
              </a:ext>
            </a:extLst>
          </p:cNvPr>
          <p:cNvCxnSpPr>
            <a:cxnSpLocks noChangeShapeType="1"/>
            <a:stCxn id="44" idx="2"/>
            <a:endCxn id="49" idx="0"/>
          </p:cNvCxnSpPr>
          <p:nvPr/>
        </p:nvCxnSpPr>
        <p:spPr bwMode="auto">
          <a:xfrm rot="16200000" flipH="1">
            <a:off x="5905500" y="3932238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3" name="직선 화살표 연결선 111">
            <a:extLst>
              <a:ext uri="{FF2B5EF4-FFF2-40B4-BE49-F238E27FC236}">
                <a16:creationId xmlns:a16="http://schemas.microsoft.com/office/drawing/2014/main" id="{D9FB37DC-DF80-40BE-AB47-DB65A4BD460C}"/>
              </a:ext>
            </a:extLst>
          </p:cNvPr>
          <p:cNvCxnSpPr>
            <a:cxnSpLocks noChangeShapeType="1"/>
            <a:stCxn id="24" idx="3"/>
            <a:endCxn id="41" idx="1"/>
          </p:cNvCxnSpPr>
          <p:nvPr/>
        </p:nvCxnSpPr>
        <p:spPr bwMode="auto">
          <a:xfrm>
            <a:off x="4343400" y="4503738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7CB13CA9-257E-490E-BD34-62081391C04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67517C25-C69A-4A6B-ADE2-FCD9469C7E6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E2598A2-22C9-4D82-94CB-21FFE006886C}"/>
              </a:ext>
            </a:extLst>
          </p:cNvPr>
          <p:cNvSpPr txBox="1"/>
          <p:nvPr/>
        </p:nvSpPr>
        <p:spPr>
          <a:xfrm>
            <a:off x="1140342" y="1684249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createElement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"li"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C565B7F-F945-4A1C-A00E-61547C2F8A98}"/>
              </a:ext>
            </a:extLst>
          </p:cNvPr>
          <p:cNvSpPr txBox="1"/>
          <p:nvPr/>
        </p:nvSpPr>
        <p:spPr>
          <a:xfrm>
            <a:off x="1140344" y="1974891"/>
            <a:ext cx="6647915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우유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01349F9-A41F-4E39-926A-EB7F57FFC092}"/>
              </a:ext>
            </a:extLst>
          </p:cNvPr>
          <p:cNvSpPr txBox="1"/>
          <p:nvPr/>
        </p:nvSpPr>
        <p:spPr>
          <a:xfrm>
            <a:off x="1140344" y="2257466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newTextNode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074D394-1250-44E6-928A-65DDAD91A703}"/>
              </a:ext>
            </a:extLst>
          </p:cNvPr>
          <p:cNvSpPr txBox="1"/>
          <p:nvPr/>
        </p:nvSpPr>
        <p:spPr>
          <a:xfrm>
            <a:off x="1140343" y="2529682"/>
            <a:ext cx="6238841" cy="36933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4" name="Text Box 3">
            <a:extLst>
              <a:ext uri="{FF2B5EF4-FFF2-40B4-BE49-F238E27FC236}">
                <a16:creationId xmlns:a16="http://schemas.microsoft.com/office/drawing/2014/main" id="{CEF5F233-CF16-423D-A435-B80847177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5605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5 " pathEditMode="relative" rAng="0" ptsTypes="AA">
                                      <p:cBhvr>
                                        <p:cTn id="4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927 0.00046 L -0.02813 0.40996 " pathEditMode="relative" rAng="0" ptsTypes="AA">
                                      <p:cBhvr>
                                        <p:cTn id="5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70" y="2046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60" grpId="0"/>
      <p:bldP spid="61" grpId="0"/>
      <p:bldP spid="62" grpId="0"/>
      <p:bldP spid="6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삽입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18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4F207672-20FE-4EAC-AC32-273384413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삽입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insertBefore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앞에 삽입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F6454EC-D51C-43CA-B916-D3DDEDF0D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1989138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FB74564-D6FC-4018-B8EE-97CBAA25D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48801" y="25225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9" name="AutoShape 7">
            <a:extLst>
              <a:ext uri="{FF2B5EF4-FFF2-40B4-BE49-F238E27FC236}">
                <a16:creationId xmlns:a16="http://schemas.microsoft.com/office/drawing/2014/main" id="{E9567AF6-B815-4BFF-9252-66370D054922}"/>
              </a:ext>
            </a:extLst>
          </p:cNvPr>
          <p:cNvCxnSpPr>
            <a:cxnSpLocks noChangeShapeType="1"/>
            <a:stCxn id="8" idx="0"/>
            <a:endCxn id="7" idx="2"/>
          </p:cNvCxnSpPr>
          <p:nvPr/>
        </p:nvCxnSpPr>
        <p:spPr bwMode="auto">
          <a:xfrm flipV="1">
            <a:off x="9829801" y="23701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0" name="Rectangle 8">
            <a:extLst>
              <a:ext uri="{FF2B5EF4-FFF2-40B4-BE49-F238E27FC236}">
                <a16:creationId xmlns:a16="http://schemas.microsoft.com/office/drawing/2014/main" id="{93650B4B-6EC3-49BB-8D80-1BDAE11C8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C9159BFD-6391-48AA-B7E6-03350C53EA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05F3746E-CD27-493A-901C-F4296EAC6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45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4A85253F-09EA-4DC3-A5B5-1B5C25FE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2A2098C3-42BB-46C2-ACA4-1932EFB43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33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D409CCFC-4A8E-414C-A767-77321E014FFA}"/>
              </a:ext>
            </a:extLst>
          </p:cNvPr>
          <p:cNvCxnSpPr>
            <a:cxnSpLocks noChangeShapeType="1"/>
            <a:stCxn id="10" idx="2"/>
            <a:endCxn id="14" idx="0"/>
          </p:cNvCxnSpPr>
          <p:nvPr/>
        </p:nvCxnSpPr>
        <p:spPr bwMode="auto">
          <a:xfrm>
            <a:off x="1576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18FE5F9F-B364-437B-B599-9997C88AB1BC}"/>
              </a:ext>
            </a:extLst>
          </p:cNvPr>
          <p:cNvCxnSpPr>
            <a:cxnSpLocks noChangeShapeType="1"/>
            <a:stCxn id="11" idx="2"/>
            <a:endCxn id="15" idx="0"/>
          </p:cNvCxnSpPr>
          <p:nvPr/>
        </p:nvCxnSpPr>
        <p:spPr bwMode="auto">
          <a:xfrm>
            <a:off x="2414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6E7C2C57-8ECE-48F3-A10E-FF5CCB4AC6EB}"/>
              </a:ext>
            </a:extLst>
          </p:cNvPr>
          <p:cNvCxnSpPr>
            <a:cxnSpLocks noChangeShapeType="1"/>
            <a:stCxn id="11" idx="0"/>
            <a:endCxn id="27" idx="2"/>
          </p:cNvCxnSpPr>
          <p:nvPr/>
        </p:nvCxnSpPr>
        <p:spPr bwMode="auto">
          <a:xfrm flipH="1" flipV="1">
            <a:off x="1576388" y="450691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0A600EB4-C078-418F-9DFC-8BFB51717284}"/>
              </a:ext>
            </a:extLst>
          </p:cNvPr>
          <p:cNvCxnSpPr>
            <a:cxnSpLocks noChangeShapeType="1"/>
            <a:stCxn id="10" idx="0"/>
            <a:endCxn id="27" idx="2"/>
          </p:cNvCxnSpPr>
          <p:nvPr/>
        </p:nvCxnSpPr>
        <p:spPr bwMode="auto">
          <a:xfrm flipV="1">
            <a:off x="1576388" y="450691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9B9635D7-2A08-4B40-A169-567FD4B230A3}"/>
              </a:ext>
            </a:extLst>
          </p:cNvPr>
          <p:cNvCxnSpPr>
            <a:cxnSpLocks noChangeShapeType="1"/>
            <a:stCxn id="27" idx="3"/>
            <a:endCxn id="13" idx="1"/>
          </p:cNvCxnSpPr>
          <p:nvPr/>
        </p:nvCxnSpPr>
        <p:spPr bwMode="auto">
          <a:xfrm flipV="1">
            <a:off x="19573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1" name="Rectangle 18">
            <a:extLst>
              <a:ext uri="{FF2B5EF4-FFF2-40B4-BE49-F238E27FC236}">
                <a16:creationId xmlns:a16="http://schemas.microsoft.com/office/drawing/2014/main" id="{86AF88D0-F4C2-4F50-BDC5-A2A87AC95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C4738B41-E89E-4921-9021-932C45E80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3" name="AutoShape 20">
            <a:extLst>
              <a:ext uri="{FF2B5EF4-FFF2-40B4-BE49-F238E27FC236}">
                <a16:creationId xmlns:a16="http://schemas.microsoft.com/office/drawing/2014/main" id="{0F00FEC1-B513-4643-9618-E2A9E3FC0E87}"/>
              </a:ext>
            </a:extLst>
          </p:cNvPr>
          <p:cNvCxnSpPr>
            <a:cxnSpLocks noChangeShapeType="1"/>
            <a:stCxn id="21" idx="2"/>
            <a:endCxn id="22" idx="0"/>
          </p:cNvCxnSpPr>
          <p:nvPr/>
        </p:nvCxnSpPr>
        <p:spPr bwMode="auto">
          <a:xfrm>
            <a:off x="15763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9DD17DD6-ABA2-42DF-B2B7-51E24BD11B81}"/>
              </a:ext>
            </a:extLst>
          </p:cNvPr>
          <p:cNvCxnSpPr>
            <a:cxnSpLocks noChangeShapeType="1"/>
            <a:stCxn id="27" idx="0"/>
            <a:endCxn id="22" idx="2"/>
          </p:cNvCxnSpPr>
          <p:nvPr/>
        </p:nvCxnSpPr>
        <p:spPr bwMode="auto">
          <a:xfrm flipV="1">
            <a:off x="15763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" name="Rectangle 22">
            <a:extLst>
              <a:ext uri="{FF2B5EF4-FFF2-40B4-BE49-F238E27FC236}">
                <a16:creationId xmlns:a16="http://schemas.microsoft.com/office/drawing/2014/main" id="{E9378A03-4AC1-4E39-A1D7-0FF3E999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2988" y="2982913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9680A0A9-7113-4082-B31C-4B15F3748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97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2BF95C8E-4289-4664-AC7C-DD32282411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E3E13D8C-CFC6-4CD4-AAC6-5A00418EB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473551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4D06B540-759E-4773-8347-D2247324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7">
            <a:extLst>
              <a:ext uri="{FF2B5EF4-FFF2-40B4-BE49-F238E27FC236}">
                <a16:creationId xmlns:a16="http://schemas.microsoft.com/office/drawing/2014/main" id="{CF8CDE61-61BA-432C-A30B-BC486F28A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7388" y="389731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1" name="Rectangle 28">
            <a:extLst>
              <a:ext uri="{FF2B5EF4-FFF2-40B4-BE49-F238E27FC236}">
                <a16:creationId xmlns:a16="http://schemas.microsoft.com/office/drawing/2014/main" id="{4101E153-1852-416B-A030-4C0C0FEE9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45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2" name="Rectangle 29">
            <a:extLst>
              <a:ext uri="{FF2B5EF4-FFF2-40B4-BE49-F238E27FC236}">
                <a16:creationId xmlns:a16="http://schemas.microsoft.com/office/drawing/2014/main" id="{9050FD1A-0F1B-4385-8511-75E9C97A4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71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C51DFBB1-032C-48FC-B05C-00F63C2385D0}"/>
              </a:ext>
            </a:extLst>
          </p:cNvPr>
          <p:cNvCxnSpPr>
            <a:cxnSpLocks noChangeShapeType="1"/>
            <a:stCxn id="28" idx="2"/>
            <a:endCxn id="31" idx="0"/>
          </p:cNvCxnSpPr>
          <p:nvPr/>
        </p:nvCxnSpPr>
        <p:spPr bwMode="auto">
          <a:xfrm>
            <a:off x="66055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41017EBF-6729-4AAD-BD5B-8D97816459A1}"/>
              </a:ext>
            </a:extLst>
          </p:cNvPr>
          <p:cNvCxnSpPr>
            <a:cxnSpLocks noChangeShapeType="1"/>
            <a:stCxn id="29" idx="2"/>
            <a:endCxn id="32" idx="0"/>
          </p:cNvCxnSpPr>
          <p:nvPr/>
        </p:nvCxnSpPr>
        <p:spPr bwMode="auto">
          <a:xfrm>
            <a:off x="3252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C0C3AF29-A820-4427-B6CB-6435A9CAA37A}"/>
              </a:ext>
            </a:extLst>
          </p:cNvPr>
          <p:cNvCxnSpPr>
            <a:cxnSpLocks noChangeShapeType="1"/>
            <a:stCxn id="28" idx="0"/>
            <a:endCxn id="48" idx="2"/>
          </p:cNvCxnSpPr>
          <p:nvPr/>
        </p:nvCxnSpPr>
        <p:spPr bwMode="auto">
          <a:xfrm rot="16200000" flipV="1">
            <a:off x="5653088" y="3783013"/>
            <a:ext cx="228600" cy="1676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3">
            <a:extLst>
              <a:ext uri="{FF2B5EF4-FFF2-40B4-BE49-F238E27FC236}">
                <a16:creationId xmlns:a16="http://schemas.microsoft.com/office/drawing/2014/main" id="{0C4F49BF-EA60-4992-8508-E06F4250EBD0}"/>
              </a:ext>
            </a:extLst>
          </p:cNvPr>
          <p:cNvCxnSpPr>
            <a:cxnSpLocks noChangeShapeType="1"/>
            <a:stCxn id="29" idx="0"/>
            <a:endCxn id="27" idx="2"/>
          </p:cNvCxnSpPr>
          <p:nvPr/>
        </p:nvCxnSpPr>
        <p:spPr bwMode="auto">
          <a:xfrm flipH="1" flipV="1">
            <a:off x="1576388" y="450691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34">
            <a:extLst>
              <a:ext uri="{FF2B5EF4-FFF2-40B4-BE49-F238E27FC236}">
                <a16:creationId xmlns:a16="http://schemas.microsoft.com/office/drawing/2014/main" id="{F8E72C80-4EE8-4409-9B11-02546C15B0CE}"/>
              </a:ext>
            </a:extLst>
          </p:cNvPr>
          <p:cNvCxnSpPr>
            <a:cxnSpLocks noChangeShapeType="1"/>
            <a:stCxn id="48" idx="3"/>
            <a:endCxn id="30" idx="1"/>
          </p:cNvCxnSpPr>
          <p:nvPr/>
        </p:nvCxnSpPr>
        <p:spPr bwMode="auto">
          <a:xfrm flipV="1">
            <a:off x="5310188" y="408781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DA8AF80E-A96B-4FD7-8AC8-B48C673C13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1353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39" name="Rectangle 36">
            <a:extLst>
              <a:ext uri="{FF2B5EF4-FFF2-40B4-BE49-F238E27FC236}">
                <a16:creationId xmlns:a16="http://schemas.microsoft.com/office/drawing/2014/main" id="{364DEA2B-370D-47CE-8394-0F10FB76A2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35925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AC42A69D-D317-4B4E-B478-82A0AA5BB5EA}"/>
              </a:ext>
            </a:extLst>
          </p:cNvPr>
          <p:cNvCxnSpPr>
            <a:cxnSpLocks noChangeShapeType="1"/>
            <a:stCxn id="38" idx="2"/>
            <a:endCxn id="39" idx="0"/>
          </p:cNvCxnSpPr>
          <p:nvPr/>
        </p:nvCxnSpPr>
        <p:spPr bwMode="auto">
          <a:xfrm>
            <a:off x="4929188" y="351631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60091309-286E-480F-B7DC-7D84BF393B4F}"/>
              </a:ext>
            </a:extLst>
          </p:cNvPr>
          <p:cNvCxnSpPr>
            <a:cxnSpLocks noChangeShapeType="1"/>
            <a:stCxn id="48" idx="0"/>
            <a:endCxn id="39" idx="2"/>
          </p:cNvCxnSpPr>
          <p:nvPr/>
        </p:nvCxnSpPr>
        <p:spPr bwMode="auto">
          <a:xfrm flipV="1">
            <a:off x="4929188" y="3973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2" name="Rectangle 39">
            <a:extLst>
              <a:ext uri="{FF2B5EF4-FFF2-40B4-BE49-F238E27FC236}">
                <a16:creationId xmlns:a16="http://schemas.microsoft.com/office/drawing/2014/main" id="{4ABD5D92-9A8C-4736-8653-C3704830FD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5788" y="298291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83CEC993-4932-49C4-8FDB-7C28E037D6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2513" y="300513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BAFAD75E-FCAF-47B3-B050-381B2652F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73551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5" name="Rectangle 42">
            <a:extLst>
              <a:ext uri="{FF2B5EF4-FFF2-40B4-BE49-F238E27FC236}">
                <a16:creationId xmlns:a16="http://schemas.microsoft.com/office/drawing/2014/main" id="{3D8EED75-F248-4B47-BDE0-375029512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AA82F381-746B-463C-9F2A-0C8AFECA2472}"/>
              </a:ext>
            </a:extLst>
          </p:cNvPr>
          <p:cNvCxnSpPr>
            <a:cxnSpLocks noChangeShapeType="1"/>
            <a:stCxn id="45" idx="0"/>
            <a:endCxn id="44" idx="2"/>
          </p:cNvCxnSpPr>
          <p:nvPr/>
        </p:nvCxnSpPr>
        <p:spPr bwMode="auto">
          <a:xfrm flipV="1">
            <a:off x="49291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7" name="AutoShape 44">
            <a:extLst>
              <a:ext uri="{FF2B5EF4-FFF2-40B4-BE49-F238E27FC236}">
                <a16:creationId xmlns:a16="http://schemas.microsoft.com/office/drawing/2014/main" id="{DE179339-9B27-4706-8717-87E5F363DACA}"/>
              </a:ext>
            </a:extLst>
          </p:cNvPr>
          <p:cNvCxnSpPr>
            <a:cxnSpLocks noChangeShapeType="1"/>
            <a:stCxn id="48" idx="2"/>
            <a:endCxn id="44" idx="0"/>
          </p:cNvCxnSpPr>
          <p:nvPr/>
        </p:nvCxnSpPr>
        <p:spPr bwMode="auto">
          <a:xfrm rot="5400000">
            <a:off x="4814888" y="4621212"/>
            <a:ext cx="228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Rectangle 45">
            <a:extLst>
              <a:ext uri="{FF2B5EF4-FFF2-40B4-BE49-F238E27FC236}">
                <a16:creationId xmlns:a16="http://schemas.microsoft.com/office/drawing/2014/main" id="{8C03104C-E54F-4A69-A5D8-4F1B5158B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8188" y="412591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8FEB3475-5223-4D97-94EB-B30B97681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473551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B3706DCF-ABBE-4FA5-A1CC-FB4D6F215C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3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EFC4527C-479B-4D1B-8618-49215B3C72FD}"/>
              </a:ext>
            </a:extLst>
          </p:cNvPr>
          <p:cNvCxnSpPr>
            <a:cxnSpLocks noChangeShapeType="1"/>
            <a:stCxn id="49" idx="2"/>
            <a:endCxn id="50" idx="0"/>
          </p:cNvCxnSpPr>
          <p:nvPr/>
        </p:nvCxnSpPr>
        <p:spPr bwMode="auto">
          <a:xfrm>
            <a:off x="57673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4A9AA237-4C14-482E-A1A2-E9E245119D2E}"/>
              </a:ext>
            </a:extLst>
          </p:cNvPr>
          <p:cNvCxnSpPr>
            <a:cxnSpLocks noChangeShapeType="1"/>
            <a:stCxn id="48" idx="2"/>
            <a:endCxn id="49" idx="0"/>
          </p:cNvCxnSpPr>
          <p:nvPr/>
        </p:nvCxnSpPr>
        <p:spPr bwMode="auto">
          <a:xfrm rot="16200000" flipH="1">
            <a:off x="5233988" y="4202113"/>
            <a:ext cx="228600" cy="838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2F43BB03-F0D1-497A-9B50-3C8779DDF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473551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4" name="Rectangle 51">
            <a:extLst>
              <a:ext uri="{FF2B5EF4-FFF2-40B4-BE49-F238E27FC236}">
                <a16:creationId xmlns:a16="http://schemas.microsoft.com/office/drawing/2014/main" id="{CDA8941B-4D2C-4E9C-B2AF-DFCB0B0A8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2788" y="526891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5" name="AutoShape 52">
            <a:extLst>
              <a:ext uri="{FF2B5EF4-FFF2-40B4-BE49-F238E27FC236}">
                <a16:creationId xmlns:a16="http://schemas.microsoft.com/office/drawing/2014/main" id="{28B94F00-7C1A-4783-849A-802C459B760C}"/>
              </a:ext>
            </a:extLst>
          </p:cNvPr>
          <p:cNvCxnSpPr>
            <a:cxnSpLocks noChangeShapeType="1"/>
            <a:stCxn id="53" idx="2"/>
            <a:endCxn id="54" idx="0"/>
          </p:cNvCxnSpPr>
          <p:nvPr/>
        </p:nvCxnSpPr>
        <p:spPr bwMode="auto">
          <a:xfrm>
            <a:off x="7443788" y="511651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6" name="AutoShape 53">
            <a:extLst>
              <a:ext uri="{FF2B5EF4-FFF2-40B4-BE49-F238E27FC236}">
                <a16:creationId xmlns:a16="http://schemas.microsoft.com/office/drawing/2014/main" id="{259D0D18-5388-46AF-A2D1-1B17C3FBF431}"/>
              </a:ext>
            </a:extLst>
          </p:cNvPr>
          <p:cNvCxnSpPr>
            <a:cxnSpLocks noChangeShapeType="1"/>
            <a:stCxn id="48" idx="2"/>
            <a:endCxn id="53" idx="0"/>
          </p:cNvCxnSpPr>
          <p:nvPr/>
        </p:nvCxnSpPr>
        <p:spPr bwMode="auto">
          <a:xfrm>
            <a:off x="4929188" y="450691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BFB375C6-6689-401F-A01D-28B403492E63}"/>
              </a:ext>
            </a:extLst>
          </p:cNvPr>
          <p:cNvCxnSpPr>
            <a:cxnSpLocks noChangeShapeType="1"/>
            <a:stCxn id="25" idx="3"/>
            <a:endCxn id="42" idx="1"/>
          </p:cNvCxnSpPr>
          <p:nvPr/>
        </p:nvCxnSpPr>
        <p:spPr bwMode="auto">
          <a:xfrm>
            <a:off x="4090988" y="4354513"/>
            <a:ext cx="304800" cy="1587"/>
          </a:xfrm>
          <a:prstGeom prst="straightConnector1">
            <a:avLst/>
          </a:prstGeom>
          <a:noFill/>
          <a:ln w="31750" algn="ctr">
            <a:solidFill>
              <a:schemeClr val="tx1"/>
            </a:solidFill>
            <a:round/>
            <a:headEnd/>
            <a:tailEnd type="arrow" w="med" len="med"/>
          </a:ln>
        </p:spPr>
      </p:cxnSp>
      <p:pic>
        <p:nvPicPr>
          <p:cNvPr id="58" name="그림 57" descr="코딩아이콘.png">
            <a:extLst>
              <a:ext uri="{FF2B5EF4-FFF2-40B4-BE49-F238E27FC236}">
                <a16:creationId xmlns:a16="http://schemas.microsoft.com/office/drawing/2014/main" id="{E70B5E04-D094-43FE-92C9-6D18BD6E790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EC433C19-8625-41A5-ADF7-043350AF3826}"/>
              </a:ext>
            </a:extLst>
          </p:cNvPr>
          <p:cNvSpPr txBox="1"/>
          <p:nvPr/>
        </p:nvSpPr>
        <p:spPr>
          <a:xfrm>
            <a:off x="1022966" y="1991361"/>
            <a:ext cx="7311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insertBefore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newLiNode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9C0D62D-0F31-42E0-BA55-D27BC285D687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9" name="Text Box 3">
            <a:extLst>
              <a:ext uri="{FF2B5EF4-FFF2-40B4-BE49-F238E27FC236}">
                <a16:creationId xmlns:a16="http://schemas.microsoft.com/office/drawing/2014/main" id="{ED598119-3B9E-4589-B9B0-801BA64809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82710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삭제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344150" y="6356350"/>
            <a:ext cx="1009650" cy="365125"/>
          </a:xfrm>
        </p:spPr>
        <p:txBody>
          <a:bodyPr/>
          <a:lstStyle/>
          <a:p>
            <a:fld id="{3D1FA427-4C48-8040-8FB9-DF0FCDFDEE83}" type="slidenum">
              <a:rPr kumimoji="1" lang="ko-KR" altLang="en-US" smtClean="0"/>
              <a:t>19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92A1410-6E6D-47DC-A391-0771D752D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삭제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자식 노드를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childNode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삭제한다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.remove()</a:t>
            </a:r>
          </a:p>
          <a:p>
            <a:pPr marL="1143000" lvl="2" indent="-228600">
              <a:buFontTx/>
              <a:buChar char="•"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자신을 삭제한다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BD3AED4F-D056-420D-9B2B-E708356DBA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3588" y="2400956"/>
            <a:ext cx="7305675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firstElementChild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altLang="ko-KR">
              <a:latin typeface="Consolas" panose="020B0609020204030204" pitchFamily="49" charset="0"/>
              <a:ea typeface="맑은 고딕" pitchFamily="50" charset="-127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C220F55B-8F32-4460-8C38-4F8070477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3768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43E86AC2-339C-4244-9E35-B8550DB0A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62042858-ACD6-4090-AAE6-22942D017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0849E7CD-9709-4851-9C39-AC4DEFB37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788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78582557-46C5-4DA1-9F13-7D977A8697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39C492DE-D988-4796-95F1-087A8E04BB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17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688B9E4F-0CD0-4049-B402-E0539100D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81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15" name="AutoShape 12">
            <a:extLst>
              <a:ext uri="{FF2B5EF4-FFF2-40B4-BE49-F238E27FC236}">
                <a16:creationId xmlns:a16="http://schemas.microsoft.com/office/drawing/2014/main" id="{D264C27E-4983-456C-A05D-30CEBA6F47F9}"/>
              </a:ext>
            </a:extLst>
          </p:cNvPr>
          <p:cNvCxnSpPr>
            <a:cxnSpLocks noChangeShapeType="1"/>
            <a:stCxn id="7" idx="2"/>
            <a:endCxn id="11" idx="0"/>
          </p:cNvCxnSpPr>
          <p:nvPr/>
        </p:nvCxnSpPr>
        <p:spPr bwMode="auto">
          <a:xfrm>
            <a:off x="11445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3">
            <a:extLst>
              <a:ext uri="{FF2B5EF4-FFF2-40B4-BE49-F238E27FC236}">
                <a16:creationId xmlns:a16="http://schemas.microsoft.com/office/drawing/2014/main" id="{84E0E9E9-F031-4945-84DA-458AAC5ACD41}"/>
              </a:ext>
            </a:extLst>
          </p:cNvPr>
          <p:cNvCxnSpPr>
            <a:cxnSpLocks noChangeShapeType="1"/>
            <a:stCxn id="8" idx="2"/>
            <a:endCxn id="13" idx="0"/>
          </p:cNvCxnSpPr>
          <p:nvPr/>
        </p:nvCxnSpPr>
        <p:spPr bwMode="auto">
          <a:xfrm>
            <a:off x="19827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4">
            <a:extLst>
              <a:ext uri="{FF2B5EF4-FFF2-40B4-BE49-F238E27FC236}">
                <a16:creationId xmlns:a16="http://schemas.microsoft.com/office/drawing/2014/main" id="{7AF3F795-A149-4A23-A0AF-36331D130CF8}"/>
              </a:ext>
            </a:extLst>
          </p:cNvPr>
          <p:cNvCxnSpPr>
            <a:cxnSpLocks noChangeShapeType="1"/>
            <a:stCxn id="9" idx="2"/>
            <a:endCxn id="14" idx="0"/>
          </p:cNvCxnSpPr>
          <p:nvPr/>
        </p:nvCxnSpPr>
        <p:spPr bwMode="auto">
          <a:xfrm>
            <a:off x="36591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5">
            <a:extLst>
              <a:ext uri="{FF2B5EF4-FFF2-40B4-BE49-F238E27FC236}">
                <a16:creationId xmlns:a16="http://schemas.microsoft.com/office/drawing/2014/main" id="{43275B6D-42E0-4B84-9085-359D060BC9DC}"/>
              </a:ext>
            </a:extLst>
          </p:cNvPr>
          <p:cNvCxnSpPr>
            <a:cxnSpLocks noChangeShapeType="1"/>
            <a:stCxn id="8" idx="0"/>
            <a:endCxn id="32" idx="2"/>
          </p:cNvCxnSpPr>
          <p:nvPr/>
        </p:nvCxnSpPr>
        <p:spPr bwMode="auto">
          <a:xfrm flipH="1" flipV="1">
            <a:off x="1144588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6">
            <a:extLst>
              <a:ext uri="{FF2B5EF4-FFF2-40B4-BE49-F238E27FC236}">
                <a16:creationId xmlns:a16="http://schemas.microsoft.com/office/drawing/2014/main" id="{959F3642-9BCD-4B47-BE59-BCDE0F10170C}"/>
              </a:ext>
            </a:extLst>
          </p:cNvPr>
          <p:cNvCxnSpPr>
            <a:cxnSpLocks noChangeShapeType="1"/>
            <a:stCxn id="7" idx="0"/>
            <a:endCxn id="32" idx="2"/>
          </p:cNvCxnSpPr>
          <p:nvPr/>
        </p:nvCxnSpPr>
        <p:spPr bwMode="auto">
          <a:xfrm flipV="1">
            <a:off x="1144588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17">
            <a:extLst>
              <a:ext uri="{FF2B5EF4-FFF2-40B4-BE49-F238E27FC236}">
                <a16:creationId xmlns:a16="http://schemas.microsoft.com/office/drawing/2014/main" id="{51F936C5-6F08-4B59-9C81-8C44E8CD98AF}"/>
              </a:ext>
            </a:extLst>
          </p:cNvPr>
          <p:cNvCxnSpPr>
            <a:cxnSpLocks noChangeShapeType="1"/>
            <a:stCxn id="9" idx="0"/>
            <a:endCxn id="32" idx="2"/>
          </p:cNvCxnSpPr>
          <p:nvPr/>
        </p:nvCxnSpPr>
        <p:spPr bwMode="auto">
          <a:xfrm flipH="1" flipV="1">
            <a:off x="1144588" y="5148263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18">
            <a:extLst>
              <a:ext uri="{FF2B5EF4-FFF2-40B4-BE49-F238E27FC236}">
                <a16:creationId xmlns:a16="http://schemas.microsoft.com/office/drawing/2014/main" id="{6C92D96B-7753-4D4C-81E7-9EB5A1A14A78}"/>
              </a:ext>
            </a:extLst>
          </p:cNvPr>
          <p:cNvCxnSpPr>
            <a:cxnSpLocks noChangeShapeType="1"/>
            <a:stCxn id="32" idx="3"/>
            <a:endCxn id="10" idx="1"/>
          </p:cNvCxnSpPr>
          <p:nvPr/>
        </p:nvCxnSpPr>
        <p:spPr bwMode="auto">
          <a:xfrm flipV="1">
            <a:off x="1525588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2" name="Rectangle 19">
            <a:extLst>
              <a:ext uri="{FF2B5EF4-FFF2-40B4-BE49-F238E27FC236}">
                <a16:creationId xmlns:a16="http://schemas.microsoft.com/office/drawing/2014/main" id="{0ECD45DC-7265-4E42-998A-28F4C3BCDB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DEB96FBF-CF8A-4AF8-AA47-E8E9FA0F08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4" name="AutoShape 21">
            <a:extLst>
              <a:ext uri="{FF2B5EF4-FFF2-40B4-BE49-F238E27FC236}">
                <a16:creationId xmlns:a16="http://schemas.microsoft.com/office/drawing/2014/main" id="{D4AB9588-4AD7-441A-8AD8-7F06DF063F50}"/>
              </a:ext>
            </a:extLst>
          </p:cNvPr>
          <p:cNvCxnSpPr>
            <a:cxnSpLocks noChangeShapeType="1"/>
            <a:stCxn id="22" idx="2"/>
            <a:endCxn id="23" idx="0"/>
          </p:cNvCxnSpPr>
          <p:nvPr/>
        </p:nvCxnSpPr>
        <p:spPr bwMode="auto">
          <a:xfrm>
            <a:off x="1144588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2">
            <a:extLst>
              <a:ext uri="{FF2B5EF4-FFF2-40B4-BE49-F238E27FC236}">
                <a16:creationId xmlns:a16="http://schemas.microsoft.com/office/drawing/2014/main" id="{3DE9C61A-5FC8-43AF-821D-AF4E6F22882E}"/>
              </a:ext>
            </a:extLst>
          </p:cNvPr>
          <p:cNvCxnSpPr>
            <a:cxnSpLocks noChangeShapeType="1"/>
            <a:stCxn id="32" idx="0"/>
            <a:endCxn id="23" idx="2"/>
          </p:cNvCxnSpPr>
          <p:nvPr/>
        </p:nvCxnSpPr>
        <p:spPr bwMode="auto">
          <a:xfrm flipV="1">
            <a:off x="1144588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6" name="Rectangle 23">
            <a:extLst>
              <a:ext uri="{FF2B5EF4-FFF2-40B4-BE49-F238E27FC236}">
                <a16:creationId xmlns:a16="http://schemas.microsoft.com/office/drawing/2014/main" id="{02855EE3-0FF2-48A3-9D59-83AC44115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3624263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7" name="Text Box 24">
            <a:extLst>
              <a:ext uri="{FF2B5EF4-FFF2-40B4-BE49-F238E27FC236}">
                <a16:creationId xmlns:a16="http://schemas.microsoft.com/office/drawing/2014/main" id="{8D6F84F9-BE7B-415E-A901-FD3E36546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913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71CF9E8C-E02D-41FC-B5A5-C18423BA8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6">
            <a:extLst>
              <a:ext uri="{FF2B5EF4-FFF2-40B4-BE49-F238E27FC236}">
                <a16:creationId xmlns:a16="http://schemas.microsoft.com/office/drawing/2014/main" id="{827F6149-6206-4D16-8725-0D6803CB4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9988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99F1093-CDCE-4697-97E2-CAD26BC3D383}"/>
              </a:ext>
            </a:extLst>
          </p:cNvPr>
          <p:cNvCxnSpPr>
            <a:cxnSpLocks noChangeShapeType="1"/>
            <a:stCxn id="29" idx="0"/>
            <a:endCxn id="28" idx="2"/>
          </p:cNvCxnSpPr>
          <p:nvPr/>
        </p:nvCxnSpPr>
        <p:spPr bwMode="auto">
          <a:xfrm flipV="1">
            <a:off x="2820988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AD97429E-386C-4BC7-8A8A-0D968C485071}"/>
              </a:ext>
            </a:extLst>
          </p:cNvPr>
          <p:cNvCxnSpPr>
            <a:cxnSpLocks noChangeShapeType="1"/>
            <a:stCxn id="32" idx="2"/>
            <a:endCxn id="28" idx="0"/>
          </p:cNvCxnSpPr>
          <p:nvPr/>
        </p:nvCxnSpPr>
        <p:spPr bwMode="auto">
          <a:xfrm>
            <a:off x="1144588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2" name="Rectangle 29">
            <a:extLst>
              <a:ext uri="{FF2B5EF4-FFF2-40B4-BE49-F238E27FC236}">
                <a16:creationId xmlns:a16="http://schemas.microsoft.com/office/drawing/2014/main" id="{55BB7649-EA0D-48FA-B543-50D4E38421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588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33" name="Rectangle 30">
            <a:extLst>
              <a:ext uri="{FF2B5EF4-FFF2-40B4-BE49-F238E27FC236}">
                <a16:creationId xmlns:a16="http://schemas.microsoft.com/office/drawing/2014/main" id="{A080DBAB-0AB6-46A5-9887-437E66ADA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376863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4" name="Rectangle 31">
            <a:extLst>
              <a:ext uri="{FF2B5EF4-FFF2-40B4-BE49-F238E27FC236}">
                <a16:creationId xmlns:a16="http://schemas.microsoft.com/office/drawing/2014/main" id="{7C116A31-227C-45E5-8F9E-4E872085F8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5" name="Rectangle 32">
            <a:extLst>
              <a:ext uri="{FF2B5EF4-FFF2-40B4-BE49-F238E27FC236}">
                <a16:creationId xmlns:a16="http://schemas.microsoft.com/office/drawing/2014/main" id="{853D8393-B39E-4DC4-A47B-B88433D45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31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6" name="Rectangle 33">
            <a:extLst>
              <a:ext uri="{FF2B5EF4-FFF2-40B4-BE49-F238E27FC236}">
                <a16:creationId xmlns:a16="http://schemas.microsoft.com/office/drawing/2014/main" id="{D49DE4FF-BC6F-4B5D-8678-771A34433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37" name="Rectangle 34">
            <a:extLst>
              <a:ext uri="{FF2B5EF4-FFF2-40B4-BE49-F238E27FC236}">
                <a16:creationId xmlns:a16="http://schemas.microsoft.com/office/drawing/2014/main" id="{2B0EEB59-FBDA-4AAA-83A2-73EA010B63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03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38" name="AutoShape 35">
            <a:extLst>
              <a:ext uri="{FF2B5EF4-FFF2-40B4-BE49-F238E27FC236}">
                <a16:creationId xmlns:a16="http://schemas.microsoft.com/office/drawing/2014/main" id="{48C1B051-5561-46E4-8A2D-80E6B01366E0}"/>
              </a:ext>
            </a:extLst>
          </p:cNvPr>
          <p:cNvCxnSpPr>
            <a:cxnSpLocks noChangeShapeType="1"/>
            <a:stCxn id="33" idx="2"/>
            <a:endCxn id="36" idx="0"/>
          </p:cNvCxnSpPr>
          <p:nvPr/>
        </p:nvCxnSpPr>
        <p:spPr bwMode="auto">
          <a:xfrm>
            <a:off x="49149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36">
            <a:extLst>
              <a:ext uri="{FF2B5EF4-FFF2-40B4-BE49-F238E27FC236}">
                <a16:creationId xmlns:a16="http://schemas.microsoft.com/office/drawing/2014/main" id="{89528B8C-9B42-405D-B067-259C7E289407}"/>
              </a:ext>
            </a:extLst>
          </p:cNvPr>
          <p:cNvCxnSpPr>
            <a:cxnSpLocks noChangeShapeType="1"/>
            <a:stCxn id="34" idx="2"/>
            <a:endCxn id="37" idx="0"/>
          </p:cNvCxnSpPr>
          <p:nvPr/>
        </p:nvCxnSpPr>
        <p:spPr bwMode="auto">
          <a:xfrm>
            <a:off x="65913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37">
            <a:extLst>
              <a:ext uri="{FF2B5EF4-FFF2-40B4-BE49-F238E27FC236}">
                <a16:creationId xmlns:a16="http://schemas.microsoft.com/office/drawing/2014/main" id="{8717DE47-20EB-4E1B-87E5-451A2151DF1E}"/>
              </a:ext>
            </a:extLst>
          </p:cNvPr>
          <p:cNvCxnSpPr>
            <a:cxnSpLocks noChangeShapeType="1"/>
            <a:stCxn id="33" idx="0"/>
            <a:endCxn id="53" idx="2"/>
          </p:cNvCxnSpPr>
          <p:nvPr/>
        </p:nvCxnSpPr>
        <p:spPr bwMode="auto">
          <a:xfrm flipV="1">
            <a:off x="49149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1" name="AutoShape 38">
            <a:extLst>
              <a:ext uri="{FF2B5EF4-FFF2-40B4-BE49-F238E27FC236}">
                <a16:creationId xmlns:a16="http://schemas.microsoft.com/office/drawing/2014/main" id="{F2090D80-2E4F-4E65-9907-1A7ED5957E98}"/>
              </a:ext>
            </a:extLst>
          </p:cNvPr>
          <p:cNvCxnSpPr>
            <a:cxnSpLocks noChangeShapeType="1"/>
            <a:stCxn id="34" idx="0"/>
            <a:endCxn id="53" idx="2"/>
          </p:cNvCxnSpPr>
          <p:nvPr/>
        </p:nvCxnSpPr>
        <p:spPr bwMode="auto">
          <a:xfrm flipH="1" flipV="1">
            <a:off x="4914900" y="5148263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2" name="AutoShape 39">
            <a:extLst>
              <a:ext uri="{FF2B5EF4-FFF2-40B4-BE49-F238E27FC236}">
                <a16:creationId xmlns:a16="http://schemas.microsoft.com/office/drawing/2014/main" id="{A335FE2E-0215-44C0-A77E-C9F4E0CB70A3}"/>
              </a:ext>
            </a:extLst>
          </p:cNvPr>
          <p:cNvCxnSpPr>
            <a:cxnSpLocks noChangeShapeType="1"/>
            <a:stCxn id="53" idx="3"/>
            <a:endCxn id="35" idx="1"/>
          </p:cNvCxnSpPr>
          <p:nvPr/>
        </p:nvCxnSpPr>
        <p:spPr bwMode="auto">
          <a:xfrm flipV="1">
            <a:off x="52959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3" name="Rectangle 40">
            <a:extLst>
              <a:ext uri="{FF2B5EF4-FFF2-40B4-BE49-F238E27FC236}">
                <a16:creationId xmlns:a16="http://schemas.microsoft.com/office/drawing/2014/main" id="{B95D2FD4-ED5C-4186-BCBD-DF4DEB007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4" name="Rectangle 41">
            <a:extLst>
              <a:ext uri="{FF2B5EF4-FFF2-40B4-BE49-F238E27FC236}">
                <a16:creationId xmlns:a16="http://schemas.microsoft.com/office/drawing/2014/main" id="{1B1A724D-9A10-4C19-8EC6-ED0DF853F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5" name="AutoShape 42">
            <a:extLst>
              <a:ext uri="{FF2B5EF4-FFF2-40B4-BE49-F238E27FC236}">
                <a16:creationId xmlns:a16="http://schemas.microsoft.com/office/drawing/2014/main" id="{A8245A19-B0EE-4990-845D-CF2BA433FF63}"/>
              </a:ext>
            </a:extLst>
          </p:cNvPr>
          <p:cNvCxnSpPr>
            <a:cxnSpLocks noChangeShapeType="1"/>
            <a:stCxn id="43" idx="2"/>
            <a:endCxn id="44" idx="0"/>
          </p:cNvCxnSpPr>
          <p:nvPr/>
        </p:nvCxnSpPr>
        <p:spPr bwMode="auto">
          <a:xfrm>
            <a:off x="49149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6" name="AutoShape 43">
            <a:extLst>
              <a:ext uri="{FF2B5EF4-FFF2-40B4-BE49-F238E27FC236}">
                <a16:creationId xmlns:a16="http://schemas.microsoft.com/office/drawing/2014/main" id="{76F875B0-B594-4BFF-B88A-09E7BB9F4717}"/>
              </a:ext>
            </a:extLst>
          </p:cNvPr>
          <p:cNvCxnSpPr>
            <a:cxnSpLocks noChangeShapeType="1"/>
            <a:stCxn id="53" idx="0"/>
            <a:endCxn id="44" idx="2"/>
          </p:cNvCxnSpPr>
          <p:nvPr/>
        </p:nvCxnSpPr>
        <p:spPr bwMode="auto">
          <a:xfrm flipV="1">
            <a:off x="49149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7" name="Rectangle 44">
            <a:extLst>
              <a:ext uri="{FF2B5EF4-FFF2-40B4-BE49-F238E27FC236}">
                <a16:creationId xmlns:a16="http://schemas.microsoft.com/office/drawing/2014/main" id="{E2B89915-4C5D-4900-ABB3-2A5F5708B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15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8" name="Text Box 45">
            <a:extLst>
              <a:ext uri="{FF2B5EF4-FFF2-40B4-BE49-F238E27FC236}">
                <a16:creationId xmlns:a16="http://schemas.microsoft.com/office/drawing/2014/main" id="{E22FB1CE-1CB9-447B-9307-92A38FD8B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82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9" name="Rectangle 46">
            <a:extLst>
              <a:ext uri="{FF2B5EF4-FFF2-40B4-BE49-F238E27FC236}">
                <a16:creationId xmlns:a16="http://schemas.microsoft.com/office/drawing/2014/main" id="{512F8AE0-263B-440C-8E97-127D25E85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0" name="Rectangle 47">
            <a:extLst>
              <a:ext uri="{FF2B5EF4-FFF2-40B4-BE49-F238E27FC236}">
                <a16:creationId xmlns:a16="http://schemas.microsoft.com/office/drawing/2014/main" id="{7618178E-FF60-4253-A5BD-130E06E506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21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51" name="AutoShape 48">
            <a:extLst>
              <a:ext uri="{FF2B5EF4-FFF2-40B4-BE49-F238E27FC236}">
                <a16:creationId xmlns:a16="http://schemas.microsoft.com/office/drawing/2014/main" id="{CEBB3D59-4425-4D2E-B19F-B34A4E10C235}"/>
              </a:ext>
            </a:extLst>
          </p:cNvPr>
          <p:cNvCxnSpPr>
            <a:cxnSpLocks noChangeShapeType="1"/>
            <a:stCxn id="50" idx="0"/>
            <a:endCxn id="49" idx="2"/>
          </p:cNvCxnSpPr>
          <p:nvPr/>
        </p:nvCxnSpPr>
        <p:spPr bwMode="auto">
          <a:xfrm flipV="1">
            <a:off x="57531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2" name="AutoShape 49">
            <a:extLst>
              <a:ext uri="{FF2B5EF4-FFF2-40B4-BE49-F238E27FC236}">
                <a16:creationId xmlns:a16="http://schemas.microsoft.com/office/drawing/2014/main" id="{2A2093A8-499A-4141-B935-9B5DBC75ECF2}"/>
              </a:ext>
            </a:extLst>
          </p:cNvPr>
          <p:cNvCxnSpPr>
            <a:cxnSpLocks noChangeShapeType="1"/>
            <a:stCxn id="53" idx="2"/>
            <a:endCxn id="49" idx="0"/>
          </p:cNvCxnSpPr>
          <p:nvPr/>
        </p:nvCxnSpPr>
        <p:spPr bwMode="auto">
          <a:xfrm>
            <a:off x="49149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Rectangle 50">
            <a:extLst>
              <a:ext uri="{FF2B5EF4-FFF2-40B4-BE49-F238E27FC236}">
                <a16:creationId xmlns:a16="http://schemas.microsoft.com/office/drawing/2014/main" id="{13D7D0E4-7D31-4495-B941-E05EC55809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39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pic>
        <p:nvPicPr>
          <p:cNvPr id="54" name="그림 53" descr="코딩아이콘.png">
            <a:extLst>
              <a:ext uri="{FF2B5EF4-FFF2-40B4-BE49-F238E27FC236}">
                <a16:creationId xmlns:a16="http://schemas.microsoft.com/office/drawing/2014/main" id="{272ED67F-2F9E-40F9-B651-FF33D9362B85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8" name="Rectangle 31">
            <a:extLst>
              <a:ext uri="{FF2B5EF4-FFF2-40B4-BE49-F238E27FC236}">
                <a16:creationId xmlns:a16="http://schemas.microsoft.com/office/drawing/2014/main" id="{615ABE04-080D-4581-8E1D-1295D1268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376863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9" name="Rectangle 32">
            <a:extLst>
              <a:ext uri="{FF2B5EF4-FFF2-40B4-BE49-F238E27FC236}">
                <a16:creationId xmlns:a16="http://schemas.microsoft.com/office/drawing/2014/main" id="{2FCEB41A-5A3A-4A4F-B038-8CCAC8308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538663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61" name="Rectangle 34">
            <a:extLst>
              <a:ext uri="{FF2B5EF4-FFF2-40B4-BE49-F238E27FC236}">
                <a16:creationId xmlns:a16="http://schemas.microsoft.com/office/drawing/2014/main" id="{7424825F-27D4-4E5D-B86F-A0BEB4C520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우유</a:t>
            </a:r>
          </a:p>
        </p:txBody>
      </p:sp>
      <p:cxnSp>
        <p:nvCxnSpPr>
          <p:cNvPr id="63" name="AutoShape 36">
            <a:extLst>
              <a:ext uri="{FF2B5EF4-FFF2-40B4-BE49-F238E27FC236}">
                <a16:creationId xmlns:a16="http://schemas.microsoft.com/office/drawing/2014/main" id="{64E9A030-546C-43CD-8D5E-C37564969D65}"/>
              </a:ext>
            </a:extLst>
          </p:cNvPr>
          <p:cNvCxnSpPr>
            <a:cxnSpLocks noChangeShapeType="1"/>
            <a:stCxn id="58" idx="2"/>
            <a:endCxn id="61" idx="0"/>
          </p:cNvCxnSpPr>
          <p:nvPr/>
        </p:nvCxnSpPr>
        <p:spPr bwMode="auto">
          <a:xfrm>
            <a:off x="93726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5" name="AutoShape 38">
            <a:extLst>
              <a:ext uri="{FF2B5EF4-FFF2-40B4-BE49-F238E27FC236}">
                <a16:creationId xmlns:a16="http://schemas.microsoft.com/office/drawing/2014/main" id="{A6EB116F-7FA3-494F-949A-CAF78D03B9E2}"/>
              </a:ext>
            </a:extLst>
          </p:cNvPr>
          <p:cNvCxnSpPr>
            <a:cxnSpLocks noChangeShapeType="1"/>
            <a:stCxn id="58" idx="0"/>
            <a:endCxn id="77" idx="2"/>
          </p:cNvCxnSpPr>
          <p:nvPr/>
        </p:nvCxnSpPr>
        <p:spPr bwMode="auto">
          <a:xfrm flipH="1" flipV="1">
            <a:off x="8534400" y="5148263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66" name="AutoShape 39">
            <a:extLst>
              <a:ext uri="{FF2B5EF4-FFF2-40B4-BE49-F238E27FC236}">
                <a16:creationId xmlns:a16="http://schemas.microsoft.com/office/drawing/2014/main" id="{6C06FAD0-828C-440B-961E-A100727683CF}"/>
              </a:ext>
            </a:extLst>
          </p:cNvPr>
          <p:cNvCxnSpPr>
            <a:cxnSpLocks noChangeShapeType="1"/>
            <a:stCxn id="77" idx="3"/>
            <a:endCxn id="59" idx="1"/>
          </p:cNvCxnSpPr>
          <p:nvPr/>
        </p:nvCxnSpPr>
        <p:spPr bwMode="auto">
          <a:xfrm flipV="1">
            <a:off x="8915400" y="4729163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67" name="Rectangle 40">
            <a:extLst>
              <a:ext uri="{FF2B5EF4-FFF2-40B4-BE49-F238E27FC236}">
                <a16:creationId xmlns:a16="http://schemas.microsoft.com/office/drawing/2014/main" id="{3FD0EE3A-3911-4FD8-8C2B-E91FC2B437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37766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8" name="Rectangle 41">
            <a:extLst>
              <a:ext uri="{FF2B5EF4-FFF2-40B4-BE49-F238E27FC236}">
                <a16:creationId xmlns:a16="http://schemas.microsoft.com/office/drawing/2014/main" id="{1E4D6932-2EBD-4E9A-819E-49D48C4BC5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2338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69" name="AutoShape 42">
            <a:extLst>
              <a:ext uri="{FF2B5EF4-FFF2-40B4-BE49-F238E27FC236}">
                <a16:creationId xmlns:a16="http://schemas.microsoft.com/office/drawing/2014/main" id="{49CAA6B9-5754-4129-A061-F07FDDC943A3}"/>
              </a:ext>
            </a:extLst>
          </p:cNvPr>
          <p:cNvCxnSpPr>
            <a:cxnSpLocks noChangeShapeType="1"/>
            <a:stCxn id="67" idx="2"/>
            <a:endCxn id="68" idx="0"/>
          </p:cNvCxnSpPr>
          <p:nvPr/>
        </p:nvCxnSpPr>
        <p:spPr bwMode="auto">
          <a:xfrm>
            <a:off x="8534400" y="4157663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0" name="AutoShape 43">
            <a:extLst>
              <a:ext uri="{FF2B5EF4-FFF2-40B4-BE49-F238E27FC236}">
                <a16:creationId xmlns:a16="http://schemas.microsoft.com/office/drawing/2014/main" id="{2B6BB8D8-E77A-41BA-ABB8-7E56E501CD56}"/>
              </a:ext>
            </a:extLst>
          </p:cNvPr>
          <p:cNvCxnSpPr>
            <a:cxnSpLocks noChangeShapeType="1"/>
            <a:stCxn id="77" idx="0"/>
            <a:endCxn id="68" idx="2"/>
          </p:cNvCxnSpPr>
          <p:nvPr/>
        </p:nvCxnSpPr>
        <p:spPr bwMode="auto">
          <a:xfrm flipV="1">
            <a:off x="8534400" y="4614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1" name="Rectangle 44">
            <a:extLst>
              <a:ext uri="{FF2B5EF4-FFF2-40B4-BE49-F238E27FC236}">
                <a16:creationId xmlns:a16="http://schemas.microsoft.com/office/drawing/2014/main" id="{2630E109-CBF4-437B-9E29-9DF4328BB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624263"/>
            <a:ext cx="3429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2" name="Text Box 45">
            <a:extLst>
              <a:ext uri="{FF2B5EF4-FFF2-40B4-BE49-F238E27FC236}">
                <a16:creationId xmlns:a16="http://schemas.microsoft.com/office/drawing/2014/main" id="{FD581370-6452-4120-AA16-52895EDC4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7725" y="3646488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73" name="Rectangle 46">
            <a:extLst>
              <a:ext uri="{FF2B5EF4-FFF2-40B4-BE49-F238E27FC236}">
                <a16:creationId xmlns:a16="http://schemas.microsoft.com/office/drawing/2014/main" id="{4E9DD0EF-D8F2-48AF-BB94-6148CD0A1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376863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4" name="Rectangle 47">
            <a:extLst>
              <a:ext uri="{FF2B5EF4-FFF2-40B4-BE49-F238E27FC236}">
                <a16:creationId xmlns:a16="http://schemas.microsoft.com/office/drawing/2014/main" id="{18992F72-04C6-4488-9560-7F72B29062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59102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75" name="AutoShape 48">
            <a:extLst>
              <a:ext uri="{FF2B5EF4-FFF2-40B4-BE49-F238E27FC236}">
                <a16:creationId xmlns:a16="http://schemas.microsoft.com/office/drawing/2014/main" id="{9A64A9D4-E460-4F25-90FF-F85ADB8551B3}"/>
              </a:ext>
            </a:extLst>
          </p:cNvPr>
          <p:cNvCxnSpPr>
            <a:cxnSpLocks noChangeShapeType="1"/>
            <a:stCxn id="74" idx="0"/>
            <a:endCxn id="73" idx="2"/>
          </p:cNvCxnSpPr>
          <p:nvPr/>
        </p:nvCxnSpPr>
        <p:spPr bwMode="auto">
          <a:xfrm flipV="1">
            <a:off x="8534400" y="57578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76" name="AutoShape 49">
            <a:extLst>
              <a:ext uri="{FF2B5EF4-FFF2-40B4-BE49-F238E27FC236}">
                <a16:creationId xmlns:a16="http://schemas.microsoft.com/office/drawing/2014/main" id="{C9FF3057-9DCC-46E9-B07C-3919E85C3704}"/>
              </a:ext>
            </a:extLst>
          </p:cNvPr>
          <p:cNvCxnSpPr>
            <a:cxnSpLocks noChangeShapeType="1"/>
            <a:stCxn id="77" idx="2"/>
            <a:endCxn id="73" idx="0"/>
          </p:cNvCxnSpPr>
          <p:nvPr/>
        </p:nvCxnSpPr>
        <p:spPr bwMode="auto">
          <a:xfrm>
            <a:off x="8534400" y="5148263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77" name="Rectangle 50">
            <a:extLst>
              <a:ext uri="{FF2B5EF4-FFF2-40B4-BE49-F238E27FC236}">
                <a16:creationId xmlns:a16="http://schemas.microsoft.com/office/drawing/2014/main" id="{836A161B-E420-44A2-BA51-7E34AA5BC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767263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35AC4B3-1D45-4CB9-B1F3-2E1C33C11E4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9" name="Text Box 3">
            <a:extLst>
              <a:ext uri="{FF2B5EF4-FFF2-40B4-BE49-F238E27FC236}">
                <a16:creationId xmlns:a16="http://schemas.microsoft.com/office/drawing/2014/main" id="{E42A444F-369B-4171-9039-B3C9EF4E4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2707" y="6440130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586539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617ABC50-3786-C64D-9E39-2EB8B27C8E17}"/>
              </a:ext>
            </a:extLst>
          </p:cNvPr>
          <p:cNvGrpSpPr/>
          <p:nvPr/>
        </p:nvGrpSpPr>
        <p:grpSpPr>
          <a:xfrm>
            <a:off x="2857283" y="2835221"/>
            <a:ext cx="6477434" cy="1018717"/>
            <a:chOff x="2857282" y="2780812"/>
            <a:chExt cx="6477434" cy="101871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B3CDB9-19DB-C14E-BB87-2399B3C333D5}"/>
                </a:ext>
              </a:extLst>
            </p:cNvPr>
            <p:cNvSpPr txBox="1"/>
            <p:nvPr/>
          </p:nvSpPr>
          <p:spPr>
            <a:xfrm>
              <a:off x="2857282" y="2780812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{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EE9329D-D783-524C-AFE6-E4EDF926B268}"/>
                </a:ext>
              </a:extLst>
            </p:cNvPr>
            <p:cNvSpPr txBox="1"/>
            <p:nvPr/>
          </p:nvSpPr>
          <p:spPr>
            <a:xfrm>
              <a:off x="8969827" y="2783866"/>
              <a:ext cx="36488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sz="6000" b="1" dirty="0">
                  <a:solidFill>
                    <a:srgbClr val="F39A25"/>
                  </a:solidFill>
                  <a:latin typeface="Noto Sans CJK KR Bold" panose="020B0500000000000000" pitchFamily="34" charset="-128"/>
                  <a:ea typeface="Noto Sans CJK KR Bold" panose="020B0500000000000000" pitchFamily="34" charset="-128"/>
                </a:rPr>
                <a:t>}</a:t>
              </a:r>
              <a:endParaRPr kumimoji="1" lang="ko-KR" altLang="en-US" sz="6000" b="1" dirty="0">
                <a:solidFill>
                  <a:srgbClr val="F39A25"/>
                </a:solidFill>
                <a:latin typeface="Noto Sans CJK KR Bold" panose="020B0500000000000000" pitchFamily="34" charset="-128"/>
                <a:ea typeface="Noto Sans CJK KR Bold" panose="020B0500000000000000" pitchFamily="34" charset="-128"/>
              </a:endParaRP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8B16E97-6244-1F49-89E2-02A389AB2CB2}"/>
              </a:ext>
            </a:extLst>
          </p:cNvPr>
          <p:cNvSpPr txBox="1"/>
          <p:nvPr/>
        </p:nvSpPr>
        <p:spPr>
          <a:xfrm>
            <a:off x="3063729" y="1800343"/>
            <a:ext cx="6064542" cy="30884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DOM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Event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Ajax </a:t>
            </a:r>
            <a:r>
              <a:rPr kumimoji="1" lang="ko-KR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프로그래밍</a:t>
            </a:r>
            <a:endParaRPr kumimoji="1" lang="en-US" altLang="ko-KR" sz="200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BOM</a:t>
            </a:r>
          </a:p>
          <a:p>
            <a:pPr algn="ctr">
              <a:lnSpc>
                <a:spcPct val="200000"/>
              </a:lnSpc>
            </a:pPr>
            <a:r>
              <a:rPr kumimoji="1" lang="en-US" altLang="ko-KR" sz="20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APIs</a:t>
            </a:r>
            <a:endParaRPr kumimoji="1" lang="ko-KR" altLang="en-US" sz="200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7047AB8-3A27-8A4C-B98D-ABDB785695C1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목표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8" name="그림 7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E1F5EB9F-5116-494D-8F33-647BA5CA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F348DE6-49B4-4FF3-976C-F97C9865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187511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복사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20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F4B090EC-EA2D-4B72-BB83-86F1A7911D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220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cloneNode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haveChild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하위 모든 노드를 같이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복사하고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이면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노드만 복사한다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</p:txBody>
      </p:sp>
      <p:sp>
        <p:nvSpPr>
          <p:cNvPr id="6" name="Rectangle 52">
            <a:extLst>
              <a:ext uri="{FF2B5EF4-FFF2-40B4-BE49-F238E27FC236}">
                <a16:creationId xmlns:a16="http://schemas.microsoft.com/office/drawing/2014/main" id="{768A9089-29BF-401B-AD07-6F4F9CC965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7" name="Rectangle 53">
            <a:extLst>
              <a:ext uri="{FF2B5EF4-FFF2-40B4-BE49-F238E27FC236}">
                <a16:creationId xmlns:a16="http://schemas.microsoft.com/office/drawing/2014/main" id="{1B39BEA3-7605-4047-8543-83C519EE30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8" name="Rectangle 54">
            <a:extLst>
              <a:ext uri="{FF2B5EF4-FFF2-40B4-BE49-F238E27FC236}">
                <a16:creationId xmlns:a16="http://schemas.microsoft.com/office/drawing/2014/main" id="{A8D6BFF4-A674-4CF9-AC08-D3B6AF498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3800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55">
            <a:extLst>
              <a:ext uri="{FF2B5EF4-FFF2-40B4-BE49-F238E27FC236}">
                <a16:creationId xmlns:a16="http://schemas.microsoft.com/office/drawing/2014/main" id="{151E770A-B685-4D8A-8B33-99FADDCAA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56">
            <a:extLst>
              <a:ext uri="{FF2B5EF4-FFF2-40B4-BE49-F238E27FC236}">
                <a16:creationId xmlns:a16="http://schemas.microsoft.com/office/drawing/2014/main" id="{BC6151E2-3DBF-48C6-9771-4D026108D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28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11" name="AutoShape 57">
            <a:extLst>
              <a:ext uri="{FF2B5EF4-FFF2-40B4-BE49-F238E27FC236}">
                <a16:creationId xmlns:a16="http://schemas.microsoft.com/office/drawing/2014/main" id="{0D90D0C1-DD78-40FE-A4F4-11FCAD759432}"/>
              </a:ext>
            </a:extLst>
          </p:cNvPr>
          <p:cNvCxnSpPr>
            <a:cxnSpLocks noChangeShapeType="1"/>
            <a:stCxn id="6" idx="2"/>
            <a:endCxn id="9" idx="0"/>
          </p:cNvCxnSpPr>
          <p:nvPr/>
        </p:nvCxnSpPr>
        <p:spPr bwMode="auto">
          <a:xfrm>
            <a:off x="16256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3" name="AutoShape 58">
            <a:extLst>
              <a:ext uri="{FF2B5EF4-FFF2-40B4-BE49-F238E27FC236}">
                <a16:creationId xmlns:a16="http://schemas.microsoft.com/office/drawing/2014/main" id="{B129E1AE-DF8B-42D2-B0A5-6514A8400BA3}"/>
              </a:ext>
            </a:extLst>
          </p:cNvPr>
          <p:cNvCxnSpPr>
            <a:cxnSpLocks noChangeShapeType="1"/>
            <a:stCxn id="7" idx="2"/>
            <a:endCxn id="10" idx="0"/>
          </p:cNvCxnSpPr>
          <p:nvPr/>
        </p:nvCxnSpPr>
        <p:spPr bwMode="auto">
          <a:xfrm>
            <a:off x="24638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59">
            <a:extLst>
              <a:ext uri="{FF2B5EF4-FFF2-40B4-BE49-F238E27FC236}">
                <a16:creationId xmlns:a16="http://schemas.microsoft.com/office/drawing/2014/main" id="{4207980C-7278-4AF1-B799-B66AE700407F}"/>
              </a:ext>
            </a:extLst>
          </p:cNvPr>
          <p:cNvCxnSpPr>
            <a:cxnSpLocks noChangeShapeType="1"/>
            <a:stCxn id="7" idx="0"/>
            <a:endCxn id="23" idx="2"/>
          </p:cNvCxnSpPr>
          <p:nvPr/>
        </p:nvCxnSpPr>
        <p:spPr bwMode="auto">
          <a:xfrm flipH="1" flipV="1">
            <a:off x="1625600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60">
            <a:extLst>
              <a:ext uri="{FF2B5EF4-FFF2-40B4-BE49-F238E27FC236}">
                <a16:creationId xmlns:a16="http://schemas.microsoft.com/office/drawing/2014/main" id="{9739B881-EAEB-479B-9493-67134D565E06}"/>
              </a:ext>
            </a:extLst>
          </p:cNvPr>
          <p:cNvCxnSpPr>
            <a:cxnSpLocks noChangeShapeType="1"/>
            <a:stCxn id="6" idx="0"/>
            <a:endCxn id="23" idx="2"/>
          </p:cNvCxnSpPr>
          <p:nvPr/>
        </p:nvCxnSpPr>
        <p:spPr bwMode="auto">
          <a:xfrm flipV="1">
            <a:off x="1625600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61">
            <a:extLst>
              <a:ext uri="{FF2B5EF4-FFF2-40B4-BE49-F238E27FC236}">
                <a16:creationId xmlns:a16="http://schemas.microsoft.com/office/drawing/2014/main" id="{0EBDFAD5-38DE-4AFF-81CF-F54C1AE76FA3}"/>
              </a:ext>
            </a:extLst>
          </p:cNvPr>
          <p:cNvCxnSpPr>
            <a:cxnSpLocks noChangeShapeType="1"/>
            <a:stCxn id="23" idx="3"/>
            <a:endCxn id="8" idx="1"/>
          </p:cNvCxnSpPr>
          <p:nvPr/>
        </p:nvCxnSpPr>
        <p:spPr bwMode="auto">
          <a:xfrm flipV="1">
            <a:off x="2006600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17" name="Rectangle 62">
            <a:extLst>
              <a:ext uri="{FF2B5EF4-FFF2-40B4-BE49-F238E27FC236}">
                <a16:creationId xmlns:a16="http://schemas.microsoft.com/office/drawing/2014/main" id="{9F5BCB14-C8F1-47B1-8CB1-77A20C28EA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20313874-628C-472F-9C74-C8F2E705A9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19" name="AutoShape 64">
            <a:extLst>
              <a:ext uri="{FF2B5EF4-FFF2-40B4-BE49-F238E27FC236}">
                <a16:creationId xmlns:a16="http://schemas.microsoft.com/office/drawing/2014/main" id="{3932822B-129F-4E71-B74F-7FDE047753DC}"/>
              </a:ext>
            </a:extLst>
          </p:cNvPr>
          <p:cNvCxnSpPr>
            <a:cxnSpLocks noChangeShapeType="1"/>
            <a:stCxn id="17" idx="2"/>
            <a:endCxn id="18" idx="0"/>
          </p:cNvCxnSpPr>
          <p:nvPr/>
        </p:nvCxnSpPr>
        <p:spPr bwMode="auto">
          <a:xfrm>
            <a:off x="1625600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0" name="AutoShape 65">
            <a:extLst>
              <a:ext uri="{FF2B5EF4-FFF2-40B4-BE49-F238E27FC236}">
                <a16:creationId xmlns:a16="http://schemas.microsoft.com/office/drawing/2014/main" id="{0B5FD61C-AAAF-42EA-A0BF-CC40F24576C3}"/>
              </a:ext>
            </a:extLst>
          </p:cNvPr>
          <p:cNvCxnSpPr>
            <a:cxnSpLocks noChangeShapeType="1"/>
            <a:stCxn id="23" idx="0"/>
            <a:endCxn id="18" idx="2"/>
          </p:cNvCxnSpPr>
          <p:nvPr/>
        </p:nvCxnSpPr>
        <p:spPr bwMode="auto">
          <a:xfrm flipV="1">
            <a:off x="1625600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1" name="Rectangle 66">
            <a:extLst>
              <a:ext uri="{FF2B5EF4-FFF2-40B4-BE49-F238E27FC236}">
                <a16:creationId xmlns:a16="http://schemas.microsoft.com/office/drawing/2014/main" id="{B0807799-F15D-4C17-91B4-1138D77A35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2200" y="3349625"/>
            <a:ext cx="30480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2" name="Text Box 67">
            <a:extLst>
              <a:ext uri="{FF2B5EF4-FFF2-40B4-BE49-F238E27FC236}">
                <a16:creationId xmlns:a16="http://schemas.microsoft.com/office/drawing/2014/main" id="{4A7E2D12-B01F-4884-919A-322A509BDE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8925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3" name="Rectangle 68">
            <a:extLst>
              <a:ext uri="{FF2B5EF4-FFF2-40B4-BE49-F238E27FC236}">
                <a16:creationId xmlns:a16="http://schemas.microsoft.com/office/drawing/2014/main" id="{48B12A72-E3DC-4D06-9D97-F7C819D38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44600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24" name="Rectangle 70">
            <a:extLst>
              <a:ext uri="{FF2B5EF4-FFF2-40B4-BE49-F238E27FC236}">
                <a16:creationId xmlns:a16="http://schemas.microsoft.com/office/drawing/2014/main" id="{9B84B4F2-EDEE-492C-811E-2A7B91CB95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0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5" name="AutoShape 71">
            <a:extLst>
              <a:ext uri="{FF2B5EF4-FFF2-40B4-BE49-F238E27FC236}">
                <a16:creationId xmlns:a16="http://schemas.microsoft.com/office/drawing/2014/main" id="{9DAB1292-216D-4769-8D12-50AD88336EAA}"/>
              </a:ext>
            </a:extLst>
          </p:cNvPr>
          <p:cNvCxnSpPr>
            <a:cxnSpLocks noChangeShapeType="1"/>
            <a:endCxn id="24" idx="0"/>
          </p:cNvCxnSpPr>
          <p:nvPr/>
        </p:nvCxnSpPr>
        <p:spPr bwMode="auto">
          <a:xfrm>
            <a:off x="3302000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72">
            <a:extLst>
              <a:ext uri="{FF2B5EF4-FFF2-40B4-BE49-F238E27FC236}">
                <a16:creationId xmlns:a16="http://schemas.microsoft.com/office/drawing/2014/main" id="{C48F12CA-0632-417D-A2A8-821F3BA5F006}"/>
              </a:ext>
            </a:extLst>
          </p:cNvPr>
          <p:cNvCxnSpPr>
            <a:cxnSpLocks noChangeShapeType="1"/>
            <a:endCxn id="23" idx="2"/>
          </p:cNvCxnSpPr>
          <p:nvPr/>
        </p:nvCxnSpPr>
        <p:spPr bwMode="auto">
          <a:xfrm flipH="1" flipV="1">
            <a:off x="1625600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" name="Rectangle 74">
            <a:extLst>
              <a:ext uri="{FF2B5EF4-FFF2-40B4-BE49-F238E27FC236}">
                <a16:creationId xmlns:a16="http://schemas.microsoft.com/office/drawing/2014/main" id="{CF1E1CB9-685F-4E7E-BAAB-E64C59423C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227263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75">
            <a:extLst>
              <a:ext uri="{FF2B5EF4-FFF2-40B4-BE49-F238E27FC236}">
                <a16:creationId xmlns:a16="http://schemas.microsoft.com/office/drawing/2014/main" id="{D86AB16C-5D32-45F3-9277-20EF1CDE5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03839" y="2760663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29" name="AutoShape 76">
            <a:extLst>
              <a:ext uri="{FF2B5EF4-FFF2-40B4-BE49-F238E27FC236}">
                <a16:creationId xmlns:a16="http://schemas.microsoft.com/office/drawing/2014/main" id="{1E3D67C4-1457-4D61-A239-5555F3B038B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884839" y="2608263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0" name="Rectangle 77">
            <a:extLst>
              <a:ext uri="{FF2B5EF4-FFF2-40B4-BE49-F238E27FC236}">
                <a16:creationId xmlns:a16="http://schemas.microsoft.com/office/drawing/2014/main" id="{3F4F0B7B-6B5A-4074-A1E3-24727EF272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78">
            <a:extLst>
              <a:ext uri="{FF2B5EF4-FFF2-40B4-BE49-F238E27FC236}">
                <a16:creationId xmlns:a16="http://schemas.microsoft.com/office/drawing/2014/main" id="{E2B2C39D-6FB4-4C19-BCE0-BF0A9B0432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102225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2" name="Rectangle 80">
            <a:extLst>
              <a:ext uri="{FF2B5EF4-FFF2-40B4-BE49-F238E27FC236}">
                <a16:creationId xmlns:a16="http://schemas.microsoft.com/office/drawing/2014/main" id="{A59203BD-179F-4929-B768-25805F12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57925" y="4264025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33" name="Rectangle 81">
            <a:extLst>
              <a:ext uri="{FF2B5EF4-FFF2-40B4-BE49-F238E27FC236}">
                <a16:creationId xmlns:a16="http://schemas.microsoft.com/office/drawing/2014/main" id="{D9C26BFF-C91E-4AE5-B3B4-718EE34AFD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34" name="Rectangle 82">
            <a:extLst>
              <a:ext uri="{FF2B5EF4-FFF2-40B4-BE49-F238E27FC236}">
                <a16:creationId xmlns:a16="http://schemas.microsoft.com/office/drawing/2014/main" id="{FF7D2675-1D70-4082-AD0B-62F50C49A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cxnSp>
        <p:nvCxnSpPr>
          <p:cNvPr id="35" name="AutoShape 84">
            <a:extLst>
              <a:ext uri="{FF2B5EF4-FFF2-40B4-BE49-F238E27FC236}">
                <a16:creationId xmlns:a16="http://schemas.microsoft.com/office/drawing/2014/main" id="{64C694FC-D874-4000-95A5-57737E655341}"/>
              </a:ext>
            </a:extLst>
          </p:cNvPr>
          <p:cNvCxnSpPr>
            <a:cxnSpLocks noChangeShapeType="1"/>
            <a:stCxn id="30" idx="2"/>
            <a:endCxn id="33" idx="0"/>
          </p:cNvCxnSpPr>
          <p:nvPr/>
        </p:nvCxnSpPr>
        <p:spPr bwMode="auto">
          <a:xfrm>
            <a:off x="54197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85">
            <a:extLst>
              <a:ext uri="{FF2B5EF4-FFF2-40B4-BE49-F238E27FC236}">
                <a16:creationId xmlns:a16="http://schemas.microsoft.com/office/drawing/2014/main" id="{A46C4FF6-B112-42C1-BD8D-278B431FD8D1}"/>
              </a:ext>
            </a:extLst>
          </p:cNvPr>
          <p:cNvCxnSpPr>
            <a:cxnSpLocks noChangeShapeType="1"/>
            <a:stCxn id="31" idx="2"/>
            <a:endCxn id="34" idx="0"/>
          </p:cNvCxnSpPr>
          <p:nvPr/>
        </p:nvCxnSpPr>
        <p:spPr bwMode="auto">
          <a:xfrm>
            <a:off x="62579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7" name="AutoShape 87">
            <a:extLst>
              <a:ext uri="{FF2B5EF4-FFF2-40B4-BE49-F238E27FC236}">
                <a16:creationId xmlns:a16="http://schemas.microsoft.com/office/drawing/2014/main" id="{4BBC0F4E-752C-4235-A6D8-9148E60EA929}"/>
              </a:ext>
            </a:extLst>
          </p:cNvPr>
          <p:cNvCxnSpPr>
            <a:cxnSpLocks noChangeShapeType="1"/>
            <a:stCxn id="31" idx="0"/>
            <a:endCxn id="51" idx="2"/>
          </p:cNvCxnSpPr>
          <p:nvPr/>
        </p:nvCxnSpPr>
        <p:spPr bwMode="auto">
          <a:xfrm flipH="1" flipV="1">
            <a:off x="5419725" y="4873625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8" name="AutoShape 88">
            <a:extLst>
              <a:ext uri="{FF2B5EF4-FFF2-40B4-BE49-F238E27FC236}">
                <a16:creationId xmlns:a16="http://schemas.microsoft.com/office/drawing/2014/main" id="{6AA90B29-6C0A-4F5A-8CCA-0342198F49CA}"/>
              </a:ext>
            </a:extLst>
          </p:cNvPr>
          <p:cNvCxnSpPr>
            <a:cxnSpLocks noChangeShapeType="1"/>
            <a:stCxn id="30" idx="0"/>
            <a:endCxn id="51" idx="2"/>
          </p:cNvCxnSpPr>
          <p:nvPr/>
        </p:nvCxnSpPr>
        <p:spPr bwMode="auto">
          <a:xfrm flipV="1">
            <a:off x="5419725" y="4873625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9" name="AutoShape 89">
            <a:extLst>
              <a:ext uri="{FF2B5EF4-FFF2-40B4-BE49-F238E27FC236}">
                <a16:creationId xmlns:a16="http://schemas.microsoft.com/office/drawing/2014/main" id="{48D2D286-ABB2-4799-BB3A-53F44686F5C5}"/>
              </a:ext>
            </a:extLst>
          </p:cNvPr>
          <p:cNvCxnSpPr>
            <a:cxnSpLocks noChangeShapeType="1"/>
            <a:endCxn id="51" idx="2"/>
          </p:cNvCxnSpPr>
          <p:nvPr/>
        </p:nvCxnSpPr>
        <p:spPr bwMode="auto">
          <a:xfrm flipH="1" flipV="1">
            <a:off x="5419725" y="4873625"/>
            <a:ext cx="25146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0" name="AutoShape 90">
            <a:extLst>
              <a:ext uri="{FF2B5EF4-FFF2-40B4-BE49-F238E27FC236}">
                <a16:creationId xmlns:a16="http://schemas.microsoft.com/office/drawing/2014/main" id="{EE15D7FB-F727-47B5-8276-5309916E58B3}"/>
              </a:ext>
            </a:extLst>
          </p:cNvPr>
          <p:cNvCxnSpPr>
            <a:cxnSpLocks noChangeShapeType="1"/>
            <a:stCxn id="51" idx="3"/>
            <a:endCxn id="32" idx="1"/>
          </p:cNvCxnSpPr>
          <p:nvPr/>
        </p:nvCxnSpPr>
        <p:spPr bwMode="auto">
          <a:xfrm flipV="1">
            <a:off x="5800725" y="4454525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1" name="Rectangle 91">
            <a:extLst>
              <a:ext uri="{FF2B5EF4-FFF2-40B4-BE49-F238E27FC236}">
                <a16:creationId xmlns:a16="http://schemas.microsoft.com/office/drawing/2014/main" id="{A60DBD0D-5870-4D63-856A-B87C2CEA5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5020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42" name="Rectangle 92">
            <a:extLst>
              <a:ext uri="{FF2B5EF4-FFF2-40B4-BE49-F238E27FC236}">
                <a16:creationId xmlns:a16="http://schemas.microsoft.com/office/drawing/2014/main" id="{931BC660-482A-4160-84C2-C3232DBF8A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39592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43" name="AutoShape 93">
            <a:extLst>
              <a:ext uri="{FF2B5EF4-FFF2-40B4-BE49-F238E27FC236}">
                <a16:creationId xmlns:a16="http://schemas.microsoft.com/office/drawing/2014/main" id="{9065BF3B-DD7D-444E-885E-1EC6419CEA69}"/>
              </a:ext>
            </a:extLst>
          </p:cNvPr>
          <p:cNvCxnSpPr>
            <a:cxnSpLocks noChangeShapeType="1"/>
            <a:stCxn id="41" idx="2"/>
            <a:endCxn id="42" idx="0"/>
          </p:cNvCxnSpPr>
          <p:nvPr/>
        </p:nvCxnSpPr>
        <p:spPr bwMode="auto">
          <a:xfrm>
            <a:off x="5419725" y="3883025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44" name="AutoShape 94">
            <a:extLst>
              <a:ext uri="{FF2B5EF4-FFF2-40B4-BE49-F238E27FC236}">
                <a16:creationId xmlns:a16="http://schemas.microsoft.com/office/drawing/2014/main" id="{926D561F-E2C6-40EB-A43D-F04B4D680B00}"/>
              </a:ext>
            </a:extLst>
          </p:cNvPr>
          <p:cNvCxnSpPr>
            <a:cxnSpLocks noChangeShapeType="1"/>
            <a:stCxn id="51" idx="0"/>
            <a:endCxn id="42" idx="2"/>
          </p:cNvCxnSpPr>
          <p:nvPr/>
        </p:nvCxnSpPr>
        <p:spPr bwMode="auto">
          <a:xfrm flipV="1">
            <a:off x="5419725" y="4340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5" name="Rectangle 95">
            <a:extLst>
              <a:ext uri="{FF2B5EF4-FFF2-40B4-BE49-F238E27FC236}">
                <a16:creationId xmlns:a16="http://schemas.microsoft.com/office/drawing/2014/main" id="{987AE769-FCAA-4AE8-B2C3-BC9F590DE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3349625"/>
            <a:ext cx="35814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6" name="Text Box 96">
            <a:extLst>
              <a:ext uri="{FF2B5EF4-FFF2-40B4-BE49-F238E27FC236}">
                <a16:creationId xmlns:a16="http://schemas.microsoft.com/office/drawing/2014/main" id="{35D145B4-01DD-4C51-81D4-5B78ED88F8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3050" y="3371850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47" name="Rectangle 97">
            <a:extLst>
              <a:ext uri="{FF2B5EF4-FFF2-40B4-BE49-F238E27FC236}">
                <a16:creationId xmlns:a16="http://schemas.microsoft.com/office/drawing/2014/main" id="{9AECEE86-ED55-454D-9B09-7F646F2675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10222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48" name="Rectangle 98">
            <a:extLst>
              <a:ext uri="{FF2B5EF4-FFF2-40B4-BE49-F238E27FC236}">
                <a16:creationId xmlns:a16="http://schemas.microsoft.com/office/drawing/2014/main" id="{2DE6D321-EF6C-4CD9-B690-9FA5BC1E3F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51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49" name="AutoShape 99">
            <a:extLst>
              <a:ext uri="{FF2B5EF4-FFF2-40B4-BE49-F238E27FC236}">
                <a16:creationId xmlns:a16="http://schemas.microsoft.com/office/drawing/2014/main" id="{7B9C1D2C-6B93-46B6-B899-B23DF0321D66}"/>
              </a:ext>
            </a:extLst>
          </p:cNvPr>
          <p:cNvCxnSpPr>
            <a:cxnSpLocks noChangeShapeType="1"/>
            <a:stCxn id="48" idx="0"/>
            <a:endCxn id="47" idx="2"/>
          </p:cNvCxnSpPr>
          <p:nvPr/>
        </p:nvCxnSpPr>
        <p:spPr bwMode="auto">
          <a:xfrm flipV="1">
            <a:off x="70961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50" name="AutoShape 100">
            <a:extLst>
              <a:ext uri="{FF2B5EF4-FFF2-40B4-BE49-F238E27FC236}">
                <a16:creationId xmlns:a16="http://schemas.microsoft.com/office/drawing/2014/main" id="{FD09914C-684F-4DA2-A86C-DB26400455FF}"/>
              </a:ext>
            </a:extLst>
          </p:cNvPr>
          <p:cNvCxnSpPr>
            <a:cxnSpLocks noChangeShapeType="1"/>
            <a:stCxn id="51" idx="2"/>
            <a:endCxn id="47" idx="0"/>
          </p:cNvCxnSpPr>
          <p:nvPr/>
        </p:nvCxnSpPr>
        <p:spPr bwMode="auto">
          <a:xfrm>
            <a:off x="5419725" y="4873625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1" name="Rectangle 101">
            <a:extLst>
              <a:ext uri="{FF2B5EF4-FFF2-40B4-BE49-F238E27FC236}">
                <a16:creationId xmlns:a16="http://schemas.microsoft.com/office/drawing/2014/main" id="{E754C2DA-8F81-4AF6-A6C3-CFF94F4D69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8725" y="4492625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52" name="Rectangle 102">
            <a:extLst>
              <a:ext uri="{FF2B5EF4-FFF2-40B4-BE49-F238E27FC236}">
                <a16:creationId xmlns:a16="http://schemas.microsoft.com/office/drawing/2014/main" id="{2420BE9A-D99C-4D9B-A6D3-4F4985710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102225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3" name="Rectangle 103">
            <a:extLst>
              <a:ext uri="{FF2B5EF4-FFF2-40B4-BE49-F238E27FC236}">
                <a16:creationId xmlns:a16="http://schemas.microsoft.com/office/drawing/2014/main" id="{09E1116F-74EE-4EA2-929F-85228BEE29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5635625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cxnSp>
        <p:nvCxnSpPr>
          <p:cNvPr id="54" name="AutoShape 104">
            <a:extLst>
              <a:ext uri="{FF2B5EF4-FFF2-40B4-BE49-F238E27FC236}">
                <a16:creationId xmlns:a16="http://schemas.microsoft.com/office/drawing/2014/main" id="{2C73E652-8BD7-4545-8CB5-BA72AFAF9DDD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934325" y="5483225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5" name="Rectangle 97">
            <a:extLst>
              <a:ext uri="{FF2B5EF4-FFF2-40B4-BE49-F238E27FC236}">
                <a16:creationId xmlns:a16="http://schemas.microsoft.com/office/drawing/2014/main" id="{9CC48ED2-56F1-46C8-9AEE-D9F053DD7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687" y="5104845"/>
            <a:ext cx="762000" cy="381000"/>
          </a:xfrm>
          <a:prstGeom prst="rect">
            <a:avLst/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8D00160C-27F5-468C-ACFE-8DD7997D1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2200" y="2193230"/>
            <a:ext cx="7391400" cy="92333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getElementById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firstChild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cloneNode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purchases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appendChild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cloneLi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  <p:pic>
        <p:nvPicPr>
          <p:cNvPr id="57" name="그림 56" descr="코딩아이콘.png">
            <a:extLst>
              <a:ext uri="{FF2B5EF4-FFF2-40B4-BE49-F238E27FC236}">
                <a16:creationId xmlns:a16="http://schemas.microsoft.com/office/drawing/2014/main" id="{11466D2A-B24B-4B7F-9839-24FB860AB6A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7E82AF18-B200-4BE7-BF42-763283D3068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8" name="Text Box 3">
            <a:extLst>
              <a:ext uri="{FF2B5EF4-FFF2-40B4-BE49-F238E27FC236}">
                <a16:creationId xmlns:a16="http://schemas.microsoft.com/office/drawing/2014/main" id="{730078C0-80EF-4C18-85EA-158C8C5EC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3411" y="6133838"/>
            <a:ext cx="5113112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https://ko.javascript.info/modifying-document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119170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으로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HTML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속성 접근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 속성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elem.href -&gt; "hello.html"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elem.src -&gt; "hello.png"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elem.type -&gt; "text"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elem.name -&gt; "userName"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표준이 아닌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표준이 아닌 속성은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저장되지 않음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elem.format -&gt; undefined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속성대신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elem.getAttribute(attrName)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elem.getAttribute('format') -&gt; png</a:t>
            </a: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custom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개발자가 임의로 부여한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data-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"data-"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접두어로 시작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age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elem.dataset.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userName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dataset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속성으로 접근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속성명을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연결했을 경우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21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1AADD8-B068-4C1C-8CCB-A2E9B98E8269}"/>
              </a:ext>
            </a:extLst>
          </p:cNvPr>
          <p:cNvSpPr txBox="1"/>
          <p:nvPr/>
        </p:nvSpPr>
        <p:spPr>
          <a:xfrm>
            <a:off x="6461092" y="1425068"/>
            <a:ext cx="510506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"hello.html"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>
                <a:solidFill>
                  <a:srgbClr val="3B3B3B"/>
                </a:solidFill>
                <a:latin typeface="Consolas" panose="020B0609020204030204" pitchFamily="49" charset="0"/>
              </a:rPr>
              <a:t>눌러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&lt;/a&gt;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&lt;img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"hello.png" </a:t>
            </a:r>
            <a:r>
              <a:rPr lang="en-US" altLang="ko-KR">
                <a:solidFill>
                  <a:srgbClr val="E50000"/>
                </a:solidFill>
                <a:latin typeface="Consolas" panose="020B0609020204030204" pitchFamily="49" charset="0"/>
              </a:rPr>
              <a:t>format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"png"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&lt;input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"userName"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B10F12C0-0052-4FB5-81D3-11AAA7C943C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B3EE1-AE0F-42A6-B449-CCEEBA761CB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ex05-06.html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BE8F84E6-50BA-4884-A67D-148387C4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https://ko.javascript.info/dom-attributes-and-properties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16227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1090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요소에 스타일 적용</a:t>
            </a:r>
            <a:endParaRPr lang="en-US" altLang="ko-KR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직접 스타일 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&lt;span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"font-size: 40px;"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😆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&lt;/span&gt;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스타일을 명시한 클래스 작성 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적용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일반적으로 스타일 정의는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속성보다는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사용하는 방식이 선호됨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재사용성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여러 요소에 적용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성능 향상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캐싱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유지보수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CSS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파일에서 일괄적인 스타일 관리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필요한 경우 제한적으로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22</a:t>
            </a:fld>
            <a:endParaRPr kumimoji="1"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1B70C0-5E47-457C-87C9-CA8FA138FE5B}"/>
              </a:ext>
            </a:extLst>
          </p:cNvPr>
          <p:cNvSpPr txBox="1"/>
          <p:nvPr/>
        </p:nvSpPr>
        <p:spPr>
          <a:xfrm>
            <a:off x="1345935" y="2329070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8F07F0-3DE0-429F-8D84-748DD4D8553B}"/>
              </a:ext>
            </a:extLst>
          </p:cNvPr>
          <p:cNvSpPr txBox="1"/>
          <p:nvPr/>
        </p:nvSpPr>
        <p:spPr>
          <a:xfrm>
            <a:off x="5127360" y="2323921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CB005A7C-7B0A-4B34-9AE8-8C3298A1B93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B9A84CB-9D23-4B09-91C8-A18922B6E711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14BB398-5F75-4244-9839-23B82EB68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978649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style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정보가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저장됨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속성에 접근할 경우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스타일속성명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형태로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elem.style.top = "10px"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elem.style.left = "20px"</a:t>
            </a:r>
          </a:p>
          <a:p>
            <a:pPr lvl="2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font-size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같이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-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연결한 스타일 속성은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카멜케이스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변환된 속성명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elem.style.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fontSize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"10px"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elem.style.backgroundColor = "yellow"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문자열을 할당할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.style = "font-size: 10px; background-color: yellow;"  (x)</a:t>
            </a: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전체 스타일을 한번에 바꾸기 위해서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= "font-size: 10px; background-color: yellow;"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23</a:t>
            </a:fld>
            <a:endParaRPr kumimoji="1"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596B32AA-36A9-4192-8277-A0DA688B64E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1EF2B210-A5E1-464C-BCE9-071A66401A7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33772C3-1032-424B-BA9D-EB54142354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04153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class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다루기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25484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값이 저장되어 있음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(class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는 예약어라서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className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대신 사용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 전체를 바꿀때는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elem.className = "pad100 size30"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처럼 직접 값을 명시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하나씩 접근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elem.</a:t>
            </a:r>
            <a:r>
              <a:rPr lang="en-US" altLang="ko-KR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classList</a:t>
            </a: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class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속성의 목록을 가지고 있는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유사 배열 객체</a:t>
            </a:r>
            <a:endParaRPr lang="en-US" altLang="ko-KR" sz="2000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remove("hello"):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 제거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toggle("hello"):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클래스가 있으면 제거하고 없으면 추가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contains("hello"): hello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클래스의 존재 여부 반환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적용된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style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확인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getComputedStyle(element, [pseudo])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외부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css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파일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&lt;style&gt;,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스타일 등 모든 스타일 요소가 반영된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최종 계산된 스타일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elem.style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과 유사한 스타일 정보가 담긴 객체를 반환하지만 모든 속성은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전용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스타일 값을 읽을 요소노드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pseudo: ::before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pseudo-element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스타일이 필요할 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440C4EDB-3BE7-4481-8DC3-F4FDE88A2E7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D8E4A-DAE2-4F99-BF17-857BF7F3AD4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ex05-08.html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36A8EF-C26E-4315-BCB9-D7E6758CADE3}"/>
              </a:ext>
            </a:extLst>
          </p:cNvPr>
          <p:cNvSpPr txBox="1"/>
          <p:nvPr/>
        </p:nvSpPr>
        <p:spPr>
          <a:xfrm>
            <a:off x="8317788" y="1790721"/>
            <a:ext cx="335941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.pad100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padding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.size30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ko-KR" b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926A94-DD60-4671-BC40-08E55DFEB9CE}"/>
              </a:ext>
            </a:extLst>
          </p:cNvPr>
          <p:cNvSpPr txBox="1"/>
          <p:nvPr/>
        </p:nvSpPr>
        <p:spPr>
          <a:xfrm>
            <a:off x="8168995" y="3719680"/>
            <a:ext cx="3657002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"pad100 size30"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C96B85BF-00B2-4A5E-910F-8FF19A322B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https://ko.javascript.info/styles-and-classes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43744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724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브라우저에서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일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일어 났음을 알려주는 신호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입력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마우스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등의 작업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요소 노드에서 발생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이벤트가 발생했을 때 실행되는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발생하는 대상에 이벤트와 이벤트 핸들러를 등록해서 처리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대표적인 이벤트 종류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마우스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click, dblclick, mousemove, mouseover/mouseout, mousedown/mouseup, contextmenu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키보드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keydown/keyup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폼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focus/blur,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input, change, submit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scroll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 로딩 이벤트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load, DOMContentLoaded, beforeunload/unload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25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F1BAC2F9-A903-47ED-9D08-8B0B2C8DE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7181" y="6414611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13468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프로퍼티에 할당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이벤트 핸들러를 등록하면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</a:t>
            </a:r>
            <a:r>
              <a:rPr lang="en-US" altLang="ko-KR" b="1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발생했을 때 등록한 핸들러가 호출됨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26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77250A-8EF8-4619-AF39-AA21319190D5}"/>
              </a:ext>
            </a:extLst>
          </p:cNvPr>
          <p:cNvSpPr txBox="1"/>
          <p:nvPr/>
        </p:nvSpPr>
        <p:spPr>
          <a:xfrm>
            <a:off x="3048000" y="3353244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566D77-E1DC-42D2-93D9-43BAF34723EA}"/>
              </a:ext>
            </a:extLst>
          </p:cNvPr>
          <p:cNvSpPr txBox="1"/>
          <p:nvPr/>
        </p:nvSpPr>
        <p:spPr>
          <a:xfrm>
            <a:off x="3048000" y="2535260"/>
            <a:ext cx="6096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7E0D5F0D-2DCC-4A17-8456-4192AD6328B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2BAA56F-FF0D-40F0-BB43-D52D750FD513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4CB6D7DA-2AE8-4C6B-9E8A-462F0534FF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20357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인라인 방식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(HTML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발생 했을 때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mousemove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on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keydown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브라우저는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실행할 코드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구성된 이벤트 핸들러를 만들어서 요소 노드의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on&lt;event&gt;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속성에 등록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아래의 두 코드는 동일한 효과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27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233566-8F55-4D6F-A578-ED73DE540757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58FD2B-FF73-426A-8EFB-07C81A048878}"/>
              </a:ext>
            </a:extLst>
          </p:cNvPr>
          <p:cNvSpPr txBox="1"/>
          <p:nvPr/>
        </p:nvSpPr>
        <p:spPr>
          <a:xfrm>
            <a:off x="3048000" y="3401516"/>
            <a:ext cx="60960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7D1F21E-D87E-4740-AE11-5FD4586C14C3}"/>
              </a:ext>
            </a:extLst>
          </p:cNvPr>
          <p:cNvSpPr txBox="1"/>
          <p:nvPr/>
        </p:nvSpPr>
        <p:spPr>
          <a:xfrm>
            <a:off x="1247775" y="2780784"/>
            <a:ext cx="969645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);"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2" name="그림 11" descr="코딩아이콘.png">
            <a:extLst>
              <a:ext uri="{FF2B5EF4-FFF2-40B4-BE49-F238E27FC236}">
                <a16:creationId xmlns:a16="http://schemas.microsoft.com/office/drawing/2014/main" id="{FF3109BA-525B-422B-9147-671E198F841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9428E99-8DBB-4A39-B6FE-F6BBE5D1154F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596A9507-6288-47DF-AC6E-3AC33D242E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74212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0 </a:t>
            </a:r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불편한 점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Level 0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방식의 불편한 점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on&lt;event&gt;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속성의 값은 한개만 존재할 수 있기 때문에 이벤트 핸들러를 여러번 할당하면 기존 값이 덮어 씌워져서  이벤트 핸들러를 여러개 등록할 수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28</a:t>
            </a:fld>
            <a:endParaRPr kumimoji="1"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A39997-AF8B-41A2-B176-0E6BC079C33F}"/>
              </a:ext>
            </a:extLst>
          </p:cNvPr>
          <p:cNvSpPr txBox="1"/>
          <p:nvPr/>
        </p:nvSpPr>
        <p:spPr>
          <a:xfrm>
            <a:off x="3048000" y="2050420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1'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 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2'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4ACEC803-D1C7-4557-B6F9-CAF95F9353B1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82987FB-DE07-4E07-A97F-366CB61BADE4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0B0A4499-E859-426A-87B7-C87968C4A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44474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elem.addEventListener(event,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Level 2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방식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(DOM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표준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등록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이름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(click, mousemove,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함수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useCapture: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 단계의 이벤트 캐치 여부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기본은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버블링 단계의 이벤트를 캐치함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29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57A44CE-0F73-475B-BFB8-7DB94FECF216}"/>
              </a:ext>
            </a:extLst>
          </p:cNvPr>
          <p:cNvSpPr txBox="1"/>
          <p:nvPr/>
        </p:nvSpPr>
        <p:spPr>
          <a:xfrm>
            <a:off x="1026694" y="3223914"/>
            <a:ext cx="609600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C27BABC6-DE02-4F4B-97EC-E32F00A6370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2DCA0-20AE-40C7-A090-B2509B2F113D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6D4DDE-5BF4-477B-94B2-BC6BDFC59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10349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클라이언트 사이드 자바스크립트란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450512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브라우저에서 실행되는 자바스크립트 환경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ECMAScript: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 언어에 대한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https://ecma-international.org/publications-and-standards/standards/ecma-262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제어를 위한 표준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</a:t>
            </a:r>
          </a:p>
          <a:p>
            <a:pPr lvl="2"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BOM(Browser Object Model):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기능 제어를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alert, setTimeout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APIs: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제공하는 웹 기능을 위한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6"/>
              </a:rPr>
              <a:t>https://spec.whatwg.org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사용되는 객체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(Ajax)</a:t>
            </a:r>
          </a:p>
          <a:p>
            <a:pPr lvl="2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Storage, Notifications API, WebSocket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</a:t>
            </a:fld>
            <a:endParaRPr kumimoji="1" lang="ko-KR" altLang="en-US"/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3DAB733C-97A3-49B8-926C-45FC738D90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7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8966859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핸들러 등록 방법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3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elem.removeEventListener(event, handler, [useCapture])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elem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event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발생시 실행할 </a:t>
            </a:r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handler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함수를 제거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한다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핸들러를 등록할 때 지정했던 매개변수와 동일한 인자값의 핸들러가 삭제됨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30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986590" y="3936798"/>
            <a:ext cx="7275094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removeEventListener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handleClick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3B8A95-B1F4-4C88-8F4C-BF1ECD0B0CEB}"/>
              </a:ext>
            </a:extLst>
          </p:cNvPr>
          <p:cNvSpPr txBox="1"/>
          <p:nvPr/>
        </p:nvSpPr>
        <p:spPr>
          <a:xfrm>
            <a:off x="986590" y="1923035"/>
            <a:ext cx="7275094" cy="184665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>
                <a:solidFill>
                  <a:srgbClr val="795E26"/>
                </a:solidFill>
                <a:latin typeface="Consolas" panose="020B0609020204030204" pitchFamily="49" charset="0"/>
              </a:rPr>
              <a:t>remove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EventListener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제거 안됨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버튼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ko-KR" altLang="en-US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클릭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pic>
        <p:nvPicPr>
          <p:cNvPr id="13" name="그림 12" descr="코딩아이콘.png">
            <a:extLst>
              <a:ext uri="{FF2B5EF4-FFF2-40B4-BE49-F238E27FC236}">
                <a16:creationId xmlns:a16="http://schemas.microsoft.com/office/drawing/2014/main" id="{A7A24F95-D62D-43D2-B17E-DB2343789812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C2FD832-7309-43D5-8F58-DC476A547D0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0" name="Text Box 3">
            <a:extLst>
              <a:ext uri="{FF2B5EF4-FFF2-40B4-BE49-F238E27FC236}">
                <a16:creationId xmlns:a16="http://schemas.microsoft.com/office/drawing/2014/main" id="{18DB139B-1F94-4C07-953C-BB1D63605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625080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1711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발생한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이벤트의 상세 정보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담고 있는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마우스의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버튼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눌렸는지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keydown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였다면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어떤 키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눌렸는지 같은 이벤트 상세 정보를 확인하고 싶을때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핸들러 함수의 첫번째 인자값으로 전달됨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31</a:t>
            </a:fld>
            <a:endParaRPr kumimoji="1"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6D233E-5CCD-4AFC-A69D-03EBD307945C}"/>
              </a:ext>
            </a:extLst>
          </p:cNvPr>
          <p:cNvSpPr txBox="1"/>
          <p:nvPr/>
        </p:nvSpPr>
        <p:spPr>
          <a:xfrm>
            <a:off x="2069432" y="2717150"/>
            <a:ext cx="805313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btn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'button'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'mousemove'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ko-KR" altLang="en-US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마우스 좌표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clientX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clientY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5BEFCF-6FBD-4B07-9625-761D42695DE2}"/>
              </a:ext>
            </a:extLst>
          </p:cNvPr>
          <p:cNvSpPr txBox="1"/>
          <p:nvPr/>
        </p:nvSpPr>
        <p:spPr>
          <a:xfrm>
            <a:off x="3048000" y="4222902"/>
            <a:ext cx="60960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/>
              <a:t>마우스 좌표 103 104</a:t>
            </a:r>
            <a:endParaRPr lang="en-US" altLang="ko-KR"/>
          </a:p>
          <a:p>
            <a:r>
              <a:rPr lang="ko-KR" altLang="en-US"/>
              <a:t>마우스 좌표 </a:t>
            </a:r>
            <a:r>
              <a:rPr lang="en-US" altLang="ko-KR"/>
              <a:t>112 93</a:t>
            </a:r>
          </a:p>
          <a:p>
            <a:r>
              <a:rPr lang="ko-KR" altLang="en-US"/>
              <a:t>마우스 좌표 </a:t>
            </a:r>
            <a:r>
              <a:rPr lang="en-US" altLang="ko-KR"/>
              <a:t>123 81</a:t>
            </a:r>
            <a:endParaRPr lang="ko-KR" altLang="en-US"/>
          </a:p>
        </p:txBody>
      </p:sp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ECC0AAF0-76CD-4C44-BC17-44AAEA00B57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1160C22-EB91-44C6-8CEF-E333924F3AAC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ex05-07.html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C47033EA-FA95-4E6B-A74D-4A58B7573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78548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Event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객체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5663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주요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type: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발생한 이벤트 명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발생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currentTarget: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처리중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 요소노드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부모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button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내부가 눌렸으므로 이벤트 핸들러가 호출됨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&lt;button&gt;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 되고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currentTarget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&lt;div&gt;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preventDefault():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다음과 같은 브라우저의 기본 동작을 취소 할때 호출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&lt;a&gt;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태그를 누르면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href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주소로 페이지 이동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&lt;button type="submit"&gt;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버튼을 누르면 서버로 데이터 전송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그밖에 이벤트 종류별로 사용 가능한 속성 제공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32</a:t>
            </a:fld>
            <a:endParaRPr kumimoji="1"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E6F6-4FA0-489F-A243-40669FB5AA89}"/>
              </a:ext>
            </a:extLst>
          </p:cNvPr>
          <p:cNvSpPr txBox="1"/>
          <p:nvPr/>
        </p:nvSpPr>
        <p:spPr>
          <a:xfrm>
            <a:off x="1552575" y="3779587"/>
            <a:ext cx="908685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currentTarget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});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7F4361-BB29-454E-B7AD-5751C84592A1}"/>
              </a:ext>
            </a:extLst>
          </p:cNvPr>
          <p:cNvSpPr txBox="1"/>
          <p:nvPr/>
        </p:nvSpPr>
        <p:spPr>
          <a:xfrm>
            <a:off x="1552575" y="2661580"/>
            <a:ext cx="908685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&lt;button&gt;</a:t>
            </a:r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눌러봐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&lt;/button&gt;</a:t>
            </a: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DE8C82B1-7559-418E-836B-F68083714950}"/>
              </a:ext>
            </a:extLst>
          </p:cNvPr>
          <p:cNvCxnSpPr>
            <a:cxnSpLocks/>
          </p:cNvCxnSpPr>
          <p:nvPr/>
        </p:nvCxnSpPr>
        <p:spPr>
          <a:xfrm>
            <a:off x="2495550" y="3172328"/>
            <a:ext cx="1876425" cy="1247775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BE315C70-E85B-4F8C-ADE6-488B3DE88781}"/>
              </a:ext>
            </a:extLst>
          </p:cNvPr>
          <p:cNvCxnSpPr>
            <a:cxnSpLocks/>
          </p:cNvCxnSpPr>
          <p:nvPr/>
        </p:nvCxnSpPr>
        <p:spPr>
          <a:xfrm>
            <a:off x="2247900" y="2858003"/>
            <a:ext cx="4457700" cy="1552575"/>
          </a:xfrm>
          <a:prstGeom prst="straightConnector1">
            <a:avLst/>
          </a:prstGeom>
          <a:ln w="25400"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 descr="코딩아이콘.png">
            <a:extLst>
              <a:ext uri="{FF2B5EF4-FFF2-40B4-BE49-F238E27FC236}">
                <a16:creationId xmlns:a16="http://schemas.microsoft.com/office/drawing/2014/main" id="{25A20648-5DCE-4810-BE25-4D32A5EF2D6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5D19C4-EA76-4680-8FFE-BA0695AB273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ex05-09.html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 Box 3">
            <a:extLst>
              <a:ext uri="{FF2B5EF4-FFF2-40B4-BE49-F238E27FC236}">
                <a16:creationId xmlns:a16="http://schemas.microsoft.com/office/drawing/2014/main" id="{A47452C2-E969-40C2-9028-9A3CE29F7F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https://ko.javascript.info/introduction-browser-events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57120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11170873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(bubbling)</a:t>
            </a: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특정 요소에 이벤트가 발생하면 해당 요소의 이벤트 핸들러가 먼저 실행 된 후 부모 요소의 이벤트 핸들러가 연달아 실행됨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div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form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document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만날 때까지 각 요소의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onclick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핸들러 실행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event.stopPropagation()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호출시 이벤트 전파 중단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대부분의 경우 버블링을 중단 시킬 일은 없음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33</a:t>
            </a:fld>
            <a:endParaRPr kumimoji="1"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96657D5-9F4C-4E94-8B6D-E8B9130E53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918" y="3188803"/>
            <a:ext cx="4283242" cy="2504180"/>
          </a:xfrm>
          <a:prstGeom prst="rect">
            <a:avLst/>
          </a:prstGeom>
        </p:spPr>
      </p:pic>
      <p:pic>
        <p:nvPicPr>
          <p:cNvPr id="10" name="그림 9" descr="코딩아이콘.png">
            <a:extLst>
              <a:ext uri="{FF2B5EF4-FFF2-40B4-BE49-F238E27FC236}">
                <a16:creationId xmlns:a16="http://schemas.microsoft.com/office/drawing/2014/main" id="{FA830C8A-4A49-44AE-A566-0730BA54B26B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571CF18-1FF5-4A03-B03E-93268B56811A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69A7596-5EBA-4FA5-8A99-DBEE5F6FE5B9}"/>
              </a:ext>
            </a:extLst>
          </p:cNvPr>
          <p:cNvSpPr txBox="1"/>
          <p:nvPr/>
        </p:nvSpPr>
        <p:spPr>
          <a:xfrm>
            <a:off x="1355196" y="3967609"/>
            <a:ext cx="5093229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  &lt;form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'form'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FORM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&lt;div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DIV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onclick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'p'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)"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&lt;/div&gt;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&lt;/form&gt;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A9029477-5417-443F-AD0F-0BD91219A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4307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8BDCD495-A52D-4E04-918D-E0740129A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3277" y="930123"/>
            <a:ext cx="5131331" cy="503712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버블링과 캡처링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836613"/>
            <a:ext cx="6270208" cy="430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전파 단계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capturing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시작해서 타겟 요소까지 하위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타깃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타겟 요소에 도달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버블링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단계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이벤트가 다시 타겟 요소에서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까지 상위 요소로 전파되는 단계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캡처링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생략하면 기본값은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이고 이는 버블링 단계의 이벤트를 캐치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캡처링 단계의 이벤트를 캐치하기 위해서는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addEventListener()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세번째 매개변수인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useCapture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지정해야 하지만 </a:t>
            </a:r>
            <a:r>
              <a:rPr lang="ko-KR" altLang="en-US" sz="18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사용할 일은 거의 없음</a:t>
            </a:r>
            <a:endParaRPr lang="en-US" altLang="ko-KR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34</a:t>
            </a:fld>
            <a:endParaRPr kumimoji="1" lang="ko-KR" altLang="en-US"/>
          </a:p>
        </p:txBody>
      </p:sp>
      <p:pic>
        <p:nvPicPr>
          <p:cNvPr id="8" name="그림 7" descr="코딩아이콘.png">
            <a:extLst>
              <a:ext uri="{FF2B5EF4-FFF2-40B4-BE49-F238E27FC236}">
                <a16:creationId xmlns:a16="http://schemas.microsoft.com/office/drawing/2014/main" id="{301BB612-CCFA-4905-B6D0-F8368F2E160D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66F8EB3-EB95-4AF2-A2FF-64CAE6200249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ex05-10.html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0E814F1-E7FF-437C-A393-2EB5EE5AEC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https://ko.javascript.info/bubbling-and-capturing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120655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이벤트 위임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(event delegation)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35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위임이란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이벤트 발생시 비슷한 처리를 해야하는 요소들이 여럿 있을 경우 각 요소에 하나씩 이벤트 핸들러를 할당하지 않고 공통의 부모 요소에 이벤트 핸들러를 하나만 할당해서 처리하는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자식의 이벤트가 부모에게 전파되는 이벤트 버블링을 활용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event.target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속성으로 실제 이벤트가 발생한 요소를 확인 가능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동적으로 추가된 자식 요소에 따로 이벤트를 추가할 필요 없음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B8D964-DDC6-47D0-BB12-A8446DFC4206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ex05-11.html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pic>
        <p:nvPicPr>
          <p:cNvPr id="7" name="그림 6" descr="코딩아이콘.png">
            <a:extLst>
              <a:ext uri="{FF2B5EF4-FFF2-40B4-BE49-F238E27FC236}">
                <a16:creationId xmlns:a16="http://schemas.microsoft.com/office/drawing/2014/main" id="{2BB9CF54-7CA9-4093-9E6A-E41F683DC159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EC17F4B-2802-42DE-924D-88F9B82709EC}"/>
              </a:ext>
            </a:extLst>
          </p:cNvPr>
          <p:cNvSpPr txBox="1"/>
          <p:nvPr/>
        </p:nvSpPr>
        <p:spPr>
          <a:xfrm>
            <a:off x="395288" y="2930214"/>
            <a:ext cx="4530271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&lt;/td&gt;&lt;td&gt;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&lt;/td&gt;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&lt;/tr&gt;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&lt;/table&gt;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1777783B-FAED-43D5-9A9A-ADDA1D09D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1520" y="1857416"/>
            <a:ext cx="2772162" cy="24577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1148328-6A43-4003-8AF7-7F272951DD9D}"/>
              </a:ext>
            </a:extLst>
          </p:cNvPr>
          <p:cNvSpPr txBox="1"/>
          <p:nvPr/>
        </p:nvSpPr>
        <p:spPr>
          <a:xfrm>
            <a:off x="5285691" y="4315209"/>
            <a:ext cx="626382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document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querySelector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'table'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table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'click'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tagName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backgroundColor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'red'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6C6B2273-1DDB-4C3E-9193-CE93951A0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2253" y="6133838"/>
            <a:ext cx="55542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https://ko.javascript.info/event-delegation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52180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Ajax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란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?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36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414A81AA-0095-48BE-B99B-137BBE2C82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780807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AJAX(Asynchronous Javascript + XML)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웹 어플리케이션 개발시에 클라이언트와 서버의 통신방법에 대한 형태로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기반한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통신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기법을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자바스크립트로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응답을 받아서 처리하는 개발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더 선호함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이동이나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 없이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보내고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API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이용해 응답 데이터로 화면을 갱신하는 프로그래밍 방식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52482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37</a:t>
            </a:fld>
            <a:endParaRPr kumimoji="1" lang="ko-KR" altLang="en-US"/>
          </a:p>
        </p:txBody>
      </p:sp>
      <p:sp>
        <p:nvSpPr>
          <p:cNvPr id="5" name="Text Box 3">
            <a:extLst>
              <a:ext uri="{FF2B5EF4-FFF2-40B4-BE49-F238E27FC236}">
                <a16:creationId xmlns:a16="http://schemas.microsoft.com/office/drawing/2014/main" id="{C0875649-B435-4BFD-9FEF-D95B72BAA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비동기 통신을 하는 객체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new XMLHttpRequest()</a:t>
            </a:r>
            <a:endParaRPr lang="en-US" altLang="ko-KR" sz="18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400">
            <a:extLst>
              <a:ext uri="{FF2B5EF4-FFF2-40B4-BE49-F238E27FC236}">
                <a16:creationId xmlns:a16="http://schemas.microsoft.com/office/drawing/2014/main" id="{95F1AB6B-8E4E-4DB3-A3F0-FE517D9F3B01}"/>
              </a:ext>
            </a:extLst>
          </p:cNvPr>
          <p:cNvGraphicFramePr>
            <a:graphicFrameLocks noGrp="1"/>
          </p:cNvGraphicFramePr>
          <p:nvPr/>
        </p:nvGraphicFramePr>
        <p:xfrm>
          <a:off x="772792" y="2501900"/>
          <a:ext cx="9705975" cy="2468880"/>
        </p:xfrm>
        <a:graphic>
          <a:graphicData uri="http://schemas.openxmlformats.org/drawingml/2006/table">
            <a:tbl>
              <a:tblPr/>
              <a:tblGrid>
                <a:gridCol w="3009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46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 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67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open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초기화로 요청방식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URL,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비동기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여부를 지정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method : 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요청방식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GET, POST,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PUT, PATCH, DELETE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요청하는 </a:t>
                      </a:r>
                      <a:r>
                        <a:rPr kumimoji="1" lang="ko-KR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자원의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URL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async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: true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나 생략할 경우 비동기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, false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일 경우 동기방식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6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(data)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 전송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data: POST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방식일 경우에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쿼리스트링으로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name1=value1&amp;name2=value2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형태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96108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XMLHttpRequest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의 속성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38</a:t>
            </a:fld>
            <a:endParaRPr kumimoji="1" lang="ko-KR" altLang="en-US"/>
          </a:p>
        </p:txBody>
      </p:sp>
      <p:graphicFrame>
        <p:nvGraphicFramePr>
          <p:cNvPr id="9" name="Group 141">
            <a:extLst>
              <a:ext uri="{FF2B5EF4-FFF2-40B4-BE49-F238E27FC236}">
                <a16:creationId xmlns:a16="http://schemas.microsoft.com/office/drawing/2014/main" id="{C3290DDE-D47D-487B-A8BC-A708F8A82B61}"/>
              </a:ext>
            </a:extLst>
          </p:cNvPr>
          <p:cNvGraphicFramePr>
            <a:graphicFrameLocks/>
          </p:cNvGraphicFramePr>
          <p:nvPr/>
        </p:nvGraphicFramePr>
        <p:xfrm>
          <a:off x="884693" y="1406045"/>
          <a:ext cx="8784976" cy="4206240"/>
        </p:xfrm>
        <a:graphic>
          <a:graphicData uri="http://schemas.openxmlformats.org/drawingml/2006/table">
            <a:tbl>
              <a:tblPr/>
              <a:tblGrid>
                <a:gridCol w="18415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434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94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144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readyState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요청의 상태를 나타내는 정수 값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- 0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초기화 이전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open()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- 1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로드되지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않은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send()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메서드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전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 :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로드된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send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()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메소드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호출 후 응답헤더와 상태 받음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- 3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상호작용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데이터를 받고 있는 상태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- 4 :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완료 상태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.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모든 데이터를 받은 상태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7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상태를 나타내는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HTTP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상태코드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 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- 200, 404, 500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statusText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서버로부터 받은 응답의 상태 </a:t>
                      </a:r>
                      <a:r>
                        <a:rPr kumimoji="1" lang="ko-KR" altLang="en-US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메세지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문자열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responseXML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응답으로 받은 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XML DOM </a:t>
                      </a: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객체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9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onload</a:t>
                      </a:r>
                      <a:endParaRPr kumimoji="1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응답이 도착하면 발생하는 이벤트 등록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48066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서버 응답 처리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39</a:t>
            </a:fld>
            <a:endParaRPr kumimoji="1" lang="ko-KR" altLang="en-US"/>
          </a:p>
        </p:txBody>
      </p:sp>
      <p:sp>
        <p:nvSpPr>
          <p:cNvPr id="5" name="직사각형 13">
            <a:extLst>
              <a:ext uri="{FF2B5EF4-FFF2-40B4-BE49-F238E27FC236}">
                <a16:creationId xmlns:a16="http://schemas.microsoft.com/office/drawing/2014/main" id="{72AF2EA0-594D-496F-BB9C-F74239FAF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047476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서버에 요청을 보내기 전에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객체의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load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이벤트를 등록해서 콜백 함수를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지정하면 응답이 도착한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후에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함수가 호출됨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데이터는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responseText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responseXML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속성을 이용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B2A6B0-6FDB-4DB3-A91F-FBA1494749EA}"/>
              </a:ext>
            </a:extLst>
          </p:cNvPr>
          <p:cNvSpPr txBox="1"/>
          <p:nvPr/>
        </p:nvSpPr>
        <p:spPr>
          <a:xfrm>
            <a:off x="971516" y="2122389"/>
            <a:ext cx="1009058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1. XMLHttpRequest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생성   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XMLHttpRequest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2.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요청준비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(open())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>
                <a:solidFill>
                  <a:srgbClr val="A31515"/>
                </a:solidFill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4.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데이터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addEventListener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'load'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responseText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parse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result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3.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요청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(send())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xhr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send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8F88D5AB-A790-4D58-9E42-8845C2022AE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DD5501B-8712-43B2-8812-6E9F3310B781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ajax/ex05-12.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436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DOM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</a:t>
            </a:fld>
            <a:endParaRPr kumimoji="1" lang="ko-KR" altLang="en-US"/>
          </a:p>
        </p:txBody>
      </p:sp>
      <p:sp>
        <p:nvSpPr>
          <p:cNvPr id="11" name="Text Box 15">
            <a:extLst>
              <a:ext uri="{FF2B5EF4-FFF2-40B4-BE49-F238E27FC236}">
                <a16:creationId xmlns:a16="http://schemas.microsoft.com/office/drawing/2014/main" id="{4EA9E422-051B-4B9D-AD00-72718BEB63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9670731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DOM(Document Object Model)</a:t>
            </a:r>
          </a:p>
          <a:p>
            <a:pPr>
              <a:buFont typeface="맑은 고딕" pitchFamily="50" charset="-127"/>
              <a:buChar char="▶"/>
            </a:pPr>
            <a:endParaRPr lang="en-US" altLang="ko-KR" sz="2000" b="0" dirty="0">
              <a:latin typeface="맑은 고딕" pitchFamily="50" charset="-127"/>
              <a:ea typeface="맑은 고딕" pitchFamily="50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1998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2000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04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2015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11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DOM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레벨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발표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2019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년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05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월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W3C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WHATWG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이관</a:t>
            </a:r>
            <a:endParaRPr lang="en-US" altLang="ko-KR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https://dom.spec.whatwg.org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HTML, XML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문서를 제어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하기 위한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방법을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텍스트 기반의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HTML, XML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일정한 규칙에 의해 </a:t>
            </a:r>
            <a:r>
              <a:rPr lang="ko-KR" altLang="en-US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만들고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이를 이용하여 문서를 제어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특정 요소를 추출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삽입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삭제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 등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D93E3727-64F8-4874-966B-3AC17A9BD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https://ko.javascript.info/browser-environment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852356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Fetch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40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6E6D7475-1159-41C0-A1E9-FCE98C0DC64A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F4E5F5CA-E249-4DC0-9D66-39DF69628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7" y="836613"/>
            <a:ext cx="9654059" cy="2062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fetch()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ES6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에서 추가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기반인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달리 </a:t>
            </a:r>
            <a:r>
              <a:rPr lang="en-US" altLang="ko-KR" b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기반으로 설계된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대체해서 사용할 수 있는 표준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XMLHttpRequest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보다는 나은 선택이지만 응답 객체에서 본문을 바로 꺼내지 못하고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JSON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이나 다른 데이터 타입으로 파싱해야하고 네트워크 에러를 제외한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응답 에러에 대해서 오류가 발생하지 않으므로 따로 체크를 해야 하는 등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axios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라이브러리 대비 사용이 불편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92BB55-2AE1-4913-A79E-F3E1B7DB1629}"/>
              </a:ext>
            </a:extLst>
          </p:cNvPr>
          <p:cNvSpPr txBox="1"/>
          <p:nvPr/>
        </p:nvSpPr>
        <p:spPr>
          <a:xfrm>
            <a:off x="911027" y="2860655"/>
            <a:ext cx="10027906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fetch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ok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json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</a:t>
            </a:r>
            <a:endParaRPr lang="ko-KR" altLang="en-US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4xx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HTTP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오류에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sz="1600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</a:t>
            </a:r>
            <a:r>
              <a:rPr lang="ko-KR" altLang="en-US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sz="1600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sz="1600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altLang="ko-KR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ko-KR" altLang="en-US" sz="1600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에러에 대한 처리</a:t>
            </a:r>
            <a:endParaRPr lang="en-US" altLang="ko-KR" sz="1600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sz="1600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74221D0-7763-43F2-A951-B049D1FE334D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ajax/ex05-13.html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738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axios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라이브러리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41</a:t>
            </a:fld>
            <a:endParaRPr kumimoji="1" lang="ko-KR" altLang="en-US"/>
          </a:p>
        </p:txBody>
      </p:sp>
      <p:pic>
        <p:nvPicPr>
          <p:cNvPr id="5" name="그림 4" descr="코딩아이콘.png">
            <a:extLst>
              <a:ext uri="{FF2B5EF4-FFF2-40B4-BE49-F238E27FC236}">
                <a16:creationId xmlns:a16="http://schemas.microsoft.com/office/drawing/2014/main" id="{408DFDCA-87D0-4211-8ABE-47130938D753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6" name="직사각형 13">
            <a:extLst>
              <a:ext uri="{FF2B5EF4-FFF2-40B4-BE49-F238E27FC236}">
                <a16:creationId xmlns:a16="http://schemas.microsoft.com/office/drawing/2014/main" id="{3A229EA8-E0C2-4EC5-AFFC-7291A1840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836613"/>
            <a:ext cx="9328134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axios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브라우저를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Promise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클라이언트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기반으로 동작하므로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보다 호환성 좋음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 및 응답 인터셉트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JSON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자동 변환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timeout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설정 가능</a:t>
            </a:r>
            <a:endParaRPr lang="en-US" altLang="ko-KR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917BC8-25F0-45AB-91D6-113C46503391}"/>
              </a:ext>
            </a:extLst>
          </p:cNvPr>
          <p:cNvSpPr txBox="1"/>
          <p:nvPr/>
        </p:nvSpPr>
        <p:spPr>
          <a:xfrm>
            <a:off x="912250" y="2676387"/>
            <a:ext cx="989968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'https://api.thecatapi.com/v1/images/search'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async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getImages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await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axios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[]&gt;(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json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파싱이 필요 없음</a:t>
            </a:r>
            <a:endParaRPr lang="en-US" altLang="ko-KR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 </a:t>
            </a:r>
            <a:r>
              <a:rPr lang="en-US" altLang="ko-KR" b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네트워크 에러나 </a:t>
            </a:r>
            <a:r>
              <a:rPr lang="en-US" altLang="ko-KR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4xx HTTP </a:t>
            </a:r>
            <a:r>
              <a:rPr lang="ko-KR" altLang="en-US" b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응답 에러 일괄 처리</a:t>
            </a:r>
            <a:endParaRPr lang="ko-KR" altLang="en-US" b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ko-KR" altLang="en-US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altLang="ko-KR" b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error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ko-KR" b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altLang="ko-KR" b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90F40-A278-4D37-A5A4-7CE2D4B3AC80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ajax/ex05-14.html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09410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BOM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웹페이지 외부의 브라우저 자체를 제어하기 위한 객체들의 집합을 정의한 표준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표준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https://html.spec.whatwg.org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window: BOM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최상위 객체로 모든 전역 변수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함수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객체를 포함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alert(), setTimeout(), innerWidth, innerHeight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브라우저와 운영체제에 대한 정보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window.location: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window.history: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과거 페이지 이동 정보에 대한 제어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수정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window.screen: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해상도 등의 정보를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88410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3391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정보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버전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언어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플랫폼 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접근할 수 있도록 해주는 객체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사용자 환경을 파악하거나 기능 지원 여부를 확인할 때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navigator.userAgent: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브라우저 및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문자열로 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navigator.language: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기본 언어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navigator.platform: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운영체제 정보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navigator.onLine: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현재 온라인 상태 여부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navigator.geolocation: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 확인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43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BE553D08-2C2C-40D0-80E1-C5FFDA78BDDE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E161AA-288E-451C-B311-755BBDADD5FE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bom/ex05-15.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8862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083479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문서의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정보를 읽거나 변경할 수 있게 해주는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리디렉션 등에 자주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location.assign(url):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주어진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남김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location.replace(url):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페이지를 새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교체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남기지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location.reload():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페이지 새로고침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관련 속성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https://example.com/about?category=book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location.href: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확인 또는 변경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location.hostname: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(example.com)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location.pathname: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(/about)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location.protocol: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프로토콜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(https:)</a:t>
            </a:r>
          </a:p>
          <a:p>
            <a:pPr lvl="2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location.search: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쿼리 스트링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(?category=book)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44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5ED560E2-9731-4A44-8A83-A54BE3264EB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79D356-8710-47C2-B053-D436D41514B5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bom/ex05-16.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3207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방문 기록을 제어하는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history.back():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페이지로 이동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이전 페이지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버튼과 같은 효과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history.forward():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다음 페이지로 이동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다음 페이지 버튼과 같은 효과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history.go(n): n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만큼 앞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(+),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뒤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(-)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 이동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history.pushState(state,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페이지는 새로고침 하지는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에는 남김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data: </a:t>
            </a:r>
            <a:r>
              <a:rPr lang="ko-KR" altLang="en-US" sz="1800" b="0"/>
              <a:t>각 </a:t>
            </a:r>
            <a:r>
              <a:rPr lang="en-US" altLang="ko-KR" sz="1800" b="0"/>
              <a:t>history entry</a:t>
            </a:r>
            <a:r>
              <a:rPr lang="ko-KR" altLang="en-US" sz="1800" b="0"/>
              <a:t>에 저장되는 사용자 정의 객체</a:t>
            </a:r>
            <a:r>
              <a:rPr lang="en-US" altLang="ko-KR" sz="1800" b="0"/>
              <a:t>. history.state </a:t>
            </a:r>
            <a:r>
              <a:rPr lang="ko-KR" altLang="en-US" sz="1800" b="0"/>
              <a:t>속성으로 꺼낼 수 있다</a:t>
            </a:r>
            <a:r>
              <a:rPr lang="en-US" altLang="ko-KR" sz="1800" b="0"/>
              <a:t>.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title: history entry</a:t>
            </a:r>
            <a:r>
              <a:rPr lang="ko-KR" altLang="en-US" sz="1800" b="0"/>
              <a:t>의 </a:t>
            </a:r>
            <a:r>
              <a:rPr lang="en-US" altLang="ko-KR" sz="1800" b="0"/>
              <a:t>title(</a:t>
            </a:r>
            <a:r>
              <a:rPr lang="ko-KR" altLang="en-US" sz="1800" b="0"/>
              <a:t>사용되지 않음</a:t>
            </a:r>
            <a:r>
              <a:rPr lang="en-US" altLang="ko-KR" sz="1800" b="0"/>
              <a:t>)</a:t>
            </a:r>
          </a:p>
          <a:p>
            <a:pPr lvl="2">
              <a:buFontTx/>
              <a:buChar char="•"/>
              <a:defRPr/>
            </a:pPr>
            <a:r>
              <a:rPr lang="en-US" altLang="ko-KR"/>
              <a:t> </a:t>
            </a:r>
            <a:r>
              <a:rPr lang="en-US" altLang="ko-KR" sz="1800" b="0"/>
              <a:t>url: </a:t>
            </a:r>
            <a:r>
              <a:rPr lang="ko-KR" altLang="en-US" sz="1800" b="0"/>
              <a:t>주소창에 보여질 </a:t>
            </a:r>
            <a:r>
              <a:rPr lang="en-US" altLang="ko-KR" sz="1800" b="0"/>
              <a:t>url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history.replaceState(state, title, url):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url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바꾸지만 새로고침 하지 않고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history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남기지도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3934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BOM (Browser Object Model)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297179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브라우저가 실행 중인 디바이스 화면의 정보를 제공하는 객체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해상도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화면 크기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정보 등을 얻을 때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screen.width, screen.height: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전체 화면의 가로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세로 픽셀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screen.availWidth, screen.availHeight: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작업표시줄 등을 제외한 사용 가능한 크기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screen.colorDepth: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색상 깊이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보통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24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비트이거나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32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비트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screen.pixelDepth: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한 픽셀당 비트 수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(colorDepth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같거나 유사한 값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  <a:defRPr/>
            </a:pP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그밖의 레이아웃 관련 속성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window.innerWidth, window.innerHeight: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스크롤바를 포함한 뷰포트 너비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높이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window.outerWidth, window.outerHeight: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툴바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주소창을 포함한 브라우저 전체 창 크기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document.documentElement.clientWidth: window.innerWidth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비슷하지만 스크롤바 제외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518580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Web APIs (Application Programming Interface)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0585979" cy="289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APIs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란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?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자바스크립트를 통해 다양한 기능을 활용할 수 있도록 웹 브라우저에서 제공하는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들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브라우저의 내장 기능을 자바스크립트로 제어할 수 있게 해주는 도구들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API: HTML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문서의 구조와 내용을 동적으로 수정하고 제어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XMLHttpRequest API,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Fetch API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비동기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HTTP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요청을 보내고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통신에 사용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브라우저에 영구적으로 데이터를 저장하고 관리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Notification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사용자에게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OS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수준의 알림 메세지를 보낼 수 있는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API: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실시간 양방향 통신을 위한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Service Worker API: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백그라운드에서 실행되는 스크립트로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오프라인 기능 및 푸시 알림 등을 처리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795667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API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사용자의 위치 정보를 가져오는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GPS,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이통사 기지국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Wi-Fi, IP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등의 정보를 기반으로 위치 확인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defRPr/>
            </a:pP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  <a:defRPr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Geolocation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  <a:defRPr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navigator.geolocation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속성으로 사용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비동기적으로 한번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successCallback: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위치정보를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전달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errorCallback: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발생 시 호출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인자로 에러정보를 나타내는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options: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(PositionOptions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타입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watchPosition(successCallback, errorCallback, options)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현재 위치 정보를 지속적으로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watchId(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정수형 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가 반환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clearWatch(watchId)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확인을 중지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9188480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54476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성공 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첫번째 인자로 지정한 콜백 함수가 호출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위치 정보와 시간 정보를 가지고 있는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속성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coords: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 등의 위치 정보가 저장된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Coordinates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</a:p>
          <a:p>
            <a:pPr lvl="2" eaLnBrk="1" hangingPunct="1">
              <a:spcBef>
                <a:spcPct val="0"/>
              </a:spcBef>
              <a:buFontTx/>
              <a:buChar char="-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timestamp: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정보를 얻은 시각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(1970/01/01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부터의 밀리세컨드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Coordinates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속성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latitude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longitude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경도의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altitudeAccuracy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고도의 오차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 단위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heading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방향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북쪽을 기준으로 시계방향의 각도값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speed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디바이스의 진행 속도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미터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/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초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49</a:t>
            </a:fld>
            <a:endParaRPr kumimoji="1"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F7D5F8-E803-4673-9C36-15EB28438E12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성공시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72983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Document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</a:t>
            </a:fld>
            <a:endParaRPr kumimoji="1"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591F05-D817-46F5-A689-A39E7535B860}"/>
              </a:ext>
            </a:extLst>
          </p:cNvPr>
          <p:cNvSpPr txBox="1"/>
          <p:nvPr/>
        </p:nvSpPr>
        <p:spPr>
          <a:xfrm>
            <a:off x="411162" y="1435374"/>
            <a:ext cx="4808910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49A09FF-2C74-4E76-8CD9-A4A758ABB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1965" y="1495754"/>
            <a:ext cx="4077269" cy="2867425"/>
          </a:xfrm>
          <a:prstGeom prst="rect">
            <a:avLst/>
          </a:prstGeom>
        </p:spPr>
      </p:pic>
      <p:pic>
        <p:nvPicPr>
          <p:cNvPr id="9" name="그림 8" descr="코딩아이콘.png">
            <a:extLst>
              <a:ext uri="{FF2B5EF4-FFF2-40B4-BE49-F238E27FC236}">
                <a16:creationId xmlns:a16="http://schemas.microsoft.com/office/drawing/2014/main" id="{C54051AD-7448-4FCD-BAC1-1B788C65217E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1238DC-C9B1-4958-8B8A-0D83C5070632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F37813E6-43A2-43A9-B470-E6113F09A3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5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84740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Geolocation API - 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위치 정보 확인 실패시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200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콜백 함수의 인자</a:t>
            </a: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 확인 실패 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getCurrentPosition()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두번째 인자로 지정한 콜백 함수가 호출</a:t>
            </a:r>
          </a:p>
          <a:p>
            <a:pPr lvl="1" eaLnBrk="1" latinLnBrk="1" hangingPunct="1">
              <a:buFontTx/>
              <a:buChar char="•"/>
            </a:pP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콜백 함수의 인자로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PositionError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객체가 전달</a:t>
            </a:r>
            <a:b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</a:br>
            <a:endParaRPr lang="ko-KR" altLang="en-US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latinLnBrk="1" hangingPunct="1"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PositionError</a:t>
            </a:r>
            <a:endParaRPr lang="ko-KR" altLang="en-US" sz="20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latinLnBrk="1" hangingPunct="1"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code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코드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PositionError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 다음의 상수로 정의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PERMISSION_DENIED(1)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사용자가 동의하지 않음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PERMISSION_UNAVAILABLE(2)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네트워크 문제나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GPS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문제로 위치정보 확인 불가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3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TIMEOUT(3)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 시간 초과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에러 메세지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662290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Geolocation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 - PositionOptions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옵션 객체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getCurrentPosition()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메소드에 세번째 인자로 지정한 옵션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enableHighAccuracy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정확도 높은 위치 정보 요청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(GPS &gt;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기지국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&gt; W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i-Fi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&gt; IP)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timeout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시간제한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시간 초과시 에러발생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maximumAge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위치 정보의 유효 기간 설정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밀리 세컨드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). 0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일 경우 항상 새로운 위치 정보 확인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51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2BB3FB58-3059-4FFE-8F4D-1D7C2D6AD4BB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68193C-6A8D-41FE-9514-C8EA4801E154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bom/ex05-17.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32552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754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Storage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key-value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형태의 데이터를 저장하기 위한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다루듯 사용법이 간단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저장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값을 지정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읽기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 속성에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스토리지와 세션 스토리지로 구분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도메인별 각각 별도의 공간에 생성되기 때문에 다른 도메인에서는 접근 불가능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 Storage vs. Cookie</a:t>
            </a:r>
            <a:endParaRPr lang="ko-KR" altLang="en-US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기본 크기는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5M byte(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4K byte)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서버로 데이터를 보내지 않음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요청 헤더에 자동으로 포함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만료 기간이 없음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만료기간 지정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자바스크립트 객체를 저장할 수 있음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쿠키는 문자열만 저장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753657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로컬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프로그램이나 사용자가 삭제 하지 않는 이상 영구적인 데이터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"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오늘 하루 이창을 열지 않음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같이 보안이 필요하지 않은 데이터 저장에 적합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(window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객체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와 같은 생존 기간을 가지는 저장 영역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브라우저 탭이 닫히면 세션 스토리지 정보도 사라짐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새로고침이나 페이지 이동 시에는 세션 스토리지 정보는 유지됨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로그인한 사용자 정보 처럼 보안이 필요한 임시 데이터에 적합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다른 종류의 브라우저가 같은 도메인에 접속하더라도 로컬 스토리지나 세션 스토리지는 브라우저 별로 따로 생성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039637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접근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로컬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window.localStorage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세션 스토리지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window.sessionStorage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값 저장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스토리지 객체의 속성명으로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value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값을 속성값으로 직접 저장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localStorage.userId = 'haru';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localStorage['userId'] = 'namu';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setItem()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localStorage.setItem('userId', 'haru');</a:t>
            </a:r>
          </a:p>
          <a:p>
            <a:pPr lvl="1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스토리지의 값 읽기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스토리지 객체의 속성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명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으로 읽기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 userId = localStorage['userId'];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getItem()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const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userId = localStorage.getItem('userId');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20510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Storage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40626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연산자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localStorage.userId;</a:t>
            </a: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delete localStorage['userId'];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removeItem()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localStorage.removeItem('userId');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스토리지의 모든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데이터 삭제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clear()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메서드 이용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localStorage.clear();</a:t>
            </a:r>
          </a:p>
          <a:p>
            <a:pPr lvl="2" eaLnBrk="1" hangingPunct="1">
              <a:spcBef>
                <a:spcPct val="0"/>
              </a:spcBef>
              <a:buFontTx/>
              <a:buNone/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기타 스토리지의 속성과 메서드</a:t>
            </a:r>
            <a:endParaRPr lang="en-US" altLang="ko-KR" sz="20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length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스토리지에 저장된 데이터의 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key(index)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지정한 인덱스의 키를 반환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없으면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null)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55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8AF5819F-93EA-4AC1-84DC-E7573E024354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9FD632D-6EE5-45EA-878A-192EC7F14036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bom/ex05-18.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53073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IETF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http://tools.ietf.org/html/draft-ietf-hybi-thewebsocketprotocol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브라우저와 서버간 양방향 전이중 통신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(Full Duplex)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구현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일반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보안 통신은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</a:p>
          <a:p>
            <a:pPr lvl="1" eaLnBrk="1" hangingPunct="1">
              <a:spcBef>
                <a:spcPct val="0"/>
              </a:spcBef>
            </a:pP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이용한 통신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 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필요 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</a:t>
            </a: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클라이언트 필요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12416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Server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236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 Socket Server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구현 서버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jWebSocket,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pywebsocket, phpwebsocket, web-socket-ruby, socket.io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20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socket.io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Node.js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의 확장 모듈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이벤트 기반의 통신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제공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 브라우저가 지원하는 통신 방식으로 자동 접속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(web socket, xhr-polling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등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3095020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6" y="443389"/>
            <a:ext cx="57863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 dirty="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/>
              </a:rPr>
              <a:t>Web Socket API - Web Socket Client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9" name="그림 8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FF6495D1-8783-E242-8224-4FB3EE8FE1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5" name="Text Box 3">
            <a:extLst>
              <a:ext uri="{FF2B5EF4-FFF2-40B4-BE49-F238E27FC236}">
                <a16:creationId xmlns:a16="http://schemas.microsoft.com/office/drawing/2014/main" id="{51A18909-3721-4924-A1B6-35C35C00F7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11415712" cy="3508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생성자 함수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클라이언트 측의 자바스크립트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API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websocket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프로토콜을 이용하여 서버와 통신하는 객체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메서드</a:t>
            </a: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new WebSocket(url)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웹소켓 서버와 연결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(ws, wss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프로토콜 사용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send(msg) :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서버에 메시지 전송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연결된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true,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서버와의 연결이 끊어진 상태이면 </a:t>
            </a: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false </a:t>
            </a:r>
            <a:r>
              <a:rPr lang="ko-KR" altLang="en-US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반환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2">
              <a:spcBef>
                <a:spcPct val="0"/>
              </a:spcBef>
              <a:buFontTx/>
              <a:buChar char="•"/>
            </a:pP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eaLnBrk="1" hangingPunct="1">
              <a:spcBef>
                <a:spcPct val="0"/>
              </a:spcBef>
              <a:buFont typeface="맑은 고딕" panose="020B0503020000020004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주요 이벤트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	</a:t>
            </a:r>
            <a:endParaRPr lang="ko-KR" altLang="en-US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open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연결됨</a:t>
            </a:r>
            <a:endParaRPr lang="en-US" altLang="ko-KR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서버로부터 데이터 수신 시 발생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인자값인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MessageEvent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데이터 수신</a:t>
            </a:r>
            <a:endParaRPr lang="en-US" altLang="ko-KR" sz="1800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 eaLnBrk="1" hangingPunct="1">
              <a:spcBef>
                <a:spcPct val="0"/>
              </a:spcBef>
              <a:buFontTx/>
              <a:buChar char="•"/>
            </a:pPr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close : </a:t>
            </a:r>
            <a:r>
              <a:rPr lang="ko-KR" altLang="en-US" sz="18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서버와 연결 해제</a:t>
            </a:r>
            <a:endParaRPr lang="en-US" altLang="ko-KR" b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0444DF98-9344-426E-9DEE-A545B1A5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58</a:t>
            </a:fld>
            <a:endParaRPr kumimoji="1" lang="ko-KR" altLang="en-US"/>
          </a:p>
        </p:txBody>
      </p:sp>
      <p:pic>
        <p:nvPicPr>
          <p:cNvPr id="6" name="그림 5" descr="코딩아이콘.png">
            <a:extLst>
              <a:ext uri="{FF2B5EF4-FFF2-40B4-BE49-F238E27FC236}">
                <a16:creationId xmlns:a16="http://schemas.microsoft.com/office/drawing/2014/main" id="{D78DF80B-D41F-4015-B2C0-CD24E17FD1D6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8E2897-518C-4CF6-8CE4-FA75560F39E3}"/>
              </a:ext>
            </a:extLst>
          </p:cNvPr>
          <p:cNvSpPr txBox="1"/>
          <p:nvPr/>
        </p:nvSpPr>
        <p:spPr>
          <a:xfrm>
            <a:off x="6021545" y="764704"/>
            <a:ext cx="5025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</a:rPr>
              <a:t>bom/ex05-19.</a:t>
            </a:r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30086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Object Model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6</a:t>
            </a:fld>
            <a:endParaRPr kumimoji="1" lang="ko-KR" altLang="en-US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65A1D6E4-7BE2-4C8B-8023-BC9B9D1DA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1934" y="908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9D48FA8E-A677-4988-A63A-EC3874EA36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head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6701A72-254B-43A5-8462-969EB23BB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17462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2197CE6-DA28-4B8B-8F2B-AA0931EF4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695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8C0CFA7-69D1-41A8-9564-9572BB681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87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h1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E2325565-4B06-414B-BDBB-18E5292B8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015A299-4E6F-4025-9AA3-E85A32482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FF2A670-3E2D-46FE-8666-145EC28D6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3A444D2-A770-482F-A31E-30E3DE4681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37274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7D48F7-80B4-43B0-977A-EFB4439C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4100" y="27368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5ED35-26B6-472C-A187-380186357B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0510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33573BA-EA7F-407C-9AC2-7AEE6EBAE3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86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14FF1F-800F-462E-83D1-D60E084471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68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887D211-A124-4E22-8A36-BD203EBEE3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25087" y="4489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20" name="AutoShape 19">
            <a:extLst>
              <a:ext uri="{FF2B5EF4-FFF2-40B4-BE49-F238E27FC236}">
                <a16:creationId xmlns:a16="http://schemas.microsoft.com/office/drawing/2014/main" id="{23BB580C-C9B1-462B-BE79-AFD61DACD69D}"/>
              </a:ext>
            </a:extLst>
          </p:cNvPr>
          <p:cNvCxnSpPr>
            <a:cxnSpLocks noChangeShapeType="1"/>
            <a:stCxn id="6" idx="0"/>
            <a:endCxn id="5" idx="2"/>
          </p:cNvCxnSpPr>
          <p:nvPr/>
        </p:nvCxnSpPr>
        <p:spPr bwMode="auto">
          <a:xfrm flipV="1">
            <a:off x="5187950" y="1289050"/>
            <a:ext cx="1194984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1" name="AutoShape 20">
            <a:extLst>
              <a:ext uri="{FF2B5EF4-FFF2-40B4-BE49-F238E27FC236}">
                <a16:creationId xmlns:a16="http://schemas.microsoft.com/office/drawing/2014/main" id="{195BDC8D-333A-4061-A695-675C70AA54DC}"/>
              </a:ext>
            </a:extLst>
          </p:cNvPr>
          <p:cNvCxnSpPr>
            <a:cxnSpLocks noChangeShapeType="1"/>
            <a:stCxn id="5" idx="2"/>
            <a:endCxn id="7" idx="0"/>
          </p:cNvCxnSpPr>
          <p:nvPr/>
        </p:nvCxnSpPr>
        <p:spPr bwMode="auto">
          <a:xfrm>
            <a:off x="6382934" y="1289050"/>
            <a:ext cx="1402166" cy="457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2" name="AutoShape 22">
            <a:extLst>
              <a:ext uri="{FF2B5EF4-FFF2-40B4-BE49-F238E27FC236}">
                <a16:creationId xmlns:a16="http://schemas.microsoft.com/office/drawing/2014/main" id="{30080C97-99AD-4EE2-B18D-E4F7C195AC7E}"/>
              </a:ext>
            </a:extLst>
          </p:cNvPr>
          <p:cNvCxnSpPr>
            <a:cxnSpLocks noChangeShapeType="1"/>
            <a:stCxn id="8" idx="0"/>
            <a:endCxn id="6" idx="2"/>
          </p:cNvCxnSpPr>
          <p:nvPr/>
        </p:nvCxnSpPr>
        <p:spPr bwMode="auto">
          <a:xfrm flipV="1">
            <a:off x="518795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3">
            <a:extLst>
              <a:ext uri="{FF2B5EF4-FFF2-40B4-BE49-F238E27FC236}">
                <a16:creationId xmlns:a16="http://schemas.microsoft.com/office/drawing/2014/main" id="{CAE659D9-5985-457B-A42E-335166659F72}"/>
              </a:ext>
            </a:extLst>
          </p:cNvPr>
          <p:cNvCxnSpPr>
            <a:cxnSpLocks noChangeShapeType="1"/>
            <a:stCxn id="9" idx="0"/>
            <a:endCxn id="7" idx="2"/>
          </p:cNvCxnSpPr>
          <p:nvPr/>
        </p:nvCxnSpPr>
        <p:spPr bwMode="auto">
          <a:xfrm flipV="1">
            <a:off x="6489700" y="212725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4" name="AutoShape 24">
            <a:extLst>
              <a:ext uri="{FF2B5EF4-FFF2-40B4-BE49-F238E27FC236}">
                <a16:creationId xmlns:a16="http://schemas.microsoft.com/office/drawing/2014/main" id="{6B25E6AD-29BD-4C34-B13B-ED3BBCC33942}"/>
              </a:ext>
            </a:extLst>
          </p:cNvPr>
          <p:cNvCxnSpPr>
            <a:cxnSpLocks noChangeShapeType="1"/>
            <a:stCxn id="15" idx="0"/>
            <a:endCxn id="7" idx="2"/>
          </p:cNvCxnSpPr>
          <p:nvPr/>
        </p:nvCxnSpPr>
        <p:spPr bwMode="auto">
          <a:xfrm flipV="1">
            <a:off x="7785100" y="21272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5" name="AutoShape 25">
            <a:extLst>
              <a:ext uri="{FF2B5EF4-FFF2-40B4-BE49-F238E27FC236}">
                <a16:creationId xmlns:a16="http://schemas.microsoft.com/office/drawing/2014/main" id="{640379B6-52C9-4EA9-A27E-30E9F940FA4E}"/>
              </a:ext>
            </a:extLst>
          </p:cNvPr>
          <p:cNvCxnSpPr>
            <a:cxnSpLocks noChangeShapeType="1"/>
            <a:stCxn id="10" idx="0"/>
            <a:endCxn id="7" idx="2"/>
          </p:cNvCxnSpPr>
          <p:nvPr/>
        </p:nvCxnSpPr>
        <p:spPr bwMode="auto">
          <a:xfrm flipH="1" flipV="1">
            <a:off x="7785100" y="2127250"/>
            <a:ext cx="1982787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6" name="AutoShape 26">
            <a:extLst>
              <a:ext uri="{FF2B5EF4-FFF2-40B4-BE49-F238E27FC236}">
                <a16:creationId xmlns:a16="http://schemas.microsoft.com/office/drawing/2014/main" id="{FEE2D654-CB7E-49C1-A712-B00FDA3EA618}"/>
              </a:ext>
            </a:extLst>
          </p:cNvPr>
          <p:cNvCxnSpPr>
            <a:cxnSpLocks noChangeShapeType="1"/>
            <a:stCxn id="11" idx="2"/>
            <a:endCxn id="17" idx="0"/>
          </p:cNvCxnSpPr>
          <p:nvPr/>
        </p:nvCxnSpPr>
        <p:spPr bwMode="auto">
          <a:xfrm>
            <a:off x="89296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7" name="AutoShape 27">
            <a:extLst>
              <a:ext uri="{FF2B5EF4-FFF2-40B4-BE49-F238E27FC236}">
                <a16:creationId xmlns:a16="http://schemas.microsoft.com/office/drawing/2014/main" id="{3C2600EC-3509-451E-B8DE-FD2607465EE2}"/>
              </a:ext>
            </a:extLst>
          </p:cNvPr>
          <p:cNvCxnSpPr>
            <a:cxnSpLocks noChangeShapeType="1"/>
            <a:stCxn id="13" idx="2"/>
            <a:endCxn id="18" idx="0"/>
          </p:cNvCxnSpPr>
          <p:nvPr/>
        </p:nvCxnSpPr>
        <p:spPr bwMode="auto">
          <a:xfrm>
            <a:off x="97678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8" name="AutoShape 28">
            <a:extLst>
              <a:ext uri="{FF2B5EF4-FFF2-40B4-BE49-F238E27FC236}">
                <a16:creationId xmlns:a16="http://schemas.microsoft.com/office/drawing/2014/main" id="{81E09436-034A-4033-95CF-BE7F11037B71}"/>
              </a:ext>
            </a:extLst>
          </p:cNvPr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10606087" y="4108450"/>
            <a:ext cx="0" cy="3810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9" name="AutoShape 29">
            <a:extLst>
              <a:ext uri="{FF2B5EF4-FFF2-40B4-BE49-F238E27FC236}">
                <a16:creationId xmlns:a16="http://schemas.microsoft.com/office/drawing/2014/main" id="{C8D8F5E9-8368-4E4B-9C47-2ABED2FC4E9D}"/>
              </a:ext>
            </a:extLst>
          </p:cNvPr>
          <p:cNvCxnSpPr>
            <a:cxnSpLocks noChangeShapeType="1"/>
            <a:stCxn id="13" idx="0"/>
            <a:endCxn id="10" idx="2"/>
          </p:cNvCxnSpPr>
          <p:nvPr/>
        </p:nvCxnSpPr>
        <p:spPr bwMode="auto">
          <a:xfrm flipV="1">
            <a:off x="9767887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0" name="AutoShape 30">
            <a:extLst>
              <a:ext uri="{FF2B5EF4-FFF2-40B4-BE49-F238E27FC236}">
                <a16:creationId xmlns:a16="http://schemas.microsoft.com/office/drawing/2014/main" id="{165B79B3-7289-4B59-87B1-82A304DB81A8}"/>
              </a:ext>
            </a:extLst>
          </p:cNvPr>
          <p:cNvCxnSpPr>
            <a:cxnSpLocks noChangeShapeType="1"/>
            <a:stCxn id="11" idx="0"/>
            <a:endCxn id="10" idx="2"/>
          </p:cNvCxnSpPr>
          <p:nvPr/>
        </p:nvCxnSpPr>
        <p:spPr bwMode="auto">
          <a:xfrm flipV="1">
            <a:off x="89296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1" name="AutoShape 31">
            <a:extLst>
              <a:ext uri="{FF2B5EF4-FFF2-40B4-BE49-F238E27FC236}">
                <a16:creationId xmlns:a16="http://schemas.microsoft.com/office/drawing/2014/main" id="{37BB2B2B-B851-46EE-B24A-11C30E988CF7}"/>
              </a:ext>
            </a:extLst>
          </p:cNvPr>
          <p:cNvCxnSpPr>
            <a:cxnSpLocks noChangeShapeType="1"/>
            <a:stCxn id="14" idx="0"/>
            <a:endCxn id="10" idx="2"/>
          </p:cNvCxnSpPr>
          <p:nvPr/>
        </p:nvCxnSpPr>
        <p:spPr bwMode="auto">
          <a:xfrm flipH="1" flipV="1">
            <a:off x="9767887" y="3117850"/>
            <a:ext cx="8382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2" name="AutoShape 32">
            <a:extLst>
              <a:ext uri="{FF2B5EF4-FFF2-40B4-BE49-F238E27FC236}">
                <a16:creationId xmlns:a16="http://schemas.microsoft.com/office/drawing/2014/main" id="{F31B3C2B-365D-4D80-9FC1-398E2BDA2316}"/>
              </a:ext>
            </a:extLst>
          </p:cNvPr>
          <p:cNvCxnSpPr>
            <a:cxnSpLocks noChangeShapeType="1"/>
            <a:stCxn id="10" idx="3"/>
            <a:endCxn id="16" idx="1"/>
          </p:cNvCxnSpPr>
          <p:nvPr/>
        </p:nvCxnSpPr>
        <p:spPr bwMode="auto">
          <a:xfrm flipV="1">
            <a:off x="10148887" y="2241550"/>
            <a:ext cx="200025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33" name="Rectangle 34">
            <a:extLst>
              <a:ext uri="{FF2B5EF4-FFF2-40B4-BE49-F238E27FC236}">
                <a16:creationId xmlns:a16="http://schemas.microsoft.com/office/drawing/2014/main" id="{209BBB72-36DB-4694-9345-9723A1E9FC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6300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sp>
        <p:nvSpPr>
          <p:cNvPr id="34" name="Rectangle 35">
            <a:extLst>
              <a:ext uri="{FF2B5EF4-FFF2-40B4-BE49-F238E27FC236}">
                <a16:creationId xmlns:a16="http://schemas.microsoft.com/office/drawing/2014/main" id="{CFF3F3BA-F687-40FC-86F2-7E3D2EF24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5500" y="3727450"/>
            <a:ext cx="12192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마트에서 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...</a:t>
            </a:r>
            <a:endParaRPr lang="en-US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cxnSp>
        <p:nvCxnSpPr>
          <p:cNvPr id="35" name="AutoShape 36">
            <a:extLst>
              <a:ext uri="{FF2B5EF4-FFF2-40B4-BE49-F238E27FC236}">
                <a16:creationId xmlns:a16="http://schemas.microsoft.com/office/drawing/2014/main" id="{7E526277-AE66-4824-8E80-0B3C2F790099}"/>
              </a:ext>
            </a:extLst>
          </p:cNvPr>
          <p:cNvCxnSpPr>
            <a:cxnSpLocks noChangeShapeType="1"/>
            <a:stCxn id="33" idx="0"/>
            <a:endCxn id="9" idx="2"/>
          </p:cNvCxnSpPr>
          <p:nvPr/>
        </p:nvCxnSpPr>
        <p:spPr bwMode="auto">
          <a:xfrm rot="5400000" flipH="1" flipV="1">
            <a:off x="6184900" y="3422650"/>
            <a:ext cx="6096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36" name="AutoShape 37">
            <a:extLst>
              <a:ext uri="{FF2B5EF4-FFF2-40B4-BE49-F238E27FC236}">
                <a16:creationId xmlns:a16="http://schemas.microsoft.com/office/drawing/2014/main" id="{A54D82EF-F658-48DC-A832-E81B4B206F47}"/>
              </a:ext>
            </a:extLst>
          </p:cNvPr>
          <p:cNvCxnSpPr>
            <a:cxnSpLocks noChangeShapeType="1"/>
            <a:stCxn id="15" idx="2"/>
            <a:endCxn id="34" idx="0"/>
          </p:cNvCxnSpPr>
          <p:nvPr/>
        </p:nvCxnSpPr>
        <p:spPr bwMode="auto">
          <a:xfrm>
            <a:off x="7785100" y="3117850"/>
            <a:ext cx="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37" name="Rectangle 38">
            <a:extLst>
              <a:ext uri="{FF2B5EF4-FFF2-40B4-BE49-F238E27FC236}">
                <a16:creationId xmlns:a16="http://schemas.microsoft.com/office/drawing/2014/main" id="{012F83D9-381C-4E99-AF39-31C5EB042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33705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8" name="Rectangle 39">
            <a:extLst>
              <a:ext uri="{FF2B5EF4-FFF2-40B4-BE49-F238E27FC236}">
                <a16:creationId xmlns:a16="http://schemas.microsoft.com/office/drawing/2014/main" id="{BEEA3996-EC43-4C70-9BF4-58D34CD43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3370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요소노드</a:t>
            </a:r>
          </a:p>
        </p:txBody>
      </p:sp>
      <p:sp>
        <p:nvSpPr>
          <p:cNvPr id="39" name="Rectangle 40">
            <a:extLst>
              <a:ext uri="{FF2B5EF4-FFF2-40B4-BE49-F238E27FC236}">
                <a16:creationId xmlns:a16="http://schemas.microsoft.com/office/drawing/2014/main" id="{9A525E18-C908-40C7-8F19-530BD3007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4794250"/>
            <a:ext cx="7620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solidFill>
                <a:srgbClr val="0000FF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0" name="Rectangle 41">
            <a:extLst>
              <a:ext uri="{FF2B5EF4-FFF2-40B4-BE49-F238E27FC236}">
                <a16:creationId xmlns:a16="http://schemas.microsoft.com/office/drawing/2014/main" id="{C50ECB3D-EBE0-4F57-B376-EE450CA60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7942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속성노드</a:t>
            </a:r>
          </a:p>
        </p:txBody>
      </p:sp>
      <p:sp>
        <p:nvSpPr>
          <p:cNvPr id="41" name="Rectangle 42">
            <a:extLst>
              <a:ext uri="{FF2B5EF4-FFF2-40B4-BE49-F238E27FC236}">
                <a16:creationId xmlns:a16="http://schemas.microsoft.com/office/drawing/2014/main" id="{4BCCC18D-4A8F-4ECC-8F18-85D99725D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525145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ko-KR" sz="160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2" name="Rectangle 43">
            <a:extLst>
              <a:ext uri="{FF2B5EF4-FFF2-40B4-BE49-F238E27FC236}">
                <a16:creationId xmlns:a16="http://schemas.microsoft.com/office/drawing/2014/main" id="{862688A6-3F39-4524-A473-1428446B4D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5251450"/>
            <a:ext cx="1143000" cy="3810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텍스트노드</a:t>
            </a:r>
          </a:p>
        </p:txBody>
      </p:sp>
      <p:sp>
        <p:nvSpPr>
          <p:cNvPr id="43" name="Rectangle 15">
            <a:extLst>
              <a:ext uri="{FF2B5EF4-FFF2-40B4-BE49-F238E27FC236}">
                <a16:creationId xmlns:a16="http://schemas.microsoft.com/office/drawing/2014/main" id="{ED2BA7E8-C301-4773-8024-EEC69E2C1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48912" y="250825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class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"list"</a:t>
            </a:r>
          </a:p>
        </p:txBody>
      </p:sp>
      <p:cxnSp>
        <p:nvCxnSpPr>
          <p:cNvPr id="44" name="AutoShape 32">
            <a:extLst>
              <a:ext uri="{FF2B5EF4-FFF2-40B4-BE49-F238E27FC236}">
                <a16:creationId xmlns:a16="http://schemas.microsoft.com/office/drawing/2014/main" id="{761D5EBA-A4D2-4B40-87B6-77EB4CCD1EB0}"/>
              </a:ext>
            </a:extLst>
          </p:cNvPr>
          <p:cNvCxnSpPr>
            <a:cxnSpLocks noChangeShapeType="1"/>
            <a:stCxn id="10" idx="3"/>
            <a:endCxn id="43" idx="1"/>
          </p:cNvCxnSpPr>
          <p:nvPr/>
        </p:nvCxnSpPr>
        <p:spPr bwMode="auto">
          <a:xfrm flipV="1">
            <a:off x="10148887" y="2698750"/>
            <a:ext cx="200025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45" name="Rectangle 34">
            <a:extLst>
              <a:ext uri="{FF2B5EF4-FFF2-40B4-BE49-F238E27FC236}">
                <a16:creationId xmlns:a16="http://schemas.microsoft.com/office/drawing/2014/main" id="{B74CE6A9-7E2D-4918-95FA-10D590B1D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2963" y="3727450"/>
            <a:ext cx="1066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쇼핑 목록</a:t>
            </a:r>
          </a:p>
        </p:txBody>
      </p:sp>
      <p:cxnSp>
        <p:nvCxnSpPr>
          <p:cNvPr id="46" name="AutoShape 36">
            <a:extLst>
              <a:ext uri="{FF2B5EF4-FFF2-40B4-BE49-F238E27FC236}">
                <a16:creationId xmlns:a16="http://schemas.microsoft.com/office/drawing/2014/main" id="{126E17D2-6509-45DA-838B-6E29DAA61C7D}"/>
              </a:ext>
            </a:extLst>
          </p:cNvPr>
          <p:cNvCxnSpPr>
            <a:cxnSpLocks noChangeShapeType="1"/>
            <a:stCxn id="45" idx="0"/>
          </p:cNvCxnSpPr>
          <p:nvPr/>
        </p:nvCxnSpPr>
        <p:spPr bwMode="auto">
          <a:xfrm flipV="1">
            <a:off x="5186363" y="3117850"/>
            <a:ext cx="3175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8F2D225-FC65-4DDE-B079-2B75AAAFC2B9}"/>
              </a:ext>
            </a:extLst>
          </p:cNvPr>
          <p:cNvSpPr txBox="1"/>
          <p:nvPr/>
        </p:nvSpPr>
        <p:spPr>
          <a:xfrm>
            <a:off x="260703" y="1435374"/>
            <a:ext cx="3984390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&lt;/title&gt;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&lt;/head&gt;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쇼핑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마트에서 사야할 목록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&lt;/p&gt;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&lt;ul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"purchases"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ko-KR" sz="1600" b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ko-KR" sz="1600" b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"list"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두부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계란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&lt;li&gt;</a:t>
            </a:r>
            <a:r>
              <a:rPr lang="ko-KR" altLang="en-US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라면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&lt;/li&gt;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&lt;/ul&gt;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ko-KR" sz="1600" b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en-US" altLang="ko-KR" sz="1600" b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747858DF-4D6A-413E-AB1D-7B981C9B6B36}"/>
              </a:ext>
            </a:extLst>
          </p:cNvPr>
          <p:cNvSpPr txBox="1"/>
          <p:nvPr/>
        </p:nvSpPr>
        <p:spPr>
          <a:xfrm>
            <a:off x="2975194" y="1012367"/>
            <a:ext cx="1359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5B56D64-8C2A-4505-BD5B-FB3527AD2D49}"/>
              </a:ext>
            </a:extLst>
          </p:cNvPr>
          <p:cNvSpPr txBox="1"/>
          <p:nvPr/>
        </p:nvSpPr>
        <p:spPr>
          <a:xfrm>
            <a:off x="8294737" y="1012367"/>
            <a:ext cx="16071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Object Model</a:t>
            </a:r>
            <a:endParaRPr lang="ko-KR" altLang="en-US">
              <a:solidFill>
                <a:srgbClr val="FF9E1B"/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49" name="Text Box 3">
            <a:extLst>
              <a:ext uri="{FF2B5EF4-FFF2-40B4-BE49-F238E27FC236}">
                <a16:creationId xmlns:a16="http://schemas.microsoft.com/office/drawing/2014/main" id="{2B005C7C-846F-4CDE-80FE-BB5594523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80955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33864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노드의 종류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7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CE4D4B07-623D-4EAF-B5A0-8FE8D07C7F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289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DOM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트리구조는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모든 구성원이 각각의 객체로 인식되며 이러한 객체 하나하나를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노드라고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함</a:t>
            </a:r>
          </a:p>
          <a:p>
            <a:pPr lvl="1">
              <a:buFontTx/>
              <a:buChar char="•"/>
            </a:pPr>
            <a:endParaRPr lang="ko-KR" altLang="en-US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>
              <a:buFont typeface="맑은 고딕" pitchFamily="50" charset="-127"/>
              <a:buChar char="▶"/>
            </a:pP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노드의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종류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</a:t>
            </a:r>
            <a:r>
              <a:rPr lang="ko-KR" altLang="en-US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주로 사용되는 </a:t>
            </a:r>
            <a:r>
              <a:rPr lang="ko-KR" altLang="en-US" sz="2000" b="1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sz="2000" b="1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문서노드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(document node)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요소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(element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(attribute node)</a:t>
            </a:r>
          </a:p>
          <a:p>
            <a:pPr lvl="1">
              <a:buFontTx/>
              <a:buChar char="•"/>
            </a:pPr>
            <a:r>
              <a:rPr lang="ko-KR" altLang="pt-B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pt-B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텍스트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(text node)</a:t>
            </a: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......</a:t>
            </a:r>
            <a:endParaRPr lang="ko-KR" altLang="en-US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graphicFrame>
        <p:nvGraphicFramePr>
          <p:cNvPr id="6" name="Group 71">
            <a:extLst>
              <a:ext uri="{FF2B5EF4-FFF2-40B4-BE49-F238E27FC236}">
                <a16:creationId xmlns:a16="http://schemas.microsoft.com/office/drawing/2014/main" id="{5961BB65-651C-4BCF-ABD9-EACE992CDAA8}"/>
              </a:ext>
            </a:extLst>
          </p:cNvPr>
          <p:cNvGraphicFramePr>
            <a:graphicFrameLocks/>
          </p:cNvGraphicFramePr>
          <p:nvPr/>
        </p:nvGraphicFramePr>
        <p:xfrm>
          <a:off x="1141413" y="4005263"/>
          <a:ext cx="6961186" cy="1677670"/>
        </p:xfrm>
        <a:graphic>
          <a:graphicData uri="http://schemas.openxmlformats.org/drawingml/2006/table">
            <a:tbl>
              <a:tblPr/>
              <a:tblGrid>
                <a:gridCol w="139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7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918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117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종류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설명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nodeName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nodeType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nodeValue</a:t>
                      </a:r>
                      <a:endParaRPr kumimoji="0" lang="en-US" altLang="ko-KR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Noto Sans CJK KR Regular" panose="020B0500000000000000" pitchFamily="34" charset="-127"/>
                        <a:ea typeface="Noto Sans CJK KR Regular" panose="020B0500000000000000" pitchFamily="34" charset="-127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6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6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#document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태그의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null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속성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이름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속성의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텍스트 노드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요소의 내용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#text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altLang="ko-KR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ko-K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9E1B"/>
                          </a:solidFill>
                          <a:effectLst/>
                          <a:latin typeface="Noto Sans CJK KR Regular" panose="020B0500000000000000" pitchFamily="34" charset="-127"/>
                          <a:ea typeface="Noto Sans CJK KR Regular" panose="020B0500000000000000" pitchFamily="34" charset="-127"/>
                          <a:cs typeface="Times New Roman" pitchFamily="18" charset="0"/>
                        </a:rPr>
                        <a:t>문자열 값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 Box 3">
            <a:extLst>
              <a:ext uri="{FF2B5EF4-FFF2-40B4-BE49-F238E27FC236}">
                <a16:creationId xmlns:a16="http://schemas.microsoft.com/office/drawing/2014/main" id="{C5B285EB-2E2B-415F-9E85-C435036A68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2905" y="6133838"/>
            <a:ext cx="45436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3"/>
              </a:rPr>
              <a:t>https://ko.javascript.info/dom-nodes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6418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1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8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DE87FEB5-DFEF-4A4F-8D40-E2803E14F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태그의 </a:t>
            </a:r>
            <a:r>
              <a:rPr lang="en-US" altLang="ko-KR" sz="2000" dirty="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를 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en-US" altLang="ko-KR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document.getElementById</a:t>
            </a: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(id)</a:t>
            </a:r>
          </a:p>
          <a:p>
            <a:pPr marL="1143000" lvl="2" indent="-228600">
              <a:buFontTx/>
              <a:buChar char="•"/>
            </a:pPr>
            <a:r>
              <a:rPr lang="en-US" altLang="ko-KR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 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속성값에 해당하는 </a:t>
            </a:r>
            <a:r>
              <a:rPr lang="ko-KR" altLang="en-US" b="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노드객체를</a:t>
            </a:r>
            <a:r>
              <a:rPr lang="ko-KR" altLang="en-US" b="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반환</a:t>
            </a:r>
          </a:p>
        </p:txBody>
      </p:sp>
      <p:graphicFrame>
        <p:nvGraphicFramePr>
          <p:cNvPr id="6" name="Group 16">
            <a:extLst>
              <a:ext uri="{FF2B5EF4-FFF2-40B4-BE49-F238E27FC236}">
                <a16:creationId xmlns:a16="http://schemas.microsoft.com/office/drawing/2014/main" id="{BD70709B-F67E-45B7-AB17-0BD208253095}"/>
              </a:ext>
            </a:extLst>
          </p:cNvPr>
          <p:cNvGraphicFramePr>
            <a:graphicFrameLocks noGrp="1"/>
          </p:cNvGraphicFramePr>
          <p:nvPr/>
        </p:nvGraphicFramePr>
        <p:xfrm>
          <a:off x="684211" y="1989138"/>
          <a:ext cx="7706255" cy="792163"/>
        </p:xfrm>
        <a:graphic>
          <a:graphicData uri="http://schemas.openxmlformats.org/drawingml/2006/table">
            <a:tbl>
              <a:tblPr/>
              <a:tblGrid>
                <a:gridCol w="77062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purchases = document.getElementById("purchases");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C543A735-A3C8-45C5-9DAA-8F4D719D0F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1402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92F5599-05B7-48DF-A100-E3BE5EDAB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911600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BC17944A-F683-450E-BFF9-F5CEC884E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2D246A8D-C890-487F-9BA2-CCD079CE5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8C5912BA-1ECD-4F8A-A2CD-946D2B057A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435600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9C5408D0-45A0-4737-AD7A-0DB9F97BA214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33528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7A8D8F24-CB4D-4859-88C4-94FE4B9891CA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41910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6A91147B-E82F-4D07-8D0C-6491DAA42DF0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5029200" y="5207000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A85A39A4-2BDC-47FA-B76C-967D2D3F805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838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8419BDD4-92F4-41DE-A4D9-E5ECA0662AFD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3352800" y="4521200"/>
            <a:ext cx="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BE1EABB3-E1B3-49DD-9346-CF0DEBD0E2D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3352800" y="4521200"/>
            <a:ext cx="16764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A48E3AE3-7876-4CA7-8027-294F2426CF6A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733800" y="4102100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191B84B-7EAD-4EEC-ACAE-1CFCC26E0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1496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7EFEE49-42DE-4260-913B-2C902C8065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606800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BD405EE4-A159-44CF-85A4-CB50069C1ED3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3352800" y="3530600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D95BACEC-04D1-4499-BBD9-D7891ECC83E9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3352800" y="3987800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08B948D-E813-4258-9F87-65BC258FB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997200"/>
            <a:ext cx="3124200" cy="2971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DB311C3F-4671-4675-8DBD-C4C88E88BC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6125" y="3019425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C3FED7-EB96-4FA9-B573-D95A6423B3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33933" y="2205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 b="1">
                <a:latin typeface="맑은 고딕" pitchFamily="50" charset="-127"/>
                <a:ea typeface="맑은 고딕" pitchFamily="50" charset="-127"/>
              </a:rPr>
              <a:t>ul</a:t>
            </a:r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8ACA09C6-66D3-4420-8ABA-3CE33F41C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4826000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6">
            <a:extLst>
              <a:ext uri="{FF2B5EF4-FFF2-40B4-BE49-F238E27FC236}">
                <a16:creationId xmlns:a16="http://schemas.microsoft.com/office/drawing/2014/main" id="{049BA120-1B16-49EC-A7E2-8F7AD4C1E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826000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7">
            <a:extLst>
              <a:ext uri="{FF2B5EF4-FFF2-40B4-BE49-F238E27FC236}">
                <a16:creationId xmlns:a16="http://schemas.microsoft.com/office/drawing/2014/main" id="{ECC0CD62-1084-431E-B84F-0EDD9DA8E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826000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0" name="그림 29" descr="코딩아이콘.png">
            <a:extLst>
              <a:ext uri="{FF2B5EF4-FFF2-40B4-BE49-F238E27FC236}">
                <a16:creationId xmlns:a16="http://schemas.microsoft.com/office/drawing/2014/main" id="{5D7C4D35-126C-40B4-9301-E0CC535898F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9F5372B-5F62-40A8-A564-3D0DF1118845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3" name="Text Box 3">
            <a:extLst>
              <a:ext uri="{FF2B5EF4-FFF2-40B4-BE49-F238E27FC236}">
                <a16:creationId xmlns:a16="http://schemas.microsoft.com/office/drawing/2014/main" id="{0ACCB4D8-7084-425E-9EB0-535AD11297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59480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ACD4E5-1FFB-574E-8F99-C84FF7F7144F}"/>
              </a:ext>
            </a:extLst>
          </p:cNvPr>
          <p:cNvSpPr txBox="1"/>
          <p:nvPr/>
        </p:nvSpPr>
        <p:spPr>
          <a:xfrm>
            <a:off x="563667" y="443389"/>
            <a:ext cx="47135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spc="-60">
                <a:solidFill>
                  <a:srgbClr val="FF9E1B"/>
                </a:solidFill>
                <a:latin typeface="Noto Sans CJK KR Medium" panose="020B0500000000000000" pitchFamily="34" charset="-128"/>
                <a:ea typeface="Noto Sans CJK KR Medium" panose="020B0500000000000000" pitchFamily="34" charset="-128"/>
              </a:rPr>
              <a:t>강의 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|</a:t>
            </a:r>
            <a:r>
              <a:rPr kumimoji="1" lang="ko-KR" altLang="en-US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  노드 찾기 </a:t>
            </a:r>
            <a:r>
              <a:rPr kumimoji="1" lang="en-US" altLang="ko-KR" sz="1600" spc="-6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8"/>
                <a:ea typeface="Noto Sans CJK KR DemiLight" panose="020B0400000000000000" pitchFamily="34" charset="-128"/>
              </a:rPr>
              <a:t>2</a:t>
            </a:r>
            <a:endParaRPr kumimoji="1" lang="ko-KR" altLang="en-US" sz="1600" spc="-60" dirty="0">
              <a:solidFill>
                <a:schemeClr val="tx1">
                  <a:lumMod val="75000"/>
                  <a:lumOff val="25000"/>
                </a:schemeClr>
              </a:solidFill>
              <a:latin typeface="Noto Sans CJK KR DemiLight" panose="020B0400000000000000" pitchFamily="34" charset="-128"/>
              <a:ea typeface="Noto Sans CJK KR DemiLight" panose="020B0400000000000000" pitchFamily="34" charset="-128"/>
            </a:endParaRPr>
          </a:p>
        </p:txBody>
      </p:sp>
      <p:pic>
        <p:nvPicPr>
          <p:cNvPr id="4" name="그림 3" descr="모니터, 앉아있는, 컴퓨터, 노트북이(가) 표시된 사진&#10;&#10;자동 생성된 설명">
            <a:extLst>
              <a:ext uri="{FF2B5EF4-FFF2-40B4-BE49-F238E27FC236}">
                <a16:creationId xmlns:a16="http://schemas.microsoft.com/office/drawing/2014/main" id="{11B22562-0242-7846-B4EF-7B0B4FAA1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8767" y="491271"/>
            <a:ext cx="1087394" cy="170709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903C940-4878-447B-88DC-FCEAD9FA9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FA427-4C48-8040-8FB9-DF0FCDFDEE83}" type="slidenum">
              <a:rPr kumimoji="1" lang="ko-KR" altLang="en-US" smtClean="0"/>
              <a:t>9</a:t>
            </a:fld>
            <a:endParaRPr kumimoji="1" lang="ko-KR" altLang="en-US"/>
          </a:p>
        </p:txBody>
      </p:sp>
      <p:sp>
        <p:nvSpPr>
          <p:cNvPr id="5" name="Text Box 15">
            <a:extLst>
              <a:ext uri="{FF2B5EF4-FFF2-40B4-BE49-F238E27FC236}">
                <a16:creationId xmlns:a16="http://schemas.microsoft.com/office/drawing/2014/main" id="{3061CD78-8EF0-454F-B8D0-783571553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836613"/>
            <a:ext cx="83534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맑은 고딕" pitchFamily="50" charset="-127"/>
              <a:buChar char="▶"/>
            </a:pPr>
            <a:r>
              <a:rPr lang="en-US" altLang="ko-KR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</a:t>
            </a:r>
            <a:r>
              <a:rPr lang="ko-KR" altLang="en-US" sz="2000">
                <a:solidFill>
                  <a:srgbClr val="FF9E1B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태그명</a:t>
            </a:r>
            <a:r>
              <a:rPr lang="ko-KR" altLang="en-US" sz="20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을 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이용하여 </a:t>
            </a:r>
            <a:r>
              <a:rPr lang="ko-KR" altLang="en-US" sz="2000" dirty="0" err="1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노드</a:t>
            </a:r>
            <a:r>
              <a:rPr lang="ko-KR" altLang="en-US" sz="2000" dirty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 찾기</a:t>
            </a:r>
            <a:endParaRPr lang="en-US" altLang="ko-KR" sz="200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  <a:p>
            <a:pPr lvl="1">
              <a:buFontTx/>
              <a:buChar char="•"/>
            </a:pP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getElementsByTagName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1143000" lvl="2" indent="-228600">
              <a:buFontTx/>
              <a:buChar char="•"/>
            </a:pP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지정한 </a:t>
            </a:r>
            <a:r>
              <a:rPr lang="ko-KR" altLang="en-US" b="0" dirty="0" err="1">
                <a:latin typeface="맑은 고딕" pitchFamily="50" charset="-127"/>
                <a:ea typeface="맑은 고딕" pitchFamily="50" charset="-127"/>
              </a:rPr>
              <a:t>요소노드의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 하위 모든 요소를 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대상으로 태그명</a:t>
            </a:r>
            <a:r>
              <a:rPr lang="en-US" altLang="ko-KR" b="0">
                <a:latin typeface="맑은 고딕" pitchFamily="50" charset="-127"/>
                <a:ea typeface="맑은 고딕" pitchFamily="50" charset="-127"/>
              </a:rPr>
              <a:t>(tagName)</a:t>
            </a:r>
            <a:r>
              <a:rPr lang="ko-KR" altLang="en-US" b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해당하는 요소노드를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b="0" dirty="0" err="1">
                <a:latin typeface="맑은 고딕" pitchFamily="50" charset="-127"/>
                <a:ea typeface="맑은 고딕" pitchFamily="50" charset="-127"/>
              </a:rPr>
              <a:t>tagName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에 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"*"</a:t>
            </a:r>
            <a:r>
              <a:rPr lang="ko-KR" altLang="en-US" b="0" dirty="0">
                <a:latin typeface="맑은 고딕" pitchFamily="50" charset="-127"/>
                <a:ea typeface="맑은 고딕" pitchFamily="50" charset="-127"/>
              </a:rPr>
              <a:t>을 지정하면 모든 요소를 배열로 반환</a:t>
            </a:r>
            <a:r>
              <a:rPr lang="en-US" altLang="ko-KR" b="0" dirty="0">
                <a:latin typeface="맑은 고딕" pitchFamily="50" charset="-127"/>
                <a:ea typeface="맑은 고딕" pitchFamily="50" charset="-127"/>
              </a:rPr>
              <a:t>)</a:t>
            </a:r>
            <a:endParaRPr lang="ko-KR" altLang="en-US" b="0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6" name="Group 35">
            <a:extLst>
              <a:ext uri="{FF2B5EF4-FFF2-40B4-BE49-F238E27FC236}">
                <a16:creationId xmlns:a16="http://schemas.microsoft.com/office/drawing/2014/main" id="{633B1C68-4D7B-4BB5-AE13-670D4CC6D74E}"/>
              </a:ext>
            </a:extLst>
          </p:cNvPr>
          <p:cNvGraphicFramePr>
            <a:graphicFrameLocks noGrp="1"/>
          </p:cNvGraphicFramePr>
          <p:nvPr/>
        </p:nvGraphicFramePr>
        <p:xfrm>
          <a:off x="684213" y="2420938"/>
          <a:ext cx="7900987" cy="792163"/>
        </p:xfrm>
        <a:graphic>
          <a:graphicData uri="http://schemas.openxmlformats.org/drawingml/2006/table">
            <a:tbl>
              <a:tblPr/>
              <a:tblGrid>
                <a:gridCol w="79009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921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lang="en-US" altLang="ko-KR">
                          <a:solidFill>
                            <a:srgbClr val="0000FF"/>
                          </a:solidFill>
                          <a:latin typeface="Consolas" panose="020B0609020204030204" pitchFamily="49" charset="0"/>
                        </a:rPr>
                        <a:t>const</a:t>
                      </a:r>
                      <a:r>
                        <a:rPr kumimoji="1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맑은 고딕" pitchFamily="50" charset="-127"/>
                        </a:rPr>
                        <a:t> liList = purchases.getElementsByTagName("li");</a:t>
                      </a:r>
                      <a:endParaRPr kumimoji="1" lang="ko-KR" alt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맑은 고딕" pitchFamily="50" charset="-127"/>
                      </a:endParaRPr>
                    </a:p>
                  </a:txBody>
                  <a:tcPr marL="90000" marR="90000" marT="46800" marB="468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4">
            <a:extLst>
              <a:ext uri="{FF2B5EF4-FFF2-40B4-BE49-F238E27FC236}">
                <a16:creationId xmlns:a16="http://schemas.microsoft.com/office/drawing/2014/main" id="{725D344C-D390-4FA6-B11F-2907D9392E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6434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ul</a:t>
            </a: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BF77FEEE-DB90-4E2D-87A2-D019B3CC5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414838"/>
            <a:ext cx="16002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solidFill>
                  <a:srgbClr val="FF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id</a:t>
            </a:r>
            <a:r>
              <a:rPr lang="en-US" altLang="ko-KR" sz="1600">
                <a:solidFill>
                  <a:srgbClr val="000000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=</a:t>
            </a:r>
            <a:r>
              <a:rPr lang="en-US" altLang="ko-KR" sz="1600">
                <a:solidFill>
                  <a:srgbClr val="0000FF"/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"purchases"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70C9607-F5AA-443A-9558-CC64B32DE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두부</a:t>
            </a: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A0EB3649-2989-4985-9A9B-CC7A470C27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계란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ED095C60-3F11-4368-BF86-1B247ADD85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786438"/>
            <a:ext cx="7620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ko-KR" altLang="en-US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라면</a:t>
            </a:r>
          </a:p>
        </p:txBody>
      </p:sp>
      <p:cxnSp>
        <p:nvCxnSpPr>
          <p:cNvPr id="13" name="AutoShape 12">
            <a:extLst>
              <a:ext uri="{FF2B5EF4-FFF2-40B4-BE49-F238E27FC236}">
                <a16:creationId xmlns:a16="http://schemas.microsoft.com/office/drawing/2014/main" id="{A6381D90-1FB9-4FA6-957C-039B36747EAB}"/>
              </a:ext>
            </a:extLst>
          </p:cNvPr>
          <p:cNvCxnSpPr>
            <a:cxnSpLocks noChangeShapeType="1"/>
            <a:endCxn id="9" idx="0"/>
          </p:cNvCxnSpPr>
          <p:nvPr/>
        </p:nvCxnSpPr>
        <p:spPr bwMode="auto">
          <a:xfrm>
            <a:off x="27432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" name="AutoShape 13">
            <a:extLst>
              <a:ext uri="{FF2B5EF4-FFF2-40B4-BE49-F238E27FC236}">
                <a16:creationId xmlns:a16="http://schemas.microsoft.com/office/drawing/2014/main" id="{DF836AA0-8918-4170-9255-AA0F46C8B60B}"/>
              </a:ext>
            </a:extLst>
          </p:cNvPr>
          <p:cNvCxnSpPr>
            <a:cxnSpLocks noChangeShapeType="1"/>
            <a:endCxn id="10" idx="0"/>
          </p:cNvCxnSpPr>
          <p:nvPr/>
        </p:nvCxnSpPr>
        <p:spPr bwMode="auto">
          <a:xfrm>
            <a:off x="35814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" name="AutoShape 14">
            <a:extLst>
              <a:ext uri="{FF2B5EF4-FFF2-40B4-BE49-F238E27FC236}">
                <a16:creationId xmlns:a16="http://schemas.microsoft.com/office/drawing/2014/main" id="{1377D3DD-EBD3-4521-B77E-6E0FA1D8E78D}"/>
              </a:ext>
            </a:extLst>
          </p:cNvPr>
          <p:cNvCxnSpPr>
            <a:cxnSpLocks noChangeShapeType="1"/>
            <a:endCxn id="11" idx="0"/>
          </p:cNvCxnSpPr>
          <p:nvPr/>
        </p:nvCxnSpPr>
        <p:spPr bwMode="auto">
          <a:xfrm>
            <a:off x="4419600" y="5634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6" name="AutoShape 15">
            <a:extLst>
              <a:ext uri="{FF2B5EF4-FFF2-40B4-BE49-F238E27FC236}">
                <a16:creationId xmlns:a16="http://schemas.microsoft.com/office/drawing/2014/main" id="{2AD760FB-B727-4E56-8552-A3436FA3302B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838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7" name="AutoShape 16">
            <a:extLst>
              <a:ext uri="{FF2B5EF4-FFF2-40B4-BE49-F238E27FC236}">
                <a16:creationId xmlns:a16="http://schemas.microsoft.com/office/drawing/2014/main" id="{1F08C32E-4B59-4539-81B0-3B660E73AA69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V="1">
            <a:off x="2743200" y="5024438"/>
            <a:ext cx="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8" name="AutoShape 17">
            <a:extLst>
              <a:ext uri="{FF2B5EF4-FFF2-40B4-BE49-F238E27FC236}">
                <a16:creationId xmlns:a16="http://schemas.microsoft.com/office/drawing/2014/main" id="{56762039-6327-4707-A736-B1DF6699891C}"/>
              </a:ext>
            </a:extLst>
          </p:cNvPr>
          <p:cNvCxnSpPr>
            <a:cxnSpLocks noChangeShapeType="1"/>
            <a:endCxn id="7" idx="2"/>
          </p:cNvCxnSpPr>
          <p:nvPr/>
        </p:nvCxnSpPr>
        <p:spPr bwMode="auto">
          <a:xfrm flipH="1" flipV="1">
            <a:off x="2743200" y="5024438"/>
            <a:ext cx="16764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9" name="AutoShape 18">
            <a:extLst>
              <a:ext uri="{FF2B5EF4-FFF2-40B4-BE49-F238E27FC236}">
                <a16:creationId xmlns:a16="http://schemas.microsoft.com/office/drawing/2014/main" id="{BDC5BA70-9EB9-4933-AAB6-3C9CE74CA428}"/>
              </a:ext>
            </a:extLst>
          </p:cNvPr>
          <p:cNvCxnSpPr>
            <a:cxnSpLocks noChangeShapeType="1"/>
            <a:stCxn id="7" idx="3"/>
            <a:endCxn id="8" idx="1"/>
          </p:cNvCxnSpPr>
          <p:nvPr/>
        </p:nvCxnSpPr>
        <p:spPr bwMode="auto">
          <a:xfrm flipV="1">
            <a:off x="3124200" y="4605338"/>
            <a:ext cx="457200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round/>
            <a:headEnd/>
            <a:tailEnd/>
          </a:ln>
        </p:spPr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5957738-3D19-457C-A3AB-BC194E3E1F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6528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html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B57911-3560-4997-B8C9-CBFAA8919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10038"/>
            <a:ext cx="762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body</a:t>
            </a:r>
          </a:p>
        </p:txBody>
      </p:sp>
      <p:cxnSp>
        <p:nvCxnSpPr>
          <p:cNvPr id="22" name="AutoShape 21">
            <a:extLst>
              <a:ext uri="{FF2B5EF4-FFF2-40B4-BE49-F238E27FC236}">
                <a16:creationId xmlns:a16="http://schemas.microsoft.com/office/drawing/2014/main" id="{C791EAA2-48F0-4112-A6FD-3861EE317EB6}"/>
              </a:ext>
            </a:extLst>
          </p:cNvPr>
          <p:cNvCxnSpPr>
            <a:cxnSpLocks noChangeShapeType="1"/>
            <a:stCxn id="20" idx="2"/>
            <a:endCxn id="21" idx="0"/>
          </p:cNvCxnSpPr>
          <p:nvPr/>
        </p:nvCxnSpPr>
        <p:spPr bwMode="auto">
          <a:xfrm>
            <a:off x="2743200" y="4033838"/>
            <a:ext cx="0" cy="762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23" name="AutoShape 22">
            <a:extLst>
              <a:ext uri="{FF2B5EF4-FFF2-40B4-BE49-F238E27FC236}">
                <a16:creationId xmlns:a16="http://schemas.microsoft.com/office/drawing/2014/main" id="{B9A04B31-BA83-48F5-9557-133C8FEC8756}"/>
              </a:ext>
            </a:extLst>
          </p:cNvPr>
          <p:cNvCxnSpPr>
            <a:cxnSpLocks noChangeShapeType="1"/>
            <a:stCxn id="7" idx="0"/>
            <a:endCxn id="21" idx="2"/>
          </p:cNvCxnSpPr>
          <p:nvPr/>
        </p:nvCxnSpPr>
        <p:spPr bwMode="auto">
          <a:xfrm flipV="1">
            <a:off x="2743200" y="4491038"/>
            <a:ext cx="0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C6DFD662-C4BC-45BA-AA1C-4E296841C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3500438"/>
            <a:ext cx="312420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ko-KR" altLang="en-US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25" name="Text Box 24">
            <a:extLst>
              <a:ext uri="{FF2B5EF4-FFF2-40B4-BE49-F238E27FC236}">
                <a16:creationId xmlns:a16="http://schemas.microsoft.com/office/drawing/2014/main" id="{2DD2245D-0C82-4571-AE4B-D4BF0666AB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3522663"/>
            <a:ext cx="134363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ko-KR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document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301AD4-D612-424C-ACC8-994120F97D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5004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4D3C70-C452-4367-9C57-B54BB4DDB1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5004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AE45C3-4AEC-4042-AAB5-C86C1DA2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35004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29" name="Rectangle 25">
            <a:extLst>
              <a:ext uri="{FF2B5EF4-FFF2-40B4-BE49-F238E27FC236}">
                <a16:creationId xmlns:a16="http://schemas.microsoft.com/office/drawing/2014/main" id="{4B6E515F-993A-4569-B237-6E3F2CFB3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5253038"/>
            <a:ext cx="762000" cy="3810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0" name="Rectangle 26">
            <a:extLst>
              <a:ext uri="{FF2B5EF4-FFF2-40B4-BE49-F238E27FC236}">
                <a16:creationId xmlns:a16="http://schemas.microsoft.com/office/drawing/2014/main" id="{07170165-D568-4E2E-8D67-42C1CEA29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5253038"/>
            <a:ext cx="762000" cy="3810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sp>
        <p:nvSpPr>
          <p:cNvPr id="31" name="Rectangle 27">
            <a:extLst>
              <a:ext uri="{FF2B5EF4-FFF2-40B4-BE49-F238E27FC236}">
                <a16:creationId xmlns:a16="http://schemas.microsoft.com/office/drawing/2014/main" id="{133712FC-5108-46B5-9C1C-5172004DDA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5253038"/>
            <a:ext cx="7620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altLang="ko-KR" sz="160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li</a:t>
            </a:r>
          </a:p>
        </p:txBody>
      </p:sp>
      <p:pic>
        <p:nvPicPr>
          <p:cNvPr id="32" name="그림 31" descr="코딩아이콘.png">
            <a:extLst>
              <a:ext uri="{FF2B5EF4-FFF2-40B4-BE49-F238E27FC236}">
                <a16:creationId xmlns:a16="http://schemas.microsoft.com/office/drawing/2014/main" id="{30817158-8A29-42BF-8F5D-191C80CE42D7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flipH="1">
            <a:off x="11062105" y="692696"/>
            <a:ext cx="504056" cy="44066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371ECF66-4BA1-49D9-B33A-B910448D7368}"/>
              </a:ext>
            </a:extLst>
          </p:cNvPr>
          <p:cNvSpPr txBox="1"/>
          <p:nvPr/>
        </p:nvSpPr>
        <p:spPr>
          <a:xfrm>
            <a:off x="7389697" y="764704"/>
            <a:ext cx="365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>
                <a:solidFill>
                  <a:schemeClr val="tx1">
                    <a:lumMod val="65000"/>
                    <a:lumOff val="35000"/>
                  </a:schemeClr>
                </a:solidFill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ex05-01.html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  <p:sp>
        <p:nvSpPr>
          <p:cNvPr id="34" name="Text Box 3">
            <a:extLst>
              <a:ext uri="{FF2B5EF4-FFF2-40B4-BE49-F238E27FC236}">
                <a16:creationId xmlns:a16="http://schemas.microsoft.com/office/drawing/2014/main" id="{26028C63-6B9F-48CC-8D2B-3159B2D41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49453" y="6133838"/>
            <a:ext cx="50970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ko-KR" altLang="en-US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참고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</a:rPr>
              <a:t>: </a:t>
            </a:r>
            <a:r>
              <a:rPr lang="en-US" altLang="ko-KR" sz="1400" b="0">
                <a:latin typeface="Noto Sans CJK KR Regular" panose="020B0500000000000000" pitchFamily="34" charset="-127"/>
                <a:ea typeface="Noto Sans CJK KR Regular" panose="020B0500000000000000" pitchFamily="34" charset="-127"/>
                <a:hlinkClick r:id="rId4"/>
              </a:rPr>
              <a:t>https://ko.javascript.info/searching-elements-dom</a:t>
            </a:r>
            <a:endParaRPr lang="ko-KR" altLang="en-US" sz="1400" b="0" dirty="0">
              <a:latin typeface="Noto Sans CJK KR Regular" panose="020B0500000000000000" pitchFamily="34" charset="-127"/>
              <a:ea typeface="Noto Sans CJK KR Regular" panose="020B0500000000000000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071571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7819</TotalTime>
  <Words>6973</Words>
  <Application>Microsoft Office PowerPoint</Application>
  <PresentationFormat>와이드스크린</PresentationFormat>
  <Paragraphs>1178</Paragraphs>
  <Slides>58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58</vt:i4>
      </vt:variant>
    </vt:vector>
  </HeadingPairs>
  <TitlesOfParts>
    <vt:vector size="67" baseType="lpstr">
      <vt:lpstr>Noto Sans CJK KR Bold</vt:lpstr>
      <vt:lpstr>Noto Sans CJK KR DemiLight</vt:lpstr>
      <vt:lpstr>Noto Sans CJK KR Light</vt:lpstr>
      <vt:lpstr>Noto Sans CJK KR Medium</vt:lpstr>
      <vt:lpstr>Noto Sans CJK KR Regular</vt:lpstr>
      <vt:lpstr>맑은 고딕</vt:lpstr>
      <vt:lpstr>Arial</vt:lpstr>
      <vt:lpstr>Consolas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배지수</dc:creator>
  <cp:lastModifiedBy>jeongkilyong</cp:lastModifiedBy>
  <cp:revision>264</cp:revision>
  <dcterms:created xsi:type="dcterms:W3CDTF">2019-05-07T05:36:17Z</dcterms:created>
  <dcterms:modified xsi:type="dcterms:W3CDTF">2025-05-08T07:37:04Z</dcterms:modified>
</cp:coreProperties>
</file>