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4128" autoAdjust="0"/>
  </p:normalViewPr>
  <p:slideViewPr>
    <p:cSldViewPr snapToGrid="0" snapToObjects="1">
      <p:cViewPr varScale="1">
        <p:scale>
          <a:sx n="71" d="100"/>
          <a:sy n="71" d="100"/>
        </p:scale>
        <p:origin x="864" y="7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4/11/2025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2025-04-11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falsy: false, 0, ‘’, NaN, null, undefined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truthy: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변수를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2921746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18943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13787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29896" y="2067719"/>
            <a:ext cx="1010149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fr-FR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console.log(colors[</a:t>
            </a:r>
            <a:r>
              <a:rPr lang="fr-FR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colors[</a:t>
            </a:r>
            <a:r>
              <a:rPr lang="fr-FR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colors[</a:t>
            </a:r>
            <a:r>
              <a:rPr lang="fr-FR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console.log(kim.userName, kim.userAge);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12142</TotalTime>
  <Words>6347</Words>
  <Application>Microsoft Office PowerPoint</Application>
  <PresentationFormat>와이드스크린</PresentationFormat>
  <Paragraphs>1064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573</cp:revision>
  <dcterms:created xsi:type="dcterms:W3CDTF">2019-05-07T05:36:17Z</dcterms:created>
  <dcterms:modified xsi:type="dcterms:W3CDTF">2025-04-10T23:55:22Z</dcterms:modified>
</cp:coreProperties>
</file>