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74128" autoAdjust="0"/>
  </p:normalViewPr>
  <p:slideViewPr>
    <p:cSldViewPr snapToGrid="0" snapToObjects="1">
      <p:cViewPr varScale="1">
        <p:scale>
          <a:sx n="88" d="100"/>
          <a:sy n="88" d="100"/>
        </p:scale>
        <p:origin x="1536" y="9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vari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mparis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omparison#ref-14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logical-operat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felse#ref-245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javascript.info/intr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witc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while-for#ref-13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ob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javascript.info/object" TargetMode="Externa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#ref-147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arr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-cop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#ref-13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estructuring-assignme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4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#spread-synta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de-edi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#ref-1592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7A97F4-4884-4C26-971B-9FDB370F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47503F-9DA7-4AA6-8082-666E80BB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9ECDABA-91F1-4A07-B273-27BE7180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A35B3F-B3D7-4A03-86F1-1D02DBBAB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1A1F2B9-6229-4560-97B3-271F850C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4A6C8E7-AB31-43F9-9E05-B0544523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43E6EEC-B8BA-4CEE-A5BB-3C764652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C688ABF-F43E-4129-AE0F-5A4B7575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429" y="6133838"/>
            <a:ext cx="44530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01DD944-698F-4724-9DA7-5AFDAFC8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29" y="6133838"/>
            <a:ext cx="43768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https://ko.javascript.info/operators#ref-2481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F8F5883-7A43-483E-AD7A-645F5453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https://ko.javascript.info/comparison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5B8628-BF31-43A3-A8ED-0F46DD15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229" y="6133838"/>
            <a:ext cx="452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https://ko.javascript.info/comparison#ref-1417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FF15BF-02E5-4CC2-A71E-B9448CD2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https://ko.javascript.info/logical-operators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8BA97EB7-ADB8-4236-8592-D43E0401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https://ko.javascript.info/ifelse#ref-2451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D8EB6E7-8119-4B44-A370-1178106D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543" y="6133838"/>
            <a:ext cx="4463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https://ko.javascript.info/operators#ref-2476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20AE7F3-A03F-4C26-B1C8-DFF73D92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6942375-EABE-4363-9C60-D41D1644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E8ED5494-ADE2-4B54-B552-537E10F2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A1CAA43-82FF-41D2-9CDC-D99D6A33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92044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없을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실행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선택사항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case, default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비교값으로는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변수를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627728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621717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09E8D244-B522-4DAE-BFA4-5A037A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https://ko.javascript.info/switch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F6F33F5A-1305-4D1D-965C-0D08AB4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72C0F0E-B3DC-4AE4-8589-C043E3B8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87E81005-7725-455C-9A23-8255F12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71" y="6133838"/>
            <a:ext cx="4409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https://ko.javascript.info/while-for#ref-1322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34324FB-8D4F-48EB-8FB0-65EA78D4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70BC897D-34D0-479D-B336-7B745537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7F71035-BA30-46FD-9E8B-4E505F84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77114-7877-457C-95F5-8F78A89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4154528-3FA8-4D8D-BF9A-BCF0ECF6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https://ko.javascript.info/object#ref-1470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9055858-5895-46FF-AD5F-BE63730C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FFCDADC-8784-4BFD-885C-A16E4C2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109BC73-8CDC-4961-9A19-9AFEE301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8D2E632-5DD1-44B1-9038-C588442E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21F91D1-CACD-4D9F-B8DE-A31BC166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91774B1-C15D-4A60-B8E7-C57FA6ED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https://ko.javascript.info/object-copy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 갖지만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3FC6EDE-D9B4-4279-8C14-8819278B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999" y="6456490"/>
            <a:ext cx="4659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https://ko.javascript.info/function-basics#ref-138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6E8203-94CF-4B3A-B90B-3A3B9D16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D9F910-489C-489B-8CAA-8F913989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101286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10128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1012860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E71EA5B-5752-48D8-AFC9-D1DB8D0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6385023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4FEEB8A-FDFD-4D69-9009-E5235CE9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https://ko.javascript.info/intro#ref-1315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17744D1-17FA-4204-8359-5365DC5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https://ko.javascript.info/destructuring-assignment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CDDF4D3-20CC-4777-BD4B-9CA8C41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https://ko.javascript.info/function-basics#ref-141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E6ABD04-B814-4E98-BA12-D610BE23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257" y="6133838"/>
            <a:ext cx="5008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8A741CA9-CE87-4D13-9681-5B8FAF5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133838"/>
            <a:ext cx="6469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https://ko.javascript.info/rest-parameters-spread#spread-syntax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FD91073-B2BA-4700-84B8-C18E660A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https://ko.javascript.info/code-editors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61E0D99-ACCD-47D0-8FEF-88FB007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62" y="348683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C8E6CC1-1CDD-4078-B13F-590AA1F5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457" y="6133838"/>
            <a:ext cx="4551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https://ko.javascript.info/hello-world#ref-1592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5081"/>
              </p:ext>
            </p:extLst>
          </p:nvPr>
        </p:nvGraphicFramePr>
        <p:xfrm>
          <a:off x="1905000" y="3732777"/>
          <a:ext cx="6085115" cy="822960"/>
        </p:xfrm>
        <a:graphic>
          <a:graphicData uri="http://schemas.openxmlformats.org/drawingml/2006/table">
            <a:tbl>
              <a:tblPr/>
              <a:tblGrid>
                <a:gridCol w="60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3313"/>
              </p:ext>
            </p:extLst>
          </p:nvPr>
        </p:nvGraphicFramePr>
        <p:xfrm>
          <a:off x="1905001" y="5132582"/>
          <a:ext cx="6085114" cy="1310640"/>
        </p:xfrm>
        <a:graphic>
          <a:graphicData uri="http://schemas.openxmlformats.org/drawingml/2006/table">
            <a:tbl>
              <a:tblPr/>
              <a:tblGrid>
                <a:gridCol w="608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A6C14D3-592E-459F-9975-F3C902C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https://ko.javascript.info/structure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12093</TotalTime>
  <Words>6316</Words>
  <Application>Microsoft Office PowerPoint</Application>
  <PresentationFormat>와이드스크린</PresentationFormat>
  <Paragraphs>1061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564</cp:revision>
  <dcterms:created xsi:type="dcterms:W3CDTF">2019-05-07T05:36:17Z</dcterms:created>
  <dcterms:modified xsi:type="dcterms:W3CDTF">2025-04-01T23:55:47Z</dcterms:modified>
</cp:coreProperties>
</file>