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88" d="100"/>
          <a:sy n="88" d="100"/>
        </p:scale>
        <p:origin x="1536" y="9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6319</Words>
  <Application>Microsoft Office PowerPoint</Application>
  <PresentationFormat>와이드스크린</PresentationFormat>
  <Paragraphs>1060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572</cp:revision>
  <dcterms:created xsi:type="dcterms:W3CDTF">2019-05-07T05:36:17Z</dcterms:created>
  <dcterms:modified xsi:type="dcterms:W3CDTF">2025-04-06T22:39:24Z</dcterms:modified>
</cp:coreProperties>
</file>