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83" r:id="rId2"/>
    <p:sldId id="285" r:id="rId3"/>
    <p:sldId id="359" r:id="rId4"/>
    <p:sldId id="292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67" r:id="rId15"/>
    <p:sldId id="368" r:id="rId16"/>
    <p:sldId id="346" r:id="rId17"/>
    <p:sldId id="347" r:id="rId18"/>
    <p:sldId id="348" r:id="rId19"/>
    <p:sldId id="349" r:id="rId20"/>
    <p:sldId id="350" r:id="rId21"/>
    <p:sldId id="364" r:id="rId22"/>
    <p:sldId id="365" r:id="rId23"/>
    <p:sldId id="379" r:id="rId24"/>
    <p:sldId id="366" r:id="rId25"/>
    <p:sldId id="363" r:id="rId26"/>
    <p:sldId id="369" r:id="rId27"/>
    <p:sldId id="370" r:id="rId28"/>
    <p:sldId id="371" r:id="rId29"/>
    <p:sldId id="373" r:id="rId30"/>
    <p:sldId id="372" r:id="rId31"/>
    <p:sldId id="374" r:id="rId32"/>
    <p:sldId id="375" r:id="rId33"/>
    <p:sldId id="376" r:id="rId34"/>
    <p:sldId id="377" r:id="rId35"/>
    <p:sldId id="351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94"/>
  </p:normalViewPr>
  <p:slideViewPr>
    <p:cSldViewPr snapToGrid="0" snapToObjects="1">
      <p:cViewPr varScale="1">
        <p:scale>
          <a:sx n="113" d="100"/>
          <a:sy n="113" d="100"/>
        </p:scale>
        <p:origin x="336" y="96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 CJK KR Light"/>
              </a:defRPr>
            </a:lvl1pPr>
          </a:lstStyle>
          <a:p>
            <a:fld id="{C5EB0431-1611-1744-95F0-8172773087C5}" type="datetimeFigureOut">
              <a:rPr lang="en-US" altLang="ko-Kore-KR" smtClean="0"/>
              <a:pPr/>
              <a:t>4/17/2025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CJK KR Light"/>
              </a:defRPr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42F5-E27B-40F7-BCE5-D1802FB26DAD}" type="datetime1">
              <a:rPr kumimoji="1" lang="ko-KR" altLang="en-US" smtClean="0"/>
              <a:t>2025-04-17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6B47-E040-4E87-BA3D-2F84D0803561}" type="datetime1">
              <a:rPr kumimoji="1" lang="ko-KR" altLang="en-US" smtClean="0"/>
              <a:t>2025-04-17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999E-77AD-487F-961B-3498EA270D69}" type="datetime1">
              <a:rPr kumimoji="1" lang="ko-KR" altLang="en-US" smtClean="0"/>
              <a:t>2025-04-17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21BC-C4D8-4F24-8CD7-2DB99AFE8982}" type="datetime1">
              <a:rPr kumimoji="1" lang="ko-KR" altLang="en-US" smtClean="0"/>
              <a:t>2025-04-17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366B-D9B5-4570-8EB3-6989D7068DA4}" type="datetime1">
              <a:rPr kumimoji="1" lang="ko-KR" altLang="en-US" smtClean="0"/>
              <a:t>2025-04-17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7133-6798-4A4C-B2DF-38A451D019C9}" type="datetime1">
              <a:rPr kumimoji="1" lang="ko-KR" altLang="en-US" smtClean="0"/>
              <a:t>2025-04-17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D5B3-EEAC-47EA-935E-B6E73B304D41}" type="datetime1">
              <a:rPr kumimoji="1" lang="ko-KR" altLang="en-US" smtClean="0"/>
              <a:t>2025-04-17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10AA-4945-4A37-AD34-AD8CDBAD4FD9}" type="datetime1">
              <a:rPr kumimoji="1" lang="ko-KR" altLang="en-US" smtClean="0"/>
              <a:t>2025-04-17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8F86-ACF7-40A2-9A15-2517A889A9C6}" type="datetime1">
              <a:rPr kumimoji="1" lang="ko-KR" altLang="en-US" smtClean="0"/>
              <a:t>2025-04-17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A317-AC83-4316-9808-85D31F530754}" type="datetime1">
              <a:rPr kumimoji="1" lang="ko-KR" altLang="en-US" smtClean="0"/>
              <a:t>2025-04-17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3D7C-ED94-4E5F-AA1D-6DEF9949E809}" type="datetime1">
              <a:rPr kumimoji="1" lang="ko-KR" altLang="en-US" smtClean="0"/>
              <a:t>2025-04-17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646939E-1144-4C23-8FD2-9C17581264C0}" type="datetime1">
              <a:rPr kumimoji="1" lang="ko-KR" altLang="en-US" smtClean="0"/>
              <a:t>2025-04-17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dom-navigatio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dom-navigation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earching-elements-dom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earching-elements-dom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basic-dom-node-propertie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basic-dom-node-properties" TargetMode="Externa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modifying-document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modifying-document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modifying-document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modifying-documen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modifying-document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dom-attributes-and-properties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tyles-and-classes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tyles-and-classes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tyles-and-classes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ko.javascript.info/introduction-browser-event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introduction-browser-events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introduction-browser-events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introduction-browser-events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introduction-browser-event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cma-international.org/publications-and-standards/standards/ecma-262" TargetMode="External"/><Relationship Id="rId7" Type="http://schemas.openxmlformats.org/officeDocument/2006/relationships/hyperlink" Target="https://ko.javascript.info/browser-environme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pec.whatwg.org/" TargetMode="External"/><Relationship Id="rId5" Type="http://schemas.openxmlformats.org/officeDocument/2006/relationships/hyperlink" Target="https://html.spec.whatwg.org/" TargetMode="External"/><Relationship Id="rId4" Type="http://schemas.openxmlformats.org/officeDocument/2006/relationships/hyperlink" Target="https://dom.spec.whatwg.org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introduction-browser-events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introduction-browser-events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introduction-browser-events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bubbling-and-capturing" TargetMode="Externa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bubbling-and-capturing" TargetMode="Externa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event-delegation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m.spec.whatwg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browser-environmen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dom-nodes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ko.javascript.info/dom-nod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o.javascript.info/dom-nod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earching-elements-do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earching-elements-d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106703" y="2805335"/>
            <a:ext cx="797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클라이언트 사이드 자바스크립트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5529878" y="2236644"/>
            <a:ext cx="1132240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5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강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AB462551-5E34-4B3C-9BA0-D4317E6B4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트리구조를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이용하여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부모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자식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</a:p>
        </p:txBody>
      </p:sp>
      <p:graphicFrame>
        <p:nvGraphicFramePr>
          <p:cNvPr id="6" name="Group 52">
            <a:extLst>
              <a:ext uri="{FF2B5EF4-FFF2-40B4-BE49-F238E27FC236}">
                <a16:creationId xmlns:a16="http://schemas.microsoft.com/office/drawing/2014/main" id="{5CE053B5-669F-4B4D-BFD7-CE062BFAC6FF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1700808"/>
          <a:ext cx="4902696" cy="2194560"/>
        </p:xfrm>
        <a:graphic>
          <a:graphicData uri="http://schemas.openxmlformats.org/drawingml/2006/table">
            <a:tbl>
              <a:tblPr/>
              <a:tblGrid>
                <a:gridCol w="1734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요소노드의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속성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37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childNodes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자식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노드가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배열 형태로 저장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firstChild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첫번째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자식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텍스트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주석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firstElementChild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첫번째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자식 요소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lastChild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마지막 자식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텍스트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주석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lastElementChild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마지막 자식 요소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31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parentNode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부모 </a:t>
                      </a:r>
                      <a:r>
                        <a:rPr kumimoji="0" lang="ko-KR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ectangle 24">
            <a:extLst>
              <a:ext uri="{FF2B5EF4-FFF2-40B4-BE49-F238E27FC236}">
                <a16:creationId xmlns:a16="http://schemas.microsoft.com/office/drawing/2014/main" id="{5BD02C1F-9238-4C23-92F1-09ABD69C3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86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25">
            <a:extLst>
              <a:ext uri="{FF2B5EF4-FFF2-40B4-BE49-F238E27FC236}">
                <a16:creationId xmlns:a16="http://schemas.microsoft.com/office/drawing/2014/main" id="{739AC820-AACF-4FB6-80CD-7ABA423B3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8956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9" name="Rectangle 26">
            <a:extLst>
              <a:ext uri="{FF2B5EF4-FFF2-40B4-BE49-F238E27FC236}">
                <a16:creationId xmlns:a16="http://schemas.microsoft.com/office/drawing/2014/main" id="{C074360A-6DE8-4542-BA1D-1F012A7E6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8956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0" name="Rectangle 27">
            <a:extLst>
              <a:ext uri="{FF2B5EF4-FFF2-40B4-BE49-F238E27FC236}">
                <a16:creationId xmlns:a16="http://schemas.microsoft.com/office/drawing/2014/main" id="{B8292751-90C6-4289-874A-631AADDD2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8956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AE3B9CBA-F989-4EB3-9FF7-9F803F523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0574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3" name="Rectangle 29">
            <a:extLst>
              <a:ext uri="{FF2B5EF4-FFF2-40B4-BE49-F238E27FC236}">
                <a16:creationId xmlns:a16="http://schemas.microsoft.com/office/drawing/2014/main" id="{35F73B9B-590E-41B1-A554-387C87F04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4" name="Rectangle 30">
            <a:extLst>
              <a:ext uri="{FF2B5EF4-FFF2-40B4-BE49-F238E27FC236}">
                <a16:creationId xmlns:a16="http://schemas.microsoft.com/office/drawing/2014/main" id="{7BEC5312-F7EA-4A34-AD30-0510806A0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5" name="Rectangle 31">
            <a:extLst>
              <a:ext uri="{FF2B5EF4-FFF2-40B4-BE49-F238E27FC236}">
                <a16:creationId xmlns:a16="http://schemas.microsoft.com/office/drawing/2014/main" id="{E22BF3CF-A26E-4FED-8453-235361B3A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16" name="AutoShape 32">
            <a:extLst>
              <a:ext uri="{FF2B5EF4-FFF2-40B4-BE49-F238E27FC236}">
                <a16:creationId xmlns:a16="http://schemas.microsoft.com/office/drawing/2014/main" id="{E06F6694-7801-4EBD-8E72-74B159726E74}"/>
              </a:ext>
            </a:extLst>
          </p:cNvPr>
          <p:cNvCxnSpPr>
            <a:cxnSpLocks noChangeShapeType="1"/>
            <a:stCxn id="8" idx="2"/>
            <a:endCxn id="13" idx="0"/>
          </p:cNvCxnSpPr>
          <p:nvPr/>
        </p:nvCxnSpPr>
        <p:spPr bwMode="auto">
          <a:xfrm>
            <a:off x="62484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33">
            <a:extLst>
              <a:ext uri="{FF2B5EF4-FFF2-40B4-BE49-F238E27FC236}">
                <a16:creationId xmlns:a16="http://schemas.microsoft.com/office/drawing/2014/main" id="{7CAB51AA-5642-4510-97AF-63AAAA41BF78}"/>
              </a:ext>
            </a:extLst>
          </p:cNvPr>
          <p:cNvCxnSpPr>
            <a:cxnSpLocks noChangeShapeType="1"/>
            <a:stCxn id="9" idx="2"/>
            <a:endCxn id="14" idx="0"/>
          </p:cNvCxnSpPr>
          <p:nvPr/>
        </p:nvCxnSpPr>
        <p:spPr bwMode="auto">
          <a:xfrm>
            <a:off x="70866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34">
            <a:extLst>
              <a:ext uri="{FF2B5EF4-FFF2-40B4-BE49-F238E27FC236}">
                <a16:creationId xmlns:a16="http://schemas.microsoft.com/office/drawing/2014/main" id="{50ACD4BD-DE59-413D-889F-A7F0CF53F345}"/>
              </a:ext>
            </a:extLst>
          </p:cNvPr>
          <p:cNvCxnSpPr>
            <a:cxnSpLocks noChangeShapeType="1"/>
            <a:stCxn id="10" idx="2"/>
            <a:endCxn id="15" idx="0"/>
          </p:cNvCxnSpPr>
          <p:nvPr/>
        </p:nvCxnSpPr>
        <p:spPr bwMode="auto">
          <a:xfrm>
            <a:off x="79248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35">
            <a:extLst>
              <a:ext uri="{FF2B5EF4-FFF2-40B4-BE49-F238E27FC236}">
                <a16:creationId xmlns:a16="http://schemas.microsoft.com/office/drawing/2014/main" id="{63953CE5-B0C4-4204-8A59-A9DC1CEEEAC7}"/>
              </a:ext>
            </a:extLst>
          </p:cNvPr>
          <p:cNvCxnSpPr>
            <a:cxnSpLocks noChangeShapeType="1"/>
            <a:stCxn id="9" idx="0"/>
            <a:endCxn id="7" idx="2"/>
          </p:cNvCxnSpPr>
          <p:nvPr/>
        </p:nvCxnSpPr>
        <p:spPr bwMode="auto">
          <a:xfrm flipH="1" flipV="1">
            <a:off x="6248400" y="2667000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36">
            <a:extLst>
              <a:ext uri="{FF2B5EF4-FFF2-40B4-BE49-F238E27FC236}">
                <a16:creationId xmlns:a16="http://schemas.microsoft.com/office/drawing/2014/main" id="{1FB9CBA7-4D7C-40E7-9356-BBA2A3F1CE55}"/>
              </a:ext>
            </a:extLst>
          </p:cNvPr>
          <p:cNvCxnSpPr>
            <a:cxnSpLocks noChangeShapeType="1"/>
            <a:stCxn id="8" idx="0"/>
            <a:endCxn id="7" idx="2"/>
          </p:cNvCxnSpPr>
          <p:nvPr/>
        </p:nvCxnSpPr>
        <p:spPr bwMode="auto">
          <a:xfrm flipV="1">
            <a:off x="6248400" y="266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37">
            <a:extLst>
              <a:ext uri="{FF2B5EF4-FFF2-40B4-BE49-F238E27FC236}">
                <a16:creationId xmlns:a16="http://schemas.microsoft.com/office/drawing/2014/main" id="{2B897DC6-E412-4DC3-9665-0A19BA0ED4C7}"/>
              </a:ext>
            </a:extLst>
          </p:cNvPr>
          <p:cNvCxnSpPr>
            <a:cxnSpLocks noChangeShapeType="1"/>
            <a:stCxn id="10" idx="0"/>
            <a:endCxn id="7" idx="2"/>
          </p:cNvCxnSpPr>
          <p:nvPr/>
        </p:nvCxnSpPr>
        <p:spPr bwMode="auto">
          <a:xfrm flipH="1" flipV="1">
            <a:off x="6248400" y="2667000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38">
            <a:extLst>
              <a:ext uri="{FF2B5EF4-FFF2-40B4-BE49-F238E27FC236}">
                <a16:creationId xmlns:a16="http://schemas.microsoft.com/office/drawing/2014/main" id="{95D456E5-DD29-4332-905C-1C674412DDBB}"/>
              </a:ext>
            </a:extLst>
          </p:cNvPr>
          <p:cNvCxnSpPr>
            <a:cxnSpLocks noChangeShapeType="1"/>
            <a:stCxn id="7" idx="3"/>
            <a:endCxn id="11" idx="1"/>
          </p:cNvCxnSpPr>
          <p:nvPr/>
        </p:nvCxnSpPr>
        <p:spPr bwMode="auto">
          <a:xfrm flipV="1">
            <a:off x="6629400" y="22479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3" name="Rectangle 39">
            <a:extLst>
              <a:ext uri="{FF2B5EF4-FFF2-40B4-BE49-F238E27FC236}">
                <a16:creationId xmlns:a16="http://schemas.microsoft.com/office/drawing/2014/main" id="{37C31622-B060-4BE2-BD01-DDA9DF457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295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4" name="Rectangle 40">
            <a:extLst>
              <a:ext uri="{FF2B5EF4-FFF2-40B4-BE49-F238E27FC236}">
                <a16:creationId xmlns:a16="http://schemas.microsoft.com/office/drawing/2014/main" id="{20E7FDF7-3B16-45C7-8561-850A8977E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752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5" name="AutoShape 41">
            <a:extLst>
              <a:ext uri="{FF2B5EF4-FFF2-40B4-BE49-F238E27FC236}">
                <a16:creationId xmlns:a16="http://schemas.microsoft.com/office/drawing/2014/main" id="{CB816128-53B5-4D0A-AD43-0B6B2D3F6C03}"/>
              </a:ext>
            </a:extLst>
          </p:cNvPr>
          <p:cNvCxnSpPr>
            <a:cxnSpLocks noChangeShapeType="1"/>
            <a:stCxn id="23" idx="2"/>
            <a:endCxn id="24" idx="0"/>
          </p:cNvCxnSpPr>
          <p:nvPr/>
        </p:nvCxnSpPr>
        <p:spPr bwMode="auto">
          <a:xfrm>
            <a:off x="6248400" y="16764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42">
            <a:extLst>
              <a:ext uri="{FF2B5EF4-FFF2-40B4-BE49-F238E27FC236}">
                <a16:creationId xmlns:a16="http://schemas.microsoft.com/office/drawing/2014/main" id="{4122C921-097C-4F12-8415-AA45570E2BD8}"/>
              </a:ext>
            </a:extLst>
          </p:cNvPr>
          <p:cNvCxnSpPr>
            <a:cxnSpLocks noChangeShapeType="1"/>
            <a:stCxn id="7" idx="0"/>
            <a:endCxn id="24" idx="2"/>
          </p:cNvCxnSpPr>
          <p:nvPr/>
        </p:nvCxnSpPr>
        <p:spPr bwMode="auto">
          <a:xfrm flipV="1">
            <a:off x="6248400" y="2133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Rectangle 43">
            <a:extLst>
              <a:ext uri="{FF2B5EF4-FFF2-40B4-BE49-F238E27FC236}">
                <a16:creationId xmlns:a16="http://schemas.microsoft.com/office/drawing/2014/main" id="{13609BAF-CE47-4264-9E5B-B36AD87F2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143000"/>
            <a:ext cx="3124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8" name="Text Box 44">
            <a:extLst>
              <a:ext uri="{FF2B5EF4-FFF2-40B4-BE49-F238E27FC236}">
                <a16:creationId xmlns:a16="http://schemas.microsoft.com/office/drawing/2014/main" id="{726926C4-6457-405C-AAA7-77DE4BC70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16522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543198-CDC6-49DF-8845-CD9143C910C7}"/>
              </a:ext>
            </a:extLst>
          </p:cNvPr>
          <p:cNvSpPr txBox="1"/>
          <p:nvPr/>
        </p:nvSpPr>
        <p:spPr>
          <a:xfrm>
            <a:off x="533402" y="4012519"/>
            <a:ext cx="867274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purchases = document.getElementById(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'purchases'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firstItem = purchases.firstElementChild;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lastItem = purchases.lastElementChild;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liList = purchases.childNodes;</a:t>
            </a:r>
          </a:p>
        </p:txBody>
      </p:sp>
      <p:sp>
        <p:nvSpPr>
          <p:cNvPr id="30" name="Rectangle 46">
            <a:extLst>
              <a:ext uri="{FF2B5EF4-FFF2-40B4-BE49-F238E27FC236}">
                <a16:creationId xmlns:a16="http://schemas.microsoft.com/office/drawing/2014/main" id="{BF327B8B-E50F-4757-965B-A732944D4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1103" y="403013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31" name="Rectangle 47">
            <a:extLst>
              <a:ext uri="{FF2B5EF4-FFF2-40B4-BE49-F238E27FC236}">
                <a16:creationId xmlns:a16="http://schemas.microsoft.com/office/drawing/2014/main" id="{E51B3F8E-6A24-4BEE-B601-3CB1E6F5B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1997" y="45720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2" name="Rectangle 48">
            <a:extLst>
              <a:ext uri="{FF2B5EF4-FFF2-40B4-BE49-F238E27FC236}">
                <a16:creationId xmlns:a16="http://schemas.microsoft.com/office/drawing/2014/main" id="{0156A65F-720C-4BC8-AB76-85E4E3BA2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2663" y="51054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3" name="Rectangle 49">
            <a:extLst>
              <a:ext uri="{FF2B5EF4-FFF2-40B4-BE49-F238E27FC236}">
                <a16:creationId xmlns:a16="http://schemas.microsoft.com/office/drawing/2014/main" id="{AAD3CDF6-C82E-49C3-91F5-91B27E355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770" y="56388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4" name="Rectangle 50">
            <a:extLst>
              <a:ext uri="{FF2B5EF4-FFF2-40B4-BE49-F238E27FC236}">
                <a16:creationId xmlns:a16="http://schemas.microsoft.com/office/drawing/2014/main" id="{BDBA4C15-17FF-4216-8773-B10DE62CB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7970" y="56388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5" name="Rectangle 51">
            <a:extLst>
              <a:ext uri="{FF2B5EF4-FFF2-40B4-BE49-F238E27FC236}">
                <a16:creationId xmlns:a16="http://schemas.microsoft.com/office/drawing/2014/main" id="{78338E22-B097-4BD0-95C3-58D333618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6170" y="56388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6" name="그림 35" descr="코딩아이콘.png">
            <a:extLst>
              <a:ext uri="{FF2B5EF4-FFF2-40B4-BE49-F238E27FC236}">
                <a16:creationId xmlns:a16="http://schemas.microsoft.com/office/drawing/2014/main" id="{D86DAB4D-92CB-48C6-A75E-929DF15D10D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EB73F9BA-08EF-48DF-BBB3-289F6A741381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8" name="Text Box 3">
            <a:extLst>
              <a:ext uri="{FF2B5EF4-FFF2-40B4-BE49-F238E27FC236}">
                <a16:creationId xmlns:a16="http://schemas.microsoft.com/office/drawing/2014/main" id="{24C564AA-70CB-4AFE-8C54-C2F8827F1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2905" y="6133838"/>
            <a:ext cx="45436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https://ko.javascript.info/dom-navigation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3058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9A9947F7-76BB-46CC-9600-C880903E7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트리구조를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이용하여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29C0CD14-957A-4D7B-8F9A-4DE67C457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86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DA5C6B38-9A90-46F4-989F-A5CC97B71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8956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D14E4CB2-189F-4618-AE30-6E2A57583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8956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9" name="Rectangle 21">
            <a:extLst>
              <a:ext uri="{FF2B5EF4-FFF2-40B4-BE49-F238E27FC236}">
                <a16:creationId xmlns:a16="http://schemas.microsoft.com/office/drawing/2014/main" id="{0E2456E4-3898-49EC-8B5B-21C635033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8956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C8995256-1479-4E70-B07C-2176AECA7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0574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cxnSp>
        <p:nvCxnSpPr>
          <p:cNvPr id="11" name="AutoShape 26">
            <a:extLst>
              <a:ext uri="{FF2B5EF4-FFF2-40B4-BE49-F238E27FC236}">
                <a16:creationId xmlns:a16="http://schemas.microsoft.com/office/drawing/2014/main" id="{971DF006-78F3-49B7-AE4E-5FE3CB36DCB1}"/>
              </a:ext>
            </a:extLst>
          </p:cNvPr>
          <p:cNvCxnSpPr>
            <a:cxnSpLocks noChangeShapeType="1"/>
            <a:stCxn id="7" idx="2"/>
          </p:cNvCxnSpPr>
          <p:nvPr/>
        </p:nvCxnSpPr>
        <p:spPr bwMode="auto">
          <a:xfrm>
            <a:off x="62484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AutoShape 27">
            <a:extLst>
              <a:ext uri="{FF2B5EF4-FFF2-40B4-BE49-F238E27FC236}">
                <a16:creationId xmlns:a16="http://schemas.microsoft.com/office/drawing/2014/main" id="{39A3DCB1-1643-4E64-ACE7-4FB1CDF4232A}"/>
              </a:ext>
            </a:extLst>
          </p:cNvPr>
          <p:cNvCxnSpPr>
            <a:cxnSpLocks noChangeShapeType="1"/>
            <a:stCxn id="8" idx="2"/>
          </p:cNvCxnSpPr>
          <p:nvPr/>
        </p:nvCxnSpPr>
        <p:spPr bwMode="auto">
          <a:xfrm>
            <a:off x="70866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28">
            <a:extLst>
              <a:ext uri="{FF2B5EF4-FFF2-40B4-BE49-F238E27FC236}">
                <a16:creationId xmlns:a16="http://schemas.microsoft.com/office/drawing/2014/main" id="{9878FD48-ED82-4122-89A6-7B451C3B8A91}"/>
              </a:ext>
            </a:extLst>
          </p:cNvPr>
          <p:cNvCxnSpPr>
            <a:cxnSpLocks noChangeShapeType="1"/>
            <a:stCxn id="9" idx="2"/>
          </p:cNvCxnSpPr>
          <p:nvPr/>
        </p:nvCxnSpPr>
        <p:spPr bwMode="auto">
          <a:xfrm>
            <a:off x="79248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29">
            <a:extLst>
              <a:ext uri="{FF2B5EF4-FFF2-40B4-BE49-F238E27FC236}">
                <a16:creationId xmlns:a16="http://schemas.microsoft.com/office/drawing/2014/main" id="{98346D37-2A2D-4A18-ACF8-AC1A55D093F7}"/>
              </a:ext>
            </a:extLst>
          </p:cNvPr>
          <p:cNvCxnSpPr>
            <a:cxnSpLocks noChangeShapeType="1"/>
            <a:stCxn id="8" idx="0"/>
            <a:endCxn id="6" idx="2"/>
          </p:cNvCxnSpPr>
          <p:nvPr/>
        </p:nvCxnSpPr>
        <p:spPr bwMode="auto">
          <a:xfrm flipH="1" flipV="1">
            <a:off x="6248400" y="2667000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30">
            <a:extLst>
              <a:ext uri="{FF2B5EF4-FFF2-40B4-BE49-F238E27FC236}">
                <a16:creationId xmlns:a16="http://schemas.microsoft.com/office/drawing/2014/main" id="{EC9D371E-5161-4D76-AE4C-914596E6CF54}"/>
              </a:ext>
            </a:extLst>
          </p:cNvPr>
          <p:cNvCxnSpPr>
            <a:cxnSpLocks noChangeShapeType="1"/>
            <a:stCxn id="7" idx="0"/>
            <a:endCxn id="6" idx="2"/>
          </p:cNvCxnSpPr>
          <p:nvPr/>
        </p:nvCxnSpPr>
        <p:spPr bwMode="auto">
          <a:xfrm flipV="1">
            <a:off x="6248400" y="266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31">
            <a:extLst>
              <a:ext uri="{FF2B5EF4-FFF2-40B4-BE49-F238E27FC236}">
                <a16:creationId xmlns:a16="http://schemas.microsoft.com/office/drawing/2014/main" id="{C0DE1323-DAC7-4547-8474-852314571A66}"/>
              </a:ext>
            </a:extLst>
          </p:cNvPr>
          <p:cNvCxnSpPr>
            <a:cxnSpLocks noChangeShapeType="1"/>
            <a:stCxn id="9" idx="0"/>
            <a:endCxn id="6" idx="2"/>
          </p:cNvCxnSpPr>
          <p:nvPr/>
        </p:nvCxnSpPr>
        <p:spPr bwMode="auto">
          <a:xfrm flipH="1" flipV="1">
            <a:off x="6248400" y="2667000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32">
            <a:extLst>
              <a:ext uri="{FF2B5EF4-FFF2-40B4-BE49-F238E27FC236}">
                <a16:creationId xmlns:a16="http://schemas.microsoft.com/office/drawing/2014/main" id="{78618269-04C1-4629-BDF1-8E32BF982C2E}"/>
              </a:ext>
            </a:extLst>
          </p:cNvPr>
          <p:cNvCxnSpPr>
            <a:cxnSpLocks noChangeShapeType="1"/>
            <a:stCxn id="6" idx="3"/>
            <a:endCxn id="10" idx="1"/>
          </p:cNvCxnSpPr>
          <p:nvPr/>
        </p:nvCxnSpPr>
        <p:spPr bwMode="auto">
          <a:xfrm flipV="1">
            <a:off x="6629400" y="22479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9" name="Rectangle 33">
            <a:extLst>
              <a:ext uri="{FF2B5EF4-FFF2-40B4-BE49-F238E27FC236}">
                <a16:creationId xmlns:a16="http://schemas.microsoft.com/office/drawing/2014/main" id="{40F9BA2A-143C-4DAC-AE00-E747398AC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295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0" name="Rectangle 34">
            <a:extLst>
              <a:ext uri="{FF2B5EF4-FFF2-40B4-BE49-F238E27FC236}">
                <a16:creationId xmlns:a16="http://schemas.microsoft.com/office/drawing/2014/main" id="{FB6E06E7-12CA-481C-B504-198432EC3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752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1" name="AutoShape 35">
            <a:extLst>
              <a:ext uri="{FF2B5EF4-FFF2-40B4-BE49-F238E27FC236}">
                <a16:creationId xmlns:a16="http://schemas.microsoft.com/office/drawing/2014/main" id="{ED0786DE-951E-42AA-A885-FF4548148A44}"/>
              </a:ext>
            </a:extLst>
          </p:cNvPr>
          <p:cNvCxnSpPr>
            <a:cxnSpLocks noChangeShapeType="1"/>
            <a:stCxn id="19" idx="2"/>
            <a:endCxn id="20" idx="0"/>
          </p:cNvCxnSpPr>
          <p:nvPr/>
        </p:nvCxnSpPr>
        <p:spPr bwMode="auto">
          <a:xfrm>
            <a:off x="6248400" y="16764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36">
            <a:extLst>
              <a:ext uri="{FF2B5EF4-FFF2-40B4-BE49-F238E27FC236}">
                <a16:creationId xmlns:a16="http://schemas.microsoft.com/office/drawing/2014/main" id="{B4D0D1B6-9812-4AE0-9138-3FB26F0C4BB9}"/>
              </a:ext>
            </a:extLst>
          </p:cNvPr>
          <p:cNvCxnSpPr>
            <a:cxnSpLocks noChangeShapeType="1"/>
            <a:stCxn id="6" idx="0"/>
            <a:endCxn id="20" idx="2"/>
          </p:cNvCxnSpPr>
          <p:nvPr/>
        </p:nvCxnSpPr>
        <p:spPr bwMode="auto">
          <a:xfrm flipV="1">
            <a:off x="6248400" y="2133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3" name="Rectangle 37">
            <a:extLst>
              <a:ext uri="{FF2B5EF4-FFF2-40B4-BE49-F238E27FC236}">
                <a16:creationId xmlns:a16="http://schemas.microsoft.com/office/drawing/2014/main" id="{2A586DD9-E488-4A12-9E18-887829C0E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143000"/>
            <a:ext cx="3124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4" name="Text Box 38">
            <a:extLst>
              <a:ext uri="{FF2B5EF4-FFF2-40B4-BE49-F238E27FC236}">
                <a16:creationId xmlns:a16="http://schemas.microsoft.com/office/drawing/2014/main" id="{EDF5EAF0-E08E-4D0F-9830-B7991CAA0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16522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6FE69C4C-37F0-44ED-8448-1BFEA8EEA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60863909-DD84-44D4-94B6-3B3CD836B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id="{E3EE3F43-46DA-47D8-AB91-27749E553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graphicFrame>
        <p:nvGraphicFramePr>
          <p:cNvPr id="28" name="Group 52">
            <a:extLst>
              <a:ext uri="{FF2B5EF4-FFF2-40B4-BE49-F238E27FC236}">
                <a16:creationId xmlns:a16="http://schemas.microsoft.com/office/drawing/2014/main" id="{0212B3EF-7A25-452B-9CF0-0209ECFB329A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1700213"/>
          <a:ext cx="4953000" cy="1514872"/>
        </p:xfrm>
        <a:graphic>
          <a:graphicData uri="http://schemas.openxmlformats.org/drawingml/2006/table">
            <a:tbl>
              <a:tblPr/>
              <a:tblGrid>
                <a:gridCol w="1893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9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속성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387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previousSibling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바로 앞의 형제 </a:t>
                      </a:r>
                      <a:r>
                        <a:rPr lang="ko-KR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노드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(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요소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텍스트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주석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)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previousElementSibling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바로 앞의 형제 요소 </a:t>
                      </a:r>
                      <a:r>
                        <a:rPr lang="ko-KR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노드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nextSibling</a:t>
                      </a:r>
                      <a:endParaRPr lang="ko-KR" sz="1200" kern="10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바로 뒤의 형제 </a:t>
                      </a:r>
                      <a:r>
                        <a:rPr lang="ko-KR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노드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(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요소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텍스트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주석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)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nextElementSibling</a:t>
                      </a:r>
                      <a:endParaRPr lang="ko-KR" sz="1200" kern="10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바로 뒤의 형제 요소 </a:t>
                      </a:r>
                      <a:r>
                        <a:rPr lang="ko-KR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노드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B1ED22D7-8A01-43C0-B4A9-A3733A02BE1F}"/>
              </a:ext>
            </a:extLst>
          </p:cNvPr>
          <p:cNvSpPr txBox="1"/>
          <p:nvPr/>
        </p:nvSpPr>
        <p:spPr>
          <a:xfrm>
            <a:off x="533400" y="4038600"/>
            <a:ext cx="81534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purchases = document.getElementById(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secondItem = purchases.childNodes[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firstItem = secondItem.previousElementSibling;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lastItem = secondItem.nextElementSibling;</a:t>
            </a:r>
          </a:p>
        </p:txBody>
      </p:sp>
      <p:sp>
        <p:nvSpPr>
          <p:cNvPr id="30" name="Rectangle 40">
            <a:extLst>
              <a:ext uri="{FF2B5EF4-FFF2-40B4-BE49-F238E27FC236}">
                <a16:creationId xmlns:a16="http://schemas.microsoft.com/office/drawing/2014/main" id="{F19D0C10-6FF0-4CC1-8415-03C601393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8262" y="40624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31" name="Rectangle 41">
            <a:extLst>
              <a:ext uri="{FF2B5EF4-FFF2-40B4-BE49-F238E27FC236}">
                <a16:creationId xmlns:a16="http://schemas.microsoft.com/office/drawing/2014/main" id="{31BBC853-AD20-4AB9-B26B-CF3E0E1ED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607455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2" name="Rectangle 42">
            <a:extLst>
              <a:ext uri="{FF2B5EF4-FFF2-40B4-BE49-F238E27FC236}">
                <a16:creationId xmlns:a16="http://schemas.microsoft.com/office/drawing/2014/main" id="{3EC065B1-E747-4094-8728-12634079D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0" y="567848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3" name="Rectangle 43">
            <a:extLst>
              <a:ext uri="{FF2B5EF4-FFF2-40B4-BE49-F238E27FC236}">
                <a16:creationId xmlns:a16="http://schemas.microsoft.com/office/drawing/2014/main" id="{C9BC4565-DD2F-4139-8FD7-F05340619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546" y="517207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4" name="그림 33" descr="코딩아이콘.png">
            <a:extLst>
              <a:ext uri="{FF2B5EF4-FFF2-40B4-BE49-F238E27FC236}">
                <a16:creationId xmlns:a16="http://schemas.microsoft.com/office/drawing/2014/main" id="{0178715B-0AE7-4DDB-A415-ED9208A6CBC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A0B92E0-0CB4-47B4-A7FA-F99C2F165961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6" name="Text Box 3">
            <a:extLst>
              <a:ext uri="{FF2B5EF4-FFF2-40B4-BE49-F238E27FC236}">
                <a16:creationId xmlns:a16="http://schemas.microsoft.com/office/drawing/2014/main" id="{FD1553ED-9558-49DD-8BF1-90AC81838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2905" y="6133838"/>
            <a:ext cx="45436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https://ko.javascript.info/dom-navigation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0149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4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D5EAB1AB-3BD1-4B6B-BB14-212911104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속성으로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document.getElementsByClassName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className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속성값이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className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 요소 노드의 목록을 반환</a:t>
            </a:r>
          </a:p>
        </p:txBody>
      </p:sp>
      <p:graphicFrame>
        <p:nvGraphicFramePr>
          <p:cNvPr id="6" name="Group 11">
            <a:extLst>
              <a:ext uri="{FF2B5EF4-FFF2-40B4-BE49-F238E27FC236}">
                <a16:creationId xmlns:a16="http://schemas.microsoft.com/office/drawing/2014/main" id="{8D96F18E-5F60-42BE-9D85-69D5D0520DD8}"/>
              </a:ext>
            </a:extLst>
          </p:cNvPr>
          <p:cNvGraphicFramePr>
            <a:graphicFrameLocks noGrp="1"/>
          </p:cNvGraphicFramePr>
          <p:nvPr/>
        </p:nvGraphicFramePr>
        <p:xfrm>
          <a:off x="539750" y="2133600"/>
          <a:ext cx="7127875" cy="792163"/>
        </p:xfrm>
        <a:graphic>
          <a:graphicData uri="http://schemas.openxmlformats.org/drawingml/2006/table">
            <a:tbl>
              <a:tblPr/>
              <a:tblGrid>
                <a:gridCol w="712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altLang="ko-KR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purchases = document.getElementsByClassName("list")[0];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25">
            <a:extLst>
              <a:ext uri="{FF2B5EF4-FFF2-40B4-BE49-F238E27FC236}">
                <a16:creationId xmlns:a16="http://schemas.microsoft.com/office/drawing/2014/main" id="{D1C0CAFF-41E8-437F-B981-07F7EBC63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2250" y="23495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87CA63B-A86D-4715-BBD0-55EFE995E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343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50F3C0-3E8D-48CF-80D0-0ED68ADF6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1148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 dirty="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"list"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200974-5950-486A-971C-318E5B82F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6388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ADC1EC-2290-452E-A261-CEB2B839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6388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C84D6F27-E2A8-440C-AB6C-3EF4E4C2C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6388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14" name="AutoShape 12">
            <a:extLst>
              <a:ext uri="{FF2B5EF4-FFF2-40B4-BE49-F238E27FC236}">
                <a16:creationId xmlns:a16="http://schemas.microsoft.com/office/drawing/2014/main" id="{367E6134-A8C4-4990-9240-8095470C92D8}"/>
              </a:ext>
            </a:extLst>
          </p:cNvPr>
          <p:cNvCxnSpPr>
            <a:cxnSpLocks noChangeShapeType="1"/>
            <a:endCxn id="10" idx="0"/>
          </p:cNvCxnSpPr>
          <p:nvPr/>
        </p:nvCxnSpPr>
        <p:spPr bwMode="auto">
          <a:xfrm>
            <a:off x="3352800" y="54102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3">
            <a:extLst>
              <a:ext uri="{FF2B5EF4-FFF2-40B4-BE49-F238E27FC236}">
                <a16:creationId xmlns:a16="http://schemas.microsoft.com/office/drawing/2014/main" id="{D88DE818-20CD-43C1-B318-DD94AA9296AD}"/>
              </a:ext>
            </a:extLst>
          </p:cNvPr>
          <p:cNvCxnSpPr>
            <a:cxnSpLocks noChangeShapeType="1"/>
            <a:endCxn id="11" idx="0"/>
          </p:cNvCxnSpPr>
          <p:nvPr/>
        </p:nvCxnSpPr>
        <p:spPr bwMode="auto">
          <a:xfrm>
            <a:off x="4191000" y="54102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4">
            <a:extLst>
              <a:ext uri="{FF2B5EF4-FFF2-40B4-BE49-F238E27FC236}">
                <a16:creationId xmlns:a16="http://schemas.microsoft.com/office/drawing/2014/main" id="{336236BC-88C4-4D01-9738-9E0997B48121}"/>
              </a:ext>
            </a:extLst>
          </p:cNvPr>
          <p:cNvCxnSpPr>
            <a:cxnSpLocks noChangeShapeType="1"/>
            <a:endCxn id="13" idx="0"/>
          </p:cNvCxnSpPr>
          <p:nvPr/>
        </p:nvCxnSpPr>
        <p:spPr bwMode="auto">
          <a:xfrm>
            <a:off x="5029200" y="54102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5">
            <a:extLst>
              <a:ext uri="{FF2B5EF4-FFF2-40B4-BE49-F238E27FC236}">
                <a16:creationId xmlns:a16="http://schemas.microsoft.com/office/drawing/2014/main" id="{588E055C-ADA5-4360-8DF5-1D633E8E8B33}"/>
              </a:ext>
            </a:extLst>
          </p:cNvPr>
          <p:cNvCxnSpPr>
            <a:cxnSpLocks noChangeShapeType="1"/>
            <a:endCxn id="8" idx="2"/>
          </p:cNvCxnSpPr>
          <p:nvPr/>
        </p:nvCxnSpPr>
        <p:spPr bwMode="auto">
          <a:xfrm flipH="1" flipV="1">
            <a:off x="3352800" y="4724400"/>
            <a:ext cx="838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6">
            <a:extLst>
              <a:ext uri="{FF2B5EF4-FFF2-40B4-BE49-F238E27FC236}">
                <a16:creationId xmlns:a16="http://schemas.microsoft.com/office/drawing/2014/main" id="{56235A33-42E8-4088-9166-AB395FDF9A71}"/>
              </a:ext>
            </a:extLst>
          </p:cNvPr>
          <p:cNvCxnSpPr>
            <a:cxnSpLocks noChangeShapeType="1"/>
            <a:endCxn id="8" idx="2"/>
          </p:cNvCxnSpPr>
          <p:nvPr/>
        </p:nvCxnSpPr>
        <p:spPr bwMode="auto">
          <a:xfrm flipV="1">
            <a:off x="3352800" y="47244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7">
            <a:extLst>
              <a:ext uri="{FF2B5EF4-FFF2-40B4-BE49-F238E27FC236}">
                <a16:creationId xmlns:a16="http://schemas.microsoft.com/office/drawing/2014/main" id="{02BAAA1C-0A67-4144-A859-60E62322DB6A}"/>
              </a:ext>
            </a:extLst>
          </p:cNvPr>
          <p:cNvCxnSpPr>
            <a:cxnSpLocks noChangeShapeType="1"/>
            <a:endCxn id="8" idx="2"/>
          </p:cNvCxnSpPr>
          <p:nvPr/>
        </p:nvCxnSpPr>
        <p:spPr bwMode="auto">
          <a:xfrm flipH="1" flipV="1">
            <a:off x="3352800" y="4724400"/>
            <a:ext cx="1676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8">
            <a:extLst>
              <a:ext uri="{FF2B5EF4-FFF2-40B4-BE49-F238E27FC236}">
                <a16:creationId xmlns:a16="http://schemas.microsoft.com/office/drawing/2014/main" id="{2D0DE7FD-47A8-4259-A3D6-51F3DDFE16E4}"/>
              </a:ext>
            </a:extLst>
          </p:cNvPr>
          <p:cNvCxnSpPr>
            <a:cxnSpLocks noChangeShapeType="1"/>
            <a:stCxn id="8" idx="3"/>
            <a:endCxn id="9" idx="1"/>
          </p:cNvCxnSpPr>
          <p:nvPr/>
        </p:nvCxnSpPr>
        <p:spPr bwMode="auto">
          <a:xfrm flipV="1">
            <a:off x="3733800" y="43053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1" name="Rectangle 19">
            <a:extLst>
              <a:ext uri="{FF2B5EF4-FFF2-40B4-BE49-F238E27FC236}">
                <a16:creationId xmlns:a16="http://schemas.microsoft.com/office/drawing/2014/main" id="{E5DE07CE-9E62-4B31-8A9F-1F4BA6BC5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3528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0A323D93-2588-4814-BDC9-346A6EDB4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810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3" name="AutoShape 21">
            <a:extLst>
              <a:ext uri="{FF2B5EF4-FFF2-40B4-BE49-F238E27FC236}">
                <a16:creationId xmlns:a16="http://schemas.microsoft.com/office/drawing/2014/main" id="{BD29A096-99EE-470A-AEC7-A1CA044A1969}"/>
              </a:ext>
            </a:extLst>
          </p:cNvPr>
          <p:cNvCxnSpPr>
            <a:cxnSpLocks noChangeShapeType="1"/>
            <a:stCxn id="21" idx="2"/>
            <a:endCxn id="22" idx="0"/>
          </p:cNvCxnSpPr>
          <p:nvPr/>
        </p:nvCxnSpPr>
        <p:spPr bwMode="auto">
          <a:xfrm>
            <a:off x="3352800" y="37338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AutoShape 22">
            <a:extLst>
              <a:ext uri="{FF2B5EF4-FFF2-40B4-BE49-F238E27FC236}">
                <a16:creationId xmlns:a16="http://schemas.microsoft.com/office/drawing/2014/main" id="{7C46C276-779E-4D7A-A97D-75E29B52F90C}"/>
              </a:ext>
            </a:extLst>
          </p:cNvPr>
          <p:cNvCxnSpPr>
            <a:cxnSpLocks noChangeShapeType="1"/>
            <a:stCxn id="8" idx="0"/>
            <a:endCxn id="22" idx="2"/>
          </p:cNvCxnSpPr>
          <p:nvPr/>
        </p:nvCxnSpPr>
        <p:spPr bwMode="auto">
          <a:xfrm flipV="1">
            <a:off x="3352800" y="41910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E900A048-D475-42AD-8790-D9E00F355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200400"/>
            <a:ext cx="31242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6" name="Text Box 24">
            <a:extLst>
              <a:ext uri="{FF2B5EF4-FFF2-40B4-BE49-F238E27FC236}">
                <a16:creationId xmlns:a16="http://schemas.microsoft.com/office/drawing/2014/main" id="{7F5BAF1B-021D-4CBD-8564-6FD5F1AC8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322262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CF284D79-6BCD-4159-8A19-AEA4AD591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0292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E0AD1CF5-6D15-4DBB-8FC9-5A8E3C24D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0292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A00C9495-5825-4B1E-A9E8-F602D198F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0292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0" name="그림 29" descr="코딩아이콘.png">
            <a:extLst>
              <a:ext uri="{FF2B5EF4-FFF2-40B4-BE49-F238E27FC236}">
                <a16:creationId xmlns:a16="http://schemas.microsoft.com/office/drawing/2014/main" id="{0954C653-D888-4E06-B5DB-C7E5486308D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9CF060F-252A-4512-9094-37F32973BCA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2" name="Text Box 3">
            <a:extLst>
              <a:ext uri="{FF2B5EF4-FFF2-40B4-BE49-F238E27FC236}">
                <a16:creationId xmlns:a16="http://schemas.microsoft.com/office/drawing/2014/main" id="{C77F1E28-B65A-4BBD-B5B7-C55B3475E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9453" y="6133838"/>
            <a:ext cx="50970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https://ko.javascript.info/searching-elements-dom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8566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5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CE6B5C8F-83AC-45EE-9F12-B10A9F5B7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CSS </a:t>
            </a:r>
            <a:r>
              <a:rPr lang="ko-KR" altLang="en-US" sz="2000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셀렉터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Selector: CSS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사용하는 노드 선택 구문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https://www.w3.org/TR/css3-selectors/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document.querySelector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(selector)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selector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구문에 매칭되는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목록 중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첫번째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반환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document.querySelectorAll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(selector)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selector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구문에 매칭되는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목록을 반환</a:t>
            </a:r>
          </a:p>
        </p:txBody>
      </p:sp>
      <p:graphicFrame>
        <p:nvGraphicFramePr>
          <p:cNvPr id="6" name="Group 52">
            <a:extLst>
              <a:ext uri="{FF2B5EF4-FFF2-40B4-BE49-F238E27FC236}">
                <a16:creationId xmlns:a16="http://schemas.microsoft.com/office/drawing/2014/main" id="{DCC6204B-318B-46FB-8387-FBC5AF88FBAF}"/>
              </a:ext>
            </a:extLst>
          </p:cNvPr>
          <p:cNvGraphicFramePr>
            <a:graphicFrameLocks noGrp="1"/>
          </p:cNvGraphicFramePr>
          <p:nvPr/>
        </p:nvGraphicFramePr>
        <p:xfrm>
          <a:off x="684213" y="3140968"/>
          <a:ext cx="6983412" cy="1026288"/>
        </p:xfrm>
        <a:graphic>
          <a:graphicData uri="http://schemas.openxmlformats.org/drawingml/2006/table">
            <a:tbl>
              <a:tblPr/>
              <a:tblGrid>
                <a:gridCol w="6983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0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purchases = document.querySelector(".list");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purchases = document.querySelector("#purchases");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purchases = document.querySelectorAll("ul")[0];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25">
            <a:extLst>
              <a:ext uri="{FF2B5EF4-FFF2-40B4-BE49-F238E27FC236}">
                <a16:creationId xmlns:a16="http://schemas.microsoft.com/office/drawing/2014/main" id="{413980FE-BC37-4630-B807-0104D39A7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350133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F26EA64-79C2-4240-A12C-BA7AA7775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52698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42F31A-4135-416F-B096-C1F093CE4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29838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 dirty="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"list"</a:t>
            </a:r>
          </a:p>
        </p:txBody>
      </p:sp>
      <p:cxnSp>
        <p:nvCxnSpPr>
          <p:cNvPr id="10" name="AutoShape 18">
            <a:extLst>
              <a:ext uri="{FF2B5EF4-FFF2-40B4-BE49-F238E27FC236}">
                <a16:creationId xmlns:a16="http://schemas.microsoft.com/office/drawing/2014/main" id="{6D00ECB3-48A1-47F4-A337-39C218E44374}"/>
              </a:ext>
            </a:extLst>
          </p:cNvPr>
          <p:cNvCxnSpPr>
            <a:cxnSpLocks noChangeShapeType="1"/>
            <a:stCxn id="8" idx="3"/>
            <a:endCxn id="9" idx="1"/>
          </p:cNvCxnSpPr>
          <p:nvPr/>
        </p:nvCxnSpPr>
        <p:spPr bwMode="auto">
          <a:xfrm flipV="1">
            <a:off x="3733800" y="548888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1" name="Rectangle 19">
            <a:extLst>
              <a:ext uri="{FF2B5EF4-FFF2-40B4-BE49-F238E27FC236}">
                <a16:creationId xmlns:a16="http://schemas.microsoft.com/office/drawing/2014/main" id="{A1A56B20-2D11-439A-8616-C54D0414A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53638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13" name="Rectangle 20">
            <a:extLst>
              <a:ext uri="{FF2B5EF4-FFF2-40B4-BE49-F238E27FC236}">
                <a16:creationId xmlns:a16="http://schemas.microsoft.com/office/drawing/2014/main" id="{115B56C6-B0DC-4AD2-A91B-A42DD0D51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99358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14" name="AutoShape 21">
            <a:extLst>
              <a:ext uri="{FF2B5EF4-FFF2-40B4-BE49-F238E27FC236}">
                <a16:creationId xmlns:a16="http://schemas.microsoft.com/office/drawing/2014/main" id="{BE7CCDF2-BA0F-4DDD-B98F-1ED37CEF64D7}"/>
              </a:ext>
            </a:extLst>
          </p:cNvPr>
          <p:cNvCxnSpPr>
            <a:cxnSpLocks noChangeShapeType="1"/>
            <a:stCxn id="11" idx="2"/>
            <a:endCxn id="13" idx="0"/>
          </p:cNvCxnSpPr>
          <p:nvPr/>
        </p:nvCxnSpPr>
        <p:spPr bwMode="auto">
          <a:xfrm>
            <a:off x="3352800" y="491738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22">
            <a:extLst>
              <a:ext uri="{FF2B5EF4-FFF2-40B4-BE49-F238E27FC236}">
                <a16:creationId xmlns:a16="http://schemas.microsoft.com/office/drawing/2014/main" id="{358157EC-79C1-4E46-BEE9-95FB5DC557A6}"/>
              </a:ext>
            </a:extLst>
          </p:cNvPr>
          <p:cNvCxnSpPr>
            <a:cxnSpLocks noChangeShapeType="1"/>
            <a:stCxn id="8" idx="0"/>
            <a:endCxn id="13" idx="2"/>
          </p:cNvCxnSpPr>
          <p:nvPr/>
        </p:nvCxnSpPr>
        <p:spPr bwMode="auto">
          <a:xfrm flipV="1">
            <a:off x="3352800" y="537458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660551D2-55C5-4161-993F-D0D39835D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383980"/>
            <a:ext cx="31242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 Box 24">
            <a:extLst>
              <a:ext uri="{FF2B5EF4-FFF2-40B4-BE49-F238E27FC236}">
                <a16:creationId xmlns:a16="http://schemas.microsoft.com/office/drawing/2014/main" id="{48D57A4D-D401-425B-989A-F1C16C238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440620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C94CBC1F-98F5-4A09-A845-D48A51544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84118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cxnSp>
        <p:nvCxnSpPr>
          <p:cNvPr id="19" name="AutoShape 18">
            <a:extLst>
              <a:ext uri="{FF2B5EF4-FFF2-40B4-BE49-F238E27FC236}">
                <a16:creationId xmlns:a16="http://schemas.microsoft.com/office/drawing/2014/main" id="{57B0AF78-EC21-4C22-853B-09567E6AD5BF}"/>
              </a:ext>
            </a:extLst>
          </p:cNvPr>
          <p:cNvCxnSpPr>
            <a:cxnSpLocks noChangeShapeType="1"/>
            <a:stCxn id="8" idx="3"/>
            <a:endCxn id="18" idx="1"/>
          </p:cNvCxnSpPr>
          <p:nvPr/>
        </p:nvCxnSpPr>
        <p:spPr bwMode="auto">
          <a:xfrm flipV="1">
            <a:off x="3733800" y="5031680"/>
            <a:ext cx="4572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pic>
        <p:nvPicPr>
          <p:cNvPr id="20" name="그림 19" descr="코딩아이콘.png">
            <a:extLst>
              <a:ext uri="{FF2B5EF4-FFF2-40B4-BE49-F238E27FC236}">
                <a16:creationId xmlns:a16="http://schemas.microsoft.com/office/drawing/2014/main" id="{CB4B5CF2-76D1-4CAD-B52B-76D4119A0E8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4F7D782-BABF-456B-9E07-63600AA26A5B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1" name="Text Box 3">
            <a:extLst>
              <a:ext uri="{FF2B5EF4-FFF2-40B4-BE49-F238E27FC236}">
                <a16:creationId xmlns:a16="http://schemas.microsoft.com/office/drawing/2014/main" id="{61502700-D266-4F08-82F9-DEA989413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9453" y="6133838"/>
            <a:ext cx="50970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https://ko.javascript.info/searching-elements-dom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4978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요소노드의 내부 컨텐츠 제어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5586759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elem.innerHTML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내부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코드의 값을 조회하거나 수정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자신은 제외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elem.outerHTML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내부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코드의 값을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조회하거나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수정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자신을 포함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AC9B2C7A-6A0A-41F4-A7BE-19A2D605E6C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510CD8-EB1B-4260-B15F-3F718FB8CEC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5BA7BA-4914-43F5-B0B7-FA370AF12FD0}"/>
              </a:ext>
            </a:extLst>
          </p:cNvPr>
          <p:cNvSpPr txBox="1"/>
          <p:nvPr/>
        </p:nvSpPr>
        <p:spPr>
          <a:xfrm>
            <a:off x="6943923" y="3005849"/>
            <a:ext cx="454854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"list"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라면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768B21-A234-443D-BD86-97223027AF64}"/>
              </a:ext>
            </a:extLst>
          </p:cNvPr>
          <p:cNvSpPr txBox="1"/>
          <p:nvPr/>
        </p:nvSpPr>
        <p:spPr>
          <a:xfrm>
            <a:off x="911393" y="2833538"/>
            <a:ext cx="55867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/>
              <a:t>'\n    &lt;li&gt;두부&lt;/li&gt;\n    &lt;li&gt;계란&lt;/li&gt;\n    &lt;li&gt;라면&lt;/li&gt;\n  '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ABDD58-8913-4499-BDEF-C8D2C3A45739}"/>
              </a:ext>
            </a:extLst>
          </p:cNvPr>
          <p:cNvSpPr txBox="1"/>
          <p:nvPr/>
        </p:nvSpPr>
        <p:spPr>
          <a:xfrm>
            <a:off x="911393" y="5610699"/>
            <a:ext cx="558675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/>
              <a:t>'&lt;ul id="purchases" class="list"&gt;\n    &lt;li&gt;두부&lt;/li&gt;\n    &lt;li&gt;계란&lt;/li&gt;\n    &lt;li&gt;라면&lt;/li&gt;\n  &lt;/ul&gt;'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522350-3042-4F8E-B8BD-F95EFD891F1E}"/>
              </a:ext>
            </a:extLst>
          </p:cNvPr>
          <p:cNvSpPr txBox="1"/>
          <p:nvPr/>
        </p:nvSpPr>
        <p:spPr>
          <a:xfrm>
            <a:off x="911392" y="1825047"/>
            <a:ext cx="558675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shoppingList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'#purchases'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shoppingList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3E9AEB-C415-4FCC-80E2-004F938C1E05}"/>
              </a:ext>
            </a:extLst>
          </p:cNvPr>
          <p:cNvSpPr txBox="1"/>
          <p:nvPr/>
        </p:nvSpPr>
        <p:spPr>
          <a:xfrm>
            <a:off x="911393" y="4620647"/>
            <a:ext cx="558675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shoppingList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'#purchases'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shoppingList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outerHTML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A2E1DB21-1E86-4BA0-81E1-33EAF32D6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3411" y="6133838"/>
            <a:ext cx="51131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https://ko.javascript.info/basic-dom-node-properties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0705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요소노드의 내부 컨텐츠 제어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5700712" cy="3847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elem.textContent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내부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텍스트 노드의 값을 조회하거나 수정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소스코드의 값 그대로 조회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elem.innerText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내부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텍스트 노드의 값을 조회하거나 수정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브라우저에 의해서 실제 보이는 값으로 조회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화면에 보이지 않는 요소는 제외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(hidden)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AC9B2C7A-6A0A-41F4-A7BE-19A2D605E6C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510CD8-EB1B-4260-B15F-3F718FB8CEC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4BE08E-31E7-4E52-862C-100EC390531B}"/>
              </a:ext>
            </a:extLst>
          </p:cNvPr>
          <p:cNvSpPr txBox="1"/>
          <p:nvPr/>
        </p:nvSpPr>
        <p:spPr>
          <a:xfrm>
            <a:off x="6586537" y="1742691"/>
            <a:ext cx="521017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"list"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✔️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&lt;/span&gt;&lt;/li&gt;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✔️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&lt;/span&gt;&lt;/li&gt;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라면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✔️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&lt;/span&gt;&lt;/li&gt;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16F0AF-5444-4DFD-BF30-6238009031B4}"/>
              </a:ext>
            </a:extLst>
          </p:cNvPr>
          <p:cNvSpPr txBox="1"/>
          <p:nvPr/>
        </p:nvSpPr>
        <p:spPr>
          <a:xfrm>
            <a:off x="610541" y="1773848"/>
            <a:ext cx="573072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secondLi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'#purchases &gt; li:nth-child(2)'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secondLi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textContent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계란️✔️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B351E-0DCB-44B3-A0F8-9B8A8ABB5892}"/>
              </a:ext>
            </a:extLst>
          </p:cNvPr>
          <p:cNvSpPr txBox="1"/>
          <p:nvPr/>
        </p:nvSpPr>
        <p:spPr>
          <a:xfrm>
            <a:off x="610541" y="4671815"/>
            <a:ext cx="573072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secondLi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'#purchases &gt; li:nth-child(2)'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secondLi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계란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7C7D1E-60A0-4C2D-B4B7-1282E4361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651" y="3473551"/>
            <a:ext cx="1409897" cy="13146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 Box 3">
            <a:extLst>
              <a:ext uri="{FF2B5EF4-FFF2-40B4-BE49-F238E27FC236}">
                <a16:creationId xmlns:a16="http://schemas.microsoft.com/office/drawing/2014/main" id="{61D7F732-7EFB-433C-A78D-9E2BB7BE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3411" y="6133838"/>
            <a:ext cx="51131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https://ko.javascript.info/basic-dom-node-properties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7381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생성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16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C8EE9B9D-790F-4BE4-B414-30C2BF313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생성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document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createXxx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</a:t>
            </a:r>
          </a:p>
        </p:txBody>
      </p:sp>
      <p:graphicFrame>
        <p:nvGraphicFramePr>
          <p:cNvPr id="6" name="Group 70">
            <a:extLst>
              <a:ext uri="{FF2B5EF4-FFF2-40B4-BE49-F238E27FC236}">
                <a16:creationId xmlns:a16="http://schemas.microsoft.com/office/drawing/2014/main" id="{20F6DC7C-8738-490E-817F-6C18EE739E0C}"/>
              </a:ext>
            </a:extLst>
          </p:cNvPr>
          <p:cNvGraphicFramePr>
            <a:graphicFrameLocks/>
          </p:cNvGraphicFramePr>
          <p:nvPr/>
        </p:nvGraphicFramePr>
        <p:xfrm>
          <a:off x="1066800" y="1773238"/>
          <a:ext cx="7010400" cy="1342390"/>
        </p:xfrm>
        <a:graphic>
          <a:graphicData uri="http://schemas.openxmlformats.org/drawingml/2006/table">
            <a:tbl>
              <a:tblPr/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89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메소드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createElement(nodeName)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지정한 태그명으로 요소노드 생성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createTextNode(nodeValue)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지정한 내용으로 텍스트노드 생성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createAttribute(attributeName)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지정한 이름으로 속성노드 생성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DCEBAF0-1FA1-45C2-B0E7-6DF4645C26FD}"/>
              </a:ext>
            </a:extLst>
          </p:cNvPr>
          <p:cNvSpPr txBox="1"/>
          <p:nvPr/>
        </p:nvSpPr>
        <p:spPr>
          <a:xfrm>
            <a:off x="1066800" y="3516610"/>
            <a:ext cx="70104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newLiNode = document.createElement(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newTextNode = document.createTextNode(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우유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Rectangle 19">
            <a:extLst>
              <a:ext uri="{FF2B5EF4-FFF2-40B4-BE49-F238E27FC236}">
                <a16:creationId xmlns:a16="http://schemas.microsoft.com/office/drawing/2014/main" id="{770E53ED-9B17-46A1-83DA-A8BF037AA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8016" y="352164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9" name="Rectangle 20">
            <a:extLst>
              <a:ext uri="{FF2B5EF4-FFF2-40B4-BE49-F238E27FC236}">
                <a16:creationId xmlns:a16="http://schemas.microsoft.com/office/drawing/2014/main" id="{51D8D9F2-1439-4602-AF2D-BA99970F4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8016" y="405894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A7466844-9B32-48EE-BBDB-63831EBC1A4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3AB046D-60E9-402C-9977-ABDB2153111A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DF0F0AB4-62D2-4B3C-BFAE-485A7A81C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3411" y="6133838"/>
            <a:ext cx="51131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https://ko.javascript.info/modifying-document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1473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추가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17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482D972C-FD2F-444B-9597-9CC68664A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추가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appendChild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childNode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노드를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childNode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마지막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자식노드로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추가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38D13A-8F55-4018-979B-14AD52882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259" y="206533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E129A7-8E3A-487A-8D10-D2EC1591F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259" y="26162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8" name="AutoShape 7">
            <a:extLst>
              <a:ext uri="{FF2B5EF4-FFF2-40B4-BE49-F238E27FC236}">
                <a16:creationId xmlns:a16="http://schemas.microsoft.com/office/drawing/2014/main" id="{98BEC009-9FEA-4D3C-8AB7-DCDC0451F06D}"/>
              </a:ext>
            </a:extLst>
          </p:cNvPr>
          <p:cNvCxnSpPr>
            <a:cxnSpLocks noChangeShapeType="1"/>
            <a:stCxn id="7" idx="0"/>
            <a:endCxn id="6" idx="2"/>
          </p:cNvCxnSpPr>
          <p:nvPr/>
        </p:nvCxnSpPr>
        <p:spPr bwMode="auto">
          <a:xfrm flipV="1">
            <a:off x="8169259" y="2446338"/>
            <a:ext cx="0" cy="169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80D59B4-36AE-4E1A-9163-5CF3B2556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8847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E9237B-315A-45BD-8CBE-975D31390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8847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57BDDD-8C15-4C6D-A082-FB8C5FBD9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0465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BC8AD00D-EE62-4255-89DF-0248B6FF2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62F6A6D6-C3AF-4D0F-AEDF-FE8B29CE7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cxnSp>
        <p:nvCxnSpPr>
          <p:cNvPr id="15" name="AutoShape 13">
            <a:extLst>
              <a:ext uri="{FF2B5EF4-FFF2-40B4-BE49-F238E27FC236}">
                <a16:creationId xmlns:a16="http://schemas.microsoft.com/office/drawing/2014/main" id="{A20342FC-67D5-49AC-8CB5-B7D8B9C26134}"/>
              </a:ext>
            </a:extLst>
          </p:cNvPr>
          <p:cNvCxnSpPr>
            <a:cxnSpLocks noChangeShapeType="1"/>
            <a:stCxn id="9" idx="2"/>
            <a:endCxn id="13" idx="0"/>
          </p:cNvCxnSpPr>
          <p:nvPr/>
        </p:nvCxnSpPr>
        <p:spPr bwMode="auto">
          <a:xfrm>
            <a:off x="18288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4">
            <a:extLst>
              <a:ext uri="{FF2B5EF4-FFF2-40B4-BE49-F238E27FC236}">
                <a16:creationId xmlns:a16="http://schemas.microsoft.com/office/drawing/2014/main" id="{7EB67874-D30F-4EA5-BC5E-D8A0342B5636}"/>
              </a:ext>
            </a:extLst>
          </p:cNvPr>
          <p:cNvCxnSpPr>
            <a:cxnSpLocks noChangeShapeType="1"/>
            <a:stCxn id="10" idx="2"/>
            <a:endCxn id="14" idx="0"/>
          </p:cNvCxnSpPr>
          <p:nvPr/>
        </p:nvCxnSpPr>
        <p:spPr bwMode="auto">
          <a:xfrm>
            <a:off x="26670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5">
            <a:extLst>
              <a:ext uri="{FF2B5EF4-FFF2-40B4-BE49-F238E27FC236}">
                <a16:creationId xmlns:a16="http://schemas.microsoft.com/office/drawing/2014/main" id="{73326DC0-6C6D-45F7-BB22-1D0F0C17B35D}"/>
              </a:ext>
            </a:extLst>
          </p:cNvPr>
          <p:cNvCxnSpPr>
            <a:cxnSpLocks noChangeShapeType="1"/>
            <a:stCxn id="10" idx="0"/>
            <a:endCxn id="26" idx="2"/>
          </p:cNvCxnSpPr>
          <p:nvPr/>
        </p:nvCxnSpPr>
        <p:spPr bwMode="auto">
          <a:xfrm flipH="1" flipV="1">
            <a:off x="1828800" y="46561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6">
            <a:extLst>
              <a:ext uri="{FF2B5EF4-FFF2-40B4-BE49-F238E27FC236}">
                <a16:creationId xmlns:a16="http://schemas.microsoft.com/office/drawing/2014/main" id="{BBBF0241-6E49-4090-B0B3-2BD3831EA645}"/>
              </a:ext>
            </a:extLst>
          </p:cNvPr>
          <p:cNvCxnSpPr>
            <a:cxnSpLocks noChangeShapeType="1"/>
            <a:stCxn id="9" idx="0"/>
            <a:endCxn id="26" idx="2"/>
          </p:cNvCxnSpPr>
          <p:nvPr/>
        </p:nvCxnSpPr>
        <p:spPr bwMode="auto">
          <a:xfrm flipV="1">
            <a:off x="1828800" y="46561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7">
            <a:extLst>
              <a:ext uri="{FF2B5EF4-FFF2-40B4-BE49-F238E27FC236}">
                <a16:creationId xmlns:a16="http://schemas.microsoft.com/office/drawing/2014/main" id="{12EBA73F-2675-42A4-95D0-2E2104F05288}"/>
              </a:ext>
            </a:extLst>
          </p:cNvPr>
          <p:cNvCxnSpPr>
            <a:cxnSpLocks noChangeShapeType="1"/>
            <a:stCxn id="26" idx="3"/>
            <a:endCxn id="11" idx="1"/>
          </p:cNvCxnSpPr>
          <p:nvPr/>
        </p:nvCxnSpPr>
        <p:spPr bwMode="auto">
          <a:xfrm flipV="1">
            <a:off x="2209800" y="42370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0" name="Rectangle 18">
            <a:extLst>
              <a:ext uri="{FF2B5EF4-FFF2-40B4-BE49-F238E27FC236}">
                <a16:creationId xmlns:a16="http://schemas.microsoft.com/office/drawing/2014/main" id="{0600EF33-AF7E-47FB-AEAA-FAE702619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2845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386D9B2B-FD9C-4F52-855F-475A872FA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7417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2" name="AutoShape 20">
            <a:extLst>
              <a:ext uri="{FF2B5EF4-FFF2-40B4-BE49-F238E27FC236}">
                <a16:creationId xmlns:a16="http://schemas.microsoft.com/office/drawing/2014/main" id="{6972CF65-740B-49A4-8DF0-A15B6D0A419F}"/>
              </a:ext>
            </a:extLst>
          </p:cNvPr>
          <p:cNvCxnSpPr>
            <a:cxnSpLocks noChangeShapeType="1"/>
            <a:stCxn id="20" idx="2"/>
            <a:endCxn id="21" idx="0"/>
          </p:cNvCxnSpPr>
          <p:nvPr/>
        </p:nvCxnSpPr>
        <p:spPr bwMode="auto">
          <a:xfrm>
            <a:off x="1828800" y="36655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1">
            <a:extLst>
              <a:ext uri="{FF2B5EF4-FFF2-40B4-BE49-F238E27FC236}">
                <a16:creationId xmlns:a16="http://schemas.microsoft.com/office/drawing/2014/main" id="{BB691396-ED21-4798-89AF-B4091FF2C97D}"/>
              </a:ext>
            </a:extLst>
          </p:cNvPr>
          <p:cNvCxnSpPr>
            <a:cxnSpLocks noChangeShapeType="1"/>
            <a:stCxn id="26" idx="0"/>
            <a:endCxn id="21" idx="2"/>
          </p:cNvCxnSpPr>
          <p:nvPr/>
        </p:nvCxnSpPr>
        <p:spPr bwMode="auto">
          <a:xfrm flipV="1">
            <a:off x="1828800" y="4122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Rectangle 22">
            <a:extLst>
              <a:ext uri="{FF2B5EF4-FFF2-40B4-BE49-F238E27FC236}">
                <a16:creationId xmlns:a16="http://schemas.microsoft.com/office/drawing/2014/main" id="{727C34A5-45C7-4BB6-914A-7D2072C3D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132138"/>
            <a:ext cx="3048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Text Box 23">
            <a:extLst>
              <a:ext uri="{FF2B5EF4-FFF2-40B4-BE49-F238E27FC236}">
                <a16:creationId xmlns:a16="http://schemas.microsoft.com/office/drawing/2014/main" id="{9F68169D-D5DF-401D-AF8D-6CCBCAA7B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5" y="3154363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94DAD366-6ACD-49A0-971B-CAA178C74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2751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53B49749-BEDE-46DA-88CF-36BD7AAD1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8847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AEB21AE3-1F51-4021-9AD0-51DC5454A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8847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230027CD-EEB0-438D-AE98-B984C639D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0465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30" name="Rectangle 28">
            <a:extLst>
              <a:ext uri="{FF2B5EF4-FFF2-40B4-BE49-F238E27FC236}">
                <a16:creationId xmlns:a16="http://schemas.microsoft.com/office/drawing/2014/main" id="{6F6F3516-EB52-41B7-9A11-A429B9D53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31" name="Rectangle 29">
            <a:extLst>
              <a:ext uri="{FF2B5EF4-FFF2-40B4-BE49-F238E27FC236}">
                <a16:creationId xmlns:a16="http://schemas.microsoft.com/office/drawing/2014/main" id="{63B7CB8A-9931-4F14-86F7-3FD22265A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32" name="AutoShape 30">
            <a:extLst>
              <a:ext uri="{FF2B5EF4-FFF2-40B4-BE49-F238E27FC236}">
                <a16:creationId xmlns:a16="http://schemas.microsoft.com/office/drawing/2014/main" id="{F740AFE2-0254-43AA-9487-E83924F9D532}"/>
              </a:ext>
            </a:extLst>
          </p:cNvPr>
          <p:cNvCxnSpPr>
            <a:cxnSpLocks noChangeShapeType="1"/>
            <a:stCxn id="27" idx="2"/>
            <a:endCxn id="30" idx="0"/>
          </p:cNvCxnSpPr>
          <p:nvPr/>
        </p:nvCxnSpPr>
        <p:spPr bwMode="auto">
          <a:xfrm>
            <a:off x="60198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" name="AutoShape 31">
            <a:extLst>
              <a:ext uri="{FF2B5EF4-FFF2-40B4-BE49-F238E27FC236}">
                <a16:creationId xmlns:a16="http://schemas.microsoft.com/office/drawing/2014/main" id="{60A7CD35-BA8E-40AD-91A6-39734EBC7C35}"/>
              </a:ext>
            </a:extLst>
          </p:cNvPr>
          <p:cNvCxnSpPr>
            <a:cxnSpLocks noChangeShapeType="1"/>
            <a:stCxn id="28" idx="2"/>
            <a:endCxn id="31" idx="0"/>
          </p:cNvCxnSpPr>
          <p:nvPr/>
        </p:nvCxnSpPr>
        <p:spPr bwMode="auto">
          <a:xfrm>
            <a:off x="35052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" name="AutoShape 32">
            <a:extLst>
              <a:ext uri="{FF2B5EF4-FFF2-40B4-BE49-F238E27FC236}">
                <a16:creationId xmlns:a16="http://schemas.microsoft.com/office/drawing/2014/main" id="{475BE3D3-09D6-4D7F-84C3-A26B0AC4F24D}"/>
              </a:ext>
            </a:extLst>
          </p:cNvPr>
          <p:cNvCxnSpPr>
            <a:cxnSpLocks noChangeShapeType="1"/>
            <a:stCxn id="27" idx="0"/>
            <a:endCxn id="44" idx="2"/>
          </p:cNvCxnSpPr>
          <p:nvPr/>
        </p:nvCxnSpPr>
        <p:spPr bwMode="auto">
          <a:xfrm flipH="1" flipV="1">
            <a:off x="5181600" y="46561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AutoShape 33">
            <a:extLst>
              <a:ext uri="{FF2B5EF4-FFF2-40B4-BE49-F238E27FC236}">
                <a16:creationId xmlns:a16="http://schemas.microsoft.com/office/drawing/2014/main" id="{F5D83E1D-4CB0-4F77-BEE2-02653E807069}"/>
              </a:ext>
            </a:extLst>
          </p:cNvPr>
          <p:cNvCxnSpPr>
            <a:cxnSpLocks noChangeShapeType="1"/>
            <a:stCxn id="28" idx="0"/>
            <a:endCxn id="26" idx="2"/>
          </p:cNvCxnSpPr>
          <p:nvPr/>
        </p:nvCxnSpPr>
        <p:spPr bwMode="auto">
          <a:xfrm flipH="1" flipV="1">
            <a:off x="1828800" y="4656138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34">
            <a:extLst>
              <a:ext uri="{FF2B5EF4-FFF2-40B4-BE49-F238E27FC236}">
                <a16:creationId xmlns:a16="http://schemas.microsoft.com/office/drawing/2014/main" id="{7C7CFC52-872B-40C7-B09A-9FA42E0FA9C0}"/>
              </a:ext>
            </a:extLst>
          </p:cNvPr>
          <p:cNvCxnSpPr>
            <a:cxnSpLocks noChangeShapeType="1"/>
            <a:stCxn id="44" idx="3"/>
            <a:endCxn id="29" idx="1"/>
          </p:cNvCxnSpPr>
          <p:nvPr/>
        </p:nvCxnSpPr>
        <p:spPr bwMode="auto">
          <a:xfrm flipV="1">
            <a:off x="5562600" y="42370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37" name="Rectangle 35">
            <a:extLst>
              <a:ext uri="{FF2B5EF4-FFF2-40B4-BE49-F238E27FC236}">
                <a16:creationId xmlns:a16="http://schemas.microsoft.com/office/drawing/2014/main" id="{3DC6EAD6-0DBC-4829-BA55-4C0DE782C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2845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38" name="Rectangle 36">
            <a:extLst>
              <a:ext uri="{FF2B5EF4-FFF2-40B4-BE49-F238E27FC236}">
                <a16:creationId xmlns:a16="http://schemas.microsoft.com/office/drawing/2014/main" id="{2EBD2471-95F6-4650-9B1F-1558AB9E5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7417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39" name="AutoShape 37">
            <a:extLst>
              <a:ext uri="{FF2B5EF4-FFF2-40B4-BE49-F238E27FC236}">
                <a16:creationId xmlns:a16="http://schemas.microsoft.com/office/drawing/2014/main" id="{0DF76E0A-34D6-4DD9-8FB8-EDF11F89E4B4}"/>
              </a:ext>
            </a:extLst>
          </p:cNvPr>
          <p:cNvCxnSpPr>
            <a:cxnSpLocks noChangeShapeType="1"/>
            <a:stCxn id="37" idx="2"/>
            <a:endCxn id="38" idx="0"/>
          </p:cNvCxnSpPr>
          <p:nvPr/>
        </p:nvCxnSpPr>
        <p:spPr bwMode="auto">
          <a:xfrm>
            <a:off x="5181600" y="36655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38">
            <a:extLst>
              <a:ext uri="{FF2B5EF4-FFF2-40B4-BE49-F238E27FC236}">
                <a16:creationId xmlns:a16="http://schemas.microsoft.com/office/drawing/2014/main" id="{AEF60521-2118-463F-9472-DF76EE28153A}"/>
              </a:ext>
            </a:extLst>
          </p:cNvPr>
          <p:cNvCxnSpPr>
            <a:cxnSpLocks noChangeShapeType="1"/>
            <a:stCxn id="44" idx="0"/>
            <a:endCxn id="38" idx="2"/>
          </p:cNvCxnSpPr>
          <p:nvPr/>
        </p:nvCxnSpPr>
        <p:spPr bwMode="auto">
          <a:xfrm flipV="1">
            <a:off x="5181600" y="4122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1" name="Rectangle 39">
            <a:extLst>
              <a:ext uri="{FF2B5EF4-FFF2-40B4-BE49-F238E27FC236}">
                <a16:creationId xmlns:a16="http://schemas.microsoft.com/office/drawing/2014/main" id="{D51054B3-5EB2-4A54-A808-35B03A665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132138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2" name="Text Box 40">
            <a:extLst>
              <a:ext uri="{FF2B5EF4-FFF2-40B4-BE49-F238E27FC236}">
                <a16:creationId xmlns:a16="http://schemas.microsoft.com/office/drawing/2014/main" id="{D2C39C17-5C78-45A3-9EDA-ED0ACE336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925" y="3154363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cxnSp>
        <p:nvCxnSpPr>
          <p:cNvPr id="43" name="AutoShape 44">
            <a:extLst>
              <a:ext uri="{FF2B5EF4-FFF2-40B4-BE49-F238E27FC236}">
                <a16:creationId xmlns:a16="http://schemas.microsoft.com/office/drawing/2014/main" id="{B8572F83-6221-4A01-8B7B-1F4BF6A4150C}"/>
              </a:ext>
            </a:extLst>
          </p:cNvPr>
          <p:cNvCxnSpPr>
            <a:cxnSpLocks noChangeShapeType="1"/>
            <a:stCxn id="44" idx="2"/>
          </p:cNvCxnSpPr>
          <p:nvPr/>
        </p:nvCxnSpPr>
        <p:spPr bwMode="auto">
          <a:xfrm rot="16200000" flipH="1">
            <a:off x="6324600" y="3513138"/>
            <a:ext cx="228600" cy="2514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4" name="Rectangle 45">
            <a:extLst>
              <a:ext uri="{FF2B5EF4-FFF2-40B4-BE49-F238E27FC236}">
                <a16:creationId xmlns:a16="http://schemas.microsoft.com/office/drawing/2014/main" id="{5D98F5FB-4C69-4FF0-BF8B-E66D99856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2751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45" name="Rectangle 46">
            <a:extLst>
              <a:ext uri="{FF2B5EF4-FFF2-40B4-BE49-F238E27FC236}">
                <a16:creationId xmlns:a16="http://schemas.microsoft.com/office/drawing/2014/main" id="{34BBE156-28EB-4622-B355-E5E6CBA0E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8847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46" name="Rectangle 47">
            <a:extLst>
              <a:ext uri="{FF2B5EF4-FFF2-40B4-BE49-F238E27FC236}">
                <a16:creationId xmlns:a16="http://schemas.microsoft.com/office/drawing/2014/main" id="{BAD3961E-5801-44E4-B669-179911A1B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cxnSp>
        <p:nvCxnSpPr>
          <p:cNvPr id="47" name="AutoShape 48">
            <a:extLst>
              <a:ext uri="{FF2B5EF4-FFF2-40B4-BE49-F238E27FC236}">
                <a16:creationId xmlns:a16="http://schemas.microsoft.com/office/drawing/2014/main" id="{1A9F694B-0E8F-4891-B394-9FEBA0C3E7FD}"/>
              </a:ext>
            </a:extLst>
          </p:cNvPr>
          <p:cNvCxnSpPr>
            <a:cxnSpLocks noChangeShapeType="1"/>
            <a:stCxn id="45" idx="2"/>
            <a:endCxn id="46" idx="0"/>
          </p:cNvCxnSpPr>
          <p:nvPr/>
        </p:nvCxnSpPr>
        <p:spPr bwMode="auto">
          <a:xfrm>
            <a:off x="51816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8" name="AutoShape 49">
            <a:extLst>
              <a:ext uri="{FF2B5EF4-FFF2-40B4-BE49-F238E27FC236}">
                <a16:creationId xmlns:a16="http://schemas.microsoft.com/office/drawing/2014/main" id="{462EEB5F-B8CF-4378-8537-D9CF92A07051}"/>
              </a:ext>
            </a:extLst>
          </p:cNvPr>
          <p:cNvCxnSpPr>
            <a:cxnSpLocks noChangeShapeType="1"/>
            <a:stCxn id="44" idx="2"/>
            <a:endCxn id="45" idx="0"/>
          </p:cNvCxnSpPr>
          <p:nvPr/>
        </p:nvCxnSpPr>
        <p:spPr bwMode="auto">
          <a:xfrm>
            <a:off x="5181600" y="46561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9" name="Rectangle 50">
            <a:extLst>
              <a:ext uri="{FF2B5EF4-FFF2-40B4-BE49-F238E27FC236}">
                <a16:creationId xmlns:a16="http://schemas.microsoft.com/office/drawing/2014/main" id="{E6F902BB-01DD-4EA7-88B9-19BE68391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8847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0" name="Rectangle 51">
            <a:extLst>
              <a:ext uri="{FF2B5EF4-FFF2-40B4-BE49-F238E27FC236}">
                <a16:creationId xmlns:a16="http://schemas.microsoft.com/office/drawing/2014/main" id="{AD1B83D9-6D7D-4138-AA36-011654527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51" name="AutoShape 52">
            <a:extLst>
              <a:ext uri="{FF2B5EF4-FFF2-40B4-BE49-F238E27FC236}">
                <a16:creationId xmlns:a16="http://schemas.microsoft.com/office/drawing/2014/main" id="{707C6865-A0E8-4E64-A5E1-AF0C2B0E7964}"/>
              </a:ext>
            </a:extLst>
          </p:cNvPr>
          <p:cNvCxnSpPr>
            <a:cxnSpLocks noChangeShapeType="1"/>
            <a:stCxn id="49" idx="2"/>
            <a:endCxn id="50" idx="0"/>
          </p:cNvCxnSpPr>
          <p:nvPr/>
        </p:nvCxnSpPr>
        <p:spPr bwMode="auto">
          <a:xfrm>
            <a:off x="68580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AutoShape 53">
            <a:extLst>
              <a:ext uri="{FF2B5EF4-FFF2-40B4-BE49-F238E27FC236}">
                <a16:creationId xmlns:a16="http://schemas.microsoft.com/office/drawing/2014/main" id="{2CD01E96-9B38-4956-8D39-269B7F5B863A}"/>
              </a:ext>
            </a:extLst>
          </p:cNvPr>
          <p:cNvCxnSpPr>
            <a:cxnSpLocks noChangeShapeType="1"/>
            <a:stCxn id="44" idx="2"/>
            <a:endCxn id="49" idx="0"/>
          </p:cNvCxnSpPr>
          <p:nvPr/>
        </p:nvCxnSpPr>
        <p:spPr bwMode="auto">
          <a:xfrm rot="16200000" flipH="1">
            <a:off x="5905500" y="3932238"/>
            <a:ext cx="228600" cy="167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3" name="직선 화살표 연결선 111">
            <a:extLst>
              <a:ext uri="{FF2B5EF4-FFF2-40B4-BE49-F238E27FC236}">
                <a16:creationId xmlns:a16="http://schemas.microsoft.com/office/drawing/2014/main" id="{D9FB37DC-DF80-40BE-AB47-DB65A4BD460C}"/>
              </a:ext>
            </a:extLst>
          </p:cNvPr>
          <p:cNvCxnSpPr>
            <a:cxnSpLocks noChangeShapeType="1"/>
            <a:stCxn id="24" idx="3"/>
            <a:endCxn id="41" idx="1"/>
          </p:cNvCxnSpPr>
          <p:nvPr/>
        </p:nvCxnSpPr>
        <p:spPr bwMode="auto">
          <a:xfrm>
            <a:off x="4343400" y="4503738"/>
            <a:ext cx="304800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pic>
        <p:nvPicPr>
          <p:cNvPr id="58" name="그림 57" descr="코딩아이콘.png">
            <a:extLst>
              <a:ext uri="{FF2B5EF4-FFF2-40B4-BE49-F238E27FC236}">
                <a16:creationId xmlns:a16="http://schemas.microsoft.com/office/drawing/2014/main" id="{7CB13CA9-257E-490E-BD34-62081391C04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67517C25-C69A-4A6B-ADE2-FCD9469C7E66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2598A2-22C9-4D82-94CB-21FFE006886C}"/>
              </a:ext>
            </a:extLst>
          </p:cNvPr>
          <p:cNvSpPr txBox="1"/>
          <p:nvPr/>
        </p:nvSpPr>
        <p:spPr>
          <a:xfrm>
            <a:off x="1140342" y="1684249"/>
            <a:ext cx="623884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newLiNode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C565B7F-F945-4A1C-A00E-61547C2F8A98}"/>
              </a:ext>
            </a:extLst>
          </p:cNvPr>
          <p:cNvSpPr txBox="1"/>
          <p:nvPr/>
        </p:nvSpPr>
        <p:spPr>
          <a:xfrm>
            <a:off x="1140344" y="1974891"/>
            <a:ext cx="6647915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newTextNode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createTextNode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우유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01349F9-A41F-4E39-926A-EB7F57FFC092}"/>
              </a:ext>
            </a:extLst>
          </p:cNvPr>
          <p:cNvSpPr txBox="1"/>
          <p:nvPr/>
        </p:nvSpPr>
        <p:spPr>
          <a:xfrm>
            <a:off x="1140344" y="2257466"/>
            <a:ext cx="623884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newLiNode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newTextNode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074D394-1250-44E6-928A-65DDAD91A703}"/>
              </a:ext>
            </a:extLst>
          </p:cNvPr>
          <p:cNvSpPr txBox="1"/>
          <p:nvPr/>
        </p:nvSpPr>
        <p:spPr>
          <a:xfrm>
            <a:off x="1140343" y="2529682"/>
            <a:ext cx="623884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newLiNode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4" name="Text Box 3">
            <a:extLst>
              <a:ext uri="{FF2B5EF4-FFF2-40B4-BE49-F238E27FC236}">
                <a16:creationId xmlns:a16="http://schemas.microsoft.com/office/drawing/2014/main" id="{CEF5F233-CF16-423D-A435-B80847177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3411" y="6133838"/>
            <a:ext cx="51131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https://ko.javascript.info/modifying-document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605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0.00046 L -0.02813 0.40995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0" y="20463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0.00046 L -0.02813 0.40995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0" y="20463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0.00046 L -0.02813 0.4099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0" y="2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60" grpId="0"/>
      <p:bldP spid="61" grpId="0"/>
      <p:bldP spid="62" grpId="0"/>
      <p:bldP spid="6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삽입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18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4F207672-20FE-4EAC-AC32-273384413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삽입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insertBefore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newNode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targetNode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노드를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newNode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targetNode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앞에 삽입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F6454EC-D51C-43CA-B916-D3DDEDF0D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1" y="198913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FB74564-D6FC-4018-B8EE-97CBAA25D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1" y="25225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9" name="AutoShape 7">
            <a:extLst>
              <a:ext uri="{FF2B5EF4-FFF2-40B4-BE49-F238E27FC236}">
                <a16:creationId xmlns:a16="http://schemas.microsoft.com/office/drawing/2014/main" id="{E9567AF6-B815-4BFF-9252-66370D054922}"/>
              </a:ext>
            </a:extLst>
          </p:cNvPr>
          <p:cNvCxnSpPr>
            <a:cxnSpLocks noChangeShapeType="1"/>
            <a:stCxn id="8" idx="0"/>
            <a:endCxn id="7" idx="2"/>
          </p:cNvCxnSpPr>
          <p:nvPr/>
        </p:nvCxnSpPr>
        <p:spPr bwMode="auto">
          <a:xfrm flipV="1">
            <a:off x="9829801" y="23701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0" name="Rectangle 8">
            <a:extLst>
              <a:ext uri="{FF2B5EF4-FFF2-40B4-BE49-F238E27FC236}">
                <a16:creationId xmlns:a16="http://schemas.microsoft.com/office/drawing/2014/main" id="{93650B4B-6EC3-49BB-8D80-1BDAE11C8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4735513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C9159BFD-6391-48AA-B7E6-03350C53E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588" y="4735513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05F3746E-CD27-493A-901C-F4296EAC6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588" y="3897313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4A85253F-09EA-4DC3-A5B5-1B5C25FEA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2A2098C3-42BB-46C2-ACA4-1932EFB43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5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cxnSp>
        <p:nvCxnSpPr>
          <p:cNvPr id="16" name="AutoShape 13">
            <a:extLst>
              <a:ext uri="{FF2B5EF4-FFF2-40B4-BE49-F238E27FC236}">
                <a16:creationId xmlns:a16="http://schemas.microsoft.com/office/drawing/2014/main" id="{D409CCFC-4A8E-414C-A767-77321E014FFA}"/>
              </a:ext>
            </a:extLst>
          </p:cNvPr>
          <p:cNvCxnSpPr>
            <a:cxnSpLocks noChangeShapeType="1"/>
            <a:stCxn id="10" idx="2"/>
            <a:endCxn id="14" idx="0"/>
          </p:cNvCxnSpPr>
          <p:nvPr/>
        </p:nvCxnSpPr>
        <p:spPr bwMode="auto">
          <a:xfrm>
            <a:off x="15763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4">
            <a:extLst>
              <a:ext uri="{FF2B5EF4-FFF2-40B4-BE49-F238E27FC236}">
                <a16:creationId xmlns:a16="http://schemas.microsoft.com/office/drawing/2014/main" id="{18FE5F9F-B364-437B-B599-9997C88AB1BC}"/>
              </a:ext>
            </a:extLst>
          </p:cNvPr>
          <p:cNvCxnSpPr>
            <a:cxnSpLocks noChangeShapeType="1"/>
            <a:stCxn id="11" idx="2"/>
            <a:endCxn id="15" idx="0"/>
          </p:cNvCxnSpPr>
          <p:nvPr/>
        </p:nvCxnSpPr>
        <p:spPr bwMode="auto">
          <a:xfrm>
            <a:off x="24145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5">
            <a:extLst>
              <a:ext uri="{FF2B5EF4-FFF2-40B4-BE49-F238E27FC236}">
                <a16:creationId xmlns:a16="http://schemas.microsoft.com/office/drawing/2014/main" id="{6E7C2C57-8ECE-48F3-A10E-FF5CCB4AC6EB}"/>
              </a:ext>
            </a:extLst>
          </p:cNvPr>
          <p:cNvCxnSpPr>
            <a:cxnSpLocks noChangeShapeType="1"/>
            <a:stCxn id="11" idx="0"/>
            <a:endCxn id="27" idx="2"/>
          </p:cNvCxnSpPr>
          <p:nvPr/>
        </p:nvCxnSpPr>
        <p:spPr bwMode="auto">
          <a:xfrm flipH="1" flipV="1">
            <a:off x="1576388" y="4506913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6">
            <a:extLst>
              <a:ext uri="{FF2B5EF4-FFF2-40B4-BE49-F238E27FC236}">
                <a16:creationId xmlns:a16="http://schemas.microsoft.com/office/drawing/2014/main" id="{0A600EB4-C078-418F-9DFC-8BFB51717284}"/>
              </a:ext>
            </a:extLst>
          </p:cNvPr>
          <p:cNvCxnSpPr>
            <a:cxnSpLocks noChangeShapeType="1"/>
            <a:stCxn id="10" idx="0"/>
            <a:endCxn id="27" idx="2"/>
          </p:cNvCxnSpPr>
          <p:nvPr/>
        </p:nvCxnSpPr>
        <p:spPr bwMode="auto">
          <a:xfrm flipV="1">
            <a:off x="1576388" y="4506913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7">
            <a:extLst>
              <a:ext uri="{FF2B5EF4-FFF2-40B4-BE49-F238E27FC236}">
                <a16:creationId xmlns:a16="http://schemas.microsoft.com/office/drawing/2014/main" id="{9B9635D7-2A08-4B40-A169-567FD4B230A3}"/>
              </a:ext>
            </a:extLst>
          </p:cNvPr>
          <p:cNvCxnSpPr>
            <a:cxnSpLocks noChangeShapeType="1"/>
            <a:stCxn id="27" idx="3"/>
            <a:endCxn id="13" idx="1"/>
          </p:cNvCxnSpPr>
          <p:nvPr/>
        </p:nvCxnSpPr>
        <p:spPr bwMode="auto">
          <a:xfrm flipV="1">
            <a:off x="1957388" y="4087813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1" name="Rectangle 18">
            <a:extLst>
              <a:ext uri="{FF2B5EF4-FFF2-40B4-BE49-F238E27FC236}">
                <a16:creationId xmlns:a16="http://schemas.microsoft.com/office/drawing/2014/main" id="{86AF88D0-F4C2-4F50-BDC5-A2A87AC95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31353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2" name="Rectangle 19">
            <a:extLst>
              <a:ext uri="{FF2B5EF4-FFF2-40B4-BE49-F238E27FC236}">
                <a16:creationId xmlns:a16="http://schemas.microsoft.com/office/drawing/2014/main" id="{C4738B41-E89E-4921-9021-932C45E80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35925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3" name="AutoShape 20">
            <a:extLst>
              <a:ext uri="{FF2B5EF4-FFF2-40B4-BE49-F238E27FC236}">
                <a16:creationId xmlns:a16="http://schemas.microsoft.com/office/drawing/2014/main" id="{0F00FEC1-B513-4643-9618-E2A9E3FC0E87}"/>
              </a:ext>
            </a:extLst>
          </p:cNvPr>
          <p:cNvCxnSpPr>
            <a:cxnSpLocks noChangeShapeType="1"/>
            <a:stCxn id="21" idx="2"/>
            <a:endCxn id="22" idx="0"/>
          </p:cNvCxnSpPr>
          <p:nvPr/>
        </p:nvCxnSpPr>
        <p:spPr bwMode="auto">
          <a:xfrm>
            <a:off x="1576388" y="3516313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AutoShape 21">
            <a:extLst>
              <a:ext uri="{FF2B5EF4-FFF2-40B4-BE49-F238E27FC236}">
                <a16:creationId xmlns:a16="http://schemas.microsoft.com/office/drawing/2014/main" id="{9DD17DD6-ABA2-42DF-B2B7-51E24BD11B81}"/>
              </a:ext>
            </a:extLst>
          </p:cNvPr>
          <p:cNvCxnSpPr>
            <a:cxnSpLocks noChangeShapeType="1"/>
            <a:stCxn id="27" idx="0"/>
            <a:endCxn id="22" idx="2"/>
          </p:cNvCxnSpPr>
          <p:nvPr/>
        </p:nvCxnSpPr>
        <p:spPr bwMode="auto">
          <a:xfrm flipV="1">
            <a:off x="1576388" y="3973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Rectangle 22">
            <a:extLst>
              <a:ext uri="{FF2B5EF4-FFF2-40B4-BE49-F238E27FC236}">
                <a16:creationId xmlns:a16="http://schemas.microsoft.com/office/drawing/2014/main" id="{E9378A03-4AC1-4E39-A1D7-0FF3E9992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982913"/>
            <a:ext cx="3048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6" name="Text Box 23">
            <a:extLst>
              <a:ext uri="{FF2B5EF4-FFF2-40B4-BE49-F238E27FC236}">
                <a16:creationId xmlns:a16="http://schemas.microsoft.com/office/drawing/2014/main" id="{9680A0A9-7113-4082-B31C-4B15F3748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9713" y="3005138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2BF95C8E-4289-4664-AC7C-DD3228241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41259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E3E13D8C-CFC6-4CD4-AAC6-5A00418EB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588" y="4735513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6">
            <a:extLst>
              <a:ext uri="{FF2B5EF4-FFF2-40B4-BE49-F238E27FC236}">
                <a16:creationId xmlns:a16="http://schemas.microsoft.com/office/drawing/2014/main" id="{4D06B540-759E-4773-8347-D22473249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788" y="4735513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CF8CDE61-61BA-432C-A30B-BC486F28A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7388" y="3897313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31" name="Rectangle 28">
            <a:extLst>
              <a:ext uri="{FF2B5EF4-FFF2-40B4-BE49-F238E27FC236}">
                <a16:creationId xmlns:a16="http://schemas.microsoft.com/office/drawing/2014/main" id="{4101E153-1852-416B-A030-4C0C0FEE9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5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32" name="Rectangle 29">
            <a:extLst>
              <a:ext uri="{FF2B5EF4-FFF2-40B4-BE49-F238E27FC236}">
                <a16:creationId xmlns:a16="http://schemas.microsoft.com/office/drawing/2014/main" id="{9050FD1A-0F1B-4385-8511-75E9C97A4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7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33" name="AutoShape 30">
            <a:extLst>
              <a:ext uri="{FF2B5EF4-FFF2-40B4-BE49-F238E27FC236}">
                <a16:creationId xmlns:a16="http://schemas.microsoft.com/office/drawing/2014/main" id="{C51DFBB1-032C-48FC-B05C-00F63C2385D0}"/>
              </a:ext>
            </a:extLst>
          </p:cNvPr>
          <p:cNvCxnSpPr>
            <a:cxnSpLocks noChangeShapeType="1"/>
            <a:stCxn id="28" idx="2"/>
            <a:endCxn id="31" idx="0"/>
          </p:cNvCxnSpPr>
          <p:nvPr/>
        </p:nvCxnSpPr>
        <p:spPr bwMode="auto">
          <a:xfrm>
            <a:off x="66055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" name="AutoShape 31">
            <a:extLst>
              <a:ext uri="{FF2B5EF4-FFF2-40B4-BE49-F238E27FC236}">
                <a16:creationId xmlns:a16="http://schemas.microsoft.com/office/drawing/2014/main" id="{41017EBF-6729-4AAD-BD5B-8D97816459A1}"/>
              </a:ext>
            </a:extLst>
          </p:cNvPr>
          <p:cNvCxnSpPr>
            <a:cxnSpLocks noChangeShapeType="1"/>
            <a:stCxn id="29" idx="2"/>
            <a:endCxn id="32" idx="0"/>
          </p:cNvCxnSpPr>
          <p:nvPr/>
        </p:nvCxnSpPr>
        <p:spPr bwMode="auto">
          <a:xfrm>
            <a:off x="32527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AutoShape 32">
            <a:extLst>
              <a:ext uri="{FF2B5EF4-FFF2-40B4-BE49-F238E27FC236}">
                <a16:creationId xmlns:a16="http://schemas.microsoft.com/office/drawing/2014/main" id="{C0C3AF29-A820-4427-B6CB-6435A9CAA37A}"/>
              </a:ext>
            </a:extLst>
          </p:cNvPr>
          <p:cNvCxnSpPr>
            <a:cxnSpLocks noChangeShapeType="1"/>
            <a:stCxn id="28" idx="0"/>
            <a:endCxn id="48" idx="2"/>
          </p:cNvCxnSpPr>
          <p:nvPr/>
        </p:nvCxnSpPr>
        <p:spPr bwMode="auto">
          <a:xfrm rot="16200000" flipV="1">
            <a:off x="5653088" y="3783013"/>
            <a:ext cx="228600" cy="167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33">
            <a:extLst>
              <a:ext uri="{FF2B5EF4-FFF2-40B4-BE49-F238E27FC236}">
                <a16:creationId xmlns:a16="http://schemas.microsoft.com/office/drawing/2014/main" id="{0C4F49BF-EA60-4992-8508-E06F4250EBD0}"/>
              </a:ext>
            </a:extLst>
          </p:cNvPr>
          <p:cNvCxnSpPr>
            <a:cxnSpLocks noChangeShapeType="1"/>
            <a:stCxn id="29" idx="0"/>
            <a:endCxn id="27" idx="2"/>
          </p:cNvCxnSpPr>
          <p:nvPr/>
        </p:nvCxnSpPr>
        <p:spPr bwMode="auto">
          <a:xfrm flipH="1" flipV="1">
            <a:off x="1576388" y="4506913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" name="AutoShape 34">
            <a:extLst>
              <a:ext uri="{FF2B5EF4-FFF2-40B4-BE49-F238E27FC236}">
                <a16:creationId xmlns:a16="http://schemas.microsoft.com/office/drawing/2014/main" id="{F8E72C80-4EE8-4409-9B11-02546C15B0CE}"/>
              </a:ext>
            </a:extLst>
          </p:cNvPr>
          <p:cNvCxnSpPr>
            <a:cxnSpLocks noChangeShapeType="1"/>
            <a:stCxn id="48" idx="3"/>
            <a:endCxn id="30" idx="1"/>
          </p:cNvCxnSpPr>
          <p:nvPr/>
        </p:nvCxnSpPr>
        <p:spPr bwMode="auto">
          <a:xfrm flipV="1">
            <a:off x="5310188" y="4087813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38" name="Rectangle 35">
            <a:extLst>
              <a:ext uri="{FF2B5EF4-FFF2-40B4-BE49-F238E27FC236}">
                <a16:creationId xmlns:a16="http://schemas.microsoft.com/office/drawing/2014/main" id="{DA8AF80E-A96B-4FD7-8AC8-B48C673C1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31353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39" name="Rectangle 36">
            <a:extLst>
              <a:ext uri="{FF2B5EF4-FFF2-40B4-BE49-F238E27FC236}">
                <a16:creationId xmlns:a16="http://schemas.microsoft.com/office/drawing/2014/main" id="{364DEA2B-370D-47CE-8394-0F10FB76A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35925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40" name="AutoShape 37">
            <a:extLst>
              <a:ext uri="{FF2B5EF4-FFF2-40B4-BE49-F238E27FC236}">
                <a16:creationId xmlns:a16="http://schemas.microsoft.com/office/drawing/2014/main" id="{AC42A69D-D317-4B4E-B478-82A0AA5BB5EA}"/>
              </a:ext>
            </a:extLst>
          </p:cNvPr>
          <p:cNvCxnSpPr>
            <a:cxnSpLocks noChangeShapeType="1"/>
            <a:stCxn id="38" idx="2"/>
            <a:endCxn id="39" idx="0"/>
          </p:cNvCxnSpPr>
          <p:nvPr/>
        </p:nvCxnSpPr>
        <p:spPr bwMode="auto">
          <a:xfrm>
            <a:off x="4929188" y="3516313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AutoShape 38">
            <a:extLst>
              <a:ext uri="{FF2B5EF4-FFF2-40B4-BE49-F238E27FC236}">
                <a16:creationId xmlns:a16="http://schemas.microsoft.com/office/drawing/2014/main" id="{60091309-286E-480F-B7DC-7D84BF393B4F}"/>
              </a:ext>
            </a:extLst>
          </p:cNvPr>
          <p:cNvCxnSpPr>
            <a:cxnSpLocks noChangeShapeType="1"/>
            <a:stCxn id="48" idx="0"/>
            <a:endCxn id="39" idx="2"/>
          </p:cNvCxnSpPr>
          <p:nvPr/>
        </p:nvCxnSpPr>
        <p:spPr bwMode="auto">
          <a:xfrm flipV="1">
            <a:off x="4929188" y="3973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2" name="Rectangle 39">
            <a:extLst>
              <a:ext uri="{FF2B5EF4-FFF2-40B4-BE49-F238E27FC236}">
                <a16:creationId xmlns:a16="http://schemas.microsoft.com/office/drawing/2014/main" id="{4ABD5D92-9A8C-4736-8653-C3704830F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5788" y="2982913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3" name="Text Box 40">
            <a:extLst>
              <a:ext uri="{FF2B5EF4-FFF2-40B4-BE49-F238E27FC236}">
                <a16:creationId xmlns:a16="http://schemas.microsoft.com/office/drawing/2014/main" id="{83CEC993-4932-49C4-8FDB-7C28E037D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2513" y="3005138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44" name="Rectangle 41">
            <a:extLst>
              <a:ext uri="{FF2B5EF4-FFF2-40B4-BE49-F238E27FC236}">
                <a16:creationId xmlns:a16="http://schemas.microsoft.com/office/drawing/2014/main" id="{BAFAD75E-FCAF-47B3-B050-381B2652F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4735513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45" name="Rectangle 42">
            <a:extLst>
              <a:ext uri="{FF2B5EF4-FFF2-40B4-BE49-F238E27FC236}">
                <a16:creationId xmlns:a16="http://schemas.microsoft.com/office/drawing/2014/main" id="{3D8EED75-F248-4B47-BDE0-375029512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46" name="AutoShape 43">
            <a:extLst>
              <a:ext uri="{FF2B5EF4-FFF2-40B4-BE49-F238E27FC236}">
                <a16:creationId xmlns:a16="http://schemas.microsoft.com/office/drawing/2014/main" id="{AA82F381-746B-463C-9F2A-0C8AFECA2472}"/>
              </a:ext>
            </a:extLst>
          </p:cNvPr>
          <p:cNvCxnSpPr>
            <a:cxnSpLocks noChangeShapeType="1"/>
            <a:stCxn id="45" idx="0"/>
            <a:endCxn id="44" idx="2"/>
          </p:cNvCxnSpPr>
          <p:nvPr/>
        </p:nvCxnSpPr>
        <p:spPr bwMode="auto">
          <a:xfrm flipV="1">
            <a:off x="49291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" name="AutoShape 44">
            <a:extLst>
              <a:ext uri="{FF2B5EF4-FFF2-40B4-BE49-F238E27FC236}">
                <a16:creationId xmlns:a16="http://schemas.microsoft.com/office/drawing/2014/main" id="{DE179339-9B27-4706-8717-87E5F363DACA}"/>
              </a:ext>
            </a:extLst>
          </p:cNvPr>
          <p:cNvCxnSpPr>
            <a:cxnSpLocks noChangeShapeType="1"/>
            <a:stCxn id="48" idx="2"/>
            <a:endCxn id="44" idx="0"/>
          </p:cNvCxnSpPr>
          <p:nvPr/>
        </p:nvCxnSpPr>
        <p:spPr bwMode="auto">
          <a:xfrm rot="5400000">
            <a:off x="4814888" y="4621212"/>
            <a:ext cx="2286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Rectangle 45">
            <a:extLst>
              <a:ext uri="{FF2B5EF4-FFF2-40B4-BE49-F238E27FC236}">
                <a16:creationId xmlns:a16="http://schemas.microsoft.com/office/drawing/2014/main" id="{8C03104C-E54F-4A69-A5D8-4F1B5158B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41259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49" name="Rectangle 46">
            <a:extLst>
              <a:ext uri="{FF2B5EF4-FFF2-40B4-BE49-F238E27FC236}">
                <a16:creationId xmlns:a16="http://schemas.microsoft.com/office/drawing/2014/main" id="{8FEB3475-5223-4D97-94EB-B30B97681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6388" y="4735513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0" name="Rectangle 47">
            <a:extLst>
              <a:ext uri="{FF2B5EF4-FFF2-40B4-BE49-F238E27FC236}">
                <a16:creationId xmlns:a16="http://schemas.microsoft.com/office/drawing/2014/main" id="{B3706DCF-ABBE-4FA5-A1CC-FB4D6F215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63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cxnSp>
        <p:nvCxnSpPr>
          <p:cNvPr id="51" name="AutoShape 48">
            <a:extLst>
              <a:ext uri="{FF2B5EF4-FFF2-40B4-BE49-F238E27FC236}">
                <a16:creationId xmlns:a16="http://schemas.microsoft.com/office/drawing/2014/main" id="{EFC4527C-479B-4D1B-8618-49215B3C72FD}"/>
              </a:ext>
            </a:extLst>
          </p:cNvPr>
          <p:cNvCxnSpPr>
            <a:cxnSpLocks noChangeShapeType="1"/>
            <a:stCxn id="49" idx="2"/>
            <a:endCxn id="50" idx="0"/>
          </p:cNvCxnSpPr>
          <p:nvPr/>
        </p:nvCxnSpPr>
        <p:spPr bwMode="auto">
          <a:xfrm>
            <a:off x="57673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AutoShape 49">
            <a:extLst>
              <a:ext uri="{FF2B5EF4-FFF2-40B4-BE49-F238E27FC236}">
                <a16:creationId xmlns:a16="http://schemas.microsoft.com/office/drawing/2014/main" id="{4A9AA237-4C14-482E-A1A2-E9E245119D2E}"/>
              </a:ext>
            </a:extLst>
          </p:cNvPr>
          <p:cNvCxnSpPr>
            <a:cxnSpLocks noChangeShapeType="1"/>
            <a:stCxn id="48" idx="2"/>
            <a:endCxn id="49" idx="0"/>
          </p:cNvCxnSpPr>
          <p:nvPr/>
        </p:nvCxnSpPr>
        <p:spPr bwMode="auto">
          <a:xfrm rot="16200000" flipH="1">
            <a:off x="5233988" y="4202113"/>
            <a:ext cx="2286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3" name="Rectangle 50">
            <a:extLst>
              <a:ext uri="{FF2B5EF4-FFF2-40B4-BE49-F238E27FC236}">
                <a16:creationId xmlns:a16="http://schemas.microsoft.com/office/drawing/2014/main" id="{2F43BB03-F0D1-497A-9B50-3C8779DDF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788" y="4735513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4" name="Rectangle 51">
            <a:extLst>
              <a:ext uri="{FF2B5EF4-FFF2-40B4-BE49-F238E27FC236}">
                <a16:creationId xmlns:a16="http://schemas.microsoft.com/office/drawing/2014/main" id="{CDA8941B-4D2C-4E9C-B2AF-DFCB0B0A8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7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55" name="AutoShape 52">
            <a:extLst>
              <a:ext uri="{FF2B5EF4-FFF2-40B4-BE49-F238E27FC236}">
                <a16:creationId xmlns:a16="http://schemas.microsoft.com/office/drawing/2014/main" id="{28B94F00-7C1A-4783-849A-802C459B760C}"/>
              </a:ext>
            </a:extLst>
          </p:cNvPr>
          <p:cNvCxnSpPr>
            <a:cxnSpLocks noChangeShapeType="1"/>
            <a:stCxn id="53" idx="2"/>
            <a:endCxn id="54" idx="0"/>
          </p:cNvCxnSpPr>
          <p:nvPr/>
        </p:nvCxnSpPr>
        <p:spPr bwMode="auto">
          <a:xfrm>
            <a:off x="74437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" name="AutoShape 53">
            <a:extLst>
              <a:ext uri="{FF2B5EF4-FFF2-40B4-BE49-F238E27FC236}">
                <a16:creationId xmlns:a16="http://schemas.microsoft.com/office/drawing/2014/main" id="{259D0D18-5388-46AF-A2D1-1B17C3FBF431}"/>
              </a:ext>
            </a:extLst>
          </p:cNvPr>
          <p:cNvCxnSpPr>
            <a:cxnSpLocks noChangeShapeType="1"/>
            <a:stCxn id="48" idx="2"/>
            <a:endCxn id="53" idx="0"/>
          </p:cNvCxnSpPr>
          <p:nvPr/>
        </p:nvCxnSpPr>
        <p:spPr bwMode="auto">
          <a:xfrm>
            <a:off x="4929188" y="4506913"/>
            <a:ext cx="2514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BFB375C6-6689-401F-A01D-28B403492E63}"/>
              </a:ext>
            </a:extLst>
          </p:cNvPr>
          <p:cNvCxnSpPr>
            <a:cxnSpLocks noChangeShapeType="1"/>
            <a:stCxn id="25" idx="3"/>
            <a:endCxn id="42" idx="1"/>
          </p:cNvCxnSpPr>
          <p:nvPr/>
        </p:nvCxnSpPr>
        <p:spPr bwMode="auto">
          <a:xfrm>
            <a:off x="4090988" y="4354513"/>
            <a:ext cx="304800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pic>
        <p:nvPicPr>
          <p:cNvPr id="58" name="그림 57" descr="코딩아이콘.png">
            <a:extLst>
              <a:ext uri="{FF2B5EF4-FFF2-40B4-BE49-F238E27FC236}">
                <a16:creationId xmlns:a16="http://schemas.microsoft.com/office/drawing/2014/main" id="{E70B5E04-D094-43FE-92C9-6D18BD6E790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EC433C19-8625-41A5-ADF7-043350AF3826}"/>
              </a:ext>
            </a:extLst>
          </p:cNvPr>
          <p:cNvSpPr txBox="1"/>
          <p:nvPr/>
        </p:nvSpPr>
        <p:spPr>
          <a:xfrm>
            <a:off x="1022966" y="1991361"/>
            <a:ext cx="731140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insertBefore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newLiNode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firstChild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C0D62D-0F31-42E0-BA55-D27BC285D687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9" name="Text Box 3">
            <a:extLst>
              <a:ext uri="{FF2B5EF4-FFF2-40B4-BE49-F238E27FC236}">
                <a16:creationId xmlns:a16="http://schemas.microsoft.com/office/drawing/2014/main" id="{ED598119-3B9E-4589-B9B0-801BA6480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3411" y="6133838"/>
            <a:ext cx="51131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https://ko.javascript.info/modifying-document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8271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삭제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4150" y="6356350"/>
            <a:ext cx="1009650" cy="365125"/>
          </a:xfrm>
        </p:spPr>
        <p:txBody>
          <a:bodyPr/>
          <a:lstStyle/>
          <a:p>
            <a:fld id="{3D1FA427-4C48-8040-8FB9-DF0FCDFDEE83}" type="slidenum">
              <a:rPr kumimoji="1" lang="ko-KR" altLang="en-US" smtClean="0"/>
              <a:t>19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C92A1410-6E6D-47DC-A391-0771D752D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삭제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removeChild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childNode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자식 노드를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childNode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삭제한다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.remove()</a:t>
            </a:r>
          </a:p>
          <a:p>
            <a:pPr marL="1143000" lvl="2" indent="-228600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자신을 삭제한다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BD3AED4F-D056-420D-9B2B-E708356DB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588" y="2400956"/>
            <a:ext cx="7305675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removeChild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firstElementChild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firstElementChild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ko-KR">
              <a:latin typeface="Consolas" panose="020B0609020204030204" pitchFamily="49" charset="0"/>
              <a:ea typeface="맑은 고딕" pitchFamily="50" charset="-127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220F55B-8F32-4460-8C38-4F8070477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5376863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3E86AC2-339C-4244-9E35-B8550DB0A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5376863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62042858-ACD6-4090-AAE6-22942D017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188" y="5376863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0849E7CD-9709-4851-9C39-AC4DEFB37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4538663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78582557-46C5-4DA1-9F13-7D977A869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39C492DE-D988-4796-95F1-087A8E04B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688B9E4F-0CD0-4049-B402-E0539100D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188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15" name="AutoShape 12">
            <a:extLst>
              <a:ext uri="{FF2B5EF4-FFF2-40B4-BE49-F238E27FC236}">
                <a16:creationId xmlns:a16="http://schemas.microsoft.com/office/drawing/2014/main" id="{D264C27E-4983-456C-A05D-30CEBA6F47F9}"/>
              </a:ext>
            </a:extLst>
          </p:cNvPr>
          <p:cNvCxnSpPr>
            <a:cxnSpLocks noChangeShapeType="1"/>
            <a:stCxn id="7" idx="2"/>
            <a:endCxn id="11" idx="0"/>
          </p:cNvCxnSpPr>
          <p:nvPr/>
        </p:nvCxnSpPr>
        <p:spPr bwMode="auto">
          <a:xfrm>
            <a:off x="1144588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3">
            <a:extLst>
              <a:ext uri="{FF2B5EF4-FFF2-40B4-BE49-F238E27FC236}">
                <a16:creationId xmlns:a16="http://schemas.microsoft.com/office/drawing/2014/main" id="{84E0E9E9-F031-4945-84DA-458AAC5ACD41}"/>
              </a:ext>
            </a:extLst>
          </p:cNvPr>
          <p:cNvCxnSpPr>
            <a:cxnSpLocks noChangeShapeType="1"/>
            <a:stCxn id="8" idx="2"/>
            <a:endCxn id="13" idx="0"/>
          </p:cNvCxnSpPr>
          <p:nvPr/>
        </p:nvCxnSpPr>
        <p:spPr bwMode="auto">
          <a:xfrm>
            <a:off x="1982788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4">
            <a:extLst>
              <a:ext uri="{FF2B5EF4-FFF2-40B4-BE49-F238E27FC236}">
                <a16:creationId xmlns:a16="http://schemas.microsoft.com/office/drawing/2014/main" id="{7AF3F795-A149-4A23-A0AF-36331D130CF8}"/>
              </a:ext>
            </a:extLst>
          </p:cNvPr>
          <p:cNvCxnSpPr>
            <a:cxnSpLocks noChangeShapeType="1"/>
            <a:stCxn id="9" idx="2"/>
            <a:endCxn id="14" idx="0"/>
          </p:cNvCxnSpPr>
          <p:nvPr/>
        </p:nvCxnSpPr>
        <p:spPr bwMode="auto">
          <a:xfrm>
            <a:off x="3659188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5">
            <a:extLst>
              <a:ext uri="{FF2B5EF4-FFF2-40B4-BE49-F238E27FC236}">
                <a16:creationId xmlns:a16="http://schemas.microsoft.com/office/drawing/2014/main" id="{43275B6D-42E0-4B84-9085-359D060BC9DC}"/>
              </a:ext>
            </a:extLst>
          </p:cNvPr>
          <p:cNvCxnSpPr>
            <a:cxnSpLocks noChangeShapeType="1"/>
            <a:stCxn id="8" idx="0"/>
            <a:endCxn id="32" idx="2"/>
          </p:cNvCxnSpPr>
          <p:nvPr/>
        </p:nvCxnSpPr>
        <p:spPr bwMode="auto">
          <a:xfrm flipH="1" flipV="1">
            <a:off x="1144588" y="5148263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6">
            <a:extLst>
              <a:ext uri="{FF2B5EF4-FFF2-40B4-BE49-F238E27FC236}">
                <a16:creationId xmlns:a16="http://schemas.microsoft.com/office/drawing/2014/main" id="{959F3642-9BCD-4B47-BE59-BCDE0F10170C}"/>
              </a:ext>
            </a:extLst>
          </p:cNvPr>
          <p:cNvCxnSpPr>
            <a:cxnSpLocks noChangeShapeType="1"/>
            <a:stCxn id="7" idx="0"/>
            <a:endCxn id="32" idx="2"/>
          </p:cNvCxnSpPr>
          <p:nvPr/>
        </p:nvCxnSpPr>
        <p:spPr bwMode="auto">
          <a:xfrm flipV="1">
            <a:off x="1144588" y="5148263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7">
            <a:extLst>
              <a:ext uri="{FF2B5EF4-FFF2-40B4-BE49-F238E27FC236}">
                <a16:creationId xmlns:a16="http://schemas.microsoft.com/office/drawing/2014/main" id="{51F936C5-6F08-4B59-9C81-8C44E8CD98AF}"/>
              </a:ext>
            </a:extLst>
          </p:cNvPr>
          <p:cNvCxnSpPr>
            <a:cxnSpLocks noChangeShapeType="1"/>
            <a:stCxn id="9" idx="0"/>
            <a:endCxn id="32" idx="2"/>
          </p:cNvCxnSpPr>
          <p:nvPr/>
        </p:nvCxnSpPr>
        <p:spPr bwMode="auto">
          <a:xfrm flipH="1" flipV="1">
            <a:off x="1144588" y="5148263"/>
            <a:ext cx="2514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18">
            <a:extLst>
              <a:ext uri="{FF2B5EF4-FFF2-40B4-BE49-F238E27FC236}">
                <a16:creationId xmlns:a16="http://schemas.microsoft.com/office/drawing/2014/main" id="{6C92D96B-7753-4D4C-81E7-9EB5A1A14A78}"/>
              </a:ext>
            </a:extLst>
          </p:cNvPr>
          <p:cNvCxnSpPr>
            <a:cxnSpLocks noChangeShapeType="1"/>
            <a:stCxn id="32" idx="3"/>
            <a:endCxn id="10" idx="1"/>
          </p:cNvCxnSpPr>
          <p:nvPr/>
        </p:nvCxnSpPr>
        <p:spPr bwMode="auto">
          <a:xfrm flipV="1">
            <a:off x="1525588" y="4729163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2" name="Rectangle 19">
            <a:extLst>
              <a:ext uri="{FF2B5EF4-FFF2-40B4-BE49-F238E27FC236}">
                <a16:creationId xmlns:a16="http://schemas.microsoft.com/office/drawing/2014/main" id="{0ECD45DC-7265-4E42-998A-28F4C3BCD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37766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3" name="Rectangle 20">
            <a:extLst>
              <a:ext uri="{FF2B5EF4-FFF2-40B4-BE49-F238E27FC236}">
                <a16:creationId xmlns:a16="http://schemas.microsoft.com/office/drawing/2014/main" id="{DEB96FBF-CF8A-4AF8-AA47-E8E9FA0F0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42338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4" name="AutoShape 21">
            <a:extLst>
              <a:ext uri="{FF2B5EF4-FFF2-40B4-BE49-F238E27FC236}">
                <a16:creationId xmlns:a16="http://schemas.microsoft.com/office/drawing/2014/main" id="{D4AB9588-4AD7-441A-8AD8-7F06DF063F50}"/>
              </a:ext>
            </a:extLst>
          </p:cNvPr>
          <p:cNvCxnSpPr>
            <a:cxnSpLocks noChangeShapeType="1"/>
            <a:stCxn id="22" idx="2"/>
            <a:endCxn id="23" idx="0"/>
          </p:cNvCxnSpPr>
          <p:nvPr/>
        </p:nvCxnSpPr>
        <p:spPr bwMode="auto">
          <a:xfrm>
            <a:off x="1144588" y="4157663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" name="AutoShape 22">
            <a:extLst>
              <a:ext uri="{FF2B5EF4-FFF2-40B4-BE49-F238E27FC236}">
                <a16:creationId xmlns:a16="http://schemas.microsoft.com/office/drawing/2014/main" id="{3DE9C61A-5FC8-43AF-821D-AF4E6F22882E}"/>
              </a:ext>
            </a:extLst>
          </p:cNvPr>
          <p:cNvCxnSpPr>
            <a:cxnSpLocks noChangeShapeType="1"/>
            <a:stCxn id="32" idx="0"/>
            <a:endCxn id="23" idx="2"/>
          </p:cNvCxnSpPr>
          <p:nvPr/>
        </p:nvCxnSpPr>
        <p:spPr bwMode="auto">
          <a:xfrm flipV="1">
            <a:off x="1144588" y="4614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02855EE3-0FF2-48A3-9D59-83AC44115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624263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Text Box 24">
            <a:extLst>
              <a:ext uri="{FF2B5EF4-FFF2-40B4-BE49-F238E27FC236}">
                <a16:creationId xmlns:a16="http://schemas.microsoft.com/office/drawing/2014/main" id="{8D6F84F9-BE7B-415E-A901-FD3E36546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7913" y="3646488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71CF9E8C-E02D-41FC-B5A5-C18423BA8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988" y="5376863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6">
            <a:extLst>
              <a:ext uri="{FF2B5EF4-FFF2-40B4-BE49-F238E27FC236}">
                <a16:creationId xmlns:a16="http://schemas.microsoft.com/office/drawing/2014/main" id="{827F6149-6206-4D16-8725-0D6803CB4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988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30" name="AutoShape 27">
            <a:extLst>
              <a:ext uri="{FF2B5EF4-FFF2-40B4-BE49-F238E27FC236}">
                <a16:creationId xmlns:a16="http://schemas.microsoft.com/office/drawing/2014/main" id="{699F1093-CDCE-4697-97E2-CAD26BC3D383}"/>
              </a:ext>
            </a:extLst>
          </p:cNvPr>
          <p:cNvCxnSpPr>
            <a:cxnSpLocks noChangeShapeType="1"/>
            <a:stCxn id="29" idx="0"/>
            <a:endCxn id="28" idx="2"/>
          </p:cNvCxnSpPr>
          <p:nvPr/>
        </p:nvCxnSpPr>
        <p:spPr bwMode="auto">
          <a:xfrm flipV="1">
            <a:off x="2820988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" name="AutoShape 28">
            <a:extLst>
              <a:ext uri="{FF2B5EF4-FFF2-40B4-BE49-F238E27FC236}">
                <a16:creationId xmlns:a16="http://schemas.microsoft.com/office/drawing/2014/main" id="{AD97429E-386C-4BC7-8A8A-0D968C485071}"/>
              </a:ext>
            </a:extLst>
          </p:cNvPr>
          <p:cNvCxnSpPr>
            <a:cxnSpLocks noChangeShapeType="1"/>
            <a:stCxn id="32" idx="2"/>
            <a:endCxn id="28" idx="0"/>
          </p:cNvCxnSpPr>
          <p:nvPr/>
        </p:nvCxnSpPr>
        <p:spPr bwMode="auto">
          <a:xfrm>
            <a:off x="1144588" y="5148263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2" name="Rectangle 29">
            <a:extLst>
              <a:ext uri="{FF2B5EF4-FFF2-40B4-BE49-F238E27FC236}">
                <a16:creationId xmlns:a16="http://schemas.microsoft.com/office/drawing/2014/main" id="{55BB7649-EA0D-48FA-B543-50D4E3842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47672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33" name="Rectangle 30">
            <a:extLst>
              <a:ext uri="{FF2B5EF4-FFF2-40B4-BE49-F238E27FC236}">
                <a16:creationId xmlns:a16="http://schemas.microsoft.com/office/drawing/2014/main" id="{A080DBAB-0AB6-46A5-9887-437E66ADA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5376863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4" name="Rectangle 31">
            <a:extLst>
              <a:ext uri="{FF2B5EF4-FFF2-40B4-BE49-F238E27FC236}">
                <a16:creationId xmlns:a16="http://schemas.microsoft.com/office/drawing/2014/main" id="{7C116A31-227C-45E5-8F9E-4E872085F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300" y="5376863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5" name="Rectangle 32">
            <a:extLst>
              <a:ext uri="{FF2B5EF4-FFF2-40B4-BE49-F238E27FC236}">
                <a16:creationId xmlns:a16="http://schemas.microsoft.com/office/drawing/2014/main" id="{853D8393-B39E-4DC4-A47B-B88433D45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100" y="4538663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36" name="Rectangle 33">
            <a:extLst>
              <a:ext uri="{FF2B5EF4-FFF2-40B4-BE49-F238E27FC236}">
                <a16:creationId xmlns:a16="http://schemas.microsoft.com/office/drawing/2014/main" id="{D49DE4FF-BC6F-4B5D-8678-771A34433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37" name="Rectangle 34">
            <a:extLst>
              <a:ext uri="{FF2B5EF4-FFF2-40B4-BE49-F238E27FC236}">
                <a16:creationId xmlns:a16="http://schemas.microsoft.com/office/drawing/2014/main" id="{2B0EEB59-FBDA-4AAA-83A2-73EA010B6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300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38" name="AutoShape 35">
            <a:extLst>
              <a:ext uri="{FF2B5EF4-FFF2-40B4-BE49-F238E27FC236}">
                <a16:creationId xmlns:a16="http://schemas.microsoft.com/office/drawing/2014/main" id="{48C1B051-5561-46E4-8A2D-80E6B01366E0}"/>
              </a:ext>
            </a:extLst>
          </p:cNvPr>
          <p:cNvCxnSpPr>
            <a:cxnSpLocks noChangeShapeType="1"/>
            <a:stCxn id="33" idx="2"/>
            <a:endCxn id="36" idx="0"/>
          </p:cNvCxnSpPr>
          <p:nvPr/>
        </p:nvCxnSpPr>
        <p:spPr bwMode="auto">
          <a:xfrm>
            <a:off x="4914900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AutoShape 36">
            <a:extLst>
              <a:ext uri="{FF2B5EF4-FFF2-40B4-BE49-F238E27FC236}">
                <a16:creationId xmlns:a16="http://schemas.microsoft.com/office/drawing/2014/main" id="{89528B8C-9B42-405D-B067-259C7E289407}"/>
              </a:ext>
            </a:extLst>
          </p:cNvPr>
          <p:cNvCxnSpPr>
            <a:cxnSpLocks noChangeShapeType="1"/>
            <a:stCxn id="34" idx="2"/>
            <a:endCxn id="37" idx="0"/>
          </p:cNvCxnSpPr>
          <p:nvPr/>
        </p:nvCxnSpPr>
        <p:spPr bwMode="auto">
          <a:xfrm>
            <a:off x="6591300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37">
            <a:extLst>
              <a:ext uri="{FF2B5EF4-FFF2-40B4-BE49-F238E27FC236}">
                <a16:creationId xmlns:a16="http://schemas.microsoft.com/office/drawing/2014/main" id="{8717DE47-20EB-4E1B-87E5-451A2151DF1E}"/>
              </a:ext>
            </a:extLst>
          </p:cNvPr>
          <p:cNvCxnSpPr>
            <a:cxnSpLocks noChangeShapeType="1"/>
            <a:stCxn id="33" idx="0"/>
            <a:endCxn id="53" idx="2"/>
          </p:cNvCxnSpPr>
          <p:nvPr/>
        </p:nvCxnSpPr>
        <p:spPr bwMode="auto">
          <a:xfrm flipV="1">
            <a:off x="4914900" y="5148263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AutoShape 38">
            <a:extLst>
              <a:ext uri="{FF2B5EF4-FFF2-40B4-BE49-F238E27FC236}">
                <a16:creationId xmlns:a16="http://schemas.microsoft.com/office/drawing/2014/main" id="{F2090D80-2E4F-4E65-9907-1A7ED5957E98}"/>
              </a:ext>
            </a:extLst>
          </p:cNvPr>
          <p:cNvCxnSpPr>
            <a:cxnSpLocks noChangeShapeType="1"/>
            <a:stCxn id="34" idx="0"/>
            <a:endCxn id="53" idx="2"/>
          </p:cNvCxnSpPr>
          <p:nvPr/>
        </p:nvCxnSpPr>
        <p:spPr bwMode="auto">
          <a:xfrm flipH="1" flipV="1">
            <a:off x="4914900" y="5148263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" name="AutoShape 39">
            <a:extLst>
              <a:ext uri="{FF2B5EF4-FFF2-40B4-BE49-F238E27FC236}">
                <a16:creationId xmlns:a16="http://schemas.microsoft.com/office/drawing/2014/main" id="{A335FE2E-0215-44C0-A77E-C9F4E0CB70A3}"/>
              </a:ext>
            </a:extLst>
          </p:cNvPr>
          <p:cNvCxnSpPr>
            <a:cxnSpLocks noChangeShapeType="1"/>
            <a:stCxn id="53" idx="3"/>
            <a:endCxn id="35" idx="1"/>
          </p:cNvCxnSpPr>
          <p:nvPr/>
        </p:nvCxnSpPr>
        <p:spPr bwMode="auto">
          <a:xfrm flipV="1">
            <a:off x="5295900" y="4729163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43" name="Rectangle 40">
            <a:extLst>
              <a:ext uri="{FF2B5EF4-FFF2-40B4-BE49-F238E27FC236}">
                <a16:creationId xmlns:a16="http://schemas.microsoft.com/office/drawing/2014/main" id="{B95D2FD4-ED5C-4186-BCBD-DF4DEB007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37766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44" name="Rectangle 41">
            <a:extLst>
              <a:ext uri="{FF2B5EF4-FFF2-40B4-BE49-F238E27FC236}">
                <a16:creationId xmlns:a16="http://schemas.microsoft.com/office/drawing/2014/main" id="{1B1A724D-9A10-4C19-8EC6-ED0DF853F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42338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45" name="AutoShape 42">
            <a:extLst>
              <a:ext uri="{FF2B5EF4-FFF2-40B4-BE49-F238E27FC236}">
                <a16:creationId xmlns:a16="http://schemas.microsoft.com/office/drawing/2014/main" id="{A8245A19-B0EE-4990-845D-CF2BA433FF63}"/>
              </a:ext>
            </a:extLst>
          </p:cNvPr>
          <p:cNvCxnSpPr>
            <a:cxnSpLocks noChangeShapeType="1"/>
            <a:stCxn id="43" idx="2"/>
            <a:endCxn id="44" idx="0"/>
          </p:cNvCxnSpPr>
          <p:nvPr/>
        </p:nvCxnSpPr>
        <p:spPr bwMode="auto">
          <a:xfrm>
            <a:off x="4914900" y="4157663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6" name="AutoShape 43">
            <a:extLst>
              <a:ext uri="{FF2B5EF4-FFF2-40B4-BE49-F238E27FC236}">
                <a16:creationId xmlns:a16="http://schemas.microsoft.com/office/drawing/2014/main" id="{76F875B0-B594-4BFF-B88A-09E7BB9F4717}"/>
              </a:ext>
            </a:extLst>
          </p:cNvPr>
          <p:cNvCxnSpPr>
            <a:cxnSpLocks noChangeShapeType="1"/>
            <a:stCxn id="53" idx="0"/>
            <a:endCxn id="44" idx="2"/>
          </p:cNvCxnSpPr>
          <p:nvPr/>
        </p:nvCxnSpPr>
        <p:spPr bwMode="auto">
          <a:xfrm flipV="1">
            <a:off x="4914900" y="4614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7" name="Rectangle 44">
            <a:extLst>
              <a:ext uri="{FF2B5EF4-FFF2-40B4-BE49-F238E27FC236}">
                <a16:creationId xmlns:a16="http://schemas.microsoft.com/office/drawing/2014/main" id="{E2B89915-4C5D-4900-ABB3-2A5F5708B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500" y="3624263"/>
            <a:ext cx="3429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8" name="Text Box 45">
            <a:extLst>
              <a:ext uri="{FF2B5EF4-FFF2-40B4-BE49-F238E27FC236}">
                <a16:creationId xmlns:a16="http://schemas.microsoft.com/office/drawing/2014/main" id="{E22FB1CE-1CB9-447B-9307-92A38FD8B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8225" y="3646488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49" name="Rectangle 46">
            <a:extLst>
              <a:ext uri="{FF2B5EF4-FFF2-40B4-BE49-F238E27FC236}">
                <a16:creationId xmlns:a16="http://schemas.microsoft.com/office/drawing/2014/main" id="{512F8AE0-263B-440C-8E97-127D25E85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100" y="5376863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0" name="Rectangle 47">
            <a:extLst>
              <a:ext uri="{FF2B5EF4-FFF2-40B4-BE49-F238E27FC236}">
                <a16:creationId xmlns:a16="http://schemas.microsoft.com/office/drawing/2014/main" id="{7618178E-FF60-4253-A5BD-130E06E50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100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51" name="AutoShape 48">
            <a:extLst>
              <a:ext uri="{FF2B5EF4-FFF2-40B4-BE49-F238E27FC236}">
                <a16:creationId xmlns:a16="http://schemas.microsoft.com/office/drawing/2014/main" id="{CEBB3D59-4425-4D2E-B19F-B34A4E10C235}"/>
              </a:ext>
            </a:extLst>
          </p:cNvPr>
          <p:cNvCxnSpPr>
            <a:cxnSpLocks noChangeShapeType="1"/>
            <a:stCxn id="50" idx="0"/>
            <a:endCxn id="49" idx="2"/>
          </p:cNvCxnSpPr>
          <p:nvPr/>
        </p:nvCxnSpPr>
        <p:spPr bwMode="auto">
          <a:xfrm flipV="1">
            <a:off x="5753100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AutoShape 49">
            <a:extLst>
              <a:ext uri="{FF2B5EF4-FFF2-40B4-BE49-F238E27FC236}">
                <a16:creationId xmlns:a16="http://schemas.microsoft.com/office/drawing/2014/main" id="{2A2093A8-499A-4141-B935-9B5DBC75ECF2}"/>
              </a:ext>
            </a:extLst>
          </p:cNvPr>
          <p:cNvCxnSpPr>
            <a:cxnSpLocks noChangeShapeType="1"/>
            <a:stCxn id="53" idx="2"/>
            <a:endCxn id="49" idx="0"/>
          </p:cNvCxnSpPr>
          <p:nvPr/>
        </p:nvCxnSpPr>
        <p:spPr bwMode="auto">
          <a:xfrm>
            <a:off x="4914900" y="5148263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3" name="Rectangle 50">
            <a:extLst>
              <a:ext uri="{FF2B5EF4-FFF2-40B4-BE49-F238E27FC236}">
                <a16:creationId xmlns:a16="http://schemas.microsoft.com/office/drawing/2014/main" id="{13D7D0E4-7D31-4495-B941-E05EC5580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47672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pic>
        <p:nvPicPr>
          <p:cNvPr id="54" name="그림 53" descr="코딩아이콘.png">
            <a:extLst>
              <a:ext uri="{FF2B5EF4-FFF2-40B4-BE49-F238E27FC236}">
                <a16:creationId xmlns:a16="http://schemas.microsoft.com/office/drawing/2014/main" id="{272ED67F-2F9E-40F9-B651-FF33D9362B8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58" name="Rectangle 31">
            <a:extLst>
              <a:ext uri="{FF2B5EF4-FFF2-40B4-BE49-F238E27FC236}">
                <a16:creationId xmlns:a16="http://schemas.microsoft.com/office/drawing/2014/main" id="{615ABE04-080D-4581-8E1D-1295D1268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5376863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9" name="Rectangle 32">
            <a:extLst>
              <a:ext uri="{FF2B5EF4-FFF2-40B4-BE49-F238E27FC236}">
                <a16:creationId xmlns:a16="http://schemas.microsoft.com/office/drawing/2014/main" id="{2FCEB41A-5A3A-4A4F-B038-8CCAC8308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4538663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61" name="Rectangle 34">
            <a:extLst>
              <a:ext uri="{FF2B5EF4-FFF2-40B4-BE49-F238E27FC236}">
                <a16:creationId xmlns:a16="http://schemas.microsoft.com/office/drawing/2014/main" id="{7424825F-27D4-4E5D-B86F-A0BEB4C52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63" name="AutoShape 36">
            <a:extLst>
              <a:ext uri="{FF2B5EF4-FFF2-40B4-BE49-F238E27FC236}">
                <a16:creationId xmlns:a16="http://schemas.microsoft.com/office/drawing/2014/main" id="{64E9A030-546C-43CD-8D5E-C37564969D65}"/>
              </a:ext>
            </a:extLst>
          </p:cNvPr>
          <p:cNvCxnSpPr>
            <a:cxnSpLocks noChangeShapeType="1"/>
            <a:stCxn id="58" idx="2"/>
            <a:endCxn id="61" idx="0"/>
          </p:cNvCxnSpPr>
          <p:nvPr/>
        </p:nvCxnSpPr>
        <p:spPr bwMode="auto">
          <a:xfrm>
            <a:off x="9372600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" name="AutoShape 38">
            <a:extLst>
              <a:ext uri="{FF2B5EF4-FFF2-40B4-BE49-F238E27FC236}">
                <a16:creationId xmlns:a16="http://schemas.microsoft.com/office/drawing/2014/main" id="{A6EB116F-7FA3-494F-949A-CAF78D03B9E2}"/>
              </a:ext>
            </a:extLst>
          </p:cNvPr>
          <p:cNvCxnSpPr>
            <a:cxnSpLocks noChangeShapeType="1"/>
            <a:stCxn id="58" idx="0"/>
            <a:endCxn id="77" idx="2"/>
          </p:cNvCxnSpPr>
          <p:nvPr/>
        </p:nvCxnSpPr>
        <p:spPr bwMode="auto">
          <a:xfrm flipH="1" flipV="1">
            <a:off x="8534400" y="5148263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" name="AutoShape 39">
            <a:extLst>
              <a:ext uri="{FF2B5EF4-FFF2-40B4-BE49-F238E27FC236}">
                <a16:creationId xmlns:a16="http://schemas.microsoft.com/office/drawing/2014/main" id="{6C06FAD0-828C-440B-961E-A100727683CF}"/>
              </a:ext>
            </a:extLst>
          </p:cNvPr>
          <p:cNvCxnSpPr>
            <a:cxnSpLocks noChangeShapeType="1"/>
            <a:stCxn id="77" idx="3"/>
            <a:endCxn id="59" idx="1"/>
          </p:cNvCxnSpPr>
          <p:nvPr/>
        </p:nvCxnSpPr>
        <p:spPr bwMode="auto">
          <a:xfrm flipV="1">
            <a:off x="8915400" y="4729163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67" name="Rectangle 40">
            <a:extLst>
              <a:ext uri="{FF2B5EF4-FFF2-40B4-BE49-F238E27FC236}">
                <a16:creationId xmlns:a16="http://schemas.microsoft.com/office/drawing/2014/main" id="{3FD0EE3A-3911-4FD8-8C2B-E91FC2B43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7766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68" name="Rectangle 41">
            <a:extLst>
              <a:ext uri="{FF2B5EF4-FFF2-40B4-BE49-F238E27FC236}">
                <a16:creationId xmlns:a16="http://schemas.microsoft.com/office/drawing/2014/main" id="{1E4D6932-2EBD-4E9A-819E-49D48C4BC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2338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69" name="AutoShape 42">
            <a:extLst>
              <a:ext uri="{FF2B5EF4-FFF2-40B4-BE49-F238E27FC236}">
                <a16:creationId xmlns:a16="http://schemas.microsoft.com/office/drawing/2014/main" id="{49CAA6B9-5754-4129-A061-F07FDDC943A3}"/>
              </a:ext>
            </a:extLst>
          </p:cNvPr>
          <p:cNvCxnSpPr>
            <a:cxnSpLocks noChangeShapeType="1"/>
            <a:stCxn id="67" idx="2"/>
            <a:endCxn id="68" idx="0"/>
          </p:cNvCxnSpPr>
          <p:nvPr/>
        </p:nvCxnSpPr>
        <p:spPr bwMode="auto">
          <a:xfrm>
            <a:off x="8534400" y="4157663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" name="AutoShape 43">
            <a:extLst>
              <a:ext uri="{FF2B5EF4-FFF2-40B4-BE49-F238E27FC236}">
                <a16:creationId xmlns:a16="http://schemas.microsoft.com/office/drawing/2014/main" id="{2B6BB8D8-E77A-41BA-ABB8-7E56E501CD56}"/>
              </a:ext>
            </a:extLst>
          </p:cNvPr>
          <p:cNvCxnSpPr>
            <a:cxnSpLocks noChangeShapeType="1"/>
            <a:stCxn id="77" idx="0"/>
            <a:endCxn id="68" idx="2"/>
          </p:cNvCxnSpPr>
          <p:nvPr/>
        </p:nvCxnSpPr>
        <p:spPr bwMode="auto">
          <a:xfrm flipV="1">
            <a:off x="8534400" y="4614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1" name="Rectangle 44">
            <a:extLst>
              <a:ext uri="{FF2B5EF4-FFF2-40B4-BE49-F238E27FC236}">
                <a16:creationId xmlns:a16="http://schemas.microsoft.com/office/drawing/2014/main" id="{2630E109-CBF4-437B-9E29-9DF4328BB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3624263"/>
            <a:ext cx="3429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2" name="Text Box 45">
            <a:extLst>
              <a:ext uri="{FF2B5EF4-FFF2-40B4-BE49-F238E27FC236}">
                <a16:creationId xmlns:a16="http://schemas.microsoft.com/office/drawing/2014/main" id="{FD581370-6452-4120-AA16-52895EDC4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7725" y="3646488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73" name="Rectangle 46">
            <a:extLst>
              <a:ext uri="{FF2B5EF4-FFF2-40B4-BE49-F238E27FC236}">
                <a16:creationId xmlns:a16="http://schemas.microsoft.com/office/drawing/2014/main" id="{4E9DD0EF-D8F2-48AF-BB94-6148CD0A1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5376863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74" name="Rectangle 47">
            <a:extLst>
              <a:ext uri="{FF2B5EF4-FFF2-40B4-BE49-F238E27FC236}">
                <a16:creationId xmlns:a16="http://schemas.microsoft.com/office/drawing/2014/main" id="{18992F72-04C6-4488-9560-7F72B2906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75" name="AutoShape 48">
            <a:extLst>
              <a:ext uri="{FF2B5EF4-FFF2-40B4-BE49-F238E27FC236}">
                <a16:creationId xmlns:a16="http://schemas.microsoft.com/office/drawing/2014/main" id="{9A64A9D4-E460-4F25-90FF-F85ADB8551B3}"/>
              </a:ext>
            </a:extLst>
          </p:cNvPr>
          <p:cNvCxnSpPr>
            <a:cxnSpLocks noChangeShapeType="1"/>
            <a:stCxn id="74" idx="0"/>
            <a:endCxn id="73" idx="2"/>
          </p:cNvCxnSpPr>
          <p:nvPr/>
        </p:nvCxnSpPr>
        <p:spPr bwMode="auto">
          <a:xfrm flipV="1">
            <a:off x="8534400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6" name="AutoShape 49">
            <a:extLst>
              <a:ext uri="{FF2B5EF4-FFF2-40B4-BE49-F238E27FC236}">
                <a16:creationId xmlns:a16="http://schemas.microsoft.com/office/drawing/2014/main" id="{C9FF3057-9DCC-46E9-B07C-3919E85C3704}"/>
              </a:ext>
            </a:extLst>
          </p:cNvPr>
          <p:cNvCxnSpPr>
            <a:cxnSpLocks noChangeShapeType="1"/>
            <a:stCxn id="77" idx="2"/>
            <a:endCxn id="73" idx="0"/>
          </p:cNvCxnSpPr>
          <p:nvPr/>
        </p:nvCxnSpPr>
        <p:spPr bwMode="auto">
          <a:xfrm>
            <a:off x="8534400" y="5148263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7" name="Rectangle 50">
            <a:extLst>
              <a:ext uri="{FF2B5EF4-FFF2-40B4-BE49-F238E27FC236}">
                <a16:creationId xmlns:a16="http://schemas.microsoft.com/office/drawing/2014/main" id="{836A161B-E420-44A2-BA51-7E34AA5BC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7672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35AC4B3-1D45-4CB9-B1F3-2E1C33C11E44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9" name="Text Box 3">
            <a:extLst>
              <a:ext uri="{FF2B5EF4-FFF2-40B4-BE49-F238E27FC236}">
                <a16:creationId xmlns:a16="http://schemas.microsoft.com/office/drawing/2014/main" id="{E42A444F-369B-4171-9039-B3C9EF4E4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2707" y="6440130"/>
            <a:ext cx="51131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https://ko.javascript.info/modifying-document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8653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3758088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2723210"/>
            <a:ext cx="6064542" cy="3088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DOM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Event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BOM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Ajax </a:t>
            </a: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프로그래밍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Web APIs</a:t>
            </a:r>
            <a:endParaRPr kumimoji="1"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클라이언트 사이드 자바스크립트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복사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20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F4B090EC-EA2D-4B72-BB83-86F1A7911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22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복사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cloneNode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haveChild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복사한다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haveChild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이면 하위 모든 노드를 같이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복사하고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이면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노드만 복사한다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6" name="Rectangle 52">
            <a:extLst>
              <a:ext uri="{FF2B5EF4-FFF2-40B4-BE49-F238E27FC236}">
                <a16:creationId xmlns:a16="http://schemas.microsoft.com/office/drawing/2014/main" id="{768A9089-29BF-401B-AD07-6F4F9CC96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510222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7" name="Rectangle 53">
            <a:extLst>
              <a:ext uri="{FF2B5EF4-FFF2-40B4-BE49-F238E27FC236}">
                <a16:creationId xmlns:a16="http://schemas.microsoft.com/office/drawing/2014/main" id="{1B39BEA3-7605-4047-8543-83C519EE3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800" y="5102225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8" name="Rectangle 54">
            <a:extLst>
              <a:ext uri="{FF2B5EF4-FFF2-40B4-BE49-F238E27FC236}">
                <a16:creationId xmlns:a16="http://schemas.microsoft.com/office/drawing/2014/main" id="{A8D6BFF4-A674-4CF9-AC08-D3B6AF498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3800" y="4264025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9" name="Rectangle 55">
            <a:extLst>
              <a:ext uri="{FF2B5EF4-FFF2-40B4-BE49-F238E27FC236}">
                <a16:creationId xmlns:a16="http://schemas.microsoft.com/office/drawing/2014/main" id="{151E770A-B685-4D8A-8B33-99FADDCAA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0" name="Rectangle 56">
            <a:extLst>
              <a:ext uri="{FF2B5EF4-FFF2-40B4-BE49-F238E27FC236}">
                <a16:creationId xmlns:a16="http://schemas.microsoft.com/office/drawing/2014/main" id="{BC6151E2-3DBF-48C6-9771-4D026108D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8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cxnSp>
        <p:nvCxnSpPr>
          <p:cNvPr id="11" name="AutoShape 57">
            <a:extLst>
              <a:ext uri="{FF2B5EF4-FFF2-40B4-BE49-F238E27FC236}">
                <a16:creationId xmlns:a16="http://schemas.microsoft.com/office/drawing/2014/main" id="{0D90D0C1-DD78-40FE-A4F4-11FCAD759432}"/>
              </a:ext>
            </a:extLst>
          </p:cNvPr>
          <p:cNvCxnSpPr>
            <a:cxnSpLocks noChangeShapeType="1"/>
            <a:stCxn id="6" idx="2"/>
            <a:endCxn id="9" idx="0"/>
          </p:cNvCxnSpPr>
          <p:nvPr/>
        </p:nvCxnSpPr>
        <p:spPr bwMode="auto">
          <a:xfrm>
            <a:off x="16256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AutoShape 58">
            <a:extLst>
              <a:ext uri="{FF2B5EF4-FFF2-40B4-BE49-F238E27FC236}">
                <a16:creationId xmlns:a16="http://schemas.microsoft.com/office/drawing/2014/main" id="{B129E1AE-DF8B-42D2-B0A5-6514A8400BA3}"/>
              </a:ext>
            </a:extLst>
          </p:cNvPr>
          <p:cNvCxnSpPr>
            <a:cxnSpLocks noChangeShapeType="1"/>
            <a:stCxn id="7" idx="2"/>
            <a:endCxn id="10" idx="0"/>
          </p:cNvCxnSpPr>
          <p:nvPr/>
        </p:nvCxnSpPr>
        <p:spPr bwMode="auto">
          <a:xfrm>
            <a:off x="24638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59">
            <a:extLst>
              <a:ext uri="{FF2B5EF4-FFF2-40B4-BE49-F238E27FC236}">
                <a16:creationId xmlns:a16="http://schemas.microsoft.com/office/drawing/2014/main" id="{4207980C-7278-4AF1-B799-B66AE700407F}"/>
              </a:ext>
            </a:extLst>
          </p:cNvPr>
          <p:cNvCxnSpPr>
            <a:cxnSpLocks noChangeShapeType="1"/>
            <a:stCxn id="7" idx="0"/>
            <a:endCxn id="23" idx="2"/>
          </p:cNvCxnSpPr>
          <p:nvPr/>
        </p:nvCxnSpPr>
        <p:spPr bwMode="auto">
          <a:xfrm flipH="1" flipV="1">
            <a:off x="1625600" y="4873625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60">
            <a:extLst>
              <a:ext uri="{FF2B5EF4-FFF2-40B4-BE49-F238E27FC236}">
                <a16:creationId xmlns:a16="http://schemas.microsoft.com/office/drawing/2014/main" id="{9739B881-EAEB-479B-9493-67134D565E06}"/>
              </a:ext>
            </a:extLst>
          </p:cNvPr>
          <p:cNvCxnSpPr>
            <a:cxnSpLocks noChangeShapeType="1"/>
            <a:stCxn id="6" idx="0"/>
            <a:endCxn id="23" idx="2"/>
          </p:cNvCxnSpPr>
          <p:nvPr/>
        </p:nvCxnSpPr>
        <p:spPr bwMode="auto">
          <a:xfrm flipV="1">
            <a:off x="1625600" y="4873625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61">
            <a:extLst>
              <a:ext uri="{FF2B5EF4-FFF2-40B4-BE49-F238E27FC236}">
                <a16:creationId xmlns:a16="http://schemas.microsoft.com/office/drawing/2014/main" id="{0EBDFAD5-38DE-4AFF-81CF-F54C1AE76FA3}"/>
              </a:ext>
            </a:extLst>
          </p:cNvPr>
          <p:cNvCxnSpPr>
            <a:cxnSpLocks noChangeShapeType="1"/>
            <a:stCxn id="23" idx="3"/>
            <a:endCxn id="8" idx="1"/>
          </p:cNvCxnSpPr>
          <p:nvPr/>
        </p:nvCxnSpPr>
        <p:spPr bwMode="auto">
          <a:xfrm flipV="1">
            <a:off x="2006600" y="4454525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7" name="Rectangle 62">
            <a:extLst>
              <a:ext uri="{FF2B5EF4-FFF2-40B4-BE49-F238E27FC236}">
                <a16:creationId xmlns:a16="http://schemas.microsoft.com/office/drawing/2014/main" id="{9F5BCB14-C8F1-47B1-8CB1-77A20C28E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35020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18" name="Rectangle 63">
            <a:extLst>
              <a:ext uri="{FF2B5EF4-FFF2-40B4-BE49-F238E27FC236}">
                <a16:creationId xmlns:a16="http://schemas.microsoft.com/office/drawing/2014/main" id="{20313874-628C-472F-9C74-C8F2E705A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39592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19" name="AutoShape 64">
            <a:extLst>
              <a:ext uri="{FF2B5EF4-FFF2-40B4-BE49-F238E27FC236}">
                <a16:creationId xmlns:a16="http://schemas.microsoft.com/office/drawing/2014/main" id="{3932822B-129F-4E71-B74F-7FDE047753DC}"/>
              </a:ext>
            </a:extLst>
          </p:cNvPr>
          <p:cNvCxnSpPr>
            <a:cxnSpLocks noChangeShapeType="1"/>
            <a:stCxn id="17" idx="2"/>
            <a:endCxn id="18" idx="0"/>
          </p:cNvCxnSpPr>
          <p:nvPr/>
        </p:nvCxnSpPr>
        <p:spPr bwMode="auto">
          <a:xfrm>
            <a:off x="1625600" y="3883025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65">
            <a:extLst>
              <a:ext uri="{FF2B5EF4-FFF2-40B4-BE49-F238E27FC236}">
                <a16:creationId xmlns:a16="http://schemas.microsoft.com/office/drawing/2014/main" id="{0B5FD61C-AAAF-42EA-A0BF-CC40F24576C3}"/>
              </a:ext>
            </a:extLst>
          </p:cNvPr>
          <p:cNvCxnSpPr>
            <a:cxnSpLocks noChangeShapeType="1"/>
            <a:stCxn id="23" idx="0"/>
            <a:endCxn id="18" idx="2"/>
          </p:cNvCxnSpPr>
          <p:nvPr/>
        </p:nvCxnSpPr>
        <p:spPr bwMode="auto">
          <a:xfrm flipV="1">
            <a:off x="1625600" y="4340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Rectangle 66">
            <a:extLst>
              <a:ext uri="{FF2B5EF4-FFF2-40B4-BE49-F238E27FC236}">
                <a16:creationId xmlns:a16="http://schemas.microsoft.com/office/drawing/2014/main" id="{B0807799-F15D-4C17-91B4-1138D77A3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200" y="3349625"/>
            <a:ext cx="3048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2" name="Text Box 67">
            <a:extLst>
              <a:ext uri="{FF2B5EF4-FFF2-40B4-BE49-F238E27FC236}">
                <a16:creationId xmlns:a16="http://schemas.microsoft.com/office/drawing/2014/main" id="{4A7E2D12-B01F-4884-919A-322A509BD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8925" y="3371850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3" name="Rectangle 68">
            <a:extLst>
              <a:ext uri="{FF2B5EF4-FFF2-40B4-BE49-F238E27FC236}">
                <a16:creationId xmlns:a16="http://schemas.microsoft.com/office/drawing/2014/main" id="{48B12A72-E3DC-4D06-9D97-F7C819D38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44926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24" name="Rectangle 70">
            <a:extLst>
              <a:ext uri="{FF2B5EF4-FFF2-40B4-BE49-F238E27FC236}">
                <a16:creationId xmlns:a16="http://schemas.microsoft.com/office/drawing/2014/main" id="{9B84B4F2-EDEE-492C-811E-2A7B91CB9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25" name="AutoShape 71">
            <a:extLst>
              <a:ext uri="{FF2B5EF4-FFF2-40B4-BE49-F238E27FC236}">
                <a16:creationId xmlns:a16="http://schemas.microsoft.com/office/drawing/2014/main" id="{9DAB1292-216D-4769-8D12-50AD88336EAA}"/>
              </a:ext>
            </a:extLst>
          </p:cNvPr>
          <p:cNvCxnSpPr>
            <a:cxnSpLocks noChangeShapeType="1"/>
            <a:endCxn id="24" idx="0"/>
          </p:cNvCxnSpPr>
          <p:nvPr/>
        </p:nvCxnSpPr>
        <p:spPr bwMode="auto">
          <a:xfrm>
            <a:off x="33020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72">
            <a:extLst>
              <a:ext uri="{FF2B5EF4-FFF2-40B4-BE49-F238E27FC236}">
                <a16:creationId xmlns:a16="http://schemas.microsoft.com/office/drawing/2014/main" id="{C48F12CA-0632-417D-A2A8-821F3BA5F006}"/>
              </a:ext>
            </a:extLst>
          </p:cNvPr>
          <p:cNvCxnSpPr>
            <a:cxnSpLocks noChangeShapeType="1"/>
            <a:endCxn id="23" idx="2"/>
          </p:cNvCxnSpPr>
          <p:nvPr/>
        </p:nvCxnSpPr>
        <p:spPr bwMode="auto">
          <a:xfrm flipH="1" flipV="1">
            <a:off x="1625600" y="4873625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Rectangle 74">
            <a:extLst>
              <a:ext uri="{FF2B5EF4-FFF2-40B4-BE49-F238E27FC236}">
                <a16:creationId xmlns:a16="http://schemas.microsoft.com/office/drawing/2014/main" id="{CF1E1CB9-685F-4E7E-BAAB-E64C59423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3839" y="2227263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75">
            <a:extLst>
              <a:ext uri="{FF2B5EF4-FFF2-40B4-BE49-F238E27FC236}">
                <a16:creationId xmlns:a16="http://schemas.microsoft.com/office/drawing/2014/main" id="{D86AB16C-5D32-45F3-9277-20EF1CDE5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3839" y="27606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cxnSp>
        <p:nvCxnSpPr>
          <p:cNvPr id="29" name="AutoShape 76">
            <a:extLst>
              <a:ext uri="{FF2B5EF4-FFF2-40B4-BE49-F238E27FC236}">
                <a16:creationId xmlns:a16="http://schemas.microsoft.com/office/drawing/2014/main" id="{1E3D67C4-1457-4D61-A239-5555F3B038B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884839" y="26082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0" name="Rectangle 77">
            <a:extLst>
              <a:ext uri="{FF2B5EF4-FFF2-40B4-BE49-F238E27FC236}">
                <a16:creationId xmlns:a16="http://schemas.microsoft.com/office/drawing/2014/main" id="{3F4F0B7B-6B5A-4074-A1E3-24727EF27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725" y="510222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1" name="Rectangle 78">
            <a:extLst>
              <a:ext uri="{FF2B5EF4-FFF2-40B4-BE49-F238E27FC236}">
                <a16:creationId xmlns:a16="http://schemas.microsoft.com/office/drawing/2014/main" id="{E2B2C39D-6FB4-4C19-BCE0-BF0A9B043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6925" y="5102225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2" name="Rectangle 80">
            <a:extLst>
              <a:ext uri="{FF2B5EF4-FFF2-40B4-BE49-F238E27FC236}">
                <a16:creationId xmlns:a16="http://schemas.microsoft.com/office/drawing/2014/main" id="{A59203BD-179F-4929-B768-25805F12A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7925" y="4264025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33" name="Rectangle 81">
            <a:extLst>
              <a:ext uri="{FF2B5EF4-FFF2-40B4-BE49-F238E27FC236}">
                <a16:creationId xmlns:a16="http://schemas.microsoft.com/office/drawing/2014/main" id="{D9C26BFF-C91E-4AE5-B3B4-718EE34AF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725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34" name="Rectangle 82">
            <a:extLst>
              <a:ext uri="{FF2B5EF4-FFF2-40B4-BE49-F238E27FC236}">
                <a16:creationId xmlns:a16="http://schemas.microsoft.com/office/drawing/2014/main" id="{FF7D2675-1D70-4082-AD0B-62F50C49A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6925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cxnSp>
        <p:nvCxnSpPr>
          <p:cNvPr id="35" name="AutoShape 84">
            <a:extLst>
              <a:ext uri="{FF2B5EF4-FFF2-40B4-BE49-F238E27FC236}">
                <a16:creationId xmlns:a16="http://schemas.microsoft.com/office/drawing/2014/main" id="{64C694FC-D874-4000-95A5-57737E655341}"/>
              </a:ext>
            </a:extLst>
          </p:cNvPr>
          <p:cNvCxnSpPr>
            <a:cxnSpLocks noChangeShapeType="1"/>
            <a:stCxn id="30" idx="2"/>
            <a:endCxn id="33" idx="0"/>
          </p:cNvCxnSpPr>
          <p:nvPr/>
        </p:nvCxnSpPr>
        <p:spPr bwMode="auto">
          <a:xfrm>
            <a:off x="5419725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85">
            <a:extLst>
              <a:ext uri="{FF2B5EF4-FFF2-40B4-BE49-F238E27FC236}">
                <a16:creationId xmlns:a16="http://schemas.microsoft.com/office/drawing/2014/main" id="{A46C4FF6-B112-42C1-BD8D-278B431FD8D1}"/>
              </a:ext>
            </a:extLst>
          </p:cNvPr>
          <p:cNvCxnSpPr>
            <a:cxnSpLocks noChangeShapeType="1"/>
            <a:stCxn id="31" idx="2"/>
            <a:endCxn id="34" idx="0"/>
          </p:cNvCxnSpPr>
          <p:nvPr/>
        </p:nvCxnSpPr>
        <p:spPr bwMode="auto">
          <a:xfrm>
            <a:off x="6257925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" name="AutoShape 87">
            <a:extLst>
              <a:ext uri="{FF2B5EF4-FFF2-40B4-BE49-F238E27FC236}">
                <a16:creationId xmlns:a16="http://schemas.microsoft.com/office/drawing/2014/main" id="{4BBC0F4E-752C-4235-A6D8-9148E60EA929}"/>
              </a:ext>
            </a:extLst>
          </p:cNvPr>
          <p:cNvCxnSpPr>
            <a:cxnSpLocks noChangeShapeType="1"/>
            <a:stCxn id="31" idx="0"/>
            <a:endCxn id="51" idx="2"/>
          </p:cNvCxnSpPr>
          <p:nvPr/>
        </p:nvCxnSpPr>
        <p:spPr bwMode="auto">
          <a:xfrm flipH="1" flipV="1">
            <a:off x="5419725" y="4873625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" name="AutoShape 88">
            <a:extLst>
              <a:ext uri="{FF2B5EF4-FFF2-40B4-BE49-F238E27FC236}">
                <a16:creationId xmlns:a16="http://schemas.microsoft.com/office/drawing/2014/main" id="{6AA90B29-6C0A-4F5A-8CCA-0342198F49CA}"/>
              </a:ext>
            </a:extLst>
          </p:cNvPr>
          <p:cNvCxnSpPr>
            <a:cxnSpLocks noChangeShapeType="1"/>
            <a:stCxn id="30" idx="0"/>
            <a:endCxn id="51" idx="2"/>
          </p:cNvCxnSpPr>
          <p:nvPr/>
        </p:nvCxnSpPr>
        <p:spPr bwMode="auto">
          <a:xfrm flipV="1">
            <a:off x="5419725" y="4873625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AutoShape 89">
            <a:extLst>
              <a:ext uri="{FF2B5EF4-FFF2-40B4-BE49-F238E27FC236}">
                <a16:creationId xmlns:a16="http://schemas.microsoft.com/office/drawing/2014/main" id="{48D2D286-ABB2-4799-BB3A-53F44686F5C5}"/>
              </a:ext>
            </a:extLst>
          </p:cNvPr>
          <p:cNvCxnSpPr>
            <a:cxnSpLocks noChangeShapeType="1"/>
            <a:endCxn id="51" idx="2"/>
          </p:cNvCxnSpPr>
          <p:nvPr/>
        </p:nvCxnSpPr>
        <p:spPr bwMode="auto">
          <a:xfrm flipH="1" flipV="1">
            <a:off x="5419725" y="4873625"/>
            <a:ext cx="2514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90">
            <a:extLst>
              <a:ext uri="{FF2B5EF4-FFF2-40B4-BE49-F238E27FC236}">
                <a16:creationId xmlns:a16="http://schemas.microsoft.com/office/drawing/2014/main" id="{EE15D7FB-F727-47B5-8276-5309916E58B3}"/>
              </a:ext>
            </a:extLst>
          </p:cNvPr>
          <p:cNvCxnSpPr>
            <a:cxnSpLocks noChangeShapeType="1"/>
            <a:stCxn id="51" idx="3"/>
            <a:endCxn id="32" idx="1"/>
          </p:cNvCxnSpPr>
          <p:nvPr/>
        </p:nvCxnSpPr>
        <p:spPr bwMode="auto">
          <a:xfrm flipV="1">
            <a:off x="5800725" y="4454525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41" name="Rectangle 91">
            <a:extLst>
              <a:ext uri="{FF2B5EF4-FFF2-40B4-BE49-F238E27FC236}">
                <a16:creationId xmlns:a16="http://schemas.microsoft.com/office/drawing/2014/main" id="{A60DBD0D-5870-4D63-856A-B87C2CEA5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725" y="35020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42" name="Rectangle 92">
            <a:extLst>
              <a:ext uri="{FF2B5EF4-FFF2-40B4-BE49-F238E27FC236}">
                <a16:creationId xmlns:a16="http://schemas.microsoft.com/office/drawing/2014/main" id="{931BC660-482A-4160-84C2-C3232DBF8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725" y="39592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43" name="AutoShape 93">
            <a:extLst>
              <a:ext uri="{FF2B5EF4-FFF2-40B4-BE49-F238E27FC236}">
                <a16:creationId xmlns:a16="http://schemas.microsoft.com/office/drawing/2014/main" id="{9065BF3B-DD7D-444E-885E-1EC6419CEA69}"/>
              </a:ext>
            </a:extLst>
          </p:cNvPr>
          <p:cNvCxnSpPr>
            <a:cxnSpLocks noChangeShapeType="1"/>
            <a:stCxn id="41" idx="2"/>
            <a:endCxn id="42" idx="0"/>
          </p:cNvCxnSpPr>
          <p:nvPr/>
        </p:nvCxnSpPr>
        <p:spPr bwMode="auto">
          <a:xfrm>
            <a:off x="5419725" y="3883025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" name="AutoShape 94">
            <a:extLst>
              <a:ext uri="{FF2B5EF4-FFF2-40B4-BE49-F238E27FC236}">
                <a16:creationId xmlns:a16="http://schemas.microsoft.com/office/drawing/2014/main" id="{926D561F-E2C6-40EB-A43D-F04B4D680B00}"/>
              </a:ext>
            </a:extLst>
          </p:cNvPr>
          <p:cNvCxnSpPr>
            <a:cxnSpLocks noChangeShapeType="1"/>
            <a:stCxn id="51" idx="0"/>
            <a:endCxn id="42" idx="2"/>
          </p:cNvCxnSpPr>
          <p:nvPr/>
        </p:nvCxnSpPr>
        <p:spPr bwMode="auto">
          <a:xfrm flipV="1">
            <a:off x="5419725" y="4340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5" name="Rectangle 95">
            <a:extLst>
              <a:ext uri="{FF2B5EF4-FFF2-40B4-BE49-F238E27FC236}">
                <a16:creationId xmlns:a16="http://schemas.microsoft.com/office/drawing/2014/main" id="{987AE769-FCAA-4AE8-B2C3-BC9F590DE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6325" y="3349625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6" name="Text Box 96">
            <a:extLst>
              <a:ext uri="{FF2B5EF4-FFF2-40B4-BE49-F238E27FC236}">
                <a16:creationId xmlns:a16="http://schemas.microsoft.com/office/drawing/2014/main" id="{35D145B4-01DD-4C51-81D4-5B78ED88F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3050" y="3371850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47" name="Rectangle 97">
            <a:extLst>
              <a:ext uri="{FF2B5EF4-FFF2-40B4-BE49-F238E27FC236}">
                <a16:creationId xmlns:a16="http://schemas.microsoft.com/office/drawing/2014/main" id="{9AECEE86-ED55-454D-9B09-7F646F267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25" y="5102225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48" name="Rectangle 98">
            <a:extLst>
              <a:ext uri="{FF2B5EF4-FFF2-40B4-BE49-F238E27FC236}">
                <a16:creationId xmlns:a16="http://schemas.microsoft.com/office/drawing/2014/main" id="{2DE6D321-EF6C-4CD9-B690-9FA5BC1E3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25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49" name="AutoShape 99">
            <a:extLst>
              <a:ext uri="{FF2B5EF4-FFF2-40B4-BE49-F238E27FC236}">
                <a16:creationId xmlns:a16="http://schemas.microsoft.com/office/drawing/2014/main" id="{7B9C1D2C-6B93-46B6-B899-B23DF0321D66}"/>
              </a:ext>
            </a:extLst>
          </p:cNvPr>
          <p:cNvCxnSpPr>
            <a:cxnSpLocks noChangeShapeType="1"/>
            <a:stCxn id="48" idx="0"/>
            <a:endCxn id="47" idx="2"/>
          </p:cNvCxnSpPr>
          <p:nvPr/>
        </p:nvCxnSpPr>
        <p:spPr bwMode="auto">
          <a:xfrm flipV="1">
            <a:off x="7096125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0" name="AutoShape 100">
            <a:extLst>
              <a:ext uri="{FF2B5EF4-FFF2-40B4-BE49-F238E27FC236}">
                <a16:creationId xmlns:a16="http://schemas.microsoft.com/office/drawing/2014/main" id="{FD09914C-684F-4DA2-A86C-DB26400455FF}"/>
              </a:ext>
            </a:extLst>
          </p:cNvPr>
          <p:cNvCxnSpPr>
            <a:cxnSpLocks noChangeShapeType="1"/>
            <a:stCxn id="51" idx="2"/>
            <a:endCxn id="47" idx="0"/>
          </p:cNvCxnSpPr>
          <p:nvPr/>
        </p:nvCxnSpPr>
        <p:spPr bwMode="auto">
          <a:xfrm>
            <a:off x="5419725" y="4873625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1" name="Rectangle 101">
            <a:extLst>
              <a:ext uri="{FF2B5EF4-FFF2-40B4-BE49-F238E27FC236}">
                <a16:creationId xmlns:a16="http://schemas.microsoft.com/office/drawing/2014/main" id="{E754C2DA-8F81-4AF6-A6C3-CFF94F4D6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725" y="44926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52" name="Rectangle 102">
            <a:extLst>
              <a:ext uri="{FF2B5EF4-FFF2-40B4-BE49-F238E27FC236}">
                <a16:creationId xmlns:a16="http://schemas.microsoft.com/office/drawing/2014/main" id="{2420BE9A-D99C-4D9B-A6D3-4F4985710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325" y="510222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3" name="Rectangle 103">
            <a:extLst>
              <a:ext uri="{FF2B5EF4-FFF2-40B4-BE49-F238E27FC236}">
                <a16:creationId xmlns:a16="http://schemas.microsoft.com/office/drawing/2014/main" id="{09E1116F-74EE-4EA2-929F-85228BEE2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325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cxnSp>
        <p:nvCxnSpPr>
          <p:cNvPr id="54" name="AutoShape 104">
            <a:extLst>
              <a:ext uri="{FF2B5EF4-FFF2-40B4-BE49-F238E27FC236}">
                <a16:creationId xmlns:a16="http://schemas.microsoft.com/office/drawing/2014/main" id="{2C73E652-8BD7-4545-8CB5-BA72AFAF9DD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34325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5" name="Rectangle 97">
            <a:extLst>
              <a:ext uri="{FF2B5EF4-FFF2-40B4-BE49-F238E27FC236}">
                <a16:creationId xmlns:a16="http://schemas.microsoft.com/office/drawing/2014/main" id="{9CC48ED2-56F1-46C8-9AEE-D9F053DD7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687" y="5104845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6" name="Text Box 4">
            <a:extLst>
              <a:ext uri="{FF2B5EF4-FFF2-40B4-BE49-F238E27FC236}">
                <a16:creationId xmlns:a16="http://schemas.microsoft.com/office/drawing/2014/main" id="{8D00160C-27F5-468C-ACFE-8DD7997D1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2200" y="2193230"/>
            <a:ext cx="7391400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cloneLi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firstChild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cloneNode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cloneLi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57" name="그림 56" descr="코딩아이콘.png">
            <a:extLst>
              <a:ext uri="{FF2B5EF4-FFF2-40B4-BE49-F238E27FC236}">
                <a16:creationId xmlns:a16="http://schemas.microsoft.com/office/drawing/2014/main" id="{11466D2A-B24B-4B7F-9839-24FB860AB6A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7E82AF18-B200-4BE7-BF42-763283D30686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8" name="Text Box 3">
            <a:extLst>
              <a:ext uri="{FF2B5EF4-FFF2-40B4-BE49-F238E27FC236}">
                <a16:creationId xmlns:a16="http://schemas.microsoft.com/office/drawing/2014/main" id="{730078C0-80EF-4C18-85EA-158C8C5EC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3411" y="6133838"/>
            <a:ext cx="51131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https://ko.javascript.info/modifying-document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1917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DOM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으로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HTML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속성 접근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71112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HTML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표준 속성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표준 속성은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속성으로 저장됨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elem.href -&gt; "hello.html"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elem.src -&gt; "hello.png"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elem.type -&gt; "text"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elem.name -&gt; "userName"</a:t>
            </a: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HTML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표준이 아닌 속성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표준이 아닌 속성은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속성으로 저장되지 않음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elem.format -&gt; undefined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속성대신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elem.getAttribute(attrName)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 이용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elem.getAttribute('format') -&gt; png</a:t>
            </a:r>
          </a:p>
          <a:p>
            <a:pPr lvl="1"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custom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개발자가 임의로 부여한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data-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age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data-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user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name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처럼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"data-"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접두어로 시작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elem.dataset.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age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elem.dataset.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userName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처럼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dataset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속성으로 접근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속성명을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연결했을 경우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카멜케이스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변환된 속성명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21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1AADD8-B068-4C1C-8CCB-A2E9B98E8269}"/>
              </a:ext>
            </a:extLst>
          </p:cNvPr>
          <p:cNvSpPr txBox="1"/>
          <p:nvPr/>
        </p:nvSpPr>
        <p:spPr>
          <a:xfrm>
            <a:off x="6461092" y="1425068"/>
            <a:ext cx="510506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"hello.html"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클릭해봐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&lt;img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"hello.png" </a:t>
            </a:r>
            <a:r>
              <a:rPr lang="en-US" altLang="ko-KR">
                <a:solidFill>
                  <a:srgbClr val="E50000"/>
                </a:solidFill>
                <a:latin typeface="Consolas" panose="020B0609020204030204" pitchFamily="49" charset="0"/>
              </a:rPr>
              <a:t>format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"png"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B10F12C0-0052-4FB5-81D3-11AAA7C943C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2B3EE1-AE0F-42A6-B449-CCEEBA761CB1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ex05-06.html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BE8F84E6-50BA-4884-A67D-148387C48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https://ko.javascript.info/dom-attributes-and-properties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1622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style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다루기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254845" cy="5109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요소에 스타일 적용</a:t>
            </a:r>
            <a:endParaRPr lang="en-US" altLang="ko-KR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요소의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속성에 직접 스타일 지정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"font-size: 40px;"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😆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&lt;/span&gt;</a:t>
            </a: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스타일을 명시한 클래스 작성 후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속성으로 적용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일반적으로 스타일 정의는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속성보다는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사용하는 방식이 선호됨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재사용성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 요소에 적용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성능 향상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브라우저의 캐싱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유지보수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CSS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파일에서 일괄적인 스타일 관리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동적 스타일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필요한 경우 제한적으로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22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1B70C0-5E47-457C-87C9-CA8FA138FE5B}"/>
              </a:ext>
            </a:extLst>
          </p:cNvPr>
          <p:cNvSpPr txBox="1"/>
          <p:nvPr/>
        </p:nvSpPr>
        <p:spPr>
          <a:xfrm>
            <a:off x="1345935" y="2329070"/>
            <a:ext cx="3359416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.pad100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.size30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F07F0-3DE0-429F-8D84-748DD4D8553B}"/>
              </a:ext>
            </a:extLst>
          </p:cNvPr>
          <p:cNvSpPr txBox="1"/>
          <p:nvPr/>
        </p:nvSpPr>
        <p:spPr>
          <a:xfrm>
            <a:off x="5127360" y="2323921"/>
            <a:ext cx="365700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"pad100 size30"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CB005A7C-7B0A-4B34-9AE8-8C3298A1B93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9A84CB-9D23-4B09-91C8-A18922B6E711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ex05-07.html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514BB398-5F75-4244-9839-23B82EB68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https://ko.javascript.info/styles-and-classes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7864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style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다루기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254845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자바스크립트로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 접근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요소노드의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CSS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스타일 정보가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저장됨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스타일 속성에 접근할 경우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style.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스타일속성명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형태로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elem.style.top = "10px"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elem.style.left = "20px"</a:t>
            </a: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font-size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같이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연결한 스타일 속성은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카멜케이스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변환된 속성명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elem.style.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fontSize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= "10px"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elem.style.backgroundColor = "yellow"</a:t>
            </a: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속성은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읽기 전용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전체 스타일을 한번에 바꾸기 위해서 문자열을 할당할 수 없음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.style = "font-size: 10px; background-color: yellow;"  (x)</a:t>
            </a: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전체 스타일을 한번에 바꾸기 위해서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cssText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style.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cssText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= "font-size: 10px; background-color: yellow;"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23</a:t>
            </a:fld>
            <a:endParaRPr kumimoji="1" lang="ko-KR" altLang="en-US"/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596B32AA-36A9-4192-8277-A0DA688B64E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F2B210-A5E1-464C-BCE9-071A66401A7C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ex05-07.html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B33772C3-1032-424B-BA9D-EB5414235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https://ko.javascript.info/styles-and-classes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0415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class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다루기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254845" cy="541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자바스크립트로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접근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className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저장되어 있음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(class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예약어라서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className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대신 사용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 전체를 바꿀때는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elem.className = "pad100 size30"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처럼 직접 값을 명시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속성을 하나씩 접근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</a:t>
            </a:r>
            <a:r>
              <a:rPr lang="en-US" altLang="ko-KR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classList</a:t>
            </a:r>
          </a:p>
          <a:p>
            <a:pPr lvl="2">
              <a:buFontTx/>
              <a:buChar char="•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속성의 목록을 가지고 있는 </a:t>
            </a:r>
            <a:r>
              <a:rPr lang="ko-KR" altLang="en-US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유사 배열 객체</a:t>
            </a:r>
            <a:endParaRPr lang="en-US" altLang="ko-KR" sz="200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add("hello"): hello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 추가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remove("hello"): hello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 제거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toggle("hello"): hello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클래스가 있으면 제거하고 없으면 추가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contains("hello"): hello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클래스의 존재 여부 반환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적용된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확인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최종 계산된 스타일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getComputedStyle(element, [pseudo])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외부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css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파일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&lt;style&gt;,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인라인 스타일 등 모든 스타일 요소가 반영된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최종 계산된 스타일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elem.style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유사한 스타일 정보가 담긴 객체를 반환하지만 모든 속성은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읽기 전용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element: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스타일 값을 읽을 요소노드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pseudo: ::before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같은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pseudo-element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스타일이 필요할 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24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440C4EDB-3BE7-4481-8DC3-F4FDE88A2E7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ED8E4A-DAE2-4F99-BF17-857BF7F3AD4A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ex05-08.html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36A8EF-C26E-4315-BCB9-D7E6758CADE3}"/>
              </a:ext>
            </a:extLst>
          </p:cNvPr>
          <p:cNvSpPr txBox="1"/>
          <p:nvPr/>
        </p:nvSpPr>
        <p:spPr>
          <a:xfrm>
            <a:off x="8317788" y="1790721"/>
            <a:ext cx="3359416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.pad100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.size30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926A94-DD60-4671-BC40-08E55DFEB9CE}"/>
              </a:ext>
            </a:extLst>
          </p:cNvPr>
          <p:cNvSpPr txBox="1"/>
          <p:nvPr/>
        </p:nvSpPr>
        <p:spPr>
          <a:xfrm>
            <a:off x="8168995" y="3719680"/>
            <a:ext cx="365700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"pad100 size30"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C96B85BF-00B2-4A5E-910F-8FF19A322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https://ko.javascript.info/styles-and-classes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3744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이벤트란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170873" cy="572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브라우저에서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어떤 일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일어 났음을 알려주는 신호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클릭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키보드 입력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마우스 이동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스크롤 등의 작업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요소 노드에서 발생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핸들러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특정 이벤트가 발생했을 때 실행되는 함수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이벤트가 발생하는 대상에 이벤트와 이벤트 핸들러를 등록해서 처리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대표적인 이벤트 종류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마우스 이벤트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click, dblclick, mousemove, mouseover/mouseout, mousedown/mouseup, contextmenu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키보드 이벤트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keydown/keyup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폼 이벤트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focus/blur,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input, change, submit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스크롤 이벤트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scroll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 로딩 이벤트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load, DOMContentLoaded, beforeunload/unload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25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F1BAC2F9-A903-47ED-9D08-8B0B2C8DE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7181" y="6414611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https://ko.javascript.info/introduction-browser-events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13468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이벤트 핸들러 등록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1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71112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프로퍼티에 할당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Level 0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방식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비표준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 노드의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on&lt;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event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속성에 이벤트 핸들러를 등록하면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event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발생했을 때 등록한 핸들러가 호출됨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26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77250A-8EF8-4619-AF39-AA21319190D5}"/>
              </a:ext>
            </a:extLst>
          </p:cNvPr>
          <p:cNvSpPr txBox="1"/>
          <p:nvPr/>
        </p:nvSpPr>
        <p:spPr>
          <a:xfrm>
            <a:off x="3048000" y="3353244"/>
            <a:ext cx="6096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 클릭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566D77-E1DC-42D2-93D9-43BAF34723EA}"/>
              </a:ext>
            </a:extLst>
          </p:cNvPr>
          <p:cNvSpPr txBox="1"/>
          <p:nvPr/>
        </p:nvSpPr>
        <p:spPr>
          <a:xfrm>
            <a:off x="3048000" y="2535260"/>
            <a:ext cx="609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눌러봐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7E0D5F0D-2DCC-4A17-8456-4192AD6328B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2BAA56F-FF0D-40F0-BB43-D52D750FD513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ex05-04.html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4CB6D7DA-2AE8-4C6B-9E8A-462F0534F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https://ko.javascript.info/introduction-browser-events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0357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71112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HTML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인라인 방식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Level 0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방식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비표준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HTML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태그의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on&lt;event&gt;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속성에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&lt;event&gt;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발생 했을 때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실행할 코드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on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click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on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mousemove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on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keydown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실행할 코드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구성된 이벤트 핸들러를 만들어서 요소 노드의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on&lt;event&gt;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속성에 등록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아래의 두 코드는 동일한 효과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27</a:t>
            </a:fld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233566-8F55-4D6F-A578-ED73DE540757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이벤트 핸들러 등록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2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58FD2B-FF73-426A-8EFB-07C81A048878}"/>
              </a:ext>
            </a:extLst>
          </p:cNvPr>
          <p:cNvSpPr txBox="1"/>
          <p:nvPr/>
        </p:nvSpPr>
        <p:spPr>
          <a:xfrm>
            <a:off x="3048000" y="3401516"/>
            <a:ext cx="6096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 클릭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D1F21E-D87E-4740-AE11-5FD4586C14C3}"/>
              </a:ext>
            </a:extLst>
          </p:cNvPr>
          <p:cNvSpPr txBox="1"/>
          <p:nvPr/>
        </p:nvSpPr>
        <p:spPr>
          <a:xfrm>
            <a:off x="1247775" y="2780784"/>
            <a:ext cx="96964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클릭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);"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눌러봐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2" name="그림 11" descr="코딩아이콘.png">
            <a:extLst>
              <a:ext uri="{FF2B5EF4-FFF2-40B4-BE49-F238E27FC236}">
                <a16:creationId xmlns:a16="http://schemas.microsoft.com/office/drawing/2014/main" id="{FF3109BA-525B-422B-9147-671E198F841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9428E99-8DBB-4A39-B6FE-F6BBE5D1154F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ex05-04.html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596A9507-6288-47DF-AC6E-3AC33D242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https://ko.javascript.info/introduction-browser-events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42122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Level 0 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방식의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문제점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7111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 Level 0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방식의 문제점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on&lt;event&gt;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속성의 값은 한개만 존재할 수 있기 때문에 이벤트 핸들러를 여러번 할당하면 기존 값이 덮어 씌워져서  이벤트 핸들러를 여러개 등록할 수 없음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28</a:t>
            </a:fld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A39997-AF8B-41A2-B176-0E6BC079C33F}"/>
              </a:ext>
            </a:extLst>
          </p:cNvPr>
          <p:cNvSpPr txBox="1"/>
          <p:nvPr/>
        </p:nvSpPr>
        <p:spPr>
          <a:xfrm>
            <a:off x="3048000" y="2050420"/>
            <a:ext cx="60960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 클릭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 클릭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2'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4ACEC803-D1C7-4557-B6F9-CAF95F9353B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2987FB-DE07-4E07-A97F-366CB61BADE4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ex05-04.html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0B0A4499-E859-426A-87B7-C87968C4A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https://ko.javascript.info/introduction-browser-events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4474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이벤트 핸들러 등록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71112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elem.addEventListener(event, handler, [useCapture])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Level 2 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방식 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8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표준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요소노드에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event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발생시 실행할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handler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등록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event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이벤트 이름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(click, mousemove, keydown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handler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핸들러 함수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useCapture: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캡처링 단계의 이벤트 캐치 여부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이고 버블링 단계의 이벤트를 캐치함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29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7A44CE-0F73-475B-BFB8-7DB94FECF216}"/>
              </a:ext>
            </a:extLst>
          </p:cNvPr>
          <p:cNvSpPr txBox="1"/>
          <p:nvPr/>
        </p:nvSpPr>
        <p:spPr>
          <a:xfrm>
            <a:off x="1026694" y="3223914"/>
            <a:ext cx="60960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클릭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클릭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C27BABC6-DE02-4F4B-97EC-E32F00A6370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42DCA0-20AE-40C7-A090-B2509B2F113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ex05-04.html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F36D4DDE-5BF4-477B-94B2-BC6BDFC59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https://ko.javascript.info/introduction-browser-events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0349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클라이언트 사이드 자바스크립트란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450512" cy="5663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브라우저에서 실행되는 자바스크립트 환경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ECMAScript: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 언어에 대한 표준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https://ecma-international.org/publications-and-standards/standards/ecma-262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DOM(Document Object Model):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웹페이지 제어를 위한 표준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https://dom.spec.whatwg.org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window.document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Event</a:t>
            </a:r>
          </a:p>
          <a:p>
            <a:pPr lvl="2"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BOM(Browser Object Model):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웹페이지 외부의 브라우저 기능 제어를 위한 표준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HTML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https://html.spec.whatwg.org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navigator: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브라우저와 운영체제에 대한 정보 제공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window.location: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페이지의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대한 제어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읽기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window.history: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브라우저의 과거 페이지 이동 정보에 대한 제어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읽기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alert, setTimeout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Web APIs: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브라우저가 제공하는 웹 기능을 위한 표준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6"/>
              </a:rPr>
              <a:t>https://spec.whatwg.org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XMLHttpRequest: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서버와 통신에 사용되는 객체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(Ajax)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Web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Storage, Notifications API, WebSocket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3DAB733C-97A3-49B8-926C-45FC738D9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2905" y="6133838"/>
            <a:ext cx="45436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7"/>
              </a:rPr>
              <a:t>https://ko.javascript.info/browser-environment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96685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이벤트 핸들러 등록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7111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elem.removeEventListener(event, handler, [useCapture])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요소노드에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event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발생시 실행할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handler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제거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핸들러를 등록할 때 지정했던 매개변수와 동일한 인자값의 핸들러가 삭제됨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30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6D233E-5CCD-4AFC-A69D-03EBD307945C}"/>
              </a:ext>
            </a:extLst>
          </p:cNvPr>
          <p:cNvSpPr txBox="1"/>
          <p:nvPr/>
        </p:nvSpPr>
        <p:spPr>
          <a:xfrm>
            <a:off x="986590" y="3936798"/>
            <a:ext cx="7275094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클릭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removeEventListener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제거됨</a:t>
            </a:r>
            <a:endParaRPr lang="en-US" altLang="ko-KR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3B8A95-B1F4-4C88-8F4C-BF1ECD0B0CEB}"/>
              </a:ext>
            </a:extLst>
          </p:cNvPr>
          <p:cNvSpPr txBox="1"/>
          <p:nvPr/>
        </p:nvSpPr>
        <p:spPr>
          <a:xfrm>
            <a:off x="986590" y="1923035"/>
            <a:ext cx="7275094" cy="1846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클릭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>
                <a:solidFill>
                  <a:srgbClr val="795E26"/>
                </a:solidFill>
                <a:latin typeface="Consolas" panose="020B0609020204030204" pitchFamily="49" charset="0"/>
              </a:rPr>
              <a:t>remove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EventListener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제거 안됨</a:t>
            </a:r>
            <a:endParaRPr lang="en-US" altLang="ko-KR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클릭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A7A24F95-D62D-43D2-B17E-DB234378981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C2FD832-7309-43D5-8F58-DC476A547D02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ex05-04.html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18DB139B-1F94-4C07-953C-BB1D63605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https://ko.javascript.info/introduction-browser-events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25080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Event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객체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71112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Event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발생한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이벤트의 상세 정보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담고 있는 객체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click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였다면 마우스의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어떤 버튼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눌렸는지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keydown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였다면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어떤 키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눌렸는지 같은 이벤트 상세 정보를 확인하고 싶을때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핸들러 함수의 첫번째 인자값으로 전달됨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31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6D233E-5CCD-4AFC-A69D-03EBD307945C}"/>
              </a:ext>
            </a:extLst>
          </p:cNvPr>
          <p:cNvSpPr txBox="1"/>
          <p:nvPr/>
        </p:nvSpPr>
        <p:spPr>
          <a:xfrm>
            <a:off x="2069432" y="2717150"/>
            <a:ext cx="805313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'mousemove'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마우스 좌표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clientX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clientY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5BEFCF-6FBD-4B07-9625-761D42695DE2}"/>
              </a:ext>
            </a:extLst>
          </p:cNvPr>
          <p:cNvSpPr txBox="1"/>
          <p:nvPr/>
        </p:nvSpPr>
        <p:spPr>
          <a:xfrm>
            <a:off x="3048000" y="4222902"/>
            <a:ext cx="6096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/>
              <a:t>마우스 좌표 103 104</a:t>
            </a:r>
            <a:endParaRPr lang="en-US" altLang="ko-KR"/>
          </a:p>
          <a:p>
            <a:r>
              <a:rPr lang="ko-KR" altLang="en-US"/>
              <a:t>마우스 좌표 </a:t>
            </a:r>
            <a:r>
              <a:rPr lang="en-US" altLang="ko-KR"/>
              <a:t>112 93</a:t>
            </a:r>
          </a:p>
          <a:p>
            <a:r>
              <a:rPr lang="ko-KR" altLang="en-US"/>
              <a:t>마우스 좌표 </a:t>
            </a:r>
            <a:r>
              <a:rPr lang="en-US" altLang="ko-KR"/>
              <a:t>123 81</a:t>
            </a:r>
            <a:endParaRPr lang="ko-KR" altLang="en-US"/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ECC0AAF0-76CD-4C44-BC17-44AAEA00B57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1160C22-EB91-44C6-8CEF-E333924F3AAC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ex05-07.html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C47033EA-FA95-4E6B-A74D-4A58B7573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https://ko.javascript.info/introduction-browser-events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78548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Event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객체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170873" cy="5663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Event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주요 속성과 메서드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발생한 이벤트 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target: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이벤트가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발생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요소노드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currentTarget: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이벤트를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처리중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 요소노드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&lt;button&gt;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부모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&lt;div&gt;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click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이벤트를 등록하고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button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누르면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&lt;div&gt;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내부가 눌렸으므로 이벤트 핸들러가 호출됨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이때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target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&lt;button&gt;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되고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currentTarget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&lt;div&gt;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preventDefault():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다음과 같은 브라우저의 기본 동작을 취소 할때 호출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&lt;a&gt;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태그를 누르면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href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주소로 페이지 이동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&lt;button type="submit"&gt;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버튼을 누르면 서버로 데이터 전송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그밖에 이벤트 종류별로 사용 가능한 속성 제공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32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D4E6F6-4FA0-489F-A243-40669FB5AA89}"/>
              </a:ext>
            </a:extLst>
          </p:cNvPr>
          <p:cNvSpPr txBox="1"/>
          <p:nvPr/>
        </p:nvSpPr>
        <p:spPr>
          <a:xfrm>
            <a:off x="1552575" y="3779587"/>
            <a:ext cx="908685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'div'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currentTarget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7F4361-BB29-454E-B7AD-5751C84592A1}"/>
              </a:ext>
            </a:extLst>
          </p:cNvPr>
          <p:cNvSpPr txBox="1"/>
          <p:nvPr/>
        </p:nvSpPr>
        <p:spPr>
          <a:xfrm>
            <a:off x="1552575" y="2661580"/>
            <a:ext cx="908685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눌러봐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E8C82B1-7559-418E-836B-F68083714950}"/>
              </a:ext>
            </a:extLst>
          </p:cNvPr>
          <p:cNvCxnSpPr>
            <a:cxnSpLocks/>
          </p:cNvCxnSpPr>
          <p:nvPr/>
        </p:nvCxnSpPr>
        <p:spPr>
          <a:xfrm>
            <a:off x="2495550" y="3172328"/>
            <a:ext cx="1876425" cy="124777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E315C70-E85B-4F8C-ADE6-488B3DE88781}"/>
              </a:ext>
            </a:extLst>
          </p:cNvPr>
          <p:cNvCxnSpPr>
            <a:cxnSpLocks/>
          </p:cNvCxnSpPr>
          <p:nvPr/>
        </p:nvCxnSpPr>
        <p:spPr>
          <a:xfrm>
            <a:off x="2247900" y="2858003"/>
            <a:ext cx="4457700" cy="1552575"/>
          </a:xfrm>
          <a:prstGeom prst="straightConnector1">
            <a:avLst/>
          </a:prstGeom>
          <a:ln w="254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25A20648-5DCE-4810-BE25-4D32A5EF2D6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85D19C4-EA76-4680-8FFE-BA0695AB2736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ex05-09.html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A47452C2-E969-40C2-9028-9A3CE29F7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https://ko.javascript.info/introduction-browser-events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57120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버블링과 캡처링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170873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버블링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(bubbling)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특정 요소에 이벤트가 발생하면 해당 요소의 이벤트 핸들러가 먼저 실행 된 후 부모 요소의 이벤트 핸들러가 연달아 실행됨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button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onclick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핸들러 실행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div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onclick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핸들러 실행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body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onclick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핸들러 실행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document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만날 때까지 각 요소의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onclick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핸들러 실행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event.stopPropagation()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호출시 이벤트 전파 중단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대부분의 경우 버블링을 중단 시킬 일은 없음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33</a:t>
            </a:fld>
            <a:endParaRPr kumimoji="1"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6657D5-9F4C-4E94-8B6D-E8B9130E5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918" y="3188803"/>
            <a:ext cx="4283242" cy="2504180"/>
          </a:xfrm>
          <a:prstGeom prst="rect">
            <a:avLst/>
          </a:prstGeom>
        </p:spPr>
      </p:pic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FA830C8A-4A49-44AE-A566-0730BA54B26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71CF18-1FF5-4A03-B03E-93268B56811A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ex05-10.html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9A7596-5EBA-4FA5-8A99-DBEE5F6FE5B9}"/>
              </a:ext>
            </a:extLst>
          </p:cNvPr>
          <p:cNvSpPr txBox="1"/>
          <p:nvPr/>
        </p:nvSpPr>
        <p:spPr>
          <a:xfrm>
            <a:off x="1355196" y="3967609"/>
            <a:ext cx="509322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&lt;form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'form'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FORM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'div'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DIV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'p'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A9029477-5417-443F-AD0F-0BD91219A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https://ko.javascript.info/bubbling-and-capturing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43078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BDCD495-A52D-4E04-918D-E0740129A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277" y="930123"/>
            <a:ext cx="5131331" cy="50371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버블링과 캡처링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6270208" cy="4308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전파 단계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캡처링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capturing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단계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시작해서 타겟 요소까지 하위 요소로 전파되는 단계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타깃 단계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이벤트가 타겟 요소에 도달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버블링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단계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이벤트가 다시 타겟 요소에서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까지 상위 요소로 전파되는 단계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캡처링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sz="18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addEventListener()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세번째 매개변수인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useCapture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생략하면 기본값은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이고 이는 버블링 단계의 이벤트를 캐치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캡처링 단계의 이벤트를 캐치하기 위해서는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addEventListener()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세번째 매개변수인 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useCapture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지정해야 하지만 </a:t>
            </a:r>
            <a:r>
              <a:rPr lang="ko-KR" altLang="en-US" sz="18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사용할 일은 거의 없음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34</a:t>
            </a:fld>
            <a:endParaRPr kumimoji="1" lang="ko-KR" altLang="en-US"/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301BB612-CCFA-4905-B6D0-F8368F2E160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6F8EB3-EB95-4AF2-A2FF-64CAE6200249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ex05-10.html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D0E814F1-E7FF-437C-A393-2EB5EE5AE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https://ko.javascript.info/bubbling-and-capturing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20655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이벤트 위임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(event delegation)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35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14A81AA-0095-48BE-B99B-137BBE2C8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780807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이벤트 위임이란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ko-KR" altLang="en-US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이벤트 발생시 비슷한 처리를 해야하는 요소들이 여럿 있을 경우 각 요소에 하나씩 이벤트 핸들러를 할당하지 않고 공통의 부모 요소에 이벤트 핸들러를 하나만 할당해서 처리하는 방식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자식의 이벤트가 부모에게 전파되는 이벤트 버블링을 활용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event.target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속성으로 실제 이벤트가 발생한 요소를 확인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동적으로 추가된 자식 요소에 따로 이벤트를 추가할 필요 없음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B8D964-DDC6-47D0-BB12-A8446DFC4206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ex05-11.html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2BB9CF54-7CA9-4093-9E6A-E41F683DC15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C17F4B-2802-42DE-924D-88F9B82709EC}"/>
              </a:ext>
            </a:extLst>
          </p:cNvPr>
          <p:cNvSpPr txBox="1"/>
          <p:nvPr/>
        </p:nvSpPr>
        <p:spPr>
          <a:xfrm>
            <a:off x="395288" y="2930214"/>
            <a:ext cx="4530271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&lt;table&gt;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&lt;/td&gt;&lt;td&gt;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&lt;/td&gt;&lt;td&gt;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&lt;/tr&gt;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&lt;/td&gt;&lt;td&gt;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&lt;/td&gt;&lt;td&gt;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&lt;/tr&gt;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&lt;/td&gt;&lt;td&gt;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&lt;/td&gt;&lt;td&gt;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&lt;/tr&gt;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&lt;/table&gt;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777783B-FAED-43D5-9A9A-ADDA1D09D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1520" y="1857416"/>
            <a:ext cx="2772162" cy="24577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1148328-6A43-4003-8AF7-7F272951DD9D}"/>
              </a:ext>
            </a:extLst>
          </p:cNvPr>
          <p:cNvSpPr txBox="1"/>
          <p:nvPr/>
        </p:nvSpPr>
        <p:spPr>
          <a:xfrm>
            <a:off x="5285691" y="4315209"/>
            <a:ext cx="626382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'table'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tagName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6C6B2273-1DDB-4C3E-9193-CE93951A0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https://ko.javascript.info/event-delegation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0521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DOM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sp>
        <p:nvSpPr>
          <p:cNvPr id="11" name="Text Box 15">
            <a:extLst>
              <a:ext uri="{FF2B5EF4-FFF2-40B4-BE49-F238E27FC236}">
                <a16:creationId xmlns:a16="http://schemas.microsoft.com/office/drawing/2014/main" id="{4EA9E422-051B-4B9D-AD00-72718BEB6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670731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DOM(Document Object Model)</a:t>
            </a:r>
          </a:p>
          <a:p>
            <a:pPr>
              <a:buFont typeface="맑은 고딕" pitchFamily="50" charset="-127"/>
              <a:buChar char="▶"/>
            </a:pP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1998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10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W3C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레벨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2000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11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레벨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2004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04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레벨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발표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2015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11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레벨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4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발표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2019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05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W3C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WHATWG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이관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https://dom.spec.whatwg.org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HTML, XML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문서를 제어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하기 위한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방법을 정의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텍스트 기반의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HTML, XML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일정한 규칙에 의해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만들고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이를 이용하여 문서를 제어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특정 요소를 추출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삽입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삭제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이동 등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D93E3727-64F8-4874-966B-3AC17A9BD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2905" y="6133838"/>
            <a:ext cx="45436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https://ko.javascript.info/browser-environment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23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Document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591F05-D817-46F5-A689-A39E7535B860}"/>
              </a:ext>
            </a:extLst>
          </p:cNvPr>
          <p:cNvSpPr txBox="1"/>
          <p:nvPr/>
        </p:nvSpPr>
        <p:spPr>
          <a:xfrm>
            <a:off x="411162" y="1435374"/>
            <a:ext cx="480891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쇼핑목록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 목록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마트에서 사야할 목록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"list"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라면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49A09FF-2C74-4E76-8CD9-A4A758ABB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965" y="1495754"/>
            <a:ext cx="4077269" cy="2867425"/>
          </a:xfrm>
          <a:prstGeom prst="rect">
            <a:avLst/>
          </a:prstGeom>
        </p:spPr>
      </p:pic>
      <p:pic>
        <p:nvPicPr>
          <p:cNvPr id="9" name="그림 8" descr="코딩아이콘.png">
            <a:extLst>
              <a:ext uri="{FF2B5EF4-FFF2-40B4-BE49-F238E27FC236}">
                <a16:creationId xmlns:a16="http://schemas.microsoft.com/office/drawing/2014/main" id="{C54051AD-7448-4FCD-BAC1-1B788C65217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1238DC-C9B1-4958-8B8A-0D83C5070632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F37813E6-43A2-43A9-B470-E6113F09A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2905" y="6133838"/>
            <a:ext cx="45436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https://ko.javascript.info/dom-nodes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8474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Object Model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5A1D6E4-7BE2-4C8B-8023-BC9B9D1DA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1934" y="9080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D48FA8E-A677-4988-A63A-EC3874EA3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950" y="17462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head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6701A72-254B-43A5-8462-969EB23BB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100" y="17462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197CE6-DA28-4B8B-8F2B-AA0931EF4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950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C0CFA7-69D1-41A8-9564-9572BB681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700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h1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E2325565-4B06-414B-BDBB-18E5292B8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6887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B015A299-4E6F-4025-9AA3-E85A32482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7" y="37274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F2A670-3E2D-46FE-8666-145EC28D6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6887" y="37274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A444D2-A770-482F-A31E-30E3DE468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5087" y="37274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7D48F7-80B4-43B0-977A-EFB4439C4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100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05ED35-26B6-472C-A187-380186357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8912" y="205105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3573BA-EA7F-407C-9AC2-7AEE6EBAE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7" y="4489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14FF1F-800F-462E-83D1-D60E08447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6887" y="4489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87D211-A124-4E22-8A36-BD203EBEE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5087" y="4489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20" name="AutoShape 19">
            <a:extLst>
              <a:ext uri="{FF2B5EF4-FFF2-40B4-BE49-F238E27FC236}">
                <a16:creationId xmlns:a16="http://schemas.microsoft.com/office/drawing/2014/main" id="{23BB580C-C9B1-462B-BE79-AFD61DACD69D}"/>
              </a:ext>
            </a:extLst>
          </p:cNvPr>
          <p:cNvCxnSpPr>
            <a:cxnSpLocks noChangeShapeType="1"/>
            <a:stCxn id="6" idx="0"/>
            <a:endCxn id="5" idx="2"/>
          </p:cNvCxnSpPr>
          <p:nvPr/>
        </p:nvCxnSpPr>
        <p:spPr bwMode="auto">
          <a:xfrm flipV="1">
            <a:off x="5187950" y="1289050"/>
            <a:ext cx="1194984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20">
            <a:extLst>
              <a:ext uri="{FF2B5EF4-FFF2-40B4-BE49-F238E27FC236}">
                <a16:creationId xmlns:a16="http://schemas.microsoft.com/office/drawing/2014/main" id="{195BDC8D-333A-4061-A695-675C70AA54DC}"/>
              </a:ext>
            </a:extLst>
          </p:cNvPr>
          <p:cNvCxnSpPr>
            <a:cxnSpLocks noChangeShapeType="1"/>
            <a:stCxn id="5" idx="2"/>
            <a:endCxn id="7" idx="0"/>
          </p:cNvCxnSpPr>
          <p:nvPr/>
        </p:nvCxnSpPr>
        <p:spPr bwMode="auto">
          <a:xfrm>
            <a:off x="6382934" y="1289050"/>
            <a:ext cx="1402166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22">
            <a:extLst>
              <a:ext uri="{FF2B5EF4-FFF2-40B4-BE49-F238E27FC236}">
                <a16:creationId xmlns:a16="http://schemas.microsoft.com/office/drawing/2014/main" id="{30080C97-99AD-4EE2-B18D-E4F7C195AC7E}"/>
              </a:ext>
            </a:extLst>
          </p:cNvPr>
          <p:cNvCxnSpPr>
            <a:cxnSpLocks noChangeShapeType="1"/>
            <a:stCxn id="8" idx="0"/>
            <a:endCxn id="6" idx="2"/>
          </p:cNvCxnSpPr>
          <p:nvPr/>
        </p:nvCxnSpPr>
        <p:spPr bwMode="auto">
          <a:xfrm flipV="1">
            <a:off x="5187950" y="21272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3">
            <a:extLst>
              <a:ext uri="{FF2B5EF4-FFF2-40B4-BE49-F238E27FC236}">
                <a16:creationId xmlns:a16="http://schemas.microsoft.com/office/drawing/2014/main" id="{CAE659D9-5985-457B-A42E-335166659F72}"/>
              </a:ext>
            </a:extLst>
          </p:cNvPr>
          <p:cNvCxnSpPr>
            <a:cxnSpLocks noChangeShapeType="1"/>
            <a:stCxn id="9" idx="0"/>
            <a:endCxn id="7" idx="2"/>
          </p:cNvCxnSpPr>
          <p:nvPr/>
        </p:nvCxnSpPr>
        <p:spPr bwMode="auto">
          <a:xfrm flipV="1">
            <a:off x="6489700" y="2127250"/>
            <a:ext cx="1295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AutoShape 24">
            <a:extLst>
              <a:ext uri="{FF2B5EF4-FFF2-40B4-BE49-F238E27FC236}">
                <a16:creationId xmlns:a16="http://schemas.microsoft.com/office/drawing/2014/main" id="{6B25E6AD-29BD-4C34-B13B-ED3BBCC33942}"/>
              </a:ext>
            </a:extLst>
          </p:cNvPr>
          <p:cNvCxnSpPr>
            <a:cxnSpLocks noChangeShapeType="1"/>
            <a:stCxn id="15" idx="0"/>
            <a:endCxn id="7" idx="2"/>
          </p:cNvCxnSpPr>
          <p:nvPr/>
        </p:nvCxnSpPr>
        <p:spPr bwMode="auto">
          <a:xfrm flipV="1">
            <a:off x="7785100" y="21272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" name="AutoShape 25">
            <a:extLst>
              <a:ext uri="{FF2B5EF4-FFF2-40B4-BE49-F238E27FC236}">
                <a16:creationId xmlns:a16="http://schemas.microsoft.com/office/drawing/2014/main" id="{640379B6-52C9-4EA9-A27E-30E9F940FA4E}"/>
              </a:ext>
            </a:extLst>
          </p:cNvPr>
          <p:cNvCxnSpPr>
            <a:cxnSpLocks noChangeShapeType="1"/>
            <a:stCxn id="10" idx="0"/>
            <a:endCxn id="7" idx="2"/>
          </p:cNvCxnSpPr>
          <p:nvPr/>
        </p:nvCxnSpPr>
        <p:spPr bwMode="auto">
          <a:xfrm flipH="1" flipV="1">
            <a:off x="7785100" y="2127250"/>
            <a:ext cx="1982787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26">
            <a:extLst>
              <a:ext uri="{FF2B5EF4-FFF2-40B4-BE49-F238E27FC236}">
                <a16:creationId xmlns:a16="http://schemas.microsoft.com/office/drawing/2014/main" id="{FEE2D654-CB7E-49C1-A712-B00FDA3EA618}"/>
              </a:ext>
            </a:extLst>
          </p:cNvPr>
          <p:cNvCxnSpPr>
            <a:cxnSpLocks noChangeShapeType="1"/>
            <a:stCxn id="11" idx="2"/>
            <a:endCxn id="17" idx="0"/>
          </p:cNvCxnSpPr>
          <p:nvPr/>
        </p:nvCxnSpPr>
        <p:spPr bwMode="auto">
          <a:xfrm>
            <a:off x="8929687" y="410845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" name="AutoShape 27">
            <a:extLst>
              <a:ext uri="{FF2B5EF4-FFF2-40B4-BE49-F238E27FC236}">
                <a16:creationId xmlns:a16="http://schemas.microsoft.com/office/drawing/2014/main" id="{3C2600EC-3509-451E-B8DE-FD2607465EE2}"/>
              </a:ext>
            </a:extLst>
          </p:cNvPr>
          <p:cNvCxnSpPr>
            <a:cxnSpLocks noChangeShapeType="1"/>
            <a:stCxn id="13" idx="2"/>
            <a:endCxn id="18" idx="0"/>
          </p:cNvCxnSpPr>
          <p:nvPr/>
        </p:nvCxnSpPr>
        <p:spPr bwMode="auto">
          <a:xfrm>
            <a:off x="9767887" y="410845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" name="AutoShape 28">
            <a:extLst>
              <a:ext uri="{FF2B5EF4-FFF2-40B4-BE49-F238E27FC236}">
                <a16:creationId xmlns:a16="http://schemas.microsoft.com/office/drawing/2014/main" id="{81E09436-034A-4033-95CF-BE7F11037B71}"/>
              </a:ext>
            </a:extLst>
          </p:cNvPr>
          <p:cNvCxnSpPr>
            <a:cxnSpLocks noChangeShapeType="1"/>
            <a:stCxn id="14" idx="2"/>
            <a:endCxn id="19" idx="0"/>
          </p:cNvCxnSpPr>
          <p:nvPr/>
        </p:nvCxnSpPr>
        <p:spPr bwMode="auto">
          <a:xfrm>
            <a:off x="10606087" y="410845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" name="AutoShape 29">
            <a:extLst>
              <a:ext uri="{FF2B5EF4-FFF2-40B4-BE49-F238E27FC236}">
                <a16:creationId xmlns:a16="http://schemas.microsoft.com/office/drawing/2014/main" id="{C8D8F5E9-8368-4E4B-9C47-2ABED2FC4E9D}"/>
              </a:ext>
            </a:extLst>
          </p:cNvPr>
          <p:cNvCxnSpPr>
            <a:cxnSpLocks noChangeShapeType="1"/>
            <a:stCxn id="13" idx="0"/>
            <a:endCxn id="10" idx="2"/>
          </p:cNvCxnSpPr>
          <p:nvPr/>
        </p:nvCxnSpPr>
        <p:spPr bwMode="auto">
          <a:xfrm flipV="1">
            <a:off x="9767887" y="31178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" name="AutoShape 30">
            <a:extLst>
              <a:ext uri="{FF2B5EF4-FFF2-40B4-BE49-F238E27FC236}">
                <a16:creationId xmlns:a16="http://schemas.microsoft.com/office/drawing/2014/main" id="{165B79B3-7289-4B59-87B1-82A304DB81A8}"/>
              </a:ext>
            </a:extLst>
          </p:cNvPr>
          <p:cNvCxnSpPr>
            <a:cxnSpLocks noChangeShapeType="1"/>
            <a:stCxn id="11" idx="0"/>
            <a:endCxn id="10" idx="2"/>
          </p:cNvCxnSpPr>
          <p:nvPr/>
        </p:nvCxnSpPr>
        <p:spPr bwMode="auto">
          <a:xfrm flipV="1">
            <a:off x="8929687" y="3117850"/>
            <a:ext cx="8382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" name="AutoShape 31">
            <a:extLst>
              <a:ext uri="{FF2B5EF4-FFF2-40B4-BE49-F238E27FC236}">
                <a16:creationId xmlns:a16="http://schemas.microsoft.com/office/drawing/2014/main" id="{37BB2B2B-B851-46EE-B24A-11C30E988CF7}"/>
              </a:ext>
            </a:extLst>
          </p:cNvPr>
          <p:cNvCxnSpPr>
            <a:cxnSpLocks noChangeShapeType="1"/>
            <a:stCxn id="14" idx="0"/>
            <a:endCxn id="10" idx="2"/>
          </p:cNvCxnSpPr>
          <p:nvPr/>
        </p:nvCxnSpPr>
        <p:spPr bwMode="auto">
          <a:xfrm flipH="1" flipV="1">
            <a:off x="9767887" y="3117850"/>
            <a:ext cx="8382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" name="AutoShape 32">
            <a:extLst>
              <a:ext uri="{FF2B5EF4-FFF2-40B4-BE49-F238E27FC236}">
                <a16:creationId xmlns:a16="http://schemas.microsoft.com/office/drawing/2014/main" id="{F31B3C2B-365D-4D80-9FC1-398E2BDA2316}"/>
              </a:ext>
            </a:extLst>
          </p:cNvPr>
          <p:cNvCxnSpPr>
            <a:cxnSpLocks noChangeShapeType="1"/>
            <a:stCxn id="10" idx="3"/>
            <a:endCxn id="16" idx="1"/>
          </p:cNvCxnSpPr>
          <p:nvPr/>
        </p:nvCxnSpPr>
        <p:spPr bwMode="auto">
          <a:xfrm flipV="1">
            <a:off x="10148887" y="2241550"/>
            <a:ext cx="200025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33" name="Rectangle 34">
            <a:extLst>
              <a:ext uri="{FF2B5EF4-FFF2-40B4-BE49-F238E27FC236}">
                <a16:creationId xmlns:a16="http://schemas.microsoft.com/office/drawing/2014/main" id="{209BBB72-36DB-4694-9345-9723A1E9F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6300" y="3727450"/>
            <a:ext cx="1066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쇼핑 목록</a:t>
            </a:r>
          </a:p>
        </p:txBody>
      </p:sp>
      <p:sp>
        <p:nvSpPr>
          <p:cNvPr id="34" name="Rectangle 35">
            <a:extLst>
              <a:ext uri="{FF2B5EF4-FFF2-40B4-BE49-F238E27FC236}">
                <a16:creationId xmlns:a16="http://schemas.microsoft.com/office/drawing/2014/main" id="{CFF3F3BA-F687-40FC-86F2-7E3D2EF24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0" y="3727450"/>
            <a:ext cx="1219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마트에서 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...</a:t>
            </a:r>
            <a:endParaRPr lang="en-US" altLang="ko-KR" sz="1600">
              <a:solidFill>
                <a:srgbClr val="0000FF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35" name="AutoShape 36">
            <a:extLst>
              <a:ext uri="{FF2B5EF4-FFF2-40B4-BE49-F238E27FC236}">
                <a16:creationId xmlns:a16="http://schemas.microsoft.com/office/drawing/2014/main" id="{7E526277-AE66-4824-8E80-0B3C2F790099}"/>
              </a:ext>
            </a:extLst>
          </p:cNvPr>
          <p:cNvCxnSpPr>
            <a:cxnSpLocks noChangeShapeType="1"/>
            <a:stCxn id="33" idx="0"/>
            <a:endCxn id="9" idx="2"/>
          </p:cNvCxnSpPr>
          <p:nvPr/>
        </p:nvCxnSpPr>
        <p:spPr bwMode="auto">
          <a:xfrm rot="5400000" flipH="1" flipV="1">
            <a:off x="6184900" y="3422650"/>
            <a:ext cx="6096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37">
            <a:extLst>
              <a:ext uri="{FF2B5EF4-FFF2-40B4-BE49-F238E27FC236}">
                <a16:creationId xmlns:a16="http://schemas.microsoft.com/office/drawing/2014/main" id="{A54D82EF-F658-48DC-A832-E81B4B206F47}"/>
              </a:ext>
            </a:extLst>
          </p:cNvPr>
          <p:cNvCxnSpPr>
            <a:cxnSpLocks noChangeShapeType="1"/>
            <a:stCxn id="15" idx="2"/>
            <a:endCxn id="34" idx="0"/>
          </p:cNvCxnSpPr>
          <p:nvPr/>
        </p:nvCxnSpPr>
        <p:spPr bwMode="auto">
          <a:xfrm>
            <a:off x="7785100" y="31178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7" name="Rectangle 38">
            <a:extLst>
              <a:ext uri="{FF2B5EF4-FFF2-40B4-BE49-F238E27FC236}">
                <a16:creationId xmlns:a16="http://schemas.microsoft.com/office/drawing/2014/main" id="{012F83D9-381C-4E99-AF39-31C5EB042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863" y="43370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sz="16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8" name="Rectangle 39">
            <a:extLst>
              <a:ext uri="{FF2B5EF4-FFF2-40B4-BE49-F238E27FC236}">
                <a16:creationId xmlns:a16="http://schemas.microsoft.com/office/drawing/2014/main" id="{BEEA3996-EC43-4C70-9BF4-58D34CD43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3" y="4337050"/>
            <a:ext cx="11430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</a:t>
            </a:r>
          </a:p>
        </p:txBody>
      </p:sp>
      <p:sp>
        <p:nvSpPr>
          <p:cNvPr id="39" name="Rectangle 40">
            <a:extLst>
              <a:ext uri="{FF2B5EF4-FFF2-40B4-BE49-F238E27FC236}">
                <a16:creationId xmlns:a16="http://schemas.microsoft.com/office/drawing/2014/main" id="{9A525E18-C908-40C7-8F19-530BD3007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863" y="4794250"/>
            <a:ext cx="7620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sz="1600">
              <a:solidFill>
                <a:srgbClr val="0000FF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0" name="Rectangle 41">
            <a:extLst>
              <a:ext uri="{FF2B5EF4-FFF2-40B4-BE49-F238E27FC236}">
                <a16:creationId xmlns:a16="http://schemas.microsoft.com/office/drawing/2014/main" id="{C50ECB3D-EBE0-4F57-B376-EE450CA60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3" y="4794250"/>
            <a:ext cx="11430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속성노드</a:t>
            </a:r>
          </a:p>
        </p:txBody>
      </p:sp>
      <p:sp>
        <p:nvSpPr>
          <p:cNvPr id="41" name="Rectangle 42">
            <a:extLst>
              <a:ext uri="{FF2B5EF4-FFF2-40B4-BE49-F238E27FC236}">
                <a16:creationId xmlns:a16="http://schemas.microsoft.com/office/drawing/2014/main" id="{4BCCC18D-4A8F-4ECC-8F18-85D99725D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863" y="5251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sz="16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2" name="Rectangle 43">
            <a:extLst>
              <a:ext uri="{FF2B5EF4-FFF2-40B4-BE49-F238E27FC236}">
                <a16:creationId xmlns:a16="http://schemas.microsoft.com/office/drawing/2014/main" id="{862688A6-3F39-4524-A473-1428446B4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3" y="5251450"/>
            <a:ext cx="11430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텍스트노드</a:t>
            </a:r>
          </a:p>
        </p:txBody>
      </p:sp>
      <p:sp>
        <p:nvSpPr>
          <p:cNvPr id="43" name="Rectangle 15">
            <a:extLst>
              <a:ext uri="{FF2B5EF4-FFF2-40B4-BE49-F238E27FC236}">
                <a16:creationId xmlns:a16="http://schemas.microsoft.com/office/drawing/2014/main" id="{ED2BA7E8-C301-4773-8024-EEC69E2C1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8912" y="250825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"list"</a:t>
            </a:r>
          </a:p>
        </p:txBody>
      </p:sp>
      <p:cxnSp>
        <p:nvCxnSpPr>
          <p:cNvPr id="44" name="AutoShape 32">
            <a:extLst>
              <a:ext uri="{FF2B5EF4-FFF2-40B4-BE49-F238E27FC236}">
                <a16:creationId xmlns:a16="http://schemas.microsoft.com/office/drawing/2014/main" id="{761D5EBA-A4D2-4B40-87B6-77EB4CCD1EB0}"/>
              </a:ext>
            </a:extLst>
          </p:cNvPr>
          <p:cNvCxnSpPr>
            <a:cxnSpLocks noChangeShapeType="1"/>
            <a:stCxn id="10" idx="3"/>
            <a:endCxn id="43" idx="1"/>
          </p:cNvCxnSpPr>
          <p:nvPr/>
        </p:nvCxnSpPr>
        <p:spPr bwMode="auto">
          <a:xfrm flipV="1">
            <a:off x="10148887" y="2698750"/>
            <a:ext cx="20002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45" name="Rectangle 34">
            <a:extLst>
              <a:ext uri="{FF2B5EF4-FFF2-40B4-BE49-F238E27FC236}">
                <a16:creationId xmlns:a16="http://schemas.microsoft.com/office/drawing/2014/main" id="{B74CE6A9-7E2D-4918-95FA-10D590B1D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2963" y="3727450"/>
            <a:ext cx="1066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쇼핑 목록</a:t>
            </a:r>
          </a:p>
        </p:txBody>
      </p:sp>
      <p:cxnSp>
        <p:nvCxnSpPr>
          <p:cNvPr id="46" name="AutoShape 36">
            <a:extLst>
              <a:ext uri="{FF2B5EF4-FFF2-40B4-BE49-F238E27FC236}">
                <a16:creationId xmlns:a16="http://schemas.microsoft.com/office/drawing/2014/main" id="{126E17D2-6509-45DA-838B-6E29DAA61C7D}"/>
              </a:ext>
            </a:extLst>
          </p:cNvPr>
          <p:cNvCxnSpPr>
            <a:cxnSpLocks noChangeShapeType="1"/>
            <a:stCxn id="45" idx="0"/>
          </p:cNvCxnSpPr>
          <p:nvPr/>
        </p:nvCxnSpPr>
        <p:spPr bwMode="auto">
          <a:xfrm flipV="1">
            <a:off x="5186363" y="3117850"/>
            <a:ext cx="3175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8F2D225-FC65-4DDE-B079-2B75AAAFC2B9}"/>
              </a:ext>
            </a:extLst>
          </p:cNvPr>
          <p:cNvSpPr txBox="1"/>
          <p:nvPr/>
        </p:nvSpPr>
        <p:spPr>
          <a:xfrm>
            <a:off x="260703" y="1435374"/>
            <a:ext cx="3984390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쇼핑목록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 목록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마트에서 사야할 목록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"list"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라면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47858DF-4D6A-413E-AB1D-7B981C9B6B36}"/>
              </a:ext>
            </a:extLst>
          </p:cNvPr>
          <p:cNvSpPr txBox="1"/>
          <p:nvPr/>
        </p:nvSpPr>
        <p:spPr>
          <a:xfrm>
            <a:off x="2975194" y="1012367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  <a:endParaRPr lang="ko-KR" altLang="en-US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5B56D64-8C2A-4505-BD5B-FB3527AD2D49}"/>
              </a:ext>
            </a:extLst>
          </p:cNvPr>
          <p:cNvSpPr txBox="1"/>
          <p:nvPr/>
        </p:nvSpPr>
        <p:spPr>
          <a:xfrm>
            <a:off x="8294737" y="1012367"/>
            <a:ext cx="1607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 Model</a:t>
            </a:r>
            <a:endParaRPr lang="ko-KR" altLang="en-US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9" name="Text Box 3">
            <a:extLst>
              <a:ext uri="{FF2B5EF4-FFF2-40B4-BE49-F238E27FC236}">
                <a16:creationId xmlns:a16="http://schemas.microsoft.com/office/drawing/2014/main" id="{2B005C7C-846F-4CDE-80FE-BB5594523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2905" y="6133838"/>
            <a:ext cx="45436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https://ko.javascript.info/dom-nodes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0955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33864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노드의 종류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CE4D4B07-623D-4EAF-B5A0-8FE8D07C7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89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(Node)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트리구조는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모든 구성원이 각각의 객체로 인식되며 이러한 객체 하나하나를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노드라고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</a:t>
            </a:r>
          </a:p>
          <a:p>
            <a:pPr lvl="1">
              <a:buFontTx/>
              <a:buChar char="•"/>
            </a:pP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b="1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노드의</a:t>
            </a:r>
            <a:r>
              <a:rPr lang="ko-KR" altLang="en-US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종류</a:t>
            </a:r>
            <a:r>
              <a:rPr lang="en-US" altLang="ko-KR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사용되는 </a:t>
            </a:r>
            <a:r>
              <a:rPr lang="ko-KR" altLang="en-US" sz="2000" b="1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(document node)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pt-B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pt-B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(element node)</a:t>
            </a:r>
          </a:p>
          <a:p>
            <a:pPr lvl="1">
              <a:buFontTx/>
              <a:buChar char="•"/>
            </a:pPr>
            <a:r>
              <a:rPr lang="ko-KR" altLang="pt-B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pt-B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(attribute node)</a:t>
            </a:r>
          </a:p>
          <a:p>
            <a:pPr lvl="1">
              <a:buFontTx/>
              <a:buChar char="•"/>
            </a:pPr>
            <a:r>
              <a:rPr lang="ko-KR" altLang="pt-B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pt-B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텍스트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(text node)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......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aphicFrame>
        <p:nvGraphicFramePr>
          <p:cNvPr id="6" name="Group 71">
            <a:extLst>
              <a:ext uri="{FF2B5EF4-FFF2-40B4-BE49-F238E27FC236}">
                <a16:creationId xmlns:a16="http://schemas.microsoft.com/office/drawing/2014/main" id="{5961BB65-651C-4BCF-ABD9-EACE992CDAA8}"/>
              </a:ext>
            </a:extLst>
          </p:cNvPr>
          <p:cNvGraphicFramePr>
            <a:graphicFrameLocks/>
          </p:cNvGraphicFramePr>
          <p:nvPr/>
        </p:nvGraphicFramePr>
        <p:xfrm>
          <a:off x="1141413" y="4005263"/>
          <a:ext cx="6961186" cy="1677670"/>
        </p:xfrm>
        <a:graphic>
          <a:graphicData uri="http://schemas.openxmlformats.org/drawingml/2006/table">
            <a:tbl>
              <a:tblPr/>
              <a:tblGrid>
                <a:gridCol w="1391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1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7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1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1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종류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nodeName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nodeType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nodeValue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문서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문서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#document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태그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태그의 이름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속성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요소의 속성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속성의 이름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속성의 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텍스트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요소의 내용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#text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문자열 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 Box 3">
            <a:extLst>
              <a:ext uri="{FF2B5EF4-FFF2-40B4-BE49-F238E27FC236}">
                <a16:creationId xmlns:a16="http://schemas.microsoft.com/office/drawing/2014/main" id="{C5B285EB-2E2B-415F-9E85-C435036A6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2905" y="6133838"/>
            <a:ext cx="45436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https://ko.javascript.info/dom-nodes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4182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1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DE87FEB5-DFEF-4A4F-8D40-E2803E14F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태그의 </a:t>
            </a:r>
            <a:r>
              <a:rPr lang="en-US" altLang="ko-KR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이용하여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document.getElementById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(id)</a:t>
            </a:r>
          </a:p>
          <a:p>
            <a:pPr marL="1143000" lvl="2" indent="-228600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속성값에 해당하는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노드객체를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반환</a:t>
            </a:r>
          </a:p>
        </p:txBody>
      </p:sp>
      <p:graphicFrame>
        <p:nvGraphicFramePr>
          <p:cNvPr id="6" name="Group 16">
            <a:extLst>
              <a:ext uri="{FF2B5EF4-FFF2-40B4-BE49-F238E27FC236}">
                <a16:creationId xmlns:a16="http://schemas.microsoft.com/office/drawing/2014/main" id="{BD70709B-F67E-45B7-AB17-0BD208253095}"/>
              </a:ext>
            </a:extLst>
          </p:cNvPr>
          <p:cNvGraphicFramePr>
            <a:graphicFrameLocks noGrp="1"/>
          </p:cNvGraphicFramePr>
          <p:nvPr/>
        </p:nvGraphicFramePr>
        <p:xfrm>
          <a:off x="684211" y="1989138"/>
          <a:ext cx="7706255" cy="792163"/>
        </p:xfrm>
        <a:graphic>
          <a:graphicData uri="http://schemas.openxmlformats.org/drawingml/2006/table">
            <a:tbl>
              <a:tblPr/>
              <a:tblGrid>
                <a:gridCol w="7706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altLang="ko-KR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itchFamily="50" charset="-127"/>
                        </a:rPr>
                        <a:t> purchases = document.getElementById("purchases");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id="{C543A735-A3C8-45C5-9DAA-8F4D719D0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1402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892F5599-05B7-48DF-A100-E3BE5EDAB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9116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BC17944A-F683-450E-BFF9-F5CEC884E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4356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2D246A8D-C890-487F-9BA2-CCD079CE5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4356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8C5912BA-1ECD-4F8A-A2CD-946D2B057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4356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13" name="AutoShape 12">
            <a:extLst>
              <a:ext uri="{FF2B5EF4-FFF2-40B4-BE49-F238E27FC236}">
                <a16:creationId xmlns:a16="http://schemas.microsoft.com/office/drawing/2014/main" id="{9C5408D0-45A0-4737-AD7A-0DB9F97BA214}"/>
              </a:ext>
            </a:extLst>
          </p:cNvPr>
          <p:cNvCxnSpPr>
            <a:cxnSpLocks noChangeShapeType="1"/>
            <a:endCxn id="9" idx="0"/>
          </p:cNvCxnSpPr>
          <p:nvPr/>
        </p:nvCxnSpPr>
        <p:spPr bwMode="auto">
          <a:xfrm>
            <a:off x="3352800" y="520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13">
            <a:extLst>
              <a:ext uri="{FF2B5EF4-FFF2-40B4-BE49-F238E27FC236}">
                <a16:creationId xmlns:a16="http://schemas.microsoft.com/office/drawing/2014/main" id="{7A8D8F24-CB4D-4859-88C4-94FE4B9891CA}"/>
              </a:ext>
            </a:extLst>
          </p:cNvPr>
          <p:cNvCxnSpPr>
            <a:cxnSpLocks noChangeShapeType="1"/>
            <a:endCxn id="10" idx="0"/>
          </p:cNvCxnSpPr>
          <p:nvPr/>
        </p:nvCxnSpPr>
        <p:spPr bwMode="auto">
          <a:xfrm>
            <a:off x="4191000" y="520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4">
            <a:extLst>
              <a:ext uri="{FF2B5EF4-FFF2-40B4-BE49-F238E27FC236}">
                <a16:creationId xmlns:a16="http://schemas.microsoft.com/office/drawing/2014/main" id="{6A91147B-E82F-4D07-8D0C-6491DAA42DF0}"/>
              </a:ext>
            </a:extLst>
          </p:cNvPr>
          <p:cNvCxnSpPr>
            <a:cxnSpLocks noChangeShapeType="1"/>
            <a:endCxn id="11" idx="0"/>
          </p:cNvCxnSpPr>
          <p:nvPr/>
        </p:nvCxnSpPr>
        <p:spPr bwMode="auto">
          <a:xfrm>
            <a:off x="5029200" y="520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5">
            <a:extLst>
              <a:ext uri="{FF2B5EF4-FFF2-40B4-BE49-F238E27FC236}">
                <a16:creationId xmlns:a16="http://schemas.microsoft.com/office/drawing/2014/main" id="{A85A39A4-2BDC-47FA-B76C-967D2D3F805D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H="1" flipV="1">
            <a:off x="3352800" y="4521200"/>
            <a:ext cx="838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6">
            <a:extLst>
              <a:ext uri="{FF2B5EF4-FFF2-40B4-BE49-F238E27FC236}">
                <a16:creationId xmlns:a16="http://schemas.microsoft.com/office/drawing/2014/main" id="{8419BDD4-92F4-41DE-A4D9-E5ECA0662AFD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V="1">
            <a:off x="3352800" y="45212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7">
            <a:extLst>
              <a:ext uri="{FF2B5EF4-FFF2-40B4-BE49-F238E27FC236}">
                <a16:creationId xmlns:a16="http://schemas.microsoft.com/office/drawing/2014/main" id="{BE1EABB3-E1B3-49DD-9346-CF0DEBD0E2D9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H="1" flipV="1">
            <a:off x="3352800" y="4521200"/>
            <a:ext cx="1676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8">
            <a:extLst>
              <a:ext uri="{FF2B5EF4-FFF2-40B4-BE49-F238E27FC236}">
                <a16:creationId xmlns:a16="http://schemas.microsoft.com/office/drawing/2014/main" id="{A48E3AE3-7876-4CA7-8027-294F2426CF6A}"/>
              </a:ext>
            </a:extLst>
          </p:cNvPr>
          <p:cNvCxnSpPr>
            <a:cxnSpLocks noChangeShapeType="1"/>
            <a:stCxn id="7" idx="3"/>
            <a:endCxn id="8" idx="1"/>
          </p:cNvCxnSpPr>
          <p:nvPr/>
        </p:nvCxnSpPr>
        <p:spPr bwMode="auto">
          <a:xfrm flipV="1">
            <a:off x="3733800" y="41021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191B84B-7EAD-4EEC-ACAE-1CFCC26E0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149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EFEE49-42DE-4260-913B-2C902C806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6068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2" name="AutoShape 21">
            <a:extLst>
              <a:ext uri="{FF2B5EF4-FFF2-40B4-BE49-F238E27FC236}">
                <a16:creationId xmlns:a16="http://schemas.microsoft.com/office/drawing/2014/main" id="{BD405EE4-A159-44CF-85A4-CB50069C1ED3}"/>
              </a:ext>
            </a:extLst>
          </p:cNvPr>
          <p:cNvCxnSpPr>
            <a:cxnSpLocks noChangeShapeType="1"/>
            <a:stCxn id="20" idx="2"/>
            <a:endCxn id="21" idx="0"/>
          </p:cNvCxnSpPr>
          <p:nvPr/>
        </p:nvCxnSpPr>
        <p:spPr bwMode="auto">
          <a:xfrm>
            <a:off x="3352800" y="35306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2">
            <a:extLst>
              <a:ext uri="{FF2B5EF4-FFF2-40B4-BE49-F238E27FC236}">
                <a16:creationId xmlns:a16="http://schemas.microsoft.com/office/drawing/2014/main" id="{D95BACEC-04D1-4499-BBD9-D7891ECC83E9}"/>
              </a:ext>
            </a:extLst>
          </p:cNvPr>
          <p:cNvCxnSpPr>
            <a:cxnSpLocks noChangeShapeType="1"/>
            <a:stCxn id="7" idx="0"/>
            <a:endCxn id="21" idx="2"/>
          </p:cNvCxnSpPr>
          <p:nvPr/>
        </p:nvCxnSpPr>
        <p:spPr bwMode="auto">
          <a:xfrm flipV="1">
            <a:off x="3352800" y="39878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08B948D-E813-4258-9F87-65BC258FB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997200"/>
            <a:ext cx="31242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DB311C3F-4671-4675-8DBD-C4C88E88B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301942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C3FED7-EB96-4FA9-B573-D95A6423B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3933" y="22050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8ACA09C6-66D3-4420-8ABA-3CE33F41C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8260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049BA120-1B16-49EC-A7E2-8F7AD4C1E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8260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ECC0CD62-1084-431E-B84F-0EDD9DA8E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8260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0" name="그림 29" descr="코딩아이콘.png">
            <a:extLst>
              <a:ext uri="{FF2B5EF4-FFF2-40B4-BE49-F238E27FC236}">
                <a16:creationId xmlns:a16="http://schemas.microsoft.com/office/drawing/2014/main" id="{5D7C4D35-126C-40B4-9301-E0CC535898F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9F5372B-5F62-40A8-A564-3D0DF1118845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3" name="Text Box 3">
            <a:extLst>
              <a:ext uri="{FF2B5EF4-FFF2-40B4-BE49-F238E27FC236}">
                <a16:creationId xmlns:a16="http://schemas.microsoft.com/office/drawing/2014/main" id="{0ACCB4D8-7084-425E-9EB0-535AD1129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9453" y="6133838"/>
            <a:ext cx="50970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https://ko.javascript.info/searching-elements-dom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5948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2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3061CD78-8EF0-454F-B8D0-783571553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태그명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이용하여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요소노드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getElementsByTagName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tagName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지정한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요소노드의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하위 모든 요소를 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대상으로 태그명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(tagName)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해당하는 요소노드를 배열로 반환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tagName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"*"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을 지정하면 모든 요소를 배열로 반환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Group 35">
            <a:extLst>
              <a:ext uri="{FF2B5EF4-FFF2-40B4-BE49-F238E27FC236}">
                <a16:creationId xmlns:a16="http://schemas.microsoft.com/office/drawing/2014/main" id="{633B1C68-4D7B-4BB5-AE13-670D4CC6D74E}"/>
              </a:ext>
            </a:extLst>
          </p:cNvPr>
          <p:cNvGraphicFramePr>
            <a:graphicFrameLocks noGrp="1"/>
          </p:cNvGraphicFramePr>
          <p:nvPr/>
        </p:nvGraphicFramePr>
        <p:xfrm>
          <a:off x="684213" y="2420938"/>
          <a:ext cx="7900987" cy="792163"/>
        </p:xfrm>
        <a:graphic>
          <a:graphicData uri="http://schemas.openxmlformats.org/drawingml/2006/table">
            <a:tbl>
              <a:tblPr/>
              <a:tblGrid>
                <a:gridCol w="7900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altLang="ko-KR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itchFamily="50" charset="-127"/>
                        </a:rPr>
                        <a:t> liList = purchases.getElementsByTagName("li");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id="{725D344C-D390-4FA6-B11F-2907D9392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6434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BF77FEEE-DB90-4E2D-87A2-D019B3CC5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4148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570C9607-F5AA-443A-9558-CC64B32DE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7864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A0EB3649-2989-4985-9A9B-CC7A470C2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7864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ED095C60-3F11-4368-BF86-1B247ADD8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7864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13" name="AutoShape 12">
            <a:extLst>
              <a:ext uri="{FF2B5EF4-FFF2-40B4-BE49-F238E27FC236}">
                <a16:creationId xmlns:a16="http://schemas.microsoft.com/office/drawing/2014/main" id="{A6381D90-1FB9-4FA6-957C-039B36747EAB}"/>
              </a:ext>
            </a:extLst>
          </p:cNvPr>
          <p:cNvCxnSpPr>
            <a:cxnSpLocks noChangeShapeType="1"/>
            <a:endCxn id="9" idx="0"/>
          </p:cNvCxnSpPr>
          <p:nvPr/>
        </p:nvCxnSpPr>
        <p:spPr bwMode="auto">
          <a:xfrm>
            <a:off x="2743200" y="5634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13">
            <a:extLst>
              <a:ext uri="{FF2B5EF4-FFF2-40B4-BE49-F238E27FC236}">
                <a16:creationId xmlns:a16="http://schemas.microsoft.com/office/drawing/2014/main" id="{DF836AA0-8918-4170-9255-AA0F46C8B60B}"/>
              </a:ext>
            </a:extLst>
          </p:cNvPr>
          <p:cNvCxnSpPr>
            <a:cxnSpLocks noChangeShapeType="1"/>
            <a:endCxn id="10" idx="0"/>
          </p:cNvCxnSpPr>
          <p:nvPr/>
        </p:nvCxnSpPr>
        <p:spPr bwMode="auto">
          <a:xfrm>
            <a:off x="3581400" y="5634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4">
            <a:extLst>
              <a:ext uri="{FF2B5EF4-FFF2-40B4-BE49-F238E27FC236}">
                <a16:creationId xmlns:a16="http://schemas.microsoft.com/office/drawing/2014/main" id="{1377D3DD-EBD3-4521-B77E-6E0FA1D8E78D}"/>
              </a:ext>
            </a:extLst>
          </p:cNvPr>
          <p:cNvCxnSpPr>
            <a:cxnSpLocks noChangeShapeType="1"/>
            <a:endCxn id="11" idx="0"/>
          </p:cNvCxnSpPr>
          <p:nvPr/>
        </p:nvCxnSpPr>
        <p:spPr bwMode="auto">
          <a:xfrm>
            <a:off x="4419600" y="5634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5">
            <a:extLst>
              <a:ext uri="{FF2B5EF4-FFF2-40B4-BE49-F238E27FC236}">
                <a16:creationId xmlns:a16="http://schemas.microsoft.com/office/drawing/2014/main" id="{2AD760FB-B727-4E56-8552-A3436FA3302B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H="1" flipV="1">
            <a:off x="2743200" y="50244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6">
            <a:extLst>
              <a:ext uri="{FF2B5EF4-FFF2-40B4-BE49-F238E27FC236}">
                <a16:creationId xmlns:a16="http://schemas.microsoft.com/office/drawing/2014/main" id="{1F08C32E-4B59-4539-81B0-3B660E73AA69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V="1">
            <a:off x="2743200" y="50244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7">
            <a:extLst>
              <a:ext uri="{FF2B5EF4-FFF2-40B4-BE49-F238E27FC236}">
                <a16:creationId xmlns:a16="http://schemas.microsoft.com/office/drawing/2014/main" id="{56762039-6327-4707-A736-B1DF6699891C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H="1" flipV="1">
            <a:off x="2743200" y="5024438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8">
            <a:extLst>
              <a:ext uri="{FF2B5EF4-FFF2-40B4-BE49-F238E27FC236}">
                <a16:creationId xmlns:a16="http://schemas.microsoft.com/office/drawing/2014/main" id="{BDC5BA70-9EB9-4933-AAB6-3C9CE74CA428}"/>
              </a:ext>
            </a:extLst>
          </p:cNvPr>
          <p:cNvCxnSpPr>
            <a:cxnSpLocks noChangeShapeType="1"/>
            <a:stCxn id="7" idx="3"/>
            <a:endCxn id="8" idx="1"/>
          </p:cNvCxnSpPr>
          <p:nvPr/>
        </p:nvCxnSpPr>
        <p:spPr bwMode="auto">
          <a:xfrm flipV="1">
            <a:off x="3124200" y="46053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5957738-3D19-457C-A3AB-BC194E3E1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6528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B57911-3560-4997-B8C9-CBFAA8919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1100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2" name="AutoShape 21">
            <a:extLst>
              <a:ext uri="{FF2B5EF4-FFF2-40B4-BE49-F238E27FC236}">
                <a16:creationId xmlns:a16="http://schemas.microsoft.com/office/drawing/2014/main" id="{C791EAA2-48F0-4112-A6FD-3861EE317EB6}"/>
              </a:ext>
            </a:extLst>
          </p:cNvPr>
          <p:cNvCxnSpPr>
            <a:cxnSpLocks noChangeShapeType="1"/>
            <a:stCxn id="20" idx="2"/>
            <a:endCxn id="21" idx="0"/>
          </p:cNvCxnSpPr>
          <p:nvPr/>
        </p:nvCxnSpPr>
        <p:spPr bwMode="auto">
          <a:xfrm>
            <a:off x="2743200" y="40338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2">
            <a:extLst>
              <a:ext uri="{FF2B5EF4-FFF2-40B4-BE49-F238E27FC236}">
                <a16:creationId xmlns:a16="http://schemas.microsoft.com/office/drawing/2014/main" id="{B9A04B31-BA83-48F5-9557-133C8FEC8756}"/>
              </a:ext>
            </a:extLst>
          </p:cNvPr>
          <p:cNvCxnSpPr>
            <a:cxnSpLocks noChangeShapeType="1"/>
            <a:stCxn id="7" idx="0"/>
            <a:endCxn id="21" idx="2"/>
          </p:cNvCxnSpPr>
          <p:nvPr/>
        </p:nvCxnSpPr>
        <p:spPr bwMode="auto">
          <a:xfrm flipV="1">
            <a:off x="2743200" y="4491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6DFD662-C4BC-45BA-AA1C-4E296841C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500438"/>
            <a:ext cx="3124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2DD2245D-0C82-4571-AE4B-D4BF0666A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6525" y="3522663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301AD4-D612-424C-ACC8-994120F97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5004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4D3C70-C452-4367-9C57-B54BB4DDB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5004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AE45C3-4AEC-4042-AAB5-C86C1DA2A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35004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4B6E515F-993A-4569-B237-6E3F2CFB3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2530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0" name="Rectangle 26">
            <a:extLst>
              <a:ext uri="{FF2B5EF4-FFF2-40B4-BE49-F238E27FC236}">
                <a16:creationId xmlns:a16="http://schemas.microsoft.com/office/drawing/2014/main" id="{07170165-D568-4E2E-8D67-42C1CEA29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2530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133712FC-5108-46B5-9C1C-5172004DD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2530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2" name="그림 31" descr="코딩아이콘.png">
            <a:extLst>
              <a:ext uri="{FF2B5EF4-FFF2-40B4-BE49-F238E27FC236}">
                <a16:creationId xmlns:a16="http://schemas.microsoft.com/office/drawing/2014/main" id="{30817158-8A29-42BF-8F5D-191C80CE42D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71ECF66-4BA1-49D9-B33A-B910448D7368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4" name="Text Box 3">
            <a:extLst>
              <a:ext uri="{FF2B5EF4-FFF2-40B4-BE49-F238E27FC236}">
                <a16:creationId xmlns:a16="http://schemas.microsoft.com/office/drawing/2014/main" id="{26028C63-6B9F-48CC-8D2B-3159B2D41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9453" y="6133838"/>
            <a:ext cx="50970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https://ko.javascript.info/searching-elements-dom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7157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7148</TotalTime>
  <Words>4333</Words>
  <Application>Microsoft Office PowerPoint</Application>
  <PresentationFormat>와이드스크린</PresentationFormat>
  <Paragraphs>840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4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jeongkilyong</cp:lastModifiedBy>
  <cp:revision>250</cp:revision>
  <dcterms:created xsi:type="dcterms:W3CDTF">2019-05-07T05:36:17Z</dcterms:created>
  <dcterms:modified xsi:type="dcterms:W3CDTF">2025-04-17T00:08:37Z</dcterms:modified>
</cp:coreProperties>
</file>