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83" r:id="rId2"/>
    <p:sldId id="285" r:id="rId3"/>
    <p:sldId id="292" r:id="rId4"/>
    <p:sldId id="317" r:id="rId5"/>
    <p:sldId id="318" r:id="rId6"/>
    <p:sldId id="293" r:id="rId7"/>
    <p:sldId id="294" r:id="rId8"/>
    <p:sldId id="295" r:id="rId9"/>
    <p:sldId id="296" r:id="rId10"/>
    <p:sldId id="345" r:id="rId11"/>
    <p:sldId id="348" r:id="rId12"/>
    <p:sldId id="349" r:id="rId13"/>
    <p:sldId id="347" r:id="rId14"/>
    <p:sldId id="320" r:id="rId15"/>
    <p:sldId id="338" r:id="rId16"/>
    <p:sldId id="342" r:id="rId17"/>
    <p:sldId id="322" r:id="rId18"/>
    <p:sldId id="341" r:id="rId19"/>
    <p:sldId id="324" r:id="rId20"/>
    <p:sldId id="340" r:id="rId21"/>
    <p:sldId id="325" r:id="rId22"/>
    <p:sldId id="326" r:id="rId23"/>
    <p:sldId id="327" r:id="rId24"/>
    <p:sldId id="355" r:id="rId25"/>
    <p:sldId id="357" r:id="rId26"/>
    <p:sldId id="356" r:id="rId27"/>
    <p:sldId id="387" r:id="rId28"/>
    <p:sldId id="417" r:id="rId29"/>
    <p:sldId id="413" r:id="rId30"/>
    <p:sldId id="418" r:id="rId31"/>
    <p:sldId id="414" r:id="rId32"/>
    <p:sldId id="419" r:id="rId33"/>
    <p:sldId id="415" r:id="rId34"/>
    <p:sldId id="416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E89323"/>
    <a:srgbClr val="F39A2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57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932074E-482F-4F04-8510-30F029D456F7}"/>
    <pc:docChg chg="undo redo custSel addSld delSld modSld">
      <pc:chgData name="jeongkilyong" userId="42a1e730-e7ec-4950-9a60-48236c77d83b" providerId="ADAL" clId="{6932074E-482F-4F04-8510-30F029D456F7}" dt="2023-11-01T09:16:00.241" v="12778" actId="20577"/>
      <pc:docMkLst>
        <pc:docMk/>
      </pc:docMkLst>
      <pc:sldChg chg="modSp mod">
        <pc:chgData name="jeongkilyong" userId="42a1e730-e7ec-4950-9a60-48236c77d83b" providerId="ADAL" clId="{6932074E-482F-4F04-8510-30F029D456F7}" dt="2023-10-31T13:15:03.980" v="12519" actId="20577"/>
        <pc:sldMkLst>
          <pc:docMk/>
          <pc:sldMk cId="4235148381" sldId="283"/>
        </pc:sldMkLst>
        <pc:spChg chg="mod">
          <ac:chgData name="jeongkilyong" userId="42a1e730-e7ec-4950-9a60-48236c77d83b" providerId="ADAL" clId="{6932074E-482F-4F04-8510-30F029D456F7}" dt="2023-10-31T13:15:03.980" v="12519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932074E-482F-4F04-8510-30F029D456F7}" dt="2023-10-31T10:47:22.926" v="12200" actId="1076"/>
        <pc:sldMkLst>
          <pc:docMk/>
          <pc:sldMk cId="2518751162" sldId="285"/>
        </pc:sldMkLst>
        <pc:spChg chg="mod">
          <ac:chgData name="jeongkilyong" userId="42a1e730-e7ec-4950-9a60-48236c77d83b" providerId="ADAL" clId="{6932074E-482F-4F04-8510-30F029D456F7}" dt="2023-10-31T10:47:22.926" v="1220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932074E-482F-4F04-8510-30F029D456F7}" dt="2023-10-31T10:43:46.940" v="12104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6932074E-482F-4F04-8510-30F029D456F7}" dt="2023-10-29T11:49:32.884" v="1658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6932074E-482F-4F04-8510-30F029D456F7}" dt="2023-10-31T11:21:34.955" v="12367" actId="14100"/>
        <pc:sldMkLst>
          <pc:docMk/>
          <pc:sldMk cId="3485235614" sldId="292"/>
        </pc:sldMkLst>
        <pc:spChg chg="mod">
          <ac:chgData name="jeongkilyong" userId="42a1e730-e7ec-4950-9a60-48236c77d83b" providerId="ADAL" clId="{6932074E-482F-4F04-8510-30F029D456F7}" dt="2023-10-29T11:01:13.598" v="1183"/>
          <ac:spMkLst>
            <pc:docMk/>
            <pc:sldMk cId="3485235614" sldId="292"/>
            <ac:spMk id="2" creationId="{C903C940-4878-447B-88DC-FCEAD9FA9392}"/>
          </ac:spMkLst>
        </pc:spChg>
        <pc:spChg chg="mod">
          <ac:chgData name="jeongkilyong" userId="42a1e730-e7ec-4950-9a60-48236c77d83b" providerId="ADAL" clId="{6932074E-482F-4F04-8510-30F029D456F7}" dt="2023-10-31T11:21:34.955" v="12367" actId="14100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05:35.816" v="2439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9" creationId="{A401B613-CAD7-4AE1-A426-5AD8B905B4BF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932074E-482F-4F04-8510-30F029D456F7}" dt="2023-10-31T10:43:54.581" v="12118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05:35.816" v="2439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3" creationId="{69D8EFFB-1772-41AC-9159-2838E67AC3BC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4" creationId="{86DA58E1-4E63-4691-A87F-5C0514B3B2B8}"/>
          </ac:picMkLst>
        </pc:picChg>
      </pc:sldChg>
      <pc:sldChg chg="addSp modSp mod">
        <pc:chgData name="jeongkilyong" userId="42a1e730-e7ec-4950-9a60-48236c77d83b" providerId="ADAL" clId="{6932074E-482F-4F04-8510-30F029D456F7}" dt="2023-10-31T10:46:20.972" v="12131" actId="2711"/>
        <pc:sldMkLst>
          <pc:docMk/>
          <pc:sldMk cId="2773633433" sldId="293"/>
        </pc:sldMkLst>
        <pc:spChg chg="mod">
          <ac:chgData name="jeongkilyong" userId="42a1e730-e7ec-4950-9a60-48236c77d83b" providerId="ADAL" clId="{6932074E-482F-4F04-8510-30F029D456F7}" dt="2023-10-31T10:46:20.972" v="12131" actId="2711"/>
          <ac:spMkLst>
            <pc:docMk/>
            <pc:sldMk cId="2773633433" sldId="293"/>
            <ac:spMk id="4" creationId="{8BA83490-67D1-48A7-9E3E-EF473E8F231B}"/>
          </ac:spMkLst>
        </pc:spChg>
        <pc:spChg chg="add mod">
          <ac:chgData name="jeongkilyong" userId="42a1e730-e7ec-4950-9a60-48236c77d83b" providerId="ADAL" clId="{6932074E-482F-4F04-8510-30F029D456F7}" dt="2023-10-29T11:53:09.937" v="1774" actId="1076"/>
          <ac:spMkLst>
            <pc:docMk/>
            <pc:sldMk cId="2773633433" sldId="293"/>
            <ac:spMk id="7" creationId="{398BEAED-4CB2-4103-B222-0806B728007D}"/>
          </ac:spMkLst>
        </pc:spChg>
        <pc:spChg chg="add mod">
          <ac:chgData name="jeongkilyong" userId="42a1e730-e7ec-4950-9a60-48236c77d83b" providerId="ADAL" clId="{6932074E-482F-4F04-8510-30F029D456F7}" dt="2023-10-31T10:35:48.446" v="11844" actId="207"/>
          <ac:spMkLst>
            <pc:docMk/>
            <pc:sldMk cId="2773633433" sldId="293"/>
            <ac:spMk id="10" creationId="{32A5D699-2FB8-46E1-9AD1-BF1E47DAC4C6}"/>
          </ac:spMkLst>
        </pc:spChg>
        <pc:spChg chg="mod">
          <ac:chgData name="jeongkilyong" userId="42a1e730-e7ec-4950-9a60-48236c77d83b" providerId="ADAL" clId="{6932074E-482F-4F04-8510-30F029D456F7}" dt="2023-10-29T11:36:00.935" v="1442" actId="20577"/>
          <ac:spMkLst>
            <pc:docMk/>
            <pc:sldMk cId="2773633433" sldId="293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2:07:05.719" v="1778" actId="20577"/>
          <ac:spMkLst>
            <pc:docMk/>
            <pc:sldMk cId="2773633433" sldId="293"/>
            <ac:spMk id="15" creationId="{1EC50098-2F43-49F7-BEFD-87007EA718AF}"/>
          </ac:spMkLst>
        </pc:spChg>
        <pc:picChg chg="add mod">
          <ac:chgData name="jeongkilyong" userId="42a1e730-e7ec-4950-9a60-48236c77d83b" providerId="ADAL" clId="{6932074E-482F-4F04-8510-30F029D456F7}" dt="2023-10-29T11:52:56.849" v="1772" actId="1076"/>
          <ac:picMkLst>
            <pc:docMk/>
            <pc:sldMk cId="2773633433" sldId="293"/>
            <ac:picMk id="11" creationId="{F89A905D-3DDD-4DC5-BAA1-1FF680FFAA8B}"/>
          </ac:picMkLst>
        </pc:picChg>
        <pc:picChg chg="add mod">
          <ac:chgData name="jeongkilyong" userId="42a1e730-e7ec-4950-9a60-48236c77d83b" providerId="ADAL" clId="{6932074E-482F-4F04-8510-30F029D456F7}" dt="2023-10-29T11:53:09.937" v="1774" actId="1076"/>
          <ac:picMkLst>
            <pc:docMk/>
            <pc:sldMk cId="2773633433" sldId="293"/>
            <ac:picMk id="13" creationId="{58DE4103-8A12-4410-97E6-1B0EDE60CFC7}"/>
          </ac:picMkLst>
        </pc:picChg>
        <pc:picChg chg="add mod">
          <ac:chgData name="jeongkilyong" userId="42a1e730-e7ec-4950-9a60-48236c77d83b" providerId="ADAL" clId="{6932074E-482F-4F04-8510-30F029D456F7}" dt="2023-10-29T12:07:03.157" v="1776"/>
          <ac:picMkLst>
            <pc:docMk/>
            <pc:sldMk cId="2773633433" sldId="293"/>
            <ac:picMk id="14" creationId="{8FD342DF-185B-4674-8D8B-DDCDD3B3083B}"/>
          </ac:picMkLst>
        </pc:picChg>
      </pc:sldChg>
      <pc:sldChg chg="addSp modSp mod">
        <pc:chgData name="jeongkilyong" userId="42a1e730-e7ec-4950-9a60-48236c77d83b" providerId="ADAL" clId="{6932074E-482F-4F04-8510-30F029D456F7}" dt="2023-10-31T10:36:40.544" v="11864" actId="207"/>
        <pc:sldMkLst>
          <pc:docMk/>
          <pc:sldMk cId="1339143532" sldId="294"/>
        </pc:sldMkLst>
        <pc:spChg chg="mod">
          <ac:chgData name="jeongkilyong" userId="42a1e730-e7ec-4950-9a60-48236c77d83b" providerId="ADAL" clId="{6932074E-482F-4F04-8510-30F029D456F7}" dt="2023-10-29T12:45:36.016" v="2049" actId="1037"/>
          <ac:spMkLst>
            <pc:docMk/>
            <pc:sldMk cId="1339143532" sldId="294"/>
            <ac:spMk id="4" creationId="{774467AD-A1D1-406C-AF1E-04FD592614BB}"/>
          </ac:spMkLst>
        </pc:spChg>
        <pc:spChg chg="add mod">
          <ac:chgData name="jeongkilyong" userId="42a1e730-e7ec-4950-9a60-48236c77d83b" providerId="ADAL" clId="{6932074E-482F-4F04-8510-30F029D456F7}" dt="2023-10-31T10:36:40.544" v="11864" actId="207"/>
          <ac:spMkLst>
            <pc:docMk/>
            <pc:sldMk cId="1339143532" sldId="294"/>
            <ac:spMk id="7" creationId="{559DC55A-C41B-43F7-8A2A-DEE60584B60C}"/>
          </ac:spMkLst>
        </pc:spChg>
        <pc:spChg chg="add mod">
          <ac:chgData name="jeongkilyong" userId="42a1e730-e7ec-4950-9a60-48236c77d83b" providerId="ADAL" clId="{6932074E-482F-4F04-8510-30F029D456F7}" dt="2023-10-29T13:05:23.312" v="2438" actId="6549"/>
          <ac:spMkLst>
            <pc:docMk/>
            <pc:sldMk cId="1339143532" sldId="294"/>
            <ac:spMk id="10" creationId="{3C75B0CD-0DC9-446C-A2E9-22B21FEFB7C1}"/>
          </ac:spMkLst>
        </pc:spChg>
        <pc:spChg chg="mod">
          <ac:chgData name="jeongkilyong" userId="42a1e730-e7ec-4950-9a60-48236c77d83b" providerId="ADAL" clId="{6932074E-482F-4F04-8510-30F029D456F7}" dt="2023-10-29T12:45:02.905" v="2016" actId="6549"/>
          <ac:spMkLst>
            <pc:docMk/>
            <pc:sldMk cId="1339143532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05:19.422" v="2434"/>
          <ac:picMkLst>
            <pc:docMk/>
            <pc:sldMk cId="1339143532" sldId="294"/>
            <ac:picMk id="8" creationId="{D9E665C0-F210-4A8E-926F-F2A267B9C31C}"/>
          </ac:picMkLst>
        </pc:picChg>
      </pc:sldChg>
      <pc:sldChg chg="addSp delSp modSp mod">
        <pc:chgData name="jeongkilyong" userId="42a1e730-e7ec-4950-9a60-48236c77d83b" providerId="ADAL" clId="{6932074E-482F-4F04-8510-30F029D456F7}" dt="2023-10-31T22:25:33.729" v="12528" actId="20577"/>
        <pc:sldMkLst>
          <pc:docMk/>
          <pc:sldMk cId="3262124915" sldId="295"/>
        </pc:sldMkLst>
        <pc:spChg chg="mod">
          <ac:chgData name="jeongkilyong" userId="42a1e730-e7ec-4950-9a60-48236c77d83b" providerId="ADAL" clId="{6932074E-482F-4F04-8510-30F029D456F7}" dt="2023-10-31T10:38:14.902" v="11975" actId="20577"/>
          <ac:spMkLst>
            <pc:docMk/>
            <pc:sldMk cId="3262124915" sldId="295"/>
            <ac:spMk id="4" creationId="{D04E3A88-FDB4-4439-B4EE-FFAAFB989CCE}"/>
          </ac:spMkLst>
        </pc:spChg>
        <pc:spChg chg="mod">
          <ac:chgData name="jeongkilyong" userId="42a1e730-e7ec-4950-9a60-48236c77d83b" providerId="ADAL" clId="{6932074E-482F-4F04-8510-30F029D456F7}" dt="2023-10-29T13:07:45.341" v="2450" actId="20577"/>
          <ac:spMkLst>
            <pc:docMk/>
            <pc:sldMk cId="3262124915" sldId="295"/>
            <ac:spMk id="6" creationId="{73F11AA4-2D07-4A14-8F43-FC32880B25E2}"/>
          </ac:spMkLst>
        </pc:spChg>
        <pc:spChg chg="add del mod">
          <ac:chgData name="jeongkilyong" userId="42a1e730-e7ec-4950-9a60-48236c77d83b" providerId="ADAL" clId="{6932074E-482F-4F04-8510-30F029D456F7}" dt="2023-10-29T13:03:58.324" v="2302" actId="478"/>
          <ac:spMkLst>
            <pc:docMk/>
            <pc:sldMk cId="3262124915" sldId="295"/>
            <ac:spMk id="8" creationId="{5270AA5E-1B3D-4653-A74E-A3EE4DF2D878}"/>
          </ac:spMkLst>
        </pc:spChg>
        <pc:spChg chg="add del mod">
          <ac:chgData name="jeongkilyong" userId="42a1e730-e7ec-4950-9a60-48236c77d83b" providerId="ADAL" clId="{6932074E-482F-4F04-8510-30F029D456F7}" dt="2023-10-29T13:07:22.076" v="2442" actId="478"/>
          <ac:spMkLst>
            <pc:docMk/>
            <pc:sldMk cId="3262124915" sldId="295"/>
            <ac:spMk id="10" creationId="{8D10C5B3-CE4C-4674-9644-F62DC1219236}"/>
          </ac:spMkLst>
        </pc:spChg>
        <pc:spChg chg="mod">
          <ac:chgData name="jeongkilyong" userId="42a1e730-e7ec-4950-9a60-48236c77d83b" providerId="ADAL" clId="{6932074E-482F-4F04-8510-30F029D456F7}" dt="2023-10-31T22:25:33.729" v="12528" actId="20577"/>
          <ac:spMkLst>
            <pc:docMk/>
            <pc:sldMk cId="3262124915" sldId="295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38:19.900" v="11976" actId="1076"/>
          <ac:spMkLst>
            <pc:docMk/>
            <pc:sldMk cId="3262124915" sldId="295"/>
            <ac:spMk id="13" creationId="{E5B4F196-73C9-40FD-A7BB-F88CD8E8F6C6}"/>
          </ac:spMkLst>
        </pc:spChg>
      </pc:sldChg>
      <pc:sldChg chg="addSp delSp modSp mod">
        <pc:chgData name="jeongkilyong" userId="42a1e730-e7ec-4950-9a60-48236c77d83b" providerId="ADAL" clId="{6932074E-482F-4F04-8510-30F029D456F7}" dt="2023-10-31T10:40:50.939" v="12002" actId="113"/>
        <pc:sldMkLst>
          <pc:docMk/>
          <pc:sldMk cId="1942727681" sldId="296"/>
        </pc:sldMkLst>
        <pc:spChg chg="mod">
          <ac:chgData name="jeongkilyong" userId="42a1e730-e7ec-4950-9a60-48236c77d83b" providerId="ADAL" clId="{6932074E-482F-4F04-8510-30F029D456F7}" dt="2023-10-31T05:01:41.837" v="7599" actId="20577"/>
          <ac:spMkLst>
            <pc:docMk/>
            <pc:sldMk cId="1942727681" sldId="296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29T13:09:03.326" v="2512" actId="478"/>
          <ac:spMkLst>
            <pc:docMk/>
            <pc:sldMk cId="1942727681" sldId="296"/>
            <ac:spMk id="6" creationId="{A147224D-EFBE-412D-9D3F-EE379B287AD7}"/>
          </ac:spMkLst>
        </pc:spChg>
        <pc:spChg chg="add mod">
          <ac:chgData name="jeongkilyong" userId="42a1e730-e7ec-4950-9a60-48236c77d83b" providerId="ADAL" clId="{6932074E-482F-4F04-8510-30F029D456F7}" dt="2023-10-31T10:40:50.939" v="12002" actId="113"/>
          <ac:spMkLst>
            <pc:docMk/>
            <pc:sldMk cId="1942727681" sldId="296"/>
            <ac:spMk id="10" creationId="{4227A4F7-F125-4BA9-B8CD-2B75ECEE1812}"/>
          </ac:spMkLst>
        </pc:spChg>
        <pc:spChg chg="add mod">
          <ac:chgData name="jeongkilyong" userId="42a1e730-e7ec-4950-9a60-48236c77d83b" providerId="ADAL" clId="{6932074E-482F-4F04-8510-30F029D456F7}" dt="2023-10-31T10:38:44.651" v="11978" actId="1076"/>
          <ac:spMkLst>
            <pc:docMk/>
            <pc:sldMk cId="1942727681" sldId="296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1:56:00.899" v="6851" actId="6549"/>
          <ac:spMkLst>
            <pc:docMk/>
            <pc:sldMk cId="1942727681" sldId="296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3:21:40.263" v="2915" actId="20577"/>
          <ac:spMkLst>
            <pc:docMk/>
            <pc:sldMk cId="1942727681" sldId="296"/>
            <ac:spMk id="14" creationId="{7FE73983-C0B3-410F-874D-8C32AA9122DB}"/>
          </ac:spMkLst>
        </pc:spChg>
        <pc:picChg chg="del">
          <ac:chgData name="jeongkilyong" userId="42a1e730-e7ec-4950-9a60-48236c77d83b" providerId="ADAL" clId="{6932074E-482F-4F04-8510-30F029D456F7}" dt="2023-10-29T13:09:03.326" v="2512" actId="478"/>
          <ac:picMkLst>
            <pc:docMk/>
            <pc:sldMk cId="1942727681" sldId="296"/>
            <ac:picMk id="5" creationId="{1A7D9A0B-C856-4ABE-8D91-EA96E0D18A24}"/>
          </ac:picMkLst>
        </pc:picChg>
        <pc:picChg chg="add mod">
          <ac:chgData name="jeongkilyong" userId="42a1e730-e7ec-4950-9a60-48236c77d83b" providerId="ADAL" clId="{6932074E-482F-4F04-8510-30F029D456F7}" dt="2023-10-29T13:21:37.916" v="2913"/>
          <ac:picMkLst>
            <pc:docMk/>
            <pc:sldMk cId="1942727681" sldId="296"/>
            <ac:picMk id="13" creationId="{05E02177-F508-4662-AD14-368CB6E12CDE}"/>
          </ac:picMkLst>
        </pc:picChg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32861574" sldId="29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4177267907" sldId="29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59256327" sldId="29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48361740" sldId="30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54788897" sldId="30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12175827" sldId="30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47266946" sldId="305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36080613" sldId="306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47935166" sldId="30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670214579" sldId="30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719719894" sldId="31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9912601" sldId="31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859253" sldId="31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136811878" sldId="316"/>
        </pc:sldMkLst>
      </pc:sldChg>
      <pc:sldChg chg="addSp delSp modSp add mod">
        <pc:chgData name="jeongkilyong" userId="42a1e730-e7ec-4950-9a60-48236c77d83b" providerId="ADAL" clId="{6932074E-482F-4F04-8510-30F029D456F7}" dt="2023-10-31T10:31:47.446" v="11808" actId="14100"/>
        <pc:sldMkLst>
          <pc:docMk/>
          <pc:sldMk cId="4004082555" sldId="317"/>
        </pc:sldMkLst>
        <pc:spChg chg="mod">
          <ac:chgData name="jeongkilyong" userId="42a1e730-e7ec-4950-9a60-48236c77d83b" providerId="ADAL" clId="{6932074E-482F-4F04-8510-30F029D456F7}" dt="2023-10-29T11:02:20.171" v="1297" actId="20577"/>
          <ac:spMkLst>
            <pc:docMk/>
            <pc:sldMk cId="4004082555" sldId="317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21:25.765" v="2912" actId="478"/>
          <ac:spMkLst>
            <pc:docMk/>
            <pc:sldMk cId="4004082555" sldId="317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29T11:24:15.403" v="1369" actId="1076"/>
          <ac:spMkLst>
            <pc:docMk/>
            <pc:sldMk cId="4004082555" sldId="317"/>
            <ac:spMk id="11" creationId="{24C3D664-C1E9-4355-B606-904ED1454FF3}"/>
          </ac:spMkLst>
        </pc:spChg>
        <pc:spChg chg="mod">
          <ac:chgData name="jeongkilyong" userId="42a1e730-e7ec-4950-9a60-48236c77d83b" providerId="ADAL" clId="{6932074E-482F-4F04-8510-30F029D456F7}" dt="2023-10-29T12:45:24.882" v="2047" actId="20577"/>
          <ac:spMkLst>
            <pc:docMk/>
            <pc:sldMk cId="4004082555" sldId="317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21:25.765" v="2912" actId="478"/>
          <ac:picMkLst>
            <pc:docMk/>
            <pc:sldMk cId="4004082555" sldId="317"/>
            <ac:picMk id="6" creationId="{70EB4F47-E0CF-4334-93D6-7B7E49AA174A}"/>
          </ac:picMkLst>
        </pc:picChg>
        <pc:picChg chg="add del mod">
          <ac:chgData name="jeongkilyong" userId="42a1e730-e7ec-4950-9a60-48236c77d83b" providerId="ADAL" clId="{6932074E-482F-4F04-8510-30F029D456F7}" dt="2023-10-29T11:20:46.485" v="1328" actId="478"/>
          <ac:picMkLst>
            <pc:docMk/>
            <pc:sldMk cId="4004082555" sldId="317"/>
            <ac:picMk id="8" creationId="{4581DCBA-7E9F-489E-B2CF-FA6F196AAB35}"/>
          </ac:picMkLst>
        </pc:picChg>
        <pc:picChg chg="add del mod">
          <ac:chgData name="jeongkilyong" userId="42a1e730-e7ec-4950-9a60-48236c77d83b" providerId="ADAL" clId="{6932074E-482F-4F04-8510-30F029D456F7}" dt="2023-10-31T10:30:46.774" v="11795" actId="478"/>
          <ac:picMkLst>
            <pc:docMk/>
            <pc:sldMk cId="4004082555" sldId="317"/>
            <ac:picMk id="13" creationId="{4992BF40-2373-433A-826A-9607E18163A8}"/>
          </ac:picMkLst>
        </pc:picChg>
        <pc:picChg chg="add del mod">
          <ac:chgData name="jeongkilyong" userId="42a1e730-e7ec-4950-9a60-48236c77d83b" providerId="ADAL" clId="{6932074E-482F-4F04-8510-30F029D456F7}" dt="2023-10-31T10:31:29.800" v="11801" actId="478"/>
          <ac:picMkLst>
            <pc:docMk/>
            <pc:sldMk cId="4004082555" sldId="317"/>
            <ac:picMk id="15" creationId="{1E2ABDB8-386D-464C-BAFA-FC693D08ADB6}"/>
          </ac:picMkLst>
        </pc:picChg>
        <pc:picChg chg="add mod">
          <ac:chgData name="jeongkilyong" userId="42a1e730-e7ec-4950-9a60-48236c77d83b" providerId="ADAL" clId="{6932074E-482F-4F04-8510-30F029D456F7}" dt="2023-10-31T10:30:59.260" v="11800" actId="1076"/>
          <ac:picMkLst>
            <pc:docMk/>
            <pc:sldMk cId="4004082555" sldId="317"/>
            <ac:picMk id="17" creationId="{7704EDFE-640B-43A9-9ECA-FBF5A2E5926E}"/>
          </ac:picMkLst>
        </pc:picChg>
        <pc:picChg chg="add mod">
          <ac:chgData name="jeongkilyong" userId="42a1e730-e7ec-4950-9a60-48236c77d83b" providerId="ADAL" clId="{6932074E-482F-4F04-8510-30F029D456F7}" dt="2023-10-29T11:24:09.305" v="1368" actId="1076"/>
          <ac:picMkLst>
            <pc:docMk/>
            <pc:sldMk cId="4004082555" sldId="317"/>
            <ac:picMk id="18" creationId="{53306768-7F16-46D7-8918-6C87497EA84B}"/>
          </ac:picMkLst>
        </pc:picChg>
        <pc:picChg chg="add mod">
          <ac:chgData name="jeongkilyong" userId="42a1e730-e7ec-4950-9a60-48236c77d83b" providerId="ADAL" clId="{6932074E-482F-4F04-8510-30F029D456F7}" dt="2023-10-29T11:27:36.785" v="1384" actId="1076"/>
          <ac:picMkLst>
            <pc:docMk/>
            <pc:sldMk cId="4004082555" sldId="317"/>
            <ac:picMk id="19" creationId="{92B40CE9-D82B-4498-B210-73ACE2A914C0}"/>
          </ac:picMkLst>
        </pc:picChg>
        <pc:picChg chg="add mod ord">
          <ac:chgData name="jeongkilyong" userId="42a1e730-e7ec-4950-9a60-48236c77d83b" providerId="ADAL" clId="{6932074E-482F-4F04-8510-30F029D456F7}" dt="2023-10-31T10:31:47.446" v="11808" actId="14100"/>
          <ac:picMkLst>
            <pc:docMk/>
            <pc:sldMk cId="4004082555" sldId="317"/>
            <ac:picMk id="21" creationId="{2E26EB5B-D458-45EA-BB05-3A76958DCF14}"/>
          </ac:picMkLst>
        </pc:picChg>
        <pc:picChg chg="add del mod">
          <ac:chgData name="jeongkilyong" userId="42a1e730-e7ec-4950-9a60-48236c77d83b" providerId="ADAL" clId="{6932074E-482F-4F04-8510-30F029D456F7}" dt="2023-10-29T11:27:34.322" v="1382" actId="478"/>
          <ac:picMkLst>
            <pc:docMk/>
            <pc:sldMk cId="4004082555" sldId="317"/>
            <ac:picMk id="1026" creationId="{CF6C6536-6F9E-4F36-B44B-38D9CED661A3}"/>
          </ac:picMkLst>
        </pc:picChg>
        <pc:picChg chg="add mod">
          <ac:chgData name="jeongkilyong" userId="42a1e730-e7ec-4950-9a60-48236c77d83b" providerId="ADAL" clId="{6932074E-482F-4F04-8510-30F029D456F7}" dt="2023-10-31T10:30:56.645" v="11799" actId="166"/>
          <ac:picMkLst>
            <pc:docMk/>
            <pc:sldMk cId="4004082555" sldId="317"/>
            <ac:picMk id="1028" creationId="{1DF8B8CD-2C0F-4A46-B972-B54B517FF93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0:44:56.096" v="12130" actId="207"/>
        <pc:sldMkLst>
          <pc:docMk/>
          <pc:sldMk cId="1241690786" sldId="318"/>
        </pc:sldMkLst>
        <pc:spChg chg="mod">
          <ac:chgData name="jeongkilyong" userId="42a1e730-e7ec-4950-9a60-48236c77d83b" providerId="ADAL" clId="{6932074E-482F-4F04-8510-30F029D456F7}" dt="2023-10-31T10:44:56.096" v="12130" actId="207"/>
          <ac:spMkLst>
            <pc:docMk/>
            <pc:sldMk cId="1241690786" sldId="318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2:07:02.027" v="1775" actId="21"/>
          <ac:spMkLst>
            <pc:docMk/>
            <pc:sldMk cId="1241690786" sldId="318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3:45.332" v="11825" actId="1037"/>
          <ac:spMkLst>
            <pc:docMk/>
            <pc:sldMk cId="1241690786" sldId="318"/>
            <ac:spMk id="9" creationId="{A2F4108C-EE4A-48B9-8F2E-947DF2E417B0}"/>
          </ac:spMkLst>
        </pc:spChg>
        <pc:spChg chg="add mod">
          <ac:chgData name="jeongkilyong" userId="42a1e730-e7ec-4950-9a60-48236c77d83b" providerId="ADAL" clId="{6932074E-482F-4F04-8510-30F029D456F7}" dt="2023-10-31T10:33:49.429" v="11833" actId="1037"/>
          <ac:spMkLst>
            <pc:docMk/>
            <pc:sldMk cId="1241690786" sldId="318"/>
            <ac:spMk id="11" creationId="{CF854CFA-C5DE-4D96-B21D-713AAC08FA30}"/>
          </ac:spMkLst>
        </pc:spChg>
        <pc:spChg chg="mod">
          <ac:chgData name="jeongkilyong" userId="42a1e730-e7ec-4950-9a60-48236c77d83b" providerId="ADAL" clId="{6932074E-482F-4F04-8510-30F029D456F7}" dt="2023-10-29T12:45:13.386" v="2034" actId="20577"/>
          <ac:spMkLst>
            <pc:docMk/>
            <pc:sldMk cId="1241690786" sldId="318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2:07:02.027" v="1775" actId="21"/>
          <ac:picMkLst>
            <pc:docMk/>
            <pc:sldMk cId="1241690786" sldId="318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3:45.332" v="11825" actId="1037"/>
          <ac:picMkLst>
            <pc:docMk/>
            <pc:sldMk cId="1241690786" sldId="318"/>
            <ac:picMk id="13" creationId="{2C014300-249E-4134-9EB7-51160212FB03}"/>
          </ac:picMkLst>
        </pc:picChg>
        <pc:picChg chg="add mod">
          <ac:chgData name="jeongkilyong" userId="42a1e730-e7ec-4950-9a60-48236c77d83b" providerId="ADAL" clId="{6932074E-482F-4F04-8510-30F029D456F7}" dt="2023-10-31T10:34:02.116" v="11840" actId="1036"/>
          <ac:picMkLst>
            <pc:docMk/>
            <pc:sldMk cId="1241690786" sldId="318"/>
            <ac:picMk id="14" creationId="{B7A8FF01-5567-4CD0-A1B8-82693ED9955F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10:42:42.652" v="12021" actId="2696"/>
        <pc:sldMkLst>
          <pc:docMk/>
          <pc:sldMk cId="1181695214" sldId="319"/>
        </pc:sldMkLst>
        <pc:spChg chg="add mod">
          <ac:chgData name="jeongkilyong" userId="42a1e730-e7ec-4950-9a60-48236c77d83b" providerId="ADAL" clId="{6932074E-482F-4F04-8510-30F029D456F7}" dt="2023-10-29T13:34:25.783" v="2946" actId="20577"/>
          <ac:spMkLst>
            <pc:docMk/>
            <pc:sldMk cId="1181695214" sldId="319"/>
            <ac:spMk id="7" creationId="{01C5C3FE-7898-4F96-A7CC-D3A168BE1427}"/>
          </ac:spMkLst>
        </pc:spChg>
        <pc:spChg chg="mod">
          <ac:chgData name="jeongkilyong" userId="42a1e730-e7ec-4950-9a60-48236c77d83b" providerId="ADAL" clId="{6932074E-482F-4F04-8510-30F029D456F7}" dt="2023-10-29T13:21:10.156" v="2911" actId="20577"/>
          <ac:spMkLst>
            <pc:docMk/>
            <pc:sldMk cId="1181695214" sldId="319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21:42.605" v="2916"/>
          <ac:picMkLst>
            <pc:docMk/>
            <pc:sldMk cId="1181695214" sldId="319"/>
            <ac:picMk id="6" creationId="{ACC1FFCB-82BB-4636-9902-3025E3D7C8F9}"/>
          </ac:picMkLst>
        </pc:picChg>
      </pc:sldChg>
      <pc:sldChg chg="add del">
        <pc:chgData name="jeongkilyong" userId="42a1e730-e7ec-4950-9a60-48236c77d83b" providerId="ADAL" clId="{6932074E-482F-4F04-8510-30F029D456F7}" dt="2023-10-31T11:20:59.230" v="12365" actId="2696"/>
        <pc:sldMkLst>
          <pc:docMk/>
          <pc:sldMk cId="1398851862" sldId="319"/>
        </pc:sldMkLst>
      </pc:sldChg>
      <pc:sldChg chg="modSp add del mod">
        <pc:chgData name="jeongkilyong" userId="42a1e730-e7ec-4950-9a60-48236c77d83b" providerId="ADAL" clId="{6932074E-482F-4F04-8510-30F029D456F7}" dt="2023-10-31T13:14:38.411" v="12485" actId="47"/>
        <pc:sldMkLst>
          <pc:docMk/>
          <pc:sldMk cId="2851373288" sldId="319"/>
        </pc:sldMkLst>
        <pc:spChg chg="mod">
          <ac:chgData name="jeongkilyong" userId="42a1e730-e7ec-4950-9a60-48236c77d83b" providerId="ADAL" clId="{6932074E-482F-4F04-8510-30F029D456F7}" dt="2023-10-31T11:29:24.768" v="12387" actId="20577"/>
          <ac:spMkLst>
            <pc:docMk/>
            <pc:sldMk cId="2851373288" sldId="319"/>
            <ac:spMk id="7" creationId="{01C5C3FE-7898-4F96-A7CC-D3A168BE1427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19.922" v="12539" actId="20577"/>
        <pc:sldMkLst>
          <pc:docMk/>
          <pc:sldMk cId="2378294150" sldId="320"/>
        </pc:sldMkLst>
        <pc:spChg chg="mod">
          <ac:chgData name="jeongkilyong" userId="42a1e730-e7ec-4950-9a60-48236c77d83b" providerId="ADAL" clId="{6932074E-482F-4F04-8510-30F029D456F7}" dt="2023-10-31T10:50:11.956" v="12229" actId="207"/>
          <ac:spMkLst>
            <pc:docMk/>
            <pc:sldMk cId="2378294150" sldId="320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0T07:16:45.286" v="3377" actId="478"/>
          <ac:spMkLst>
            <pc:docMk/>
            <pc:sldMk cId="2378294150" sldId="320"/>
            <ac:spMk id="7" creationId="{C1545ADC-D2A0-4488-8D2E-72257689AF71}"/>
          </ac:spMkLst>
        </pc:spChg>
        <pc:spChg chg="add mod">
          <ac:chgData name="jeongkilyong" userId="42a1e730-e7ec-4950-9a60-48236c77d83b" providerId="ADAL" clId="{6932074E-482F-4F04-8510-30F029D456F7}" dt="2023-10-31T10:43:23.325" v="12032" actId="207"/>
          <ac:spMkLst>
            <pc:docMk/>
            <pc:sldMk cId="2378294150" sldId="320"/>
            <ac:spMk id="10" creationId="{846A01CB-9D1D-4707-B94F-E210FB365C69}"/>
          </ac:spMkLst>
        </pc:spChg>
        <pc:spChg chg="add del">
          <ac:chgData name="jeongkilyong" userId="42a1e730-e7ec-4950-9a60-48236c77d83b" providerId="ADAL" clId="{6932074E-482F-4F04-8510-30F029D456F7}" dt="2023-10-31T00:37:19.094" v="5598" actId="478"/>
          <ac:spMkLst>
            <pc:docMk/>
            <pc:sldMk cId="2378294150" sldId="320"/>
            <ac:spMk id="11" creationId="{26F0469C-E8F7-4F88-8DF8-E40E949C281B}"/>
          </ac:spMkLst>
        </pc:spChg>
        <pc:spChg chg="mod">
          <ac:chgData name="jeongkilyong" userId="42a1e730-e7ec-4950-9a60-48236c77d83b" providerId="ADAL" clId="{6932074E-482F-4F04-8510-30F029D456F7}" dt="2023-10-30T06:28:01.785" v="2962" actId="20577"/>
          <ac:spMkLst>
            <pc:docMk/>
            <pc:sldMk cId="2378294150" sldId="320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6932074E-482F-4F04-8510-30F029D456F7}" dt="2023-10-31T01:29:50.836" v="6590" actId="478"/>
          <ac:spMkLst>
            <pc:docMk/>
            <pc:sldMk cId="2378294150" sldId="320"/>
            <ac:spMk id="14" creationId="{CE5A5374-AE39-4A67-8B9F-862D905E41AE}"/>
          </ac:spMkLst>
        </pc:spChg>
        <pc:spChg chg="add mod">
          <ac:chgData name="jeongkilyong" userId="42a1e730-e7ec-4950-9a60-48236c77d83b" providerId="ADAL" clId="{6932074E-482F-4F04-8510-30F029D456F7}" dt="2023-10-31T22:31:19.922" v="12539" actId="20577"/>
          <ac:spMkLst>
            <pc:docMk/>
            <pc:sldMk cId="2378294150" sldId="320"/>
            <ac:spMk id="16" creationId="{9F1043FE-A6CD-4775-A6D5-06003C7905A0}"/>
          </ac:spMkLst>
        </pc:spChg>
        <pc:picChg chg="add del mod">
          <ac:chgData name="jeongkilyong" userId="42a1e730-e7ec-4950-9a60-48236c77d83b" providerId="ADAL" clId="{6932074E-482F-4F04-8510-30F029D456F7}" dt="2023-10-31T01:29:50.836" v="6590" actId="478"/>
          <ac:picMkLst>
            <pc:docMk/>
            <pc:sldMk cId="2378294150" sldId="320"/>
            <ac:picMk id="13" creationId="{8760D10C-0E27-4647-87DD-03BB6315569F}"/>
          </ac:picMkLst>
        </pc:picChg>
        <pc:picChg chg="add mod">
          <ac:chgData name="jeongkilyong" userId="42a1e730-e7ec-4950-9a60-48236c77d83b" providerId="ADAL" clId="{6932074E-482F-4F04-8510-30F029D456F7}" dt="2023-10-31T07:05:36.339" v="10487"/>
          <ac:picMkLst>
            <pc:docMk/>
            <pc:sldMk cId="2378294150" sldId="320"/>
            <ac:picMk id="15" creationId="{5AACC1E2-618D-4D8F-AC9F-11E1250F6085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00:55:16.769" v="5604" actId="47"/>
        <pc:sldMkLst>
          <pc:docMk/>
          <pc:sldMk cId="3411960664" sldId="321"/>
        </pc:sldMkLst>
        <pc:spChg chg="mod">
          <ac:chgData name="jeongkilyong" userId="42a1e730-e7ec-4950-9a60-48236c77d83b" providerId="ADAL" clId="{6932074E-482F-4F04-8510-30F029D456F7}" dt="2023-10-31T00:22:17.659" v="5502" actId="20577"/>
          <ac:spMkLst>
            <pc:docMk/>
            <pc:sldMk cId="3411960664" sldId="321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7:51:36.769" v="4151" actId="20577"/>
          <ac:spMkLst>
            <pc:docMk/>
            <pc:sldMk cId="3411960664" sldId="321"/>
            <ac:spMk id="7" creationId="{9F9ABABC-75B5-4ED3-B6E1-850EF8171B5F}"/>
          </ac:spMkLst>
        </pc:spChg>
        <pc:spChg chg="add mod">
          <ac:chgData name="jeongkilyong" userId="42a1e730-e7ec-4950-9a60-48236c77d83b" providerId="ADAL" clId="{6932074E-482F-4F04-8510-30F029D456F7}" dt="2023-10-31T00:22:21.487" v="5503" actId="1076"/>
          <ac:spMkLst>
            <pc:docMk/>
            <pc:sldMk cId="3411960664" sldId="321"/>
            <ac:spMk id="10" creationId="{EA44B287-EF83-42FA-9CF0-E9947AECA1CC}"/>
          </ac:spMkLst>
        </pc:spChg>
        <pc:spChg chg="mod">
          <ac:chgData name="jeongkilyong" userId="42a1e730-e7ec-4950-9a60-48236c77d83b" providerId="ADAL" clId="{6932074E-482F-4F04-8510-30F029D456F7}" dt="2023-10-30T23:48:33.737" v="5135" actId="20577"/>
          <ac:spMkLst>
            <pc:docMk/>
            <pc:sldMk cId="3411960664" sldId="321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0T07:18:23.318" v="3460"/>
          <ac:picMkLst>
            <pc:docMk/>
            <pc:sldMk cId="3411960664" sldId="321"/>
            <ac:picMk id="6" creationId="{CFEF24B9-B94F-4A95-9DCB-7A8E92B7AA4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35.026" v="12547" actId="20577"/>
        <pc:sldMkLst>
          <pc:docMk/>
          <pc:sldMk cId="2524346248" sldId="322"/>
        </pc:sldMkLst>
        <pc:spChg chg="del mod">
          <ac:chgData name="jeongkilyong" userId="42a1e730-e7ec-4950-9a60-48236c77d83b" providerId="ADAL" clId="{6932074E-482F-4F04-8510-30F029D456F7}" dt="2023-10-30T07:49:38.748" v="4057" actId="478"/>
          <ac:spMkLst>
            <pc:docMk/>
            <pc:sldMk cId="2524346248" sldId="322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05:01:35.116" v="7597" actId="20577"/>
          <ac:spMkLst>
            <pc:docMk/>
            <pc:sldMk cId="2524346248" sldId="322"/>
            <ac:spMk id="6" creationId="{962B8DF6-ACCB-4F02-8A6A-23227785DE4F}"/>
          </ac:spMkLst>
        </pc:spChg>
        <pc:spChg chg="add mod">
          <ac:chgData name="jeongkilyong" userId="42a1e730-e7ec-4950-9a60-48236c77d83b" providerId="ADAL" clId="{6932074E-482F-4F04-8510-30F029D456F7}" dt="2023-10-31T22:31:35.026" v="12547" actId="20577"/>
          <ac:spMkLst>
            <pc:docMk/>
            <pc:sldMk cId="2524346248" sldId="322"/>
            <ac:spMk id="8" creationId="{C6032FC1-039D-42AE-BF7F-FEFC2409F224}"/>
          </ac:spMkLst>
        </pc:spChg>
        <pc:spChg chg="add del mod">
          <ac:chgData name="jeongkilyong" userId="42a1e730-e7ec-4950-9a60-48236c77d83b" providerId="ADAL" clId="{6932074E-482F-4F04-8510-30F029D456F7}" dt="2023-10-30T08:08:32.208" v="4240" actId="478"/>
          <ac:spMkLst>
            <pc:docMk/>
            <pc:sldMk cId="2524346248" sldId="322"/>
            <ac:spMk id="10" creationId="{CFD7EF67-1E38-499C-B5A9-657CC08AAEBE}"/>
          </ac:spMkLst>
        </pc:spChg>
        <pc:spChg chg="mod">
          <ac:chgData name="jeongkilyong" userId="42a1e730-e7ec-4950-9a60-48236c77d83b" providerId="ADAL" clId="{6932074E-482F-4F04-8510-30F029D456F7}" dt="2023-10-31T01:55:35.352" v="6806" actId="6549"/>
          <ac:spMkLst>
            <pc:docMk/>
            <pc:sldMk cId="2524346248" sldId="322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0:36.779" v="12235" actId="207"/>
          <ac:spMkLst>
            <pc:docMk/>
            <pc:sldMk cId="2524346248" sldId="322"/>
            <ac:spMk id="13" creationId="{B28F2CAD-648A-4CAC-A08F-7172F1E6173A}"/>
          </ac:spMkLst>
        </pc:spChg>
        <pc:picChg chg="add mod">
          <ac:chgData name="jeongkilyong" userId="42a1e730-e7ec-4950-9a60-48236c77d83b" providerId="ADAL" clId="{6932074E-482F-4F04-8510-30F029D456F7}" dt="2023-10-30T07:51:17.310" v="4147"/>
          <ac:picMkLst>
            <pc:docMk/>
            <pc:sldMk cId="2524346248" sldId="322"/>
            <ac:picMk id="7" creationId="{884927E3-8DDB-4A9F-9C88-CBFF67B9E99D}"/>
          </ac:picMkLst>
        </pc:picChg>
      </pc:sldChg>
      <pc:sldChg chg="addSp modSp add mod">
        <pc:chgData name="jeongkilyong" userId="42a1e730-e7ec-4950-9a60-48236c77d83b" providerId="ADAL" clId="{6932074E-482F-4F04-8510-30F029D456F7}" dt="2023-10-30T08:21:09.242" v="4815" actId="20577"/>
        <pc:sldMkLst>
          <pc:docMk/>
          <pc:sldMk cId="3833393831" sldId="323"/>
        </pc:sldMkLst>
        <pc:spChg chg="mod">
          <ac:chgData name="jeongkilyong" userId="42a1e730-e7ec-4950-9a60-48236c77d83b" providerId="ADAL" clId="{6932074E-482F-4F04-8510-30F029D456F7}" dt="2023-10-30T08:21:09.242" v="4815" actId="20577"/>
          <ac:spMkLst>
            <pc:docMk/>
            <pc:sldMk cId="3833393831" sldId="323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7" creationId="{7E972AEF-2F74-409A-B554-B68599834B8D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10" creationId="{E9721DE6-0A4D-473A-9715-EFB25B12ADF8}"/>
          </ac:spMkLst>
        </pc:spChg>
        <pc:spChg chg="mod">
          <ac:chgData name="jeongkilyong" userId="42a1e730-e7ec-4950-9a60-48236c77d83b" providerId="ADAL" clId="{6932074E-482F-4F04-8510-30F029D456F7}" dt="2023-10-30T08:14:57.784" v="4568" actId="20577"/>
          <ac:spMkLst>
            <pc:docMk/>
            <pc:sldMk cId="3833393831" sldId="323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51.812" v="12567" actId="20577"/>
        <pc:sldMkLst>
          <pc:docMk/>
          <pc:sldMk cId="3970146633" sldId="324"/>
        </pc:sldMkLst>
        <pc:spChg chg="del">
          <ac:chgData name="jeongkilyong" userId="42a1e730-e7ec-4950-9a60-48236c77d83b" providerId="ADAL" clId="{6932074E-482F-4F04-8510-30F029D456F7}" dt="2023-10-30T08:18:09.803" v="4642" actId="478"/>
          <ac:spMkLst>
            <pc:docMk/>
            <pc:sldMk cId="3970146633" sldId="324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39:15.501" v="4881" actId="6549"/>
          <ac:spMkLst>
            <pc:docMk/>
            <pc:sldMk cId="3970146633" sldId="324"/>
            <ac:spMk id="6" creationId="{B6FF5489-8544-4AD1-9304-6E99DE7D748E}"/>
          </ac:spMkLst>
        </pc:spChg>
        <pc:spChg chg="add mod">
          <ac:chgData name="jeongkilyong" userId="42a1e730-e7ec-4950-9a60-48236c77d83b" providerId="ADAL" clId="{6932074E-482F-4F04-8510-30F029D456F7}" dt="2023-10-31T10:55:47.009" v="12308" actId="113"/>
          <ac:spMkLst>
            <pc:docMk/>
            <pc:sldMk cId="3970146633" sldId="324"/>
            <ac:spMk id="8" creationId="{4AA7B4B7-2481-4FD8-988B-0A85F61AAD76}"/>
          </ac:spMkLst>
        </pc:spChg>
        <pc:spChg chg="add mod">
          <ac:chgData name="jeongkilyong" userId="42a1e730-e7ec-4950-9a60-48236c77d83b" providerId="ADAL" clId="{6932074E-482F-4F04-8510-30F029D456F7}" dt="2023-10-31T22:31:51.812" v="12567" actId="20577"/>
          <ac:spMkLst>
            <pc:docMk/>
            <pc:sldMk cId="3970146633" sldId="324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8.154" v="6906" actId="6549"/>
          <ac:spMkLst>
            <pc:docMk/>
            <pc:sldMk cId="3970146633" sldId="32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10.220" v="5724"/>
          <ac:picMkLst>
            <pc:docMk/>
            <pc:sldMk cId="3970146633" sldId="324"/>
            <ac:picMk id="10" creationId="{84EAEAB7-79CE-49E8-B265-A5E1399BE277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57.124" v="12571" actId="20577"/>
        <pc:sldMkLst>
          <pc:docMk/>
          <pc:sldMk cId="278584242" sldId="325"/>
        </pc:sldMkLst>
        <pc:spChg chg="mod">
          <ac:chgData name="jeongkilyong" userId="42a1e730-e7ec-4950-9a60-48236c77d83b" providerId="ADAL" clId="{6932074E-482F-4F04-8510-30F029D456F7}" dt="2023-10-30T23:42:46.846" v="5014" actId="20577"/>
          <ac:spMkLst>
            <pc:docMk/>
            <pc:sldMk cId="278584242" sldId="325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56:08.360" v="12314" actId="207"/>
          <ac:spMkLst>
            <pc:docMk/>
            <pc:sldMk cId="278584242" sldId="325"/>
            <ac:spMk id="7" creationId="{DF5AF342-3388-4572-890B-13FCA56DC953}"/>
          </ac:spMkLst>
        </pc:spChg>
        <pc:spChg chg="add mod">
          <ac:chgData name="jeongkilyong" userId="42a1e730-e7ec-4950-9a60-48236c77d83b" providerId="ADAL" clId="{6932074E-482F-4F04-8510-30F029D456F7}" dt="2023-10-31T22:31:57.124" v="12571" actId="20577"/>
          <ac:spMkLst>
            <pc:docMk/>
            <pc:sldMk cId="278584242" sldId="325"/>
            <ac:spMk id="10" creationId="{37C1948E-AF9E-4852-806F-6A99674F993B}"/>
          </ac:spMkLst>
        </pc:spChg>
        <pc:spChg chg="mod">
          <ac:chgData name="jeongkilyong" userId="42a1e730-e7ec-4950-9a60-48236c77d83b" providerId="ADAL" clId="{6932074E-482F-4F04-8510-30F029D456F7}" dt="2023-10-31T01:57:40.636" v="6950" actId="20577"/>
          <ac:spMkLst>
            <pc:docMk/>
            <pc:sldMk cId="278584242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43.492" v="5741"/>
          <ac:picMkLst>
            <pc:docMk/>
            <pc:sldMk cId="278584242" sldId="325"/>
            <ac:picMk id="8" creationId="{FC06489D-624D-49B1-8825-D5879C591E4F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2:00.075" v="12573" actId="20577"/>
        <pc:sldMkLst>
          <pc:docMk/>
          <pc:sldMk cId="4100588819" sldId="326"/>
        </pc:sldMkLst>
        <pc:spChg chg="mod">
          <ac:chgData name="jeongkilyong" userId="42a1e730-e7ec-4950-9a60-48236c77d83b" providerId="ADAL" clId="{6932074E-482F-4F04-8510-30F029D456F7}" dt="2023-10-31T11:20:25.854" v="12361" actId="6549"/>
          <ac:spMkLst>
            <pc:docMk/>
            <pc:sldMk cId="4100588819" sldId="326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7" creationId="{C28E8BBB-59E1-4FF1-A780-B649F9C59D9D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8" creationId="{0545796D-09F7-417B-AA3B-9411A37CCC0C}"/>
          </ac:spMkLst>
        </pc:spChg>
        <pc:spChg chg="add mod">
          <ac:chgData name="jeongkilyong" userId="42a1e730-e7ec-4950-9a60-48236c77d83b" providerId="ADAL" clId="{6932074E-482F-4F04-8510-30F029D456F7}" dt="2023-10-31T22:32:00.075" v="12573" actId="20577"/>
          <ac:spMkLst>
            <pc:docMk/>
            <pc:sldMk cId="4100588819" sldId="326"/>
            <ac:spMk id="11" creationId="{1EF637A2-9250-4785-9DFC-A9411B6675F0}"/>
          </ac:spMkLst>
        </pc:spChg>
        <pc:spChg chg="mod">
          <ac:chgData name="jeongkilyong" userId="42a1e730-e7ec-4950-9a60-48236c77d83b" providerId="ADAL" clId="{6932074E-482F-4F04-8510-30F029D456F7}" dt="2023-10-31T07:12:57.426" v="10632" actId="20577"/>
          <ac:spMkLst>
            <pc:docMk/>
            <pc:sldMk cId="4100588819" sldId="326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11:39:41.380" v="12437"/>
          <ac:picMkLst>
            <pc:docMk/>
            <pc:sldMk cId="4100588819" sldId="326"/>
            <ac:picMk id="10" creationId="{26D24D0C-95F0-468F-9CB9-854FB291D3D0}"/>
          </ac:picMkLst>
        </pc:picChg>
      </pc:sldChg>
      <pc:sldChg chg="modSp add mod">
        <pc:chgData name="jeongkilyong" userId="42a1e730-e7ec-4950-9a60-48236c77d83b" providerId="ADAL" clId="{6932074E-482F-4F04-8510-30F029D456F7}" dt="2023-10-31T10:21:19.191" v="11788" actId="6549"/>
        <pc:sldMkLst>
          <pc:docMk/>
          <pc:sldMk cId="3685790839" sldId="327"/>
        </pc:sldMkLst>
        <pc:spChg chg="mod">
          <ac:chgData name="jeongkilyong" userId="42a1e730-e7ec-4950-9a60-48236c77d83b" providerId="ADAL" clId="{6932074E-482F-4F04-8510-30F029D456F7}" dt="2023-10-31T10:21:19.191" v="11788" actId="6549"/>
          <ac:spMkLst>
            <pc:docMk/>
            <pc:sldMk cId="3685790839" sldId="32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1T07:12:13.718" v="10596" actId="20577"/>
          <ac:spMkLst>
            <pc:docMk/>
            <pc:sldMk cId="3685790839" sldId="327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52104192" sldId="328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891037845" sldId="329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3124941" sldId="330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05977026" sldId="331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015649758" sldId="332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6003393" sldId="333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15325906" sldId="334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1739597383" sldId="335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29402858" sldId="336"/>
        </pc:sldMkLst>
      </pc:sldChg>
      <pc:sldChg chg="modSp add del mod">
        <pc:chgData name="jeongkilyong" userId="42a1e730-e7ec-4950-9a60-48236c77d83b" providerId="ADAL" clId="{6932074E-482F-4F04-8510-30F029D456F7}" dt="2023-10-31T00:56:58.103" v="5723" actId="47"/>
        <pc:sldMkLst>
          <pc:docMk/>
          <pc:sldMk cId="861063390" sldId="337"/>
        </pc:sldMkLst>
        <pc:spChg chg="mod">
          <ac:chgData name="jeongkilyong" userId="42a1e730-e7ec-4950-9a60-48236c77d83b" providerId="ADAL" clId="{6932074E-482F-4F04-8510-30F029D456F7}" dt="2023-10-30T23:50:05.405" v="5302" actId="20577"/>
          <ac:spMkLst>
            <pc:docMk/>
            <pc:sldMk cId="861063390" sldId="33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0T23:50:00.653" v="5300" actId="20577"/>
          <ac:spMkLst>
            <pc:docMk/>
            <pc:sldMk cId="861063390" sldId="337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4.355" v="12541" actId="20577"/>
        <pc:sldMkLst>
          <pc:docMk/>
          <pc:sldMk cId="398385100" sldId="338"/>
        </pc:sldMkLst>
        <pc:spChg chg="mod">
          <ac:chgData name="jeongkilyong" userId="42a1e730-e7ec-4950-9a60-48236c77d83b" providerId="ADAL" clId="{6932074E-482F-4F04-8510-30F029D456F7}" dt="2023-10-31T02:24:24.175" v="7361" actId="20577"/>
          <ac:spMkLst>
            <pc:docMk/>
            <pc:sldMk cId="398385100" sldId="338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8:15.318" v="12213" actId="1076"/>
          <ac:spMkLst>
            <pc:docMk/>
            <pc:sldMk cId="398385100" sldId="338"/>
            <ac:spMk id="7" creationId="{BD1FF75E-2E19-43D3-B358-29E4B004A368}"/>
          </ac:spMkLst>
        </pc:spChg>
        <pc:spChg chg="del">
          <ac:chgData name="jeongkilyong" userId="42a1e730-e7ec-4950-9a60-48236c77d83b" providerId="ADAL" clId="{6932074E-482F-4F04-8510-30F029D456F7}" dt="2023-10-31T00:24:30.613" v="5528" actId="478"/>
          <ac:spMkLst>
            <pc:docMk/>
            <pc:sldMk cId="398385100" sldId="338"/>
            <ac:spMk id="10" creationId="{846A01CB-9D1D-4707-B94F-E210FB365C69}"/>
          </ac:spMkLst>
        </pc:spChg>
        <pc:spChg chg="add mod">
          <ac:chgData name="jeongkilyong" userId="42a1e730-e7ec-4950-9a60-48236c77d83b" providerId="ADAL" clId="{6932074E-482F-4F04-8510-30F029D456F7}" dt="2023-10-31T22:31:24.355" v="12541" actId="20577"/>
          <ac:spMkLst>
            <pc:docMk/>
            <pc:sldMk cId="398385100" sldId="338"/>
            <ac:spMk id="11" creationId="{C5A6E300-81CF-4AB1-B91B-240FFC60776A}"/>
          </ac:spMkLst>
        </pc:spChg>
        <pc:picChg chg="add mod">
          <ac:chgData name="jeongkilyong" userId="42a1e730-e7ec-4950-9a60-48236c77d83b" providerId="ADAL" clId="{6932074E-482F-4F04-8510-30F029D456F7}" dt="2023-10-31T00:49:24.469" v="5600"/>
          <ac:picMkLst>
            <pc:docMk/>
            <pc:sldMk cId="398385100" sldId="338"/>
            <ac:picMk id="8" creationId="{65D2F357-1A23-4712-AB93-05C29AFE4A26}"/>
          </ac:picMkLst>
        </pc:picChg>
      </pc:sldChg>
      <pc:sldChg chg="addSp modSp add mod">
        <pc:chgData name="jeongkilyong" userId="42a1e730-e7ec-4950-9a60-48236c77d83b" providerId="ADAL" clId="{6932074E-482F-4F04-8510-30F029D456F7}" dt="2023-11-01T09:16:00.241" v="12778" actId="20577"/>
        <pc:sldMkLst>
          <pc:docMk/>
          <pc:sldMk cId="941473831" sldId="339"/>
        </pc:sldMkLst>
        <pc:spChg chg="mod">
          <ac:chgData name="jeongkilyong" userId="42a1e730-e7ec-4950-9a60-48236c77d83b" providerId="ADAL" clId="{6932074E-482F-4F04-8510-30F029D456F7}" dt="2023-11-01T09:16:00.241" v="12778" actId="20577"/>
          <ac:spMkLst>
            <pc:docMk/>
            <pc:sldMk cId="941473831" sldId="33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22:31:31.195" v="12545" actId="20577"/>
          <ac:spMkLst>
            <pc:docMk/>
            <pc:sldMk cId="941473831" sldId="339"/>
            <ac:spMk id="8" creationId="{6535FBC7-ADB0-4164-8EA3-E122A751FF66}"/>
          </ac:spMkLst>
        </pc:spChg>
        <pc:spChg chg="mod">
          <ac:chgData name="jeongkilyong" userId="42a1e730-e7ec-4950-9a60-48236c77d83b" providerId="ADAL" clId="{6932074E-482F-4F04-8510-30F029D456F7}" dt="2023-11-01T09:15:36.705" v="12722" actId="1076"/>
          <ac:spMkLst>
            <pc:docMk/>
            <pc:sldMk cId="941473831" sldId="339"/>
            <ac:spMk id="10" creationId="{846A01CB-9D1D-4707-B94F-E210FB365C69}"/>
          </ac:spMkLst>
        </pc:spChg>
        <pc:picChg chg="add mod">
          <ac:chgData name="jeongkilyong" userId="42a1e730-e7ec-4950-9a60-48236c77d83b" providerId="ADAL" clId="{6932074E-482F-4F04-8510-30F029D456F7}" dt="2023-10-31T00:51:07.171" v="5601"/>
          <ac:picMkLst>
            <pc:docMk/>
            <pc:sldMk cId="941473831" sldId="339"/>
            <ac:picMk id="7" creationId="{A9D83FE7-7D0B-4D89-949E-3E4E1C367F5B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54.532" v="12569" actId="20577"/>
        <pc:sldMkLst>
          <pc:docMk/>
          <pc:sldMk cId="3240753077" sldId="340"/>
        </pc:sldMkLst>
        <pc:spChg chg="mod">
          <ac:chgData name="jeongkilyong" userId="42a1e730-e7ec-4950-9a60-48236c77d83b" providerId="ADAL" clId="{6932074E-482F-4F04-8510-30F029D456F7}" dt="2023-10-31T01:57:10.961" v="6896" actId="6549"/>
          <ac:spMkLst>
            <pc:docMk/>
            <pc:sldMk cId="3240753077" sldId="340"/>
            <ac:spMk id="6" creationId="{B6FF5489-8544-4AD1-9304-6E99DE7D748E}"/>
          </ac:spMkLst>
        </pc:spChg>
        <pc:spChg chg="del mod">
          <ac:chgData name="jeongkilyong" userId="42a1e730-e7ec-4950-9a60-48236c77d83b" providerId="ADAL" clId="{6932074E-482F-4F04-8510-30F029D456F7}" dt="2023-10-31T01:04:45.035" v="5989" actId="478"/>
          <ac:spMkLst>
            <pc:docMk/>
            <pc:sldMk cId="3240753077" sldId="340"/>
            <ac:spMk id="8" creationId="{4AA7B4B7-2481-4FD8-988B-0A85F61AAD76}"/>
          </ac:spMkLst>
        </pc:spChg>
        <pc:spChg chg="mod">
          <ac:chgData name="jeongkilyong" userId="42a1e730-e7ec-4950-9a60-48236c77d83b" providerId="ADAL" clId="{6932074E-482F-4F04-8510-30F029D456F7}" dt="2023-10-31T22:31:54.532" v="12569" actId="20577"/>
          <ac:spMkLst>
            <pc:docMk/>
            <pc:sldMk cId="3240753077" sldId="340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4.154" v="6904" actId="20577"/>
          <ac:spMkLst>
            <pc:docMk/>
            <pc:sldMk cId="3240753077" sldId="340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6:00.353" v="12312" actId="113"/>
          <ac:spMkLst>
            <pc:docMk/>
            <pc:sldMk cId="3240753077" sldId="340"/>
            <ac:spMk id="13" creationId="{9FF8EBA4-4109-40F0-945F-E090D00B54A8}"/>
          </ac:spMkLst>
        </pc:spChg>
      </pc:sldChg>
      <pc:sldChg chg="modSp add mod">
        <pc:chgData name="jeongkilyong" userId="42a1e730-e7ec-4950-9a60-48236c77d83b" providerId="ADAL" clId="{6932074E-482F-4F04-8510-30F029D456F7}" dt="2023-10-31T22:31:37.643" v="12549" actId="20577"/>
        <pc:sldMkLst>
          <pc:docMk/>
          <pc:sldMk cId="1431093418" sldId="341"/>
        </pc:sldMkLst>
        <pc:spChg chg="mod">
          <ac:chgData name="jeongkilyong" userId="42a1e730-e7ec-4950-9a60-48236c77d83b" providerId="ADAL" clId="{6932074E-482F-4F04-8510-30F029D456F7}" dt="2023-10-31T10:52:47.019" v="12284" actId="20577"/>
          <ac:spMkLst>
            <pc:docMk/>
            <pc:sldMk cId="1431093418" sldId="341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37.643" v="12549" actId="20577"/>
          <ac:spMkLst>
            <pc:docMk/>
            <pc:sldMk cId="1431093418" sldId="341"/>
            <ac:spMk id="8" creationId="{C6032FC1-039D-42AE-BF7F-FEFC2409F224}"/>
          </ac:spMkLst>
        </pc:spChg>
        <pc:spChg chg="mod">
          <ac:chgData name="jeongkilyong" userId="42a1e730-e7ec-4950-9a60-48236c77d83b" providerId="ADAL" clId="{6932074E-482F-4F04-8510-30F029D456F7}" dt="2023-10-31T01:59:25.989" v="6968" actId="20577"/>
          <ac:spMkLst>
            <pc:docMk/>
            <pc:sldMk cId="1431093418" sldId="341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0:52:33.016" v="12242" actId="1076"/>
          <ac:spMkLst>
            <pc:docMk/>
            <pc:sldMk cId="1431093418" sldId="341"/>
            <ac:spMk id="13" creationId="{B28F2CAD-648A-4CAC-A08F-7172F1E6173A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7.891" v="12543" actId="20577"/>
        <pc:sldMkLst>
          <pc:docMk/>
          <pc:sldMk cId="2299188607" sldId="342"/>
        </pc:sldMkLst>
        <pc:spChg chg="mod">
          <ac:chgData name="jeongkilyong" userId="42a1e730-e7ec-4950-9a60-48236c77d83b" providerId="ADAL" clId="{6932074E-482F-4F04-8510-30F029D456F7}" dt="2023-10-31T11:21:52.760" v="12368" actId="14100"/>
          <ac:spMkLst>
            <pc:docMk/>
            <pc:sldMk cId="2299188607" sldId="342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2:24:19.540" v="7357" actId="478"/>
          <ac:spMkLst>
            <pc:docMk/>
            <pc:sldMk cId="2299188607" sldId="342"/>
            <ac:spMk id="7" creationId="{BD1FF75E-2E19-43D3-B358-29E4B004A368}"/>
          </ac:spMkLst>
        </pc:spChg>
        <pc:spChg chg="add mod">
          <ac:chgData name="jeongkilyong" userId="42a1e730-e7ec-4950-9a60-48236c77d83b" providerId="ADAL" clId="{6932074E-482F-4F04-8510-30F029D456F7}" dt="2023-10-31T10:48:42.704" v="12217" actId="207"/>
          <ac:spMkLst>
            <pc:docMk/>
            <pc:sldMk cId="2299188607" sldId="342"/>
            <ac:spMk id="10" creationId="{540A34BB-AD14-4A8A-9A6D-0FD3B30E0FB1}"/>
          </ac:spMkLst>
        </pc:spChg>
        <pc:spChg chg="mod">
          <ac:chgData name="jeongkilyong" userId="42a1e730-e7ec-4950-9a60-48236c77d83b" providerId="ADAL" clId="{6932074E-482F-4F04-8510-30F029D456F7}" dt="2023-10-31T22:31:27.891" v="12543" actId="20577"/>
          <ac:spMkLst>
            <pc:docMk/>
            <pc:sldMk cId="2299188607" sldId="342"/>
            <ac:spMk id="11" creationId="{C5A6E300-81CF-4AB1-B91B-240FFC60776A}"/>
          </ac:spMkLst>
        </pc:spChg>
      </pc:sldChg>
      <pc:sldChg chg="add del">
        <pc:chgData name="jeongkilyong" userId="42a1e730-e7ec-4950-9a60-48236c77d83b" providerId="ADAL" clId="{6932074E-482F-4F04-8510-30F029D456F7}" dt="2023-10-31T04:56:52.153" v="7585" actId="47"/>
        <pc:sldMkLst>
          <pc:docMk/>
          <pc:sldMk cId="3808640523" sldId="343"/>
        </pc:sldMkLst>
      </pc:sldChg>
      <pc:sldChg chg="addSp delSp modSp add mod">
        <pc:chgData name="jeongkilyong" userId="42a1e730-e7ec-4950-9a60-48236c77d83b" providerId="ADAL" clId="{6932074E-482F-4F04-8510-30F029D456F7}" dt="2023-10-31T22:31:46.036" v="12565" actId="6549"/>
        <pc:sldMkLst>
          <pc:docMk/>
          <pc:sldMk cId="4257425873" sldId="343"/>
        </pc:sldMkLst>
        <pc:spChg chg="add mod">
          <ac:chgData name="jeongkilyong" userId="42a1e730-e7ec-4950-9a60-48236c77d83b" providerId="ADAL" clId="{6932074E-482F-4F04-8510-30F029D456F7}" dt="2023-10-31T05:17:06.666" v="8603" actId="207"/>
          <ac:spMkLst>
            <pc:docMk/>
            <pc:sldMk cId="4257425873" sldId="343"/>
            <ac:spMk id="5" creationId="{997863EC-D544-40B4-B866-58FD4EEB7886}"/>
          </ac:spMkLst>
        </pc:spChg>
        <pc:spChg chg="mod">
          <ac:chgData name="jeongkilyong" userId="42a1e730-e7ec-4950-9a60-48236c77d83b" providerId="ADAL" clId="{6932074E-482F-4F04-8510-30F029D456F7}" dt="2023-10-31T10:54:22.880" v="12306" actId="20577"/>
          <ac:spMkLst>
            <pc:docMk/>
            <pc:sldMk cId="4257425873" sldId="343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46.036" v="12565" actId="6549"/>
          <ac:spMkLst>
            <pc:docMk/>
            <pc:sldMk cId="4257425873" sldId="343"/>
            <ac:spMk id="8" creationId="{C6032FC1-039D-42AE-BF7F-FEFC2409F224}"/>
          </ac:spMkLst>
        </pc:spChg>
        <pc:spChg chg="add mod">
          <ac:chgData name="jeongkilyong" userId="42a1e730-e7ec-4950-9a60-48236c77d83b" providerId="ADAL" clId="{6932074E-482F-4F04-8510-30F029D456F7}" dt="2023-10-31T05:16:11.485" v="8586" actId="14100"/>
          <ac:spMkLst>
            <pc:docMk/>
            <pc:sldMk cId="4257425873" sldId="343"/>
            <ac:spMk id="10" creationId="{4343F214-7112-4450-8AFD-043C575D7569}"/>
          </ac:spMkLst>
        </pc:spChg>
        <pc:spChg chg="mod">
          <ac:chgData name="jeongkilyong" userId="42a1e730-e7ec-4950-9a60-48236c77d83b" providerId="ADAL" clId="{6932074E-482F-4F04-8510-30F029D456F7}" dt="2023-10-31T05:04:37.788" v="7694" actId="6549"/>
          <ac:spMkLst>
            <pc:docMk/>
            <pc:sldMk cId="4257425873" sldId="343"/>
            <ac:spMk id="12" creationId="{10ACD4E5-1FFB-574E-8F99-C84FF7F7144F}"/>
          </ac:spMkLst>
        </pc:spChg>
        <pc:spChg chg="del">
          <ac:chgData name="jeongkilyong" userId="42a1e730-e7ec-4950-9a60-48236c77d83b" providerId="ADAL" clId="{6932074E-482F-4F04-8510-30F029D456F7}" dt="2023-10-31T05:01:57.157" v="7603" actId="478"/>
          <ac:spMkLst>
            <pc:docMk/>
            <pc:sldMk cId="4257425873" sldId="343"/>
            <ac:spMk id="13" creationId="{B28F2CAD-648A-4CAC-A08F-7172F1E6173A}"/>
          </ac:spMkLst>
        </pc:spChg>
        <pc:spChg chg="add mod">
          <ac:chgData name="jeongkilyong" userId="42a1e730-e7ec-4950-9a60-48236c77d83b" providerId="ADAL" clId="{6932074E-482F-4F04-8510-30F029D456F7}" dt="2023-10-31T10:53:32.379" v="12290" actId="207"/>
          <ac:spMkLst>
            <pc:docMk/>
            <pc:sldMk cId="4257425873" sldId="343"/>
            <ac:spMk id="14" creationId="{76D10D22-61D8-49B6-8B9E-713AF3AAADA4}"/>
          </ac:spMkLst>
        </pc:spChg>
        <pc:spChg chg="add mod">
          <ac:chgData name="jeongkilyong" userId="42a1e730-e7ec-4950-9a60-48236c77d83b" providerId="ADAL" clId="{6932074E-482F-4F04-8510-30F029D456F7}" dt="2023-10-31T10:53:44.085" v="12292" actId="113"/>
          <ac:spMkLst>
            <pc:docMk/>
            <pc:sldMk cId="4257425873" sldId="343"/>
            <ac:spMk id="15" creationId="{02B3B090-289E-4A43-AA29-9B186EC9AAF8}"/>
          </ac:spMkLst>
        </pc:spChg>
      </pc:sldChg>
      <pc:sldChg chg="add del">
        <pc:chgData name="jeongkilyong" userId="42a1e730-e7ec-4950-9a60-48236c77d83b" providerId="ADAL" clId="{6932074E-482F-4F04-8510-30F029D456F7}" dt="2023-10-31T07:09:45.635" v="10491" actId="47"/>
        <pc:sldMkLst>
          <pc:docMk/>
          <pc:sldMk cId="3038181311" sldId="344"/>
        </pc:sldMkLst>
      </pc:sldChg>
      <pc:sldChg chg="add del">
        <pc:chgData name="jeongkilyong" userId="42a1e730-e7ec-4950-9a60-48236c77d83b" providerId="ADAL" clId="{6932074E-482F-4F04-8510-30F029D456F7}" dt="2023-10-31T05:01:59.197" v="7604" actId="47"/>
        <pc:sldMkLst>
          <pc:docMk/>
          <pc:sldMk cId="3974154051" sldId="344"/>
        </pc:sldMkLst>
      </pc:sldChg>
      <pc:sldChg chg="addSp delSp modSp add mod">
        <pc:chgData name="jeongkilyong" userId="42a1e730-e7ec-4950-9a60-48236c77d83b" providerId="ADAL" clId="{6932074E-482F-4F04-8510-30F029D456F7}" dt="2023-10-31T22:31:10.163" v="12535" actId="6549"/>
        <pc:sldMkLst>
          <pc:docMk/>
          <pc:sldMk cId="215276518" sldId="345"/>
        </pc:sldMkLst>
        <pc:spChg chg="mod">
          <ac:chgData name="jeongkilyong" userId="42a1e730-e7ec-4950-9a60-48236c77d83b" providerId="ADAL" clId="{6932074E-482F-4F04-8510-30F029D456F7}" dt="2023-10-31T05:56:03.240" v="9217" actId="20577"/>
          <ac:spMkLst>
            <pc:docMk/>
            <pc:sldMk cId="215276518" sldId="345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5:19:38.116" v="8607" actId="478"/>
          <ac:spMkLst>
            <pc:docMk/>
            <pc:sldMk cId="215276518" sldId="345"/>
            <ac:spMk id="10" creationId="{4227A4F7-F125-4BA9-B8CD-2B75ECEE1812}"/>
          </ac:spMkLst>
        </pc:spChg>
        <pc:spChg chg="del">
          <ac:chgData name="jeongkilyong" userId="42a1e730-e7ec-4950-9a60-48236c77d83b" providerId="ADAL" clId="{6932074E-482F-4F04-8510-30F029D456F7}" dt="2023-10-31T05:19:40.318" v="8608" actId="478"/>
          <ac:spMkLst>
            <pc:docMk/>
            <pc:sldMk cId="215276518" sldId="345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5:19:45.631" v="8631" actId="6549"/>
          <ac:spMkLst>
            <pc:docMk/>
            <pc:sldMk cId="215276518" sldId="345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22:31:10.163" v="12535" actId="6549"/>
          <ac:spMkLst>
            <pc:docMk/>
            <pc:sldMk cId="215276518" sldId="345"/>
            <ac:spMk id="14" creationId="{7FE73983-C0B3-410F-874D-8C32AA9122DB}"/>
          </ac:spMkLst>
        </pc:spChg>
        <pc:spChg chg="add mod">
          <ac:chgData name="jeongkilyong" userId="42a1e730-e7ec-4950-9a60-48236c77d83b" providerId="ADAL" clId="{6932074E-482F-4F04-8510-30F029D456F7}" dt="2023-10-31T10:39:08.516" v="11982" actId="207"/>
          <ac:spMkLst>
            <pc:docMk/>
            <pc:sldMk cId="215276518" sldId="345"/>
            <ac:spMk id="15" creationId="{CA439E41-FE75-4094-8EE2-356BBFD7BC3E}"/>
          </ac:spMkLst>
        </pc:spChg>
      </pc:sldChg>
      <pc:sldChg chg="add del">
        <pc:chgData name="jeongkilyong" userId="42a1e730-e7ec-4950-9a60-48236c77d83b" providerId="ADAL" clId="{6932074E-482F-4F04-8510-30F029D456F7}" dt="2023-10-31T05:02:00.399" v="7605" actId="47"/>
        <pc:sldMkLst>
          <pc:docMk/>
          <pc:sldMk cId="1633958281" sldId="345"/>
        </pc:sldMkLst>
      </pc:sldChg>
      <pc:sldChg chg="add del">
        <pc:chgData name="jeongkilyong" userId="42a1e730-e7ec-4950-9a60-48236c77d83b" providerId="ADAL" clId="{6932074E-482F-4F04-8510-30F029D456F7}" dt="2023-10-31T07:03:26.784" v="10394" actId="47"/>
        <pc:sldMkLst>
          <pc:docMk/>
          <pc:sldMk cId="4118428399" sldId="346"/>
        </pc:sldMkLst>
      </pc:sldChg>
      <pc:sldChg chg="addSp delSp modSp add mod">
        <pc:chgData name="jeongkilyong" userId="42a1e730-e7ec-4950-9a60-48236c77d83b" providerId="ADAL" clId="{6932074E-482F-4F04-8510-30F029D456F7}" dt="2023-10-31T11:28:57.039" v="12385" actId="20577"/>
        <pc:sldMkLst>
          <pc:docMk/>
          <pc:sldMk cId="2673785136" sldId="347"/>
        </pc:sldMkLst>
        <pc:spChg chg="mod">
          <ac:chgData name="jeongkilyong" userId="42a1e730-e7ec-4950-9a60-48236c77d83b" providerId="ADAL" clId="{6932074E-482F-4F04-8510-30F029D456F7}" dt="2023-10-31T07:12:12.297" v="10594" actId="20577"/>
          <ac:spMkLst>
            <pc:docMk/>
            <pc:sldMk cId="2673785136" sldId="347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7:03:02.318" v="10390" actId="478"/>
          <ac:spMkLst>
            <pc:docMk/>
            <pc:sldMk cId="2673785136" sldId="347"/>
            <ac:spMk id="10" creationId="{5D308E96-5C6E-4B4F-9974-EADA297945C9}"/>
          </ac:spMkLst>
        </pc:spChg>
        <pc:spChg chg="mod">
          <ac:chgData name="jeongkilyong" userId="42a1e730-e7ec-4950-9a60-48236c77d83b" providerId="ADAL" clId="{6932074E-482F-4F04-8510-30F029D456F7}" dt="2023-10-31T06:09:13.071" v="9252" actId="20577"/>
          <ac:spMkLst>
            <pc:docMk/>
            <pc:sldMk cId="2673785136" sldId="347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8:57.039" v="12385" actId="20577"/>
          <ac:spMkLst>
            <pc:docMk/>
            <pc:sldMk cId="2673785136" sldId="347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16:03.948" v="9438" actId="478"/>
          <ac:spMkLst>
            <pc:docMk/>
            <pc:sldMk cId="2673785136" sldId="347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29.582" v="12020" actId="207"/>
          <ac:spMkLst>
            <pc:docMk/>
            <pc:sldMk cId="2673785136" sldId="347"/>
            <ac:spMk id="16" creationId="{D59418F8-0B6D-4287-B6CD-25DAFFE2D0C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11:27:28.428" v="12377" actId="6549"/>
        <pc:sldMkLst>
          <pc:docMk/>
          <pc:sldMk cId="3673660415" sldId="348"/>
        </pc:sldMkLst>
        <pc:spChg chg="mod">
          <ac:chgData name="jeongkilyong" userId="42a1e730-e7ec-4950-9a60-48236c77d83b" providerId="ADAL" clId="{6932074E-482F-4F04-8510-30F029D456F7}" dt="2023-10-31T06:57:54.069" v="10386"/>
          <ac:spMkLst>
            <pc:docMk/>
            <pc:sldMk cId="3673660415" sldId="348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6:29:25.957" v="9701" actId="478"/>
          <ac:spMkLst>
            <pc:docMk/>
            <pc:sldMk cId="3673660415" sldId="348"/>
            <ac:spMk id="10" creationId="{B4891562-C738-456E-AD93-E91CDAD4DEC9}"/>
          </ac:spMkLst>
        </pc:spChg>
        <pc:spChg chg="mod">
          <ac:chgData name="jeongkilyong" userId="42a1e730-e7ec-4950-9a60-48236c77d83b" providerId="ADAL" clId="{6932074E-482F-4F04-8510-30F029D456F7}" dt="2023-10-31T06:19:42.989" v="9465" actId="6549"/>
          <ac:spMkLst>
            <pc:docMk/>
            <pc:sldMk cId="3673660415" sldId="348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7:28.428" v="12377" actId="6549"/>
          <ac:spMkLst>
            <pc:docMk/>
            <pc:sldMk cId="3673660415" sldId="348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23:50.053" v="9640" actId="478"/>
          <ac:spMkLst>
            <pc:docMk/>
            <pc:sldMk cId="3673660415" sldId="348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09.972" v="12018" actId="207"/>
          <ac:spMkLst>
            <pc:docMk/>
            <pc:sldMk cId="3673660415" sldId="348"/>
            <ac:spMk id="16" creationId="{8A633064-F3EF-4AC4-8C50-64572AAA144C}"/>
          </ac:spMkLst>
        </pc:spChg>
        <pc:spChg chg="add mod">
          <ac:chgData name="jeongkilyong" userId="42a1e730-e7ec-4950-9a60-48236c77d83b" providerId="ADAL" clId="{6932074E-482F-4F04-8510-30F029D456F7}" dt="2023-10-31T10:39:56.688" v="11990" actId="113"/>
          <ac:spMkLst>
            <pc:docMk/>
            <pc:sldMk cId="3673660415" sldId="348"/>
            <ac:spMk id="17" creationId="{8E421FC6-022D-45DA-B096-BD166BB589FC}"/>
          </ac:spMkLst>
        </pc:spChg>
        <pc:spChg chg="add mod">
          <ac:chgData name="jeongkilyong" userId="42a1e730-e7ec-4950-9a60-48236c77d83b" providerId="ADAL" clId="{6932074E-482F-4F04-8510-30F029D456F7}" dt="2023-10-31T06:50:11.387" v="10266" actId="1076"/>
          <ac:spMkLst>
            <pc:docMk/>
            <pc:sldMk cId="3673660415" sldId="348"/>
            <ac:spMk id="18" creationId="{56254FEB-691B-4F80-8039-BBD9BAF360D5}"/>
          </ac:spMkLst>
        </pc:spChg>
        <pc:picChg chg="add mod">
          <ac:chgData name="jeongkilyong" userId="42a1e730-e7ec-4950-9a60-48236c77d83b" providerId="ADAL" clId="{6932074E-482F-4F04-8510-30F029D456F7}" dt="2023-10-31T06:50:06.405" v="10265" actId="1036"/>
          <ac:picMkLst>
            <pc:docMk/>
            <pc:sldMk cId="3673660415" sldId="348"/>
            <ac:picMk id="19" creationId="{66DBEB94-80D7-46CE-ADF1-13AA8E1309BF}"/>
          </ac:picMkLst>
        </pc:picChg>
        <pc:picChg chg="add mod">
          <ac:chgData name="jeongkilyong" userId="42a1e730-e7ec-4950-9a60-48236c77d83b" providerId="ADAL" clId="{6932074E-482F-4F04-8510-30F029D456F7}" dt="2023-10-31T06:50:11.387" v="10266" actId="1076"/>
          <ac:picMkLst>
            <pc:docMk/>
            <pc:sldMk cId="3673660415" sldId="348"/>
            <ac:picMk id="20" creationId="{0643B350-38AF-48C3-9A99-BCF2EDD96813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1:28:25.278" v="12381" actId="20577"/>
        <pc:sldMkLst>
          <pc:docMk/>
          <pc:sldMk cId="2325583960" sldId="349"/>
        </pc:sldMkLst>
        <pc:spChg chg="mod">
          <ac:chgData name="jeongkilyong" userId="42a1e730-e7ec-4950-9a60-48236c77d83b" providerId="ADAL" clId="{6932074E-482F-4F04-8510-30F029D456F7}" dt="2023-10-31T06:54:22.812" v="10267" actId="6549"/>
          <ac:spMkLst>
            <pc:docMk/>
            <pc:sldMk cId="2325583960" sldId="34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1:43.770" v="12012" actId="207"/>
          <ac:spMkLst>
            <pc:docMk/>
            <pc:sldMk cId="2325583960" sldId="349"/>
            <ac:spMk id="10" creationId="{520CA09D-FD17-406E-A142-765D645B8E73}"/>
          </ac:spMkLst>
        </pc:spChg>
        <pc:spChg chg="mod">
          <ac:chgData name="jeongkilyong" userId="42a1e730-e7ec-4950-9a60-48236c77d83b" providerId="ADAL" clId="{6932074E-482F-4F04-8510-30F029D456F7}" dt="2023-10-31T11:28:25.278" v="12381" actId="20577"/>
          <ac:spMkLst>
            <pc:docMk/>
            <pc:sldMk cId="2325583960" sldId="349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41:37.012" v="9885" actId="478"/>
          <ac:spMkLst>
            <pc:docMk/>
            <pc:sldMk cId="2325583960" sldId="349"/>
            <ac:spMk id="16" creationId="{8A633064-F3EF-4AC4-8C50-64572AAA144C}"/>
          </ac:spMkLst>
        </pc:spChg>
        <pc:spChg chg="del">
          <ac:chgData name="jeongkilyong" userId="42a1e730-e7ec-4950-9a60-48236c77d83b" providerId="ADAL" clId="{6932074E-482F-4F04-8510-30F029D456F7}" dt="2023-10-31T06:41:35.563" v="9884" actId="478"/>
          <ac:spMkLst>
            <pc:docMk/>
            <pc:sldMk cId="2325583960" sldId="349"/>
            <ac:spMk id="17" creationId="{8E421FC6-022D-45DA-B096-BD166BB589FC}"/>
          </ac:spMkLst>
        </pc:spChg>
      </pc:sldChg>
      <pc:sldChg chg="modSp add del mod">
        <pc:chgData name="jeongkilyong" userId="42a1e730-e7ec-4950-9a60-48236c77d83b" providerId="ADAL" clId="{6932074E-482F-4F04-8510-30F029D456F7}" dt="2023-10-31T13:14:45.392" v="12486" actId="47"/>
        <pc:sldMkLst>
          <pc:docMk/>
          <pc:sldMk cId="3975354517" sldId="350"/>
        </pc:sldMkLst>
        <pc:spChg chg="mod">
          <ac:chgData name="jeongkilyong" userId="42a1e730-e7ec-4950-9a60-48236c77d83b" providerId="ADAL" clId="{6932074E-482F-4F04-8510-30F029D456F7}" dt="2023-10-31T12:01:40.440" v="12484" actId="20577"/>
          <ac:spMkLst>
            <pc:docMk/>
            <pc:sldMk cId="3975354517" sldId="35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3B2DB8FB-2E69-48B8-87AD-F86949EFB65D}"/>
    <pc:docChg chg="undo custSel modSld">
      <pc:chgData name="jeongkilyong" userId="42a1e730-e7ec-4950-9a60-48236c77d83b" providerId="ADAL" clId="{3B2DB8FB-2E69-48B8-87AD-F86949EFB65D}" dt="2024-05-23T02:15:19.863" v="447" actId="6549"/>
      <pc:docMkLst>
        <pc:docMk/>
      </pc:docMkLst>
      <pc:sldChg chg="modSp mod">
        <pc:chgData name="jeongkilyong" userId="42a1e730-e7ec-4950-9a60-48236c77d83b" providerId="ADAL" clId="{3B2DB8FB-2E69-48B8-87AD-F86949EFB65D}" dt="2024-05-23T01:58:57.648" v="140" actId="6549"/>
        <pc:sldMkLst>
          <pc:docMk/>
          <pc:sldMk cId="3485235614" sldId="292"/>
        </pc:sldMkLst>
        <pc:spChg chg="mod">
          <ac:chgData name="jeongkilyong" userId="42a1e730-e7ec-4950-9a60-48236c77d83b" providerId="ADAL" clId="{3B2DB8FB-2E69-48B8-87AD-F86949EFB65D}" dt="2024-05-23T01:58:57.648" v="140" actId="6549"/>
          <ac:spMkLst>
            <pc:docMk/>
            <pc:sldMk cId="3485235614" sldId="292"/>
            <ac:spMk id="9" creationId="{A401B613-CAD7-4AE1-A426-5AD8B905B4BF}"/>
          </ac:spMkLst>
        </pc:spChg>
        <pc:spChg chg="mod">
          <ac:chgData name="jeongkilyong" userId="42a1e730-e7ec-4950-9a60-48236c77d83b" providerId="ADAL" clId="{3B2DB8FB-2E69-48B8-87AD-F86949EFB65D}" dt="2024-05-23T01:58:52.711" v="139" actId="20577"/>
          <ac:spMkLst>
            <pc:docMk/>
            <pc:sldMk cId="3485235614" sldId="292"/>
            <ac:spMk id="11" creationId="{4CFF54E6-C5DE-46C9-8F5D-94A55333D0FD}"/>
          </ac:spMkLst>
        </pc:spChg>
      </pc:sldChg>
      <pc:sldChg chg="modSp mod">
        <pc:chgData name="jeongkilyong" userId="42a1e730-e7ec-4950-9a60-48236c77d83b" providerId="ADAL" clId="{3B2DB8FB-2E69-48B8-87AD-F86949EFB65D}" dt="2024-05-23T02:00:35.614" v="148" actId="20577"/>
        <pc:sldMkLst>
          <pc:docMk/>
          <pc:sldMk cId="2773633433" sldId="293"/>
        </pc:sldMkLst>
        <pc:spChg chg="mod">
          <ac:chgData name="jeongkilyong" userId="42a1e730-e7ec-4950-9a60-48236c77d83b" providerId="ADAL" clId="{3B2DB8FB-2E69-48B8-87AD-F86949EFB65D}" dt="2024-05-23T02:00:35.614" v="148" actId="20577"/>
          <ac:spMkLst>
            <pc:docMk/>
            <pc:sldMk cId="2773633433" sldId="293"/>
            <ac:spMk id="7" creationId="{398BEAED-4CB2-4103-B222-0806B728007D}"/>
          </ac:spMkLst>
        </pc:spChg>
      </pc:sldChg>
      <pc:sldChg chg="modSp mod">
        <pc:chgData name="jeongkilyong" userId="42a1e730-e7ec-4950-9a60-48236c77d83b" providerId="ADAL" clId="{3B2DB8FB-2E69-48B8-87AD-F86949EFB65D}" dt="2024-05-23T01:28:09.529" v="113" actId="20577"/>
        <pc:sldMkLst>
          <pc:docMk/>
          <pc:sldMk cId="1339143532" sldId="294"/>
        </pc:sldMkLst>
        <pc:spChg chg="mod">
          <ac:chgData name="jeongkilyong" userId="42a1e730-e7ec-4950-9a60-48236c77d83b" providerId="ADAL" clId="{3B2DB8FB-2E69-48B8-87AD-F86949EFB65D}" dt="2024-05-23T01:28:09.529" v="113" actId="20577"/>
          <ac:spMkLst>
            <pc:docMk/>
            <pc:sldMk cId="1339143532" sldId="294"/>
            <ac:spMk id="7" creationId="{559DC55A-C41B-43F7-8A2A-DEE60584B60C}"/>
          </ac:spMkLst>
        </pc:spChg>
      </pc:sldChg>
      <pc:sldChg chg="modSp mod">
        <pc:chgData name="jeongkilyong" userId="42a1e730-e7ec-4950-9a60-48236c77d83b" providerId="ADAL" clId="{3B2DB8FB-2E69-48B8-87AD-F86949EFB65D}" dt="2024-05-23T01:50:58.314" v="123" actId="400"/>
        <pc:sldMkLst>
          <pc:docMk/>
          <pc:sldMk cId="3262124915" sldId="295"/>
        </pc:sldMkLst>
        <pc:spChg chg="mod">
          <ac:chgData name="jeongkilyong" userId="42a1e730-e7ec-4950-9a60-48236c77d83b" providerId="ADAL" clId="{3B2DB8FB-2E69-48B8-87AD-F86949EFB65D}" dt="2024-05-23T01:50:58.314" v="123" actId="400"/>
          <ac:spMkLst>
            <pc:docMk/>
            <pc:sldMk cId="3262124915" sldId="295"/>
            <ac:spMk id="13" creationId="{E5B4F196-73C9-40FD-A7BB-F88CD8E8F6C6}"/>
          </ac:spMkLst>
        </pc:spChg>
      </pc:sldChg>
      <pc:sldChg chg="modSp mod">
        <pc:chgData name="jeongkilyong" userId="42a1e730-e7ec-4950-9a60-48236c77d83b" providerId="ADAL" clId="{3B2DB8FB-2E69-48B8-87AD-F86949EFB65D}" dt="2024-05-23T01:59:38.021" v="142" actId="1076"/>
        <pc:sldMkLst>
          <pc:docMk/>
          <pc:sldMk cId="1942727681" sldId="296"/>
        </pc:sldMkLst>
        <pc:spChg chg="mod">
          <ac:chgData name="jeongkilyong" userId="42a1e730-e7ec-4950-9a60-48236c77d83b" providerId="ADAL" clId="{3B2DB8FB-2E69-48B8-87AD-F86949EFB65D}" dt="2024-05-23T01:59:35.338" v="141" actId="20577"/>
          <ac:spMkLst>
            <pc:docMk/>
            <pc:sldMk cId="1942727681" sldId="296"/>
            <ac:spMk id="10" creationId="{4227A4F7-F125-4BA9-B8CD-2B75ECEE1812}"/>
          </ac:spMkLst>
        </pc:spChg>
        <pc:spChg chg="mod">
          <ac:chgData name="jeongkilyong" userId="42a1e730-e7ec-4950-9a60-48236c77d83b" providerId="ADAL" clId="{3B2DB8FB-2E69-48B8-87AD-F86949EFB65D}" dt="2024-05-23T01:59:38.021" v="142" actId="1076"/>
          <ac:spMkLst>
            <pc:docMk/>
            <pc:sldMk cId="1942727681" sldId="296"/>
            <ac:spMk id="11" creationId="{7CC695E9-1999-421A-B931-EA30880DFF74}"/>
          </ac:spMkLst>
        </pc:spChg>
      </pc:sldChg>
      <pc:sldChg chg="modSp mod">
        <pc:chgData name="jeongkilyong" userId="42a1e730-e7ec-4950-9a60-48236c77d83b" providerId="ADAL" clId="{3B2DB8FB-2E69-48B8-87AD-F86949EFB65D}" dt="2024-05-23T01:55:30.613" v="132" actId="20577"/>
        <pc:sldMkLst>
          <pc:docMk/>
          <pc:sldMk cId="4004082555" sldId="317"/>
        </pc:sldMkLst>
        <pc:spChg chg="mod">
          <ac:chgData name="jeongkilyong" userId="42a1e730-e7ec-4950-9a60-48236c77d83b" providerId="ADAL" clId="{3B2DB8FB-2E69-48B8-87AD-F86949EFB65D}" dt="2024-05-23T01:55:30.613" v="132" actId="20577"/>
          <ac:spMkLst>
            <pc:docMk/>
            <pc:sldMk cId="4004082555" sldId="317"/>
            <ac:spMk id="11" creationId="{24C3D664-C1E9-4355-B606-904ED1454FF3}"/>
          </ac:spMkLst>
        </pc:spChg>
      </pc:sldChg>
      <pc:sldChg chg="modSp mod">
        <pc:chgData name="jeongkilyong" userId="42a1e730-e7ec-4950-9a60-48236c77d83b" providerId="ADAL" clId="{3B2DB8FB-2E69-48B8-87AD-F86949EFB65D}" dt="2024-05-23T01:58:30.312" v="137" actId="207"/>
        <pc:sldMkLst>
          <pc:docMk/>
          <pc:sldMk cId="1241690786" sldId="318"/>
        </pc:sldMkLst>
        <pc:spChg chg="mod">
          <ac:chgData name="jeongkilyong" userId="42a1e730-e7ec-4950-9a60-48236c77d83b" providerId="ADAL" clId="{3B2DB8FB-2E69-48B8-87AD-F86949EFB65D}" dt="2024-05-23T01:24:55.856" v="78" actId="6549"/>
          <ac:spMkLst>
            <pc:docMk/>
            <pc:sldMk cId="1241690786" sldId="318"/>
            <ac:spMk id="5" creationId="{FB35D915-9598-4DE5-A561-CC6FE4D2171D}"/>
          </ac:spMkLst>
        </pc:spChg>
        <pc:spChg chg="mod">
          <ac:chgData name="jeongkilyong" userId="42a1e730-e7ec-4950-9a60-48236c77d83b" providerId="ADAL" clId="{3B2DB8FB-2E69-48B8-87AD-F86949EFB65D}" dt="2024-05-23T01:58:30.312" v="137" actId="207"/>
          <ac:spMkLst>
            <pc:docMk/>
            <pc:sldMk cId="1241690786" sldId="318"/>
            <ac:spMk id="9" creationId="{A2F4108C-EE4A-48B9-8F2E-947DF2E417B0}"/>
          </ac:spMkLst>
        </pc:spChg>
      </pc:sldChg>
      <pc:sldChg chg="modSp mod">
        <pc:chgData name="jeongkilyong" userId="42a1e730-e7ec-4950-9a60-48236c77d83b" providerId="ADAL" clId="{3B2DB8FB-2E69-48B8-87AD-F86949EFB65D}" dt="2024-05-23T02:10:52.750" v="435" actId="6549"/>
        <pc:sldMkLst>
          <pc:docMk/>
          <pc:sldMk cId="2378294150" sldId="320"/>
        </pc:sldMkLst>
        <pc:spChg chg="mod">
          <ac:chgData name="jeongkilyong" userId="42a1e730-e7ec-4950-9a60-48236c77d83b" providerId="ADAL" clId="{3B2DB8FB-2E69-48B8-87AD-F86949EFB65D}" dt="2024-05-23T02:06:52.201" v="186" actId="6549"/>
          <ac:spMkLst>
            <pc:docMk/>
            <pc:sldMk cId="2378294150" sldId="320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2:10:52.750" v="435" actId="6549"/>
          <ac:spMkLst>
            <pc:docMk/>
            <pc:sldMk cId="2378294150" sldId="320"/>
            <ac:spMk id="10" creationId="{846A01CB-9D1D-4707-B94F-E210FB365C69}"/>
          </ac:spMkLst>
        </pc:spChg>
      </pc:sldChg>
      <pc:sldChg chg="modSp mod">
        <pc:chgData name="jeongkilyong" userId="42a1e730-e7ec-4950-9a60-48236c77d83b" providerId="ADAL" clId="{3B2DB8FB-2E69-48B8-87AD-F86949EFB65D}" dt="2024-05-23T02:13:45.800" v="439" actId="20577"/>
        <pc:sldMkLst>
          <pc:docMk/>
          <pc:sldMk cId="398385100" sldId="338"/>
        </pc:sldMkLst>
        <pc:spChg chg="mod">
          <ac:chgData name="jeongkilyong" userId="42a1e730-e7ec-4950-9a60-48236c77d83b" providerId="ADAL" clId="{3B2DB8FB-2E69-48B8-87AD-F86949EFB65D}" dt="2024-05-23T02:13:45.800" v="439" actId="20577"/>
          <ac:spMkLst>
            <pc:docMk/>
            <pc:sldMk cId="398385100" sldId="338"/>
            <ac:spMk id="7" creationId="{BD1FF75E-2E19-43D3-B358-29E4B004A368}"/>
          </ac:spMkLst>
        </pc:spChg>
      </pc:sldChg>
      <pc:sldChg chg="modSp mod">
        <pc:chgData name="jeongkilyong" userId="42a1e730-e7ec-4950-9a60-48236c77d83b" providerId="ADAL" clId="{3B2DB8FB-2E69-48B8-87AD-F86949EFB65D}" dt="2024-05-23T02:15:19.863" v="447" actId="6549"/>
        <pc:sldMkLst>
          <pc:docMk/>
          <pc:sldMk cId="2299188607" sldId="342"/>
        </pc:sldMkLst>
        <pc:spChg chg="mod">
          <ac:chgData name="jeongkilyong" userId="42a1e730-e7ec-4950-9a60-48236c77d83b" providerId="ADAL" clId="{3B2DB8FB-2E69-48B8-87AD-F86949EFB65D}" dt="2024-05-23T02:15:19.863" v="447" actId="6549"/>
          <ac:spMkLst>
            <pc:docMk/>
            <pc:sldMk cId="2299188607" sldId="342"/>
            <ac:spMk id="10" creationId="{540A34BB-AD14-4A8A-9A6D-0FD3B30E0FB1}"/>
          </ac:spMkLst>
        </pc:spChg>
      </pc:sldChg>
      <pc:sldChg chg="modSp mod">
        <pc:chgData name="jeongkilyong" userId="42a1e730-e7ec-4950-9a60-48236c77d83b" providerId="ADAL" clId="{3B2DB8FB-2E69-48B8-87AD-F86949EFB65D}" dt="2024-05-23T01:59:55.535" v="144" actId="113"/>
        <pc:sldMkLst>
          <pc:docMk/>
          <pc:sldMk cId="215276518" sldId="345"/>
        </pc:sldMkLst>
        <pc:spChg chg="mod">
          <ac:chgData name="jeongkilyong" userId="42a1e730-e7ec-4950-9a60-48236c77d83b" providerId="ADAL" clId="{3B2DB8FB-2E69-48B8-87AD-F86949EFB65D}" dt="2024-05-23T01:59:55.535" v="144" actId="113"/>
          <ac:spMkLst>
            <pc:docMk/>
            <pc:sldMk cId="215276518" sldId="345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1:55:07.777" v="128" actId="20577"/>
          <ac:spMkLst>
            <pc:docMk/>
            <pc:sldMk cId="215276518" sldId="345"/>
            <ac:spMk id="15" creationId="{CA439E41-FE75-4094-8EE2-356BBFD7BC3E}"/>
          </ac:spMkLst>
        </pc:spChg>
      </pc:sldChg>
      <pc:sldChg chg="modSp mod">
        <pc:chgData name="jeongkilyong" userId="42a1e730-e7ec-4950-9a60-48236c77d83b" providerId="ADAL" clId="{3B2DB8FB-2E69-48B8-87AD-F86949EFB65D}" dt="2024-05-23T02:02:44.348" v="153" actId="113"/>
        <pc:sldMkLst>
          <pc:docMk/>
          <pc:sldMk cId="2673785136" sldId="347"/>
        </pc:sldMkLst>
        <pc:spChg chg="mod">
          <ac:chgData name="jeongkilyong" userId="42a1e730-e7ec-4950-9a60-48236c77d83b" providerId="ADAL" clId="{3B2DB8FB-2E69-48B8-87AD-F86949EFB65D}" dt="2024-05-23T02:02:44.348" v="153" actId="113"/>
          <ac:spMkLst>
            <pc:docMk/>
            <pc:sldMk cId="2673785136" sldId="347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3B2DB8FB-2E69-48B8-87AD-F86949EFB65D}" dt="2024-05-23T02:05:44.505" v="155" actId="207"/>
        <pc:sldMkLst>
          <pc:docMk/>
          <pc:sldMk cId="3673660415" sldId="348"/>
        </pc:sldMkLst>
        <pc:spChg chg="mod">
          <ac:chgData name="jeongkilyong" userId="42a1e730-e7ec-4950-9a60-48236c77d83b" providerId="ADAL" clId="{3B2DB8FB-2E69-48B8-87AD-F86949EFB65D}" dt="2024-05-23T02:05:44.505" v="155" actId="207"/>
          <ac:spMkLst>
            <pc:docMk/>
            <pc:sldMk cId="3673660415" sldId="348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1:55:03.990" v="127" actId="20577"/>
          <ac:spMkLst>
            <pc:docMk/>
            <pc:sldMk cId="3673660415" sldId="348"/>
            <ac:spMk id="16" creationId="{8A633064-F3EF-4AC4-8C50-64572AAA144C}"/>
          </ac:spMkLst>
        </pc:spChg>
        <pc:spChg chg="mod">
          <ac:chgData name="jeongkilyong" userId="42a1e730-e7ec-4950-9a60-48236c77d83b" providerId="ADAL" clId="{3B2DB8FB-2E69-48B8-87AD-F86949EFB65D}" dt="2024-05-23T01:54:59.399" v="125" actId="14100"/>
          <ac:spMkLst>
            <pc:docMk/>
            <pc:sldMk cId="3673660415" sldId="348"/>
            <ac:spMk id="17" creationId="{8E421FC6-022D-45DA-B096-BD166BB589FC}"/>
          </ac:spMkLst>
        </pc:spChg>
        <pc:spChg chg="mod">
          <ac:chgData name="jeongkilyong" userId="42a1e730-e7ec-4950-9a60-48236c77d83b" providerId="ADAL" clId="{3B2DB8FB-2E69-48B8-87AD-F86949EFB65D}" dt="2024-05-23T02:00:27.663" v="146" actId="20577"/>
          <ac:spMkLst>
            <pc:docMk/>
            <pc:sldMk cId="3673660415" sldId="348"/>
            <ac:spMk id="18" creationId="{56254FEB-691B-4F80-8039-BBD9BAF360D5}"/>
          </ac:spMkLst>
        </pc:spChg>
      </pc:sldChg>
      <pc:sldChg chg="modSp mod">
        <pc:chgData name="jeongkilyong" userId="42a1e730-e7ec-4950-9a60-48236c77d83b" providerId="ADAL" clId="{3B2DB8FB-2E69-48B8-87AD-F86949EFB65D}" dt="2024-05-23T02:10:45.373" v="419" actId="14100"/>
        <pc:sldMkLst>
          <pc:docMk/>
          <pc:sldMk cId="2325583960" sldId="349"/>
        </pc:sldMkLst>
        <pc:spChg chg="mod">
          <ac:chgData name="jeongkilyong" userId="42a1e730-e7ec-4950-9a60-48236c77d83b" providerId="ADAL" clId="{3B2DB8FB-2E69-48B8-87AD-F86949EFB65D}" dt="2024-05-23T02:10:45.373" v="419" actId="14100"/>
          <ac:spMkLst>
            <pc:docMk/>
            <pc:sldMk cId="2325583960" sldId="349"/>
            <ac:spMk id="10" creationId="{520CA09D-FD17-406E-A142-765D645B8E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4/30/2025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타입스크립트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유니언 타입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(union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종류의 타입을 허용하기 위해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타입은 모든 타입을 허용하지만 유니언 타입은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연결된 타입중 하나를 허용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068733" y="764704"/>
            <a:ext cx="297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ex06-05.ts, 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39E41-FE75-4094-8EE2-356BBFD7BC3E}"/>
              </a:ext>
            </a:extLst>
          </p:cNvPr>
          <p:cNvSpPr txBox="1"/>
          <p:nvPr/>
        </p:nvSpPr>
        <p:spPr>
          <a:xfrm>
            <a:off x="971550" y="2139628"/>
            <a:ext cx="6096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27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(type alias)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변수에 저장하듯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타입을 변수에 저장해서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 같은 복잡한 타입에 의미 있는 이름을 붙여서 사용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타입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이름으로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 선언 불가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되면 제거됨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관례적인 명명 규칙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PascalCase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명사형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ex06-06.ts, 06-02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633064-F3EF-4AC4-8C50-64572AAA144C}"/>
              </a:ext>
            </a:extLst>
          </p:cNvPr>
          <p:cNvSpPr txBox="1"/>
          <p:nvPr/>
        </p:nvSpPr>
        <p:spPr>
          <a:xfrm>
            <a:off x="6321235" y="1817995"/>
            <a:ext cx="546906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Message =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log(msg4);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21FC6-022D-45DA-B096-BD166BB589FC}"/>
              </a:ext>
            </a:extLst>
          </p:cNvPr>
          <p:cNvSpPr txBox="1"/>
          <p:nvPr/>
        </p:nvSpPr>
        <p:spPr>
          <a:xfrm>
            <a:off x="401706" y="3702306"/>
            <a:ext cx="5469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log(msg4);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254FEB-691B-4F80-8039-BBD9BAF360D5}"/>
              </a:ext>
            </a:extLst>
          </p:cNvPr>
          <p:cNvSpPr txBox="1"/>
          <p:nvPr/>
        </p:nvSpPr>
        <p:spPr>
          <a:xfrm>
            <a:off x="7023675" y="4364171"/>
            <a:ext cx="402907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log(msg4);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66DBEB94-80D7-46CE-ADF1-13AA8E130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451" y="1415108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JavaScript - 나무위키">
            <a:extLst>
              <a:ext uri="{FF2B5EF4-FFF2-40B4-BE49-F238E27FC236}">
                <a16:creationId xmlns:a16="http://schemas.microsoft.com/office/drawing/2014/main" id="{0643B350-38AF-48C3-9A99-BCF2EDD96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523" y="3935541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66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별칭으로 객체의 타입 선언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속성명과 속성값의 타입을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또는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으로 구분할 수 있지만 공식 스타일 가이드에서는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권장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 지정한 객체는 타입 별칭에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CA09D-FD17-406E-A142-765D645B8E73}"/>
              </a:ext>
            </a:extLst>
          </p:cNvPr>
          <p:cNvSpPr txBox="1"/>
          <p:nvPr/>
        </p:nvSpPr>
        <p:spPr>
          <a:xfrm>
            <a:off x="439328" y="2197967"/>
            <a:ext cx="1125117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User =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ping1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유저핑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ping2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age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속성이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ping3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속성값이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 아님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ping4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속성이 없음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8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인터섹션 타입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(intersection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여러개를 하나로 합치기 위해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(AND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확장할 때 주로 사용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속성을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타입으로 추가할때 타입이 다르면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never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되면서 해당 속성은 사용이 불가함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9418F8-0B6D-4287-B6CD-25DAFFE2D0CF}"/>
              </a:ext>
            </a:extLst>
          </p:cNvPr>
          <p:cNvSpPr txBox="1"/>
          <p:nvPr/>
        </p:nvSpPr>
        <p:spPr>
          <a:xfrm>
            <a:off x="1000125" y="2416627"/>
            <a:ext cx="965891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TodoRegist = {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  id: string;</a:t>
            </a:r>
            <a:endParaRPr lang="en-US" altLang="ko-KR" b="1">
              <a:solidFill>
                <a:srgbClr val="FF9E1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type TodoDone = {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  id: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 done: Boolean;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}</a:t>
            </a:r>
            <a:endParaRPr lang="en-US" altLang="ko-KR" b="1">
              <a:solidFill>
                <a:srgbClr val="FF9E1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TodoInfo = TodoRegist &amp; TodoDone;</a:t>
            </a:r>
          </a:p>
        </p:txBody>
      </p:sp>
    </p:spTree>
    <p:extLst>
      <p:ext uri="{BB962C8B-B14F-4D97-AF65-F5344CB8AC3E}">
        <p14:creationId xmlns:p14="http://schemas.microsoft.com/office/powerpoint/2010/main" val="267378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6793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정의하기 위해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속성명과 속성값의 타입을 지정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en-US" altLang="ko-KR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타입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인터페이스를 타입으로 지정한 객체는 해당 인터페이스에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하면 제거됨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A01CB-9D1D-4707-B94F-E210FB365C69}"/>
              </a:ext>
            </a:extLst>
          </p:cNvPr>
          <p:cNvSpPr txBox="1"/>
          <p:nvPr/>
        </p:nvSpPr>
        <p:spPr>
          <a:xfrm>
            <a:off x="563667" y="2805123"/>
            <a:ext cx="1117504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유저핑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ping2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age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속성이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 ping3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속성값이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가 아님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ping4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속성이 없음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AACC1E2-618D-4D8F-AC9F-11E1250F60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1043FE-A6CD-4775-A6D5-06003C7905A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29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사용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FF75E-2E19-43D3-B358-29E4B004A368}"/>
              </a:ext>
            </a:extLst>
          </p:cNvPr>
          <p:cNvSpPr txBox="1"/>
          <p:nvPr/>
        </p:nvSpPr>
        <p:spPr>
          <a:xfrm>
            <a:off x="1010081" y="1613297"/>
            <a:ext cx="876251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유저핑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매개 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getAge = (ping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ping.age;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리턴 타입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createUser = 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name, age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8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사용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클래스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273644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클래스의 타입 지정에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뒤에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implements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인터페이스를 타입으로 지정한 클래스의 멤버 변수와 메서드는 인터페이스에 정의된 속성과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A34BB-AD14-4A8A-9A6D-0FD3B30E0FB1}"/>
              </a:ext>
            </a:extLst>
          </p:cNvPr>
          <p:cNvSpPr txBox="1"/>
          <p:nvPr/>
        </p:nvSpPr>
        <p:spPr>
          <a:xfrm>
            <a:off x="1181100" y="2409948"/>
            <a:ext cx="60960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Score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kor: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eng: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sum():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avg(): number;</a:t>
            </a:r>
            <a:endParaRPr lang="en-US" altLang="ko-KR" b="1">
              <a:solidFill>
                <a:srgbClr val="FF9E1B"/>
              </a:solidFill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implements Score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9918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선택적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optional property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속성을 선택적으로 부여하고 싶을때 인터페이스 속성명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1067555" y="1672878"/>
            <a:ext cx="609750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'done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2434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읽기 전용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readonly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인터페이스의 속성명앞에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readonly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생성시에만 값 할당이 가능하고 생성된 이후에는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수정할 수 없는 속성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만들때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884927E3-8DDB-4A9F-9C88-CBFF67B9E9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32FC1-039D-42AE-BF7F-FEFC2409F22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867045" y="1862629"/>
            <a:ext cx="1048675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readonly id: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title: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done: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todo1.content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수정함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todo1.id =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id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readonly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이므로 수정 불가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id: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'done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31093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4821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부모 인터페이스의 속성과 메서드 정의를 자식 인터페이스가 물려 받고 확장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선언부의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뒤에 상속 받을 부모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7B4B7-2481-4FD8-988B-0A85F61AAD76}"/>
              </a:ext>
            </a:extLst>
          </p:cNvPr>
          <p:cNvSpPr txBox="1"/>
          <p:nvPr/>
        </p:nvSpPr>
        <p:spPr>
          <a:xfrm>
            <a:off x="1047940" y="2204959"/>
            <a:ext cx="609750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14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575459"/>
            <a:ext cx="6064542" cy="431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타입스크립트란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 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별칭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인터페이스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제네릭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기타 문법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계층 구조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계층 구조로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상속은 여러 단계의 계층 구조로 구성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8EBA4-4109-40F0-945F-E090D00B54A8}"/>
              </a:ext>
            </a:extLst>
          </p:cNvPr>
          <p:cNvSpPr txBox="1"/>
          <p:nvPr/>
        </p:nvSpPr>
        <p:spPr>
          <a:xfrm>
            <a:off x="933449" y="1705392"/>
            <a:ext cx="641032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TodoInfoWithTime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TodoInfo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createdAt: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updatedAt: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0753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다중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다중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이상의 인터페이스를 상속 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AF342-3388-4572-890B-13FCA56DC953}"/>
              </a:ext>
            </a:extLst>
          </p:cNvPr>
          <p:cNvSpPr txBox="1"/>
          <p:nvPr/>
        </p:nvSpPr>
        <p:spPr>
          <a:xfrm>
            <a:off x="934935" y="1708654"/>
            <a:ext cx="728124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Todo, TodoList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FC06489D-624D-49B1-8825-D5879C591E4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C1948E-AF9E-4852-806F-6A99674F993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84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 병합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재선언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이름의 인터페이스를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선언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인터페이스에 없는 속성을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확장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속성과 중복으로 정의는 가능하지만 동일한 타입이어야 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E8BBB-59E1-4FF1-A780-B649F9C59D9D}"/>
              </a:ext>
            </a:extLst>
          </p:cNvPr>
          <p:cNvSpPr txBox="1"/>
          <p:nvPr/>
        </p:nvSpPr>
        <p:spPr>
          <a:xfrm>
            <a:off x="563668" y="2274788"/>
            <a:ext cx="50824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id: number;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인터페이스 선언 병합</a:t>
            </a:r>
            <a:endParaRPr lang="en-US" altLang="ko-KR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컴파일 에러</a:t>
            </a:r>
            <a:endParaRPr lang="en-US" altLang="ko-KR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b="0">
                <a:effectLst/>
                <a:latin typeface="Consolas" panose="020B0609020204030204" pitchFamily="49" charset="0"/>
              </a:rPr>
              <a:t>  title: string;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가능</a:t>
            </a:r>
            <a:endParaRPr lang="en-US" altLang="ko-KR" b="0"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5796D-09F7-417B-AA3B-9411A37CCC0C}"/>
              </a:ext>
            </a:extLst>
          </p:cNvPr>
          <p:cNvSpPr txBox="1"/>
          <p:nvPr/>
        </p:nvSpPr>
        <p:spPr>
          <a:xfrm>
            <a:off x="5940789" y="2282666"/>
            <a:ext cx="580297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= 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id: number;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인터섹션 타입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을 이용한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별칭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= Todo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string;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never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타입이 되면서 사용 불가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>
                <a:latin typeface="Consolas" panose="020B0609020204030204" pitchFamily="49" charset="0"/>
              </a:rPr>
              <a:t>title: string;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가능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6D24D0C-95F0-468F-9CB9-854FB291D3D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637A2-9250-4785-9DFC-A9411B6675F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588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별칭과 인터페이스의 차이점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31093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정의할 수 있는 타입 종류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유틸리티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맵드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등의 정의에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타입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확장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&amp;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확장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extends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확장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별칭이 필요한 경우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지정하는 경우 확장이 용이한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권장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아닌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별칭으로만 정의할 수 있는 경우에만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 사용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권장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5790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3820"/>
            <a:ext cx="11716031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생성할 때 함수에서 사용할 매개 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타입을 정의하지 않고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호출하는 시점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원하는 타입을 지정해서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내부의 코드는 동일하고 매개 변수나 리턴 타입만 다를 경우 제네릭 문법을 이용하면 하나의 함수에서 구현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제넥릭에 지정한 문자 </a:t>
            </a:r>
            <a:r>
              <a:rPr lang="en-US" altLang="ko-KR" b="1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아무 문</a:t>
            </a:r>
            <a:r>
              <a:rPr lang="ko-KR" altLang="en-US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사용 가능하고 </a:t>
            </a:r>
            <a:r>
              <a:rPr lang="ko-KR" altLang="en-US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글자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사용 가능</a:t>
            </a:r>
            <a:endParaRPr lang="en-US" altLang="ko-KR" b="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ype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앞글자인 </a:t>
            </a:r>
            <a:r>
              <a:rPr lang="en-US" altLang="ko-KR" b="1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주로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8C873-D28E-4AD8-990D-053A7C4802C5}"/>
              </a:ext>
            </a:extLst>
          </p:cNvPr>
          <p:cNvSpPr txBox="1"/>
          <p:nvPr/>
        </p:nvSpPr>
        <p:spPr>
          <a:xfrm>
            <a:off x="563667" y="2467653"/>
            <a:ext cx="598613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echoString(msg: string): string{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echoNumber(msg: number): number{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echoBoolean(msg: boolean): boolean{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console.log(echoString(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console.log(echoNumber(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console.log(echoBoolean(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1E1F6-1613-4428-99CD-9DF45363718F}"/>
              </a:ext>
            </a:extLst>
          </p:cNvPr>
          <p:cNvSpPr txBox="1"/>
          <p:nvPr/>
        </p:nvSpPr>
        <p:spPr>
          <a:xfrm>
            <a:off x="6750423" y="2488044"/>
            <a:ext cx="503732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(msg: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&lt;number&gt;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&lt;string&gt;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8112A3-C9DC-4AA5-B9B8-5C667580D5A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ex06-17.ts, 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F687FBEE-2A41-4D80-97DB-F44CA5D289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09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 타입 제약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타입 제약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제네릭에 전달받을 타입을 지정한 타입만 가능하도록 제약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extends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| number&gt;</a:t>
            </a: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length: number }&gt;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5E059-54C8-4E7F-A503-598158F3E34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ex06-17-03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0FF85C1-49F6-4853-BB4D-AD2CEA973A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2D230E-586D-407D-B09C-AADEE105E5DC}"/>
              </a:ext>
            </a:extLst>
          </p:cNvPr>
          <p:cNvSpPr txBox="1"/>
          <p:nvPr/>
        </p:nvSpPr>
        <p:spPr>
          <a:xfrm>
            <a:off x="963292" y="2751157"/>
            <a:ext cx="764730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| number&gt;(msg: T): 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echo2&lt;T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length: number }&gt;(msg: T): 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'msg.length: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msg.length);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console.log(echo&lt;string&gt;(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console.log(echo&lt;number&gt;(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console.log(echo2&lt;string&gt;(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console.log(echo2&lt;number[]&gt;([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200, 300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]));</a:t>
            </a:r>
          </a:p>
        </p:txBody>
      </p:sp>
    </p:spTree>
    <p:extLst>
      <p:ext uri="{BB962C8B-B14F-4D97-AF65-F5344CB8AC3E}">
        <p14:creationId xmlns:p14="http://schemas.microsoft.com/office/powerpoint/2010/main" val="572749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 사용처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사용처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정의에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3B7CB-E699-44CE-8424-C0DADC62AC4A}"/>
              </a:ext>
            </a:extLst>
          </p:cNvPr>
          <p:cNvSpPr txBox="1"/>
          <p:nvPr/>
        </p:nvSpPr>
        <p:spPr>
          <a:xfrm>
            <a:off x="5340013" y="764704"/>
            <a:ext cx="57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ex06-18, 02.js, 03.ts, 04, 05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36955F2-4927-43FC-BAC0-1A61F0CE763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7C888A-C9F2-4617-A4C9-13075777D835}"/>
              </a:ext>
            </a:extLst>
          </p:cNvPr>
          <p:cNvSpPr txBox="1"/>
          <p:nvPr/>
        </p:nvSpPr>
        <p:spPr>
          <a:xfrm>
            <a:off x="1119877" y="2021906"/>
            <a:ext cx="422013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(msg: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CE97F-9276-45D8-8895-A6DE2946979D}"/>
              </a:ext>
            </a:extLst>
          </p:cNvPr>
          <p:cNvSpPr txBox="1"/>
          <p:nvPr/>
        </p:nvSpPr>
        <p:spPr>
          <a:xfrm>
            <a:off x="6329083" y="1366163"/>
            <a:ext cx="4779458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AB9F93-C0A7-4EC1-91B6-188E075C2A80}"/>
              </a:ext>
            </a:extLst>
          </p:cNvPr>
          <p:cNvSpPr txBox="1"/>
          <p:nvPr/>
        </p:nvSpPr>
        <p:spPr>
          <a:xfrm>
            <a:off x="1083460" y="3481800"/>
            <a:ext cx="422013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DropdownItem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value: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selected?: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2039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추론이란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명시적으로 타입을 지정하지 않아도 타입스크립트가 코드를 해석해서 적절한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타입을 자동으로 정의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변수의 타입 추론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값과 일치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선언만 된 상태라면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 추론된 이후에 값을 할당해도 타입은 변경되지 않고 여전히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시점을 기반으로 추론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8972193D-9240-4767-87DA-9CDCC6655D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981DF7-42F9-45BB-8856-7142EA78058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375EC-FC68-4857-AE75-60BC90D6CC18}"/>
              </a:ext>
            </a:extLst>
          </p:cNvPr>
          <p:cNvSpPr txBox="1"/>
          <p:nvPr/>
        </p:nvSpPr>
        <p:spPr>
          <a:xfrm>
            <a:off x="956982" y="3429000"/>
            <a:ext cx="899384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으로 타입 추론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strike="sngStrike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에러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number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타입 추론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any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타입 추론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타입이 되는게 아니고 여전히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any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6838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객체의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 추론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선언과 동시에 초기화 할 때 타입을 명시하지 않으면 객체 내부의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속성값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맞춰서 타입을 자동으로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값을 가진 속성이라면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숫자값을 가진 속성이라면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8972193D-9240-4767-87DA-9CDCC6655D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981DF7-42F9-45BB-8856-7142EA78058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375EC-FC68-4857-AE75-60BC90D6CC18}"/>
              </a:ext>
            </a:extLst>
          </p:cNvPr>
          <p:cNvSpPr txBox="1"/>
          <p:nvPr/>
        </p:nvSpPr>
        <p:spPr>
          <a:xfrm>
            <a:off x="956982" y="2792958"/>
            <a:ext cx="899384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todo1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타입 추론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타입스크립트가 코드를 분석해서 적절한 타입을 자동으로 지정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todo1.id = '12';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에러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A84A9-A925-4041-861C-0BE177210214}"/>
              </a:ext>
            </a:extLst>
          </p:cNvPr>
          <p:cNvSpPr txBox="1"/>
          <p:nvPr/>
        </p:nvSpPr>
        <p:spPr>
          <a:xfrm>
            <a:off x="8235599" y="1951672"/>
            <a:ext cx="237436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todo1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altLang="ko-KR"/>
            </a:br>
            <a:r>
              <a:rPr lang="en-US" altLang="ko-KR"/>
              <a:t> 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/>
            </a:br>
            <a:r>
              <a:rPr lang="en-US" altLang="ko-KR"/>
              <a:t> 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/>
            </a:br>
            <a:r>
              <a:rPr lang="en-US" altLang="ko-KR"/>
              <a:t> 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/>
            </a:b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2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함수의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변수의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변수에 타입을 지정하지 않으면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 변수를 지정했을 경우 할당된 값과 일치하는 타입으로 추론하고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옵셔널 매개변수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리턴값을 기반으로 추론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변수가 리턴값에 영향을 미치면 매개 변수의 타입과 연산자를 기반으로 리턴값의 타입을 추론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예시에서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 + 20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 + number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이므로 결과도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추론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351B4AC7-6CA7-443F-A588-C9168A5849C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809348-01E4-4D09-ADCB-AB52723842DE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C1B6D0-0D33-40C5-B1F1-E71A5CE9C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242" y="3380150"/>
            <a:ext cx="7043220" cy="1676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356845E-5057-4E3D-AC2B-0A228F00969B}"/>
              </a:ext>
            </a:extLst>
          </p:cNvPr>
          <p:cNvSpPr/>
          <p:nvPr/>
        </p:nvSpPr>
        <p:spPr>
          <a:xfrm>
            <a:off x="5507526" y="3686954"/>
            <a:ext cx="1092185" cy="331694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8BAECC-0F5B-45A0-97B3-F77E507414DD}"/>
              </a:ext>
            </a:extLst>
          </p:cNvPr>
          <p:cNvSpPr/>
          <p:nvPr/>
        </p:nvSpPr>
        <p:spPr>
          <a:xfrm>
            <a:off x="6725216" y="3686954"/>
            <a:ext cx="1092185" cy="331694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60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부여한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URL: </a:t>
            </a:r>
            <a:r>
              <a:rPr lang="en-US" altLang="ko-KR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https://www.typescriptlang.org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마이크로소프트에서 개발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기반의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(strongly typed)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프로그래밍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타입스크립트로 작성된 코드는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TypeScript Compiler(tsc)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컴파일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되며 이때 타입 체크가 이루어지고 잘못된 타입을 사용한 경우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에러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1B613-CAD7-4AE1-A426-5AD8B905B4BF}"/>
              </a:ext>
            </a:extLst>
          </p:cNvPr>
          <p:cNvSpPr txBox="1"/>
          <p:nvPr/>
        </p:nvSpPr>
        <p:spPr>
          <a:xfrm>
            <a:off x="1011726" y="3149874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FF54E6-C5DE-46C9-8F5D-94A55333D0FD}"/>
              </a:ext>
            </a:extLst>
          </p:cNvPr>
          <p:cNvSpPr txBox="1"/>
          <p:nvPr/>
        </p:nvSpPr>
        <p:spPr>
          <a:xfrm>
            <a:off x="3046715" y="4503354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69D8EFFB-1772-41AC-9159-2838E67AC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237" y="435601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86DA58E1-4E63-4691-A87F-5C0514B3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270" y="2981790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리터럴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자체를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문자열 전체가 지정 가능한 타입이 아니라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', '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값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가지도록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잘못된 값의 입력을 미리 막아서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안전성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높임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351B4AC7-6CA7-443F-A588-C9168A5849C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809348-01E4-4D09-ADCB-AB52723842DE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ex06-19-02.ts, 21-02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7198A-C60D-470B-AD59-A1A0753CCA7B}"/>
              </a:ext>
            </a:extLst>
          </p:cNvPr>
          <p:cNvSpPr txBox="1"/>
          <p:nvPr/>
        </p:nvSpPr>
        <p:spPr>
          <a:xfrm>
            <a:off x="1508911" y="2614285"/>
            <a:ext cx="917417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walkWithMyDog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시간 동안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와 산책합니다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walkWithMyDog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walkWithMyDog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 strike="sngStrike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walkWithMyDog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이틀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에러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80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단언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(type assertion)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167937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타입 추론에 기대지 않고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직접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타입을 지정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타입을 지정하면 타입스크립트 컴파일러가 타입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검사를 수행하지 않음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넓은 범위의 타입을 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구체적인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지정할 때 사용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대상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원시형 데이터 타입의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리턴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206597D-5FEF-4889-BCCE-520E9D17B9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A5CAB-B507-471F-A4FC-790BCD02F69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4B482-81FB-4556-8237-CD172A59B05C}"/>
              </a:ext>
            </a:extLst>
          </p:cNvPr>
          <p:cNvSpPr txBox="1"/>
          <p:nvPr/>
        </p:nvSpPr>
        <p:spPr>
          <a:xfrm>
            <a:off x="1228253" y="3099110"/>
            <a:ext cx="902027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123.456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ko-KR" altLang="en-US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단언이 없으면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toFixed()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메서드 사용 시 컴파일 에러 발생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단언이 없으면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toUpperCase()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메서드 사용 시 컴파일 에러 발생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ko-KR" altLang="en-US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4138673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단언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(type assertion)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167937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주의 사항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키워드는 변수에는 지정할 수 없고 데이터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에만 지정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호환되는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으로만 타입 단언이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any, unknown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모든 타입과 호환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any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타입 단언을 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타입 검사를 하지 않기 때문에 런타임 오류 발생 가능성이 높아지므로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남용 금지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안전성이 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unknown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권장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가능하다면 타입은 선언해서 사용하고 꼭 필요한 경우에만 타입 단언 사용을 권장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206597D-5FEF-4889-BCCE-520E9D17B9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A5CAB-B507-471F-A4FC-790BCD02F69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ex06-23.js,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23-02.ts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1F369-DFF3-4B5A-ACB1-5B334DBE3B6A}"/>
              </a:ext>
            </a:extLst>
          </p:cNvPr>
          <p:cNvSpPr txBox="1"/>
          <p:nvPr/>
        </p:nvSpPr>
        <p:spPr>
          <a:xfrm>
            <a:off x="1044085" y="1819553"/>
            <a:ext cx="47679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error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176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가드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10230378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가드란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변수로 여러 종류의 타입이 지정되었을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유니온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정확한 타입 추론을 할수 있도록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힌트를 주는 구문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조건문을 이용하고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조건문의 구문을 인식해서 조건문 내부에서 만큼은 적절한 타입으로 추론할 수 있도록 도와주는 문법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가드 구문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(&amp;&amp;)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typeof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instanceof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지정한 속성이 포함되었는지 여부를 반환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구별된 유니언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discriminated unions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별칭이나 인터페이스의 속성 정의시 구체적인 값을 지정한 후 객체의 속성값으로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admin: boolean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admin: true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가드 함수 작성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연산자를 사용해서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가드 기능을 하도록 만든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D0045-3477-44AB-993A-FFEFCD118F6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ex06-24.ts, 25, 26, 27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9980E9DD-172E-421A-8458-2D57BAB638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18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호환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8977312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호환이란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타입이 서로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대입 가능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한지 여부를 판단하는 규칙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호환여부는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구조적 타입 시스템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(Structural Type System)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기반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타입을 비교할 때 타입의 구조를 기준으로 호환 여부를 판단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타입이 호환되려면 한 타입이 다른 타입의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프로퍼티와 메서드를 포함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해야 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호환 가능 대상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 비교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프로퍼티명과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인자의 수와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타입을 기준으로 판단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 signature)</a:t>
            </a:r>
          </a:p>
          <a:p>
            <a:pPr lvl="2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D0045-3477-44AB-993A-FFEFCD118F6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9980E9DD-172E-421A-8458-2D57BAB638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35DD6F-7CAA-4637-A18B-7C260E353C48}"/>
              </a:ext>
            </a:extLst>
          </p:cNvPr>
          <p:cNvSpPr txBox="1"/>
          <p:nvPr/>
        </p:nvSpPr>
        <p:spPr>
          <a:xfrm>
            <a:off x="1154206" y="3224193"/>
            <a:ext cx="79922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Guest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namu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Guest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namu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7191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2E26EB5B-D458-45EA-BB05-3A76958D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65" y="3772805"/>
            <a:ext cx="9099270" cy="2274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타입스크립트의 장점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장점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에러 사전 검출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 가이드 및 자동 완성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3D664-C1E9-4355-B606-904ED1454FF3}"/>
              </a:ext>
            </a:extLst>
          </p:cNvPr>
          <p:cNvSpPr txBox="1"/>
          <p:nvPr/>
        </p:nvSpPr>
        <p:spPr>
          <a:xfrm>
            <a:off x="499405" y="2044005"/>
            <a:ext cx="256736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1020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53306768-7F16-46D7-8918-6C87497EA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444" y="3577506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JavaScript - 나무위키">
            <a:extLst>
              <a:ext uri="{FF2B5EF4-FFF2-40B4-BE49-F238E27FC236}">
                <a16:creationId xmlns:a16="http://schemas.microsoft.com/office/drawing/2014/main" id="{92B40CE9-D82B-4498-B210-73ACE2A9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895" y="1796797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04EDFE-640B-43A9-9ECA-FBF5A2E59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3502" y="2104048"/>
            <a:ext cx="8062659" cy="1364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F8B8CD-2C0F-4A46-B972-B54B517F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890" y="1782084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E1D1BB-C8DB-4427-AE5B-16BEA7BA4737}"/>
              </a:ext>
            </a:extLst>
          </p:cNvPr>
          <p:cNvSpPr/>
          <p:nvPr/>
        </p:nvSpPr>
        <p:spPr>
          <a:xfrm>
            <a:off x="4224030" y="3150162"/>
            <a:ext cx="562989" cy="27171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313E013-1811-4C78-A8EB-E99E26DB4A84}"/>
              </a:ext>
            </a:extLst>
          </p:cNvPr>
          <p:cNvSpPr/>
          <p:nvPr/>
        </p:nvSpPr>
        <p:spPr>
          <a:xfrm>
            <a:off x="2146695" y="4443535"/>
            <a:ext cx="454182" cy="27171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8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컴파일러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366497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TypeScript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Compiler(tsc)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검사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검사에서 오류를 찾으면 컴파일 에러가 발생하므로 런타임이 아닌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타임에 에러 검출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트랜스파일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 소스 코드를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소스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코드로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관련 구문 제거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 호환성을 위해 지정한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(old)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버전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자바스크립트로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F4108C-EE4A-48B9-8F2E-947DF2E417B0}"/>
              </a:ext>
            </a:extLst>
          </p:cNvPr>
          <p:cNvSpPr txBox="1"/>
          <p:nvPr/>
        </p:nvSpPr>
        <p:spPr>
          <a:xfrm>
            <a:off x="527455" y="3056476"/>
            <a:ext cx="533636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kor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eng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eng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54CFA-C5DE-4D96-B21D-713AAC08FA30}"/>
              </a:ext>
            </a:extLst>
          </p:cNvPr>
          <p:cNvSpPr txBox="1"/>
          <p:nvPr/>
        </p:nvSpPr>
        <p:spPr>
          <a:xfrm>
            <a:off x="6135989" y="3046709"/>
            <a:ext cx="539812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=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@class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Score(kor, eng)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Score.prototype.sum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}());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2C014300-249E-4134-9EB7-51160212F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084" y="2965039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JavaScript - 나무위키">
            <a:extLst>
              <a:ext uri="{FF2B5EF4-FFF2-40B4-BE49-F238E27FC236}">
                <a16:creationId xmlns:a16="http://schemas.microsoft.com/office/drawing/2014/main" id="{B7A8FF01-5567-4CD0-A1B8-82693ED9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94693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56F601-A21F-4224-B76E-DCC458058493}"/>
              </a:ext>
            </a:extLst>
          </p:cNvPr>
          <p:cNvSpPr txBox="1"/>
          <p:nvPr/>
        </p:nvSpPr>
        <p:spPr>
          <a:xfrm>
            <a:off x="7037830" y="6195797"/>
            <a:ext cx="357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tsc --target es5 </a:t>
            </a:r>
            <a:r>
              <a:rPr lang="ko-KR" altLang="en-US"/>
              <a:t>명령으로 컴파일</a:t>
            </a:r>
          </a:p>
        </p:txBody>
      </p:sp>
    </p:spTree>
    <p:extLst>
      <p:ext uri="{BB962C8B-B14F-4D97-AF65-F5344CB8AC3E}">
        <p14:creationId xmlns:p14="http://schemas.microsoft.com/office/powerpoint/2010/main" val="124169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Node.js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https://nodejs.org/en/download</a:t>
            </a:r>
            <a:endParaRPr lang="en-US" altLang="ko-KR" b="0" dirty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VSCode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https://code.visualstudio.com/download</a:t>
            </a:r>
            <a:endParaRPr lang="en-US" altLang="ko-KR" sz="2000" b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최신 버전의 웹브라우저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Chrome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 Safari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TypeScript Compiler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npm i typescript -g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컴파일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tsc ex06-01.ts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실행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node ex06-01.js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BEAED-4CB2-4103-B222-0806B728007D}"/>
              </a:ext>
            </a:extLst>
          </p:cNvPr>
          <p:cNvSpPr txBox="1"/>
          <p:nvPr/>
        </p:nvSpPr>
        <p:spPr>
          <a:xfrm>
            <a:off x="6404010" y="3736136"/>
            <a:ext cx="43298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5D699-2FB8-46E1-9AD1-BF1E47DAC4C6}"/>
              </a:ext>
            </a:extLst>
          </p:cNvPr>
          <p:cNvSpPr txBox="1"/>
          <p:nvPr/>
        </p:nvSpPr>
        <p:spPr>
          <a:xfrm>
            <a:off x="4540927" y="2174943"/>
            <a:ext cx="50450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89A905D-3DDD-4DC5-BAA1-1FF680FFA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655" y="1861795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58DE4103-8A12-4410-97E6-1B0EDE60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813" y="3414172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8FD342DF-185B-4674-8D8B-DDCDD3B3083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634AF9-7971-484C-9D5B-C7A38D3A7C4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96293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boolean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Array&lt;T&gt;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tuple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 내장 생성자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특수 타입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타입 허용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비추천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unknown: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타입을 허용하지만 사용 전 타입 검사가 필수이므로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 안전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DC55A-C41B-43F7-8A2A-DEE60584B60C}"/>
              </a:ext>
            </a:extLst>
          </p:cNvPr>
          <p:cNvSpPr txBox="1"/>
          <p:nvPr/>
        </p:nvSpPr>
        <p:spPr>
          <a:xfrm>
            <a:off x="2603231" y="1195824"/>
            <a:ext cx="896293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done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boolean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object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Array&lt;string&gt;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'JavaScript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string[]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'Next.js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프로젝트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items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[string, number]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타스핑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any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D9E665C0-F210-4A8E-926F-F2A267B9C31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5B0CD-0DC9-446C-A2E9-22B21FEFB7C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함수에 타입 지정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변수의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변수명 뒤에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 선언부 뒤에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값이 없을 경우에는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void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4F196-73C9-40FD-A7BB-F88CD8E8F6C6}"/>
              </a:ext>
            </a:extLst>
          </p:cNvPr>
          <p:cNvSpPr txBox="1"/>
          <p:nvPr/>
        </p:nvSpPr>
        <p:spPr>
          <a:xfrm>
            <a:off x="1013987" y="2774345"/>
            <a:ext cx="1003271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getCount(count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'Count: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count;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console.log(getCount(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count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인자값이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 아님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getCount(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(count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변수가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 아님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(count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인자값이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인자값이 하나만 있어야 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선택적 파라미터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(optional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parameter)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선택적 파라미터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변수를 선택적으로 전달 받고 싶을때 매개 변수명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7A4F7-F125-4BA9-B8CD-2B75ECEE1812}"/>
              </a:ext>
            </a:extLst>
          </p:cNvPr>
          <p:cNvSpPr txBox="1"/>
          <p:nvPr/>
        </p:nvSpPr>
        <p:spPr>
          <a:xfrm>
            <a:off x="887240" y="1878749"/>
            <a:ext cx="676293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?: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console.log(name, age);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조아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방글핑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695E9-1999-421A-B931-EA30880DFF74}"/>
              </a:ext>
            </a:extLst>
          </p:cNvPr>
          <p:cNvSpPr txBox="1"/>
          <p:nvPr/>
        </p:nvSpPr>
        <p:spPr>
          <a:xfrm>
            <a:off x="887240" y="3883937"/>
            <a:ext cx="67629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조아핑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방글핑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12028</TotalTime>
  <Words>4026</Words>
  <Application>Microsoft Office PowerPoint</Application>
  <PresentationFormat>와이드스크린</PresentationFormat>
  <Paragraphs>601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475</cp:revision>
  <dcterms:created xsi:type="dcterms:W3CDTF">2019-05-07T05:36:17Z</dcterms:created>
  <dcterms:modified xsi:type="dcterms:W3CDTF">2025-04-30T00:43:27Z</dcterms:modified>
</cp:coreProperties>
</file>