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64"/>
  </p:notesMasterIdLst>
  <p:handoutMasterIdLst>
    <p:handoutMasterId r:id="rId65"/>
  </p:handoutMasterIdLst>
  <p:sldIdLst>
    <p:sldId id="450" r:id="rId3"/>
    <p:sldId id="552" r:id="rId4"/>
    <p:sldId id="365" r:id="rId5"/>
    <p:sldId id="460" r:id="rId6"/>
    <p:sldId id="461" r:id="rId7"/>
    <p:sldId id="578" r:id="rId8"/>
    <p:sldId id="538" r:id="rId9"/>
    <p:sldId id="579" r:id="rId10"/>
    <p:sldId id="576" r:id="rId11"/>
    <p:sldId id="495" r:id="rId12"/>
    <p:sldId id="496" r:id="rId13"/>
    <p:sldId id="485" r:id="rId14"/>
    <p:sldId id="486" r:id="rId15"/>
    <p:sldId id="498" r:id="rId16"/>
    <p:sldId id="497" r:id="rId17"/>
    <p:sldId id="453" r:id="rId18"/>
    <p:sldId id="545" r:id="rId19"/>
    <p:sldId id="577" r:id="rId20"/>
    <p:sldId id="541" r:id="rId21"/>
    <p:sldId id="542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604" r:id="rId47"/>
    <p:sldId id="605" r:id="rId48"/>
    <p:sldId id="606" r:id="rId49"/>
    <p:sldId id="607" r:id="rId50"/>
    <p:sldId id="608" r:id="rId51"/>
    <p:sldId id="609" r:id="rId52"/>
    <p:sldId id="610" r:id="rId53"/>
    <p:sldId id="611" r:id="rId54"/>
    <p:sldId id="612" r:id="rId55"/>
    <p:sldId id="613" r:id="rId56"/>
    <p:sldId id="614" r:id="rId57"/>
    <p:sldId id="615" r:id="rId58"/>
    <p:sldId id="616" r:id="rId59"/>
    <p:sldId id="617" r:id="rId60"/>
    <p:sldId id="618" r:id="rId61"/>
    <p:sldId id="619" r:id="rId62"/>
    <p:sldId id="620" r:id="rId63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FF33"/>
    <a:srgbClr val="99FFCC"/>
    <a:srgbClr val="006600"/>
    <a:srgbClr val="003366"/>
    <a:srgbClr val="CCFF99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2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2T04:14:10.97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02:04.17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971240-A848-4DB6-9748-4B81C09E19B0}" emma:medium="tactile" emma:mode="ink">
          <msink:context xmlns:msink="http://schemas.microsoft.com/ink/2010/main" type="inkDrawing" rotatedBoundingBox="14296,13948 20683,14006 20681,14189 14294,14132" shapeName="Other"/>
        </emma:interpretation>
      </emma:emma>
    </inkml:annotationXML>
    <inkml:trace contextRef="#ctx0" brushRef="#br0">0 0 0,'25'0'94,"-1"0"-78,0 0-1,0 0 1,0 0-16,1 0 15,23 0-15,-24 0 16,0 24-16,0-24 16,1 0-16,-1 0 15,0 24-15,0-24 16,0 25-16,1-25 16,-1 0-16,0 0 15,-24 24-15,24-24 31,0 0-15,1 0 0,-25 24-1,24-24 1,0 0 15,0 0 16,0 0-16,1 0-15,-1 0 0,0 0-16,0 0 15,0 0 1,0 0-1,1 0 1,-1 0 0,-24-24 31,24 24-32,0 0 1,0 0 62,-24-24-47,25 24-31,-1 0 31,0 0-15,0 0 0,0 0-1,1 0 1,-1 0 0,0 0-16,0 0 15,0 0 1,1 0-16,-1 0 0,0 0 15,0 0 1,0 0 0,0 0-16,1 0 15,-1 0 1,0 0 62,0 0-15,0 0-48,1 0 1,-1 0-1,0 0 1,0 0-16,0 24 16,1-24-16,-1 0 15,0 0 1,0 0 15,0 0-15,1 0-1,-1 0 1,0 0 0,0 24-1,0-24 1,0 0 0,1 0-1,-1 0 1,0 0 15,0 0-15,0 24-16,1-24 31,-1 0-31,24 0 16,-24 0-16,1 0 15,-1 24-15,0-24 16,0 0-1,0 0 17,1 0-17,-1 0 1,0 0 0,0 0-1,0 0-15,0 0 16,1 0-16,-1 0 15,0 0-15,0 0 16,0 0 0,1 0-1,-1 0-15,0 0 16,0 0-16,0 0 16,1 0-1,-1 0-15,0 0 16,0 0-16,0 0 31,-24-24-31,25 24 16,-1 0-1,0 0-15,-24-24 16,24 24-16,0 0 16,0 0-1,1 0 1,-1 0-16,0 0 15,0 0-15,0-24 16,1 24 0,-1 0-16,0 0 15,0 0 1,0 0 0,1 0-1,-1 0 1,0 0-1,0 0-15,0 0 16,1 0 0,-1 0-16,0 0 15,0 0 1,0 0-16,0 0 16,1 0-16,-1 24 15,24-24-15,-24 0 16,1 0-16,-1 0 15,0 0-15,0 0 16,0 0-16,1 0 16,-1 0-16,0 0 15,0 0-15,0 0 16,1 0-16,-1 0 16,0 0-16,0 0 15,0 0-15,0 0 16,1 0-1,-1 0-15,0 0 16,0 0-16,0 0 16,1 0-16,-1 0 15,0 0 1,0 0-16,0 0 16,1 0-1,-1 0-15,0 0 16,-24 24-16,24-24 15,0 0-15,1 0 16,-1 0 0,0 0-1,0 0-15,0 0 16,0 0 0,1 0-16,-1 0 15,0 24-15,0-24 16,0 0-16,1 0 15,23 0-15,-24 0 16,0 0-16,1 0 16,-1 0-16,0 0 15,0 0-15,0 0 16,1 0-16,-1 0 16,0 0-16,0 0 15,0 0-15,0 0 16,1 0 15,-1 0-15,0 0-1,0 0-15,0 0 16,1 0-16,-1 0 16,0 0-1,0 0-15,0 0 16,1 0-16,-1 0 15,0 0-15,0 0 16,0 0-16,1 0 16,-1 0-1,0 0 1,0 0 15,0 0-15,0 0-1,1 0 1,-1 0 0,0 0-16,0 0 31,0 0 0,1 0-15,-1 0-1,0 0 1,0-24 15,0 24-15,1 0-16,-1 0 16,0-24 15,0 24 47,0 0-47,1-24-31,-1 24 0,0 0 16,0 0-16,0 0 15,0 0 1,1 0-16,-1 0 16,0 0-16,0 0 15,0 0 1,1 0 31,-25-24-16,24 24-15,0 0-1,0 0 1,0 0 31,1 0-32,-1 0 17,0 0-1,0 0-15,0 0-16,1 0 0,-1 0 15,0 0-15,0-25 16,0 25 234,0-24-203,1 24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02:07.47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31A2C0-C5F4-4BA7-84E3-8D3E30D2FE67}" emma:medium="tactile" emma:mode="ink">
          <msink:context xmlns:msink="http://schemas.microsoft.com/ink/2010/main" type="inkDrawing" rotatedBoundingBox="24544,14079 24544,14103 24529,14103 24529,14079" shapeName="Other"/>
        </emma:interpretation>
      </emma:emma>
    </inkml:annotationXML>
    <inkml:trace contextRef="#ctx0" brushRef="#br0">0 24 0,'0'-24'32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02:16.10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F3DEAB-8F04-4E74-81C5-16A1C291C2F3}" emma:medium="tactile" emma:mode="ink">
          <msink:context xmlns:msink="http://schemas.microsoft.com/ink/2010/main" type="writingRegion" rotatedBoundingBox="-3652,8539 -3637,8539 -3637,8554 -3652,8554"/>
        </emma:interpretation>
      </emma:emma>
    </inkml:annotationXML>
    <inkml:traceGroup>
      <inkml:annotationXML>
        <emma:emma xmlns:emma="http://www.w3.org/2003/04/emma" version="1.0">
          <emma:interpretation id="{31D067FC-A776-4020-9C14-77B4C12564A8}" emma:medium="tactile" emma:mode="ink">
            <msink:context xmlns:msink="http://schemas.microsoft.com/ink/2010/main" type="paragraph" rotatedBoundingBox="-3652,8539 -3637,8539 -3637,8554 -3652,8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1CEB4C-33B1-40B0-88F8-E441661632E1}" emma:medium="tactile" emma:mode="ink">
              <msink:context xmlns:msink="http://schemas.microsoft.com/ink/2010/main" type="line" rotatedBoundingBox="-3652,8539 -3637,8539 -3637,8554 -3652,8554"/>
            </emma:interpretation>
          </emma:emma>
        </inkml:annotationXML>
        <inkml:traceGroup>
          <inkml:annotationXML>
            <emma:emma xmlns:emma="http://www.w3.org/2003/04/emma" version="1.0">
              <emma:interpretation id="{0E37AF99-E33E-4DE9-B294-4596C376A21A}" emma:medium="tactile" emma:mode="ink">
                <msink:context xmlns:msink="http://schemas.microsoft.com/ink/2010/main" type="inkWord" rotatedBoundingBox="-3652,8539 -3637,8539 -3637,8554 -3652,8554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16:27.98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2236 974 0,'-24'0'172,"0"0"-141,-1 0-31,-23 0 16,24 0-16,0 0 16,-1 0-16,1 24 15,0-24-15,0 0 16,0 0 0,-1 0-16,1 0 15,0 0-15,0 0 16,0 0-16,-1 0 15,1 0-15,-24 0 16,0 0-16,-1 0 16,25-24-16,0 24 15,0 0-15,-25 0 16,25 0-16,0-25 16,0 25-16,-1 0 15,1 0-15,0 0 16,0 0-1,0 0-15,-1 0 32,1 0-32,-24-24 15,24 24 1,0 0-16,-1 0 16,1 0-16,0 0 15,0 0-15,0 0 16,-1 0-16,1 0 15,0 0-15,0 0 16,0-24-16,-1 24 16,1 0-16,0 0 15,-24 0-15,23 0 16,1-24-16,0 24 16,0 0-16,0-24 15,0 24-15,-1 0 16,1 0-16,0 0 15,0 0 1,24-24 15,-24 24 1,-1 0-17,1 0-15,0 0 31,0 0-15,0 0-16,-1 0 16,1 0-1,0 0 1,24-25-16,-24 25 16,0-24 15,-1 24-16,1-24 1,0 24-16,0-24 16,0 0-1,0 24-15,24-25 16,-25 25 0,1 0-16,24-24 15,-24 24 1,24-24-1,-24 0 32,0 0-31,24-1 0,-25 25-16,25-24 15,0 0-15,0 0 16,0 0-1,0-1-15,0 1 16,0 0-16,0 0 16,0 0-16,0 0 15,25-1-15,-25 1 16,24 0-16,0 0 16,0 0-16,0-1 15,1 25-15,-1-48 16,0 48-16,0-24 15,0 0-15,0-1 16,25 25-16,-25-24 16,49 24-16,-25-24 15,0 24-15,1 0 16,-1 0-16,1 0 16,23 0-16,-24 0 15,25 0-15,0 0 16,23 0-16,1 24 15,0-24-15,24 0 16,-24 24-16,24 1 16,-25 23-16,1-24 15,0 0-15,-49 25 16,25-25-16,-1 0 16,-47 25-16,23-25 15,-24 0-15,0 0 16,25 0-16,-25 0 15,-24 1-15,24-25 16,-24 24-16,24 0 16,-24 0-16,24 0 15,-24 1-15,0-1 16,25 0-16,-25 0 16,0 0-16,24 1 15,-24-1-15,0 0 16,0 0-16,0 0 15,0 1-15,0 23 16,-49-24-16,25 24 16,-24-23-16,24-1 15,0 24-15,-1-48 16,25 24-16,-24-24 16,24-24 124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16:28.98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0,'25'0'94,"-1"25"-94,0-25 15,0 0-15,0 24 16,1-24-1,23 48-15,0-24 0,1 1 16,72 23-16,0-24 16,-25 25-16,25-25 15,-24 24-15,24-24 16,-24 1 0,0-1-16,-25-24 0,-23 0 15,-25 24-15,0-24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17:02.286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218 0 0,'24'0'141,"1"0"-126,-1 24 1,0-24-16,0 0 16,0 24-16,1 0 15,-1-24 1,0 25 0,-24-1 109,24-24-79,-24 24 48,24 0-78,-24 0-16,0 1 62,24-1 329,1-24-375,-1 24-1,-24 0 423,-24 0-423,-25-24 1,25 0-16,0 24 16,0-24-16,-25 25 15,25-25-15,0 24 16,0 0-16,-25-24 15,25 24-15,0-24 16,0 0-16,0 0 16,-1 0-16,1 0 15,0 0 1,0 24-16,0-24 16,-1 0 265,25-24-281,0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17:05.965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17:09.087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 0 0,'24'24'172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9:15:02.81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9BF2A8-7223-4A59-9A88-8025FED9AF5C}" emma:medium="tactile" emma:mode="ink">
          <msink:context xmlns:msink="http://schemas.microsoft.com/ink/2010/main" type="inkDrawing" rotatedBoundingBox="12171,11817 17845,9133 18110,9694 12436,12377" semanticType="callout" shapeName="Other">
            <msink:sourceLink direction="with" ref="{D04B10FC-66C9-47F4-B8E7-38E72AF055D8}"/>
            <msink:sourceLink direction="with" ref="{B2282597-01AE-4DD4-A7BE-29B1B9C5E858}"/>
          </msink:context>
        </emma:interpretation>
      </emma:emma>
    </inkml:annotationXML>
    <inkml:trace contextRef="#ctx0" brushRef="#br0">5926 112 0,'0'-36'188,"-35"36"46,0 0-218,-1 0-1,1 0 1,0 0-1,0 0 1,-1 0-16,1-35 0,0 35 16,-36 0-16,36 0 15,0 0-15,-1 0 16,1 0 0,0 0-16,0-35 15,-1 35-15,1 0 0,0 0 16,-1 0-16,1 0 15,0 0-15,0 0 16,-1 0 0,1 0-16,0 0 15,0 0 1,-36 0-16,36 0 0,-1 0 16,1 35-16,0-35 15,0 35-15,-1-35 16,1 0-1,0 36-15,-1-36 16,1 0-16,0 35 16,0 0-16,-36-35 0,36 35 15,0-35-15,-1 36 16,-34-36 0,34 35-16,1 0 15,-35 0-15,34-35 16,1 36-16,0-1 15,-1 0-15,1-35 0,0 71 16,0-71 0,-36 35-16,36 0 15,0 36-15,-36-71 16,36 35-16,-1 1 16,-34-1-16,35 0 15,-36 0-15,0 36 0,1-36 16,-1 0-1,-34 1-15,34 34 16,-35-34-16,36-1 16,-1 35-16,0-34 15,1-1-15,-1-35 16,36 71-16,0-71 16,0 35-16,-1 0 15,1-35-15,0 35 16,-36 1-16,36-36 15,0 35-15,-1 0 16,1-35-16,0 35 16,-36 1-16,36-1 15,0 0-15,-71 1 16,71-1-16,-36 0 16,36-35-16,-1 35 15,-34 36-15,-1-36 16,1-35-16,34 71 15,-34-71-15,35 0 16,-1 35-16,1-35 16,0 0-16,0 35 15,-1-35-15,1 0 16,0 0-16,-1 0 16,1 36-16,0-36 15,0 0-15,-1 0 16,1 0-16,-36 35 15,36-35-15,0 0 16,0 0-16,-1 0 16,1 0-16,0 0 15,0 0 1,-1 0-16,1 0 31,35 35-31,-35-35 16,-1 0-16,1 0 15,0 0-15,0 0 16,-1 0-16,1 0 16,0 0-16,-1 0 15,1 0-15,0 0 16,0 0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9:15:05.12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B10FC-66C9-47F4-B8E7-38E72AF055D8}" emma:medium="tactile" emma:mode="ink">
          <msink:context xmlns:msink="http://schemas.microsoft.com/ink/2010/main" type="inkDrawing" rotatedBoundingBox="12869,10815 13599,12380 12585,12853 11855,11288" shapeName="Other">
            <msink:destinationLink direction="with" ref="{729BF2A8-7223-4A59-9A88-8025FED9AF5C}"/>
          </msink:context>
        </emma:interpretation>
      </emma:emma>
    </inkml:annotationXML>
    <inkml:trace contextRef="#ctx0" brushRef="#br0">530 565 0,'0'35'46,"0"0"33,0 1-48,-71-1-31,36 0 15,-1 1-15,1-1 16,-35 0-16,-1 0 16,36 1-16,-1 34 15,1-70-15,0 35 16,0-35-16,-1 36 16,107-1 202,35 36-202,0-36-16,35 0 16,-35 36-16,70-36 15,-35 36-15,-106-36 16,36 0-16,-36 0 15,0-35-15,1 36 16,34-1-16,-34 0 16,-1 0-1,0-35 1,-70 0 187,35-35-187,0 0-16,-35 0 15,35-1-15,0 1 16,-36-35 0,36 34-1,0 1 1,0 0-16,-35 35 15,35-36-15,0 1 16,0 0 0,-35 35-16,35-35 15,0-1-15,0 1 16,0 0-16,0-1 16,-36 1-16,36 0 15,0 0-15,-35-1 16,35 1-16,0 0 15,-35 0-15,35-1 32,-35-34-32,35 34 15,-36 1-15,1 0 16,35 0-16,-35-1 16,35 1-16,0 0 15,0-1 1,-36 36-1,36-35-15,0 0 16,-35 0 0,35-1-16,0 1 15,0 0-15,0 0 16,0-1 0,0 1-1,0 0 1,0-1-1,-35 36 235,0 36-234,35-1 0,-36 0-16,1 1 15,35-1-15,-35 0 16,0 0-16,-1 1 16,1-1-16,0 0 0,-1 36 15,-34-36-15,70 0 16,-35 1-1,-1-36-15,36 35 16,-35-35 203,0 0-172,-1 0-32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2T04:14:10.980"/>
    </inkml:context>
    <inkml:brush xml:id="br0">
      <inkml:brushProperty name="width" value="0.00882" units="cm"/>
      <inkml:brushProperty name="height" value="0.01764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2488 1271 0,'-27'0'109,"1"0"-93,-27 0-16,26 0 16,-52 27-16,0-27 15,-1 0-15,1 0 16,-1 0-16,27 0 16,1 0-16,25 0 15,-52 0-15,26 0 16,-27 0-16,1 0 15,-27 0-15,0-27 16,1 1-16,-28 0 16,1-1-16,26 1 15,27-1-15,-1 1 16,-25-27-16,52 53 16,0-27-16,0 1 15,0-1-15,26 1 16,-25-1-16,25 1 15,1 0-15,-27-1 16,26 1-16,1-1 16,-1 27-16,27-26 15,-26-1-15,-1 27 16,27-26 0,-26 26-1,26-27 32,-27 27-31,27-26-1,0-1 1,0 1 0,0 0-16,27-1 15,-1 27 1,1-26-16,26 26 15,0-27-15,0 1 16,26 26-16,-26 0 16,-27 0-16,1 0 15,-1 0-15,1 0 16,-1-27-16,27 27 16,0 0-16,0 0 15,26 0-15,-26-26 16,0 26-16,0 0 15,26 0-15,-52 0 16,26 0-16,-27 0 16,1 0-16,-1 0 15,1 0-15,-1 0 16,1 0-16,-1 0 16,0 0-16,1 0 15,-1 0-15,1 0 16,26 0-16,0 0 15,0-27-15,-27 1 16,53 26-16,-26 0 16,0-27-16,-26 27 15,26 0-15,-27-26 16,1-1-16,-1 27 16,27-26-16,-27 26 15,27-26-15,-26-1 16,52 1-16,-26 26 15,26-27-15,1 1 16,-1-1-16,-26 27 16,26-26-16,-26-1 15,27 27-15,-27 0 16,-27-26-16,54 26 16,-28 0-16,28-27 15,-1 27-15,27 0 16,26 0-16,-26 0 15,0 0-15,26 0 16,1 53-16,25-26 16,-52-1-16,26 27 15,1-26-15,-27 26 16,-1-27-16,1 27 16,-53-27-16,79 1 15,-26-1-15,27 27 16,-28-26-16,28-1 15,52 1-15,-26 26 16,26-53-16,-26 0 16,26 26-16,-26 0 15,-1-26-15,-52 27 16,-53-27-16,0 26 16,-27-26-16,1 27 15,-1-27-15,1 0 31,-27 26-15,26-26 0,1 0 15,-27 27 16,0-1 15,0 1-62,-27-1 16,-26 1-16,-26-1 16,26 27-16,-53 0 0,0-27 15,-26 27 1,0 0-16,-27 0 15,-26 26-15,26-52 16,0 26-16,1-27 16,25 27-16,27-26 0,-26 26 15,26-1 1,1-52-16,25 27 16,-26-1-16,53-26 15,-26 0-15,26 0 16,-26 0-16,-27 0 15,27 0-15,-1 0 16,1 0-16,26 0 16,0 0-16,-26 0 15,-1 0-15,1 0 16,-27 0-16,27 0 16,-1 0-16,-52 0 15,105 0-15,-25 0 16,25 0-16,1 0 62,26-26-46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9:14:55.3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282597-01AE-4DD4-A7BE-29B1B9C5E858}" emma:medium="tactile" emma:mode="ink">
          <msink:context xmlns:msink="http://schemas.microsoft.com/ink/2010/main" type="inkDrawing" rotatedBoundingBox="18157,9367 20085,9546 20017,10274 18089,10094" hotPoints="20100,9746 19951,10369 18298,9973 18448,9350" semanticType="enclosure" shapeName="Rectangle">
            <msink:destinationLink direction="with" ref="{729BF2A8-7223-4A59-9A88-8025FED9AF5C}"/>
          </msink:context>
        </emma:interpretation>
      </emma:emma>
    </inkml:annotationXML>
    <inkml:trace contextRef="#ctx0" brushRef="#br0">107 652 0,'36'0'204,"-1"0"-173,0 0 16,1 0-16,-1 0-15,0 0 15,0 0-16,1 0-15,-1 0 16,0 0 0,-35 35-1,35-35-15,1 0 32,-1 0-17,0 0 1,1 0-1,-1 0-15,0 0 16,0 0 0,1 35-1,-1-35 1,0 0 15,1 0 63,-1 0-78,0 0-1,0 0 1,1 0-1,-1 0 1,0 0 0,0 0-1,1 0 32,-1 0-47,0 0 16,1 35-16,-1-35 15,0 0-15,0 0 16,1 36 0,-1-36 15,0 0-15,1 0 15,-1 0 16,0 0 0,0 0 15,1 0-46,-1 0-1,0 0 32,-35-36-16,35 36-15,1 0 0,-36-35-1,35 35 1,-35-35 62,35 35-62,-35-35 15,36-1-15,-36 1 30,0 0-14,0-1 30,0 1-31,0 0 1,0 0-1,0-1 0,0 1 63,0 0-47,-36 35 15,1 0-30,35-35-32,-35 35 31,-1 0 0,1-36-15,0 36-1,0 0 1,-1-35 0,1 35-1,35-35 1,-35 35-1,0 0 1,-1 0 31,1 0 0,0 0-32,-1-36 17,1 36-17,0 0-15,0 0 16,-1-35 0,1 35-16,0 0 15,-1 0 1,1 0-1,0-35-15,0 35 16,-1 0 0,1 0-1,35-35 1,-35 35 0,0 0 15,-1 0-16,1 0 1,0 0 0,-1 0-1,1 0-15,0 0 16,0 0-16,-1 0 31,1 0-15,0 0-1,-1 0 1,1 0-16,0 0 16,0 0-1,-1 0 1,1 0 0,0 35-1,0-35 1,-1 0-1,1 0 1,0 35 78,-1-35-79,1 35 17,0-35-17,35 36 1,0-1 0,-35-35-1,35 35 16,0 1 16,0-1 31,0 0-46,0 0 30,0 1-46,0-1-1,0 0 17,35-35-17,-35 35 48,35-35-48,0 0 17,1 0-32,-1 0 15,0 0-15,1 0 16,-1 0-16,0 0 16,0 0-16,1 0 15,-1 0-15,0 0 16,0 0-1,-70 36 282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9:15:56.48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0568F3-7F2B-4412-91C4-D590C81732C4}" emma:medium="tactile" emma:mode="ink">
          <msink:context xmlns:msink="http://schemas.microsoft.com/ink/2010/main" type="inkDrawing" rotatedBoundingBox="5259,12568 9638,12633 9629,13259 5250,13194" shapeName="Other"/>
        </emma:interpretation>
      </emma:emma>
    </inkml:annotationXML>
    <inkml:trace contextRef="#ctx0" brushRef="#br0">353 569 0,'0'-35'235,"0"-1"-157,-35 36-31,35-35-32,0 0 1,-36 35 0,1-35 15,35-1 16,-35 1-32,35 0 17,0 0-17,0-1 17,0 1-17,0 0 1,0-1 15,0 1-15,0 0 15,0 0 110,35 35-95,0 0-14,1 0-32,-1 0 15,0 0 1,1 35 0,-1-35-1,-35 35-15,35-35 16,0 0-1,1 0 1,-36 35-16,35-35 16,0 0-16,0 0 15,1 0 1,-1 0 0,0 0-1,1 0 1,-1 0-1,0 0 1,0 0 15,1 0-15,-1 36 0,0-36-1,1 0-15,-1 0 16,0 0-1,0 35 1,1-35-16,-1 0 16,0 0-16,0 0 15,1 0 1,-1 0 15,-35 35-31,35-35 16,1 0 15,-1 0-15,0 0-16,-35 36 15,35-36-15,1 0 16,-1 0-16,0 0 16,1 0-16,-1 0 15,0 0-15,0 0 16,1 0-16,-1 0 15,0 0-15,0 0 16,1 0-16,-1 0 16,0 0-1,1 0-15,-36-36 16,35 36-16,0 0 16,0 0-16,1 0 31,-1 0-31,0 0 15,1 0 17,-1 0-17,0 0 1,0 0 15,1 0-15,-1 0-1,0 0 17,0 0-17,1 0 1,-1 0 15,0 0-31,-35-35 16,36 35-16,-1 0 15,0 0 1,-35-35 15,35 35-31,1 0 32,-1 0-17,0 0 1,1 0-1,-36-36-15,35 36 16,0 0 0,0-35-1,1 35-15,-1 0 16,0 0 15,0-35-15,1 35-16,-1 0 0,0 0 15,1 0-15,-1 0 16,0 0 0,0 0-16,1 0 15,-1 0-15,0 0 0,1-35 32,-1 35-32,0 0 15,0 0-15,1 0 16,-1 0-1,0 0-15,0 0 16,1 0-16,-1 0 16,0 0-1,1 0 1,-1 0 15,0 0-15,0 0 15,-35 35-31,36-35 16,-1 0-1,0 0 1,-35 35 0,36 0 46,-1-35-46,-35 36-16,0-1 15,35 0 1,-35 1 0,35-1-16,-35 0 15,0 0 1,0 1-1,0-1-15,0 0 16,0 0 15,36-35-31,-36 36 63,-36-36-48,1 35 64,0-35-64,0 0 1,35 35-16,-36-35 15,1 0 1,0 0-16,-1 0 31,1 0-15,0 0-16,0 0 16,-1 0-1,1 0-15,0 0 16,-1 0-16,1 0 15,0 0-15,0 0 16,-1 0-16,1 0 16,0 0-16,0 0 15,-1 0-15,1 0 16,0 0-16,-1 0 16,1 0-1,0 0 1,0 0-1,-1 0 1,1 0-16,0 0 16,-1 0-16,1 0 15,0 0 1,0 0 0,-1 0-1,1 0 1,0 0-1,0 0 1,-1 0-16,1 0 16,0 0-16,-1 0 15,1 0 1,0 0-16,0 0 16,-1 0-16,1 0 15,0 0 1,-1 0-1,1 0 1,0 0-16,0 0 16,-1 0-16,1 0 15,0 0 1,0 0 0,-1 0-1,1 0 1,0 0-1,-1-35-15,1 35 16,0 0 0,0 0-16,-1 0 15,1 0-15,0 0 16,-1 0 0,1 0-16,0 0 0,0 0 15,-1 0 1,1 0-16,0 0 31,0 0 0,-1-35-15,1 35-16,0 0 16,-1 0-16,1-36 15,0 36-15,0 0 16,-1 0-16,1-35 15,0 35-15,-1 0 16,1 0-16,0 0 16,0-35-1,-36 35 1,36 0 0,0 0-16,-1 0 15,1 0 1,0 0-1,-1-35 1,1 35-16,0 0 16,0 0-16,-1 0 15,1 0 1,0 0 0,-1 0-1,1 0-15,0 0 16,0 0-1,-1 0-15,1 0 16,0 0 0,0 0-1,-1 0-15,1 0 78,0 0-15,35 35-47,0 0-1,-36-35 1,36 35-1,-35-35 298,0 0-297,35-35-1,-35 0-15,35 0 16,-36-1-16,1 1 15,0 0-15,-1 0 16,36-1-16,-35 1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9:34:17.58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A0FB017-B305-4794-9D6D-B3DFF6DACB17}" emma:medium="tactile" emma:mode="ink">
          <msink:context xmlns:msink="http://schemas.microsoft.com/ink/2010/main" type="writingRegion" rotatedBoundingBox="1995,7782 4200,9420 2280,12004 75,10366"/>
        </emma:interpretation>
      </emma:emma>
    </inkml:annotationXML>
    <inkml:traceGroup>
      <inkml:annotationXML>
        <emma:emma xmlns:emma="http://www.w3.org/2003/04/emma" version="1.0">
          <emma:interpretation id="{9833CD81-1D11-4920-911D-70CFECAE35EB}" emma:medium="tactile" emma:mode="ink">
            <msink:context xmlns:msink="http://schemas.microsoft.com/ink/2010/main" type="paragraph" rotatedBoundingBox="1995,7782 4200,9420 2280,12004 75,10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8B8158-BBB5-4860-895E-C43D85B1F8DE}" emma:medium="tactile" emma:mode="ink">
              <msink:context xmlns:msink="http://schemas.microsoft.com/ink/2010/main" type="line" rotatedBoundingBox="1995,7782 4200,9420 2280,12004 75,10366"/>
            </emma:interpretation>
          </emma:emma>
        </inkml:annotationXML>
        <inkml:traceGroup>
          <inkml:annotationXML>
            <emma:emma xmlns:emma="http://www.w3.org/2003/04/emma" version="1.0">
              <emma:interpretation id="{231545E7-749D-403C-9164-72DF5422B6BD}" emma:medium="tactile" emma:mode="ink">
                <msink:context xmlns:msink="http://schemas.microsoft.com/ink/2010/main" type="inkWord" rotatedBoundingBox="1995,7782 4200,9420 2280,12004 75,1036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0,'24'48'62,"0"25"-62,24 24 16,-23 0-16,23-25 15,-48 1-15,48-1 16,-23 25-16,-1-24 16,-24-49-16,24 48 15,-24-47-15,0-1 16,24 0-16,-24 0 15,0 0-15,0 0 16,24 1-16,-24-1 16,0 0-16,0 0 15,24-24-15,-24 24 16,0 1 0,25-1-16,-25 0 15,0 0 1,0 0-1,0 1-15,0-1 16,0 0 0,0 0-16,24-24 15,-48-48 63,-1-1-62,1 1-16,-24-25 16,24 1-16,0 48 15,-1-73-15,-23 49 16,24 23-16,0-23 16</inkml:trace>
          <inkml:trace contextRef="#ctx0" brushRef="#br0" timeOffset="810.9987">48-24 0</inkml:trace>
          <inkml:trace contextRef="#ctx0" brushRef="#br0" timeOffset="4050.9991">411 1234 0,'0'-24'15,"24"24"1,-24-25-1,0 1 17,0 0-17,24 24 1,-24-24-16,0 0 16,0-1-1,0 1-15,0 0 16,0 0-16,0 0 15,0-1-15,0 1 16,0 0-16,0 0 16,0 0-1,0 0-15,-24 24 16,24-25-16,0 1 16,0 0-1,0 0-15,0 0 16,-24 24-16,24-25 15,0 1-15,0 0 16,0 0-16,0 0 16,0-1-16,0 1 15,0 0 1,0 0 0,0 0 46</inkml:trace>
          <inkml:trace contextRef="#ctx0" brushRef="#br0" timeOffset="-3458.0014">-1549-266 0,'25'-24'578,"-1"24"-562,0 0-1,0 0-15,0 0 16,1 0 0,-1 0-1,0 0 48,-24-24-63,24 24 31,0 0 16,1 0-32,-1 0 95,0 0-79,0 0 0,0 0-31,0 0 32,1 0 77,-1 0-93,0 0-16,0 0 46,0 0-14,1 0-1,-1 0-15,0 0-1,0 24 16,0-24-15,1 0 15,-1 0 16,-24 24-31,24-24-16,0 0 109,0 0-46,-24 24-63,25-24 15,-1 0 17,0 0-32,0 0 15,0 0 1,0 0-1,1 0 1,-1 0 0,0 0-16,0 0 15,0 0 1,1 0 31,-1 0-16,0 0 32,-24 24-48,24-24 16,0 0-15,1 0 0,-1 0-16,0 0 15,0 0 1,0 0 0,1 25-1,-1-25 1,0 0-1,0 0-15,0 0 16,0 0 0,1 0-1,-1 0 1,0 0-16,0 0 16,0 0-1,1 0 1,-1 0 31,0 0-16,0 0-15,0 0 15,1 0 47,-25-25-47,0 1-15,0 0-1,24 24 1,-24-24 0,0 0-1,0-1 1,0 1 0,0 0-16,0 0 31,0 0-31,0-1 31,0 1 188,0 0-188,-24 24 16,24-24-31,-25 24-16,1 0 15,24-24 1,-24 24-16,0 0 15,24-25 1,-24 25 0,-1 0-16,25-24 15,-24 24 1,0 0 0,0 0-1,0 0 1,24-24-1,-25 24-15,1 0 16,0 0 15,0 0 1,0-24-17,0 24-15,-1 0 16,1 0-1,0 0-15,0 0 16,0 0 15,-1 0 32,1 0-48,0 0 1,0 0 31,0 0 15,24 24 1,-25-24-63,1 0 31,0 0-15,0 0-1,0 0 17,-1 0-17,1 0 1,0 0-16,0 0 16,0 0-1,0 0-15,-1 0 16,1 0-16,0 0 15,0 0 1,0 0 15,-1 0-15,1 0-16,0 0 16,0 0-16,-25 0 15,25 0-15,0 0 16,0 0-16,0 0 15,-1 0-15,1 0 16,0 0-16,0 0 16,0 0 15,0 0-15,-1 0-1,1 0-15,0 0 16,0 0 15,0 0-31,-1 0 16,1 0-1,0 0-15,0 0 16,0 0 0,-1 24-16,1-24 31,0 0 16,0 24-47,0 1 15,24-1 1,0 0 0,0 0-1,-25 0 1,25 1-1,0-1 17,0 0-17,0 0-15,0 0 16,0 1 0,25-1-1,-25 0-15,24 0 16,0 0-16,0 1 15,-24-1 1,0 0 0,24-24-16,-24 24 15,25-24 1,-25 24-16,0 0 31,0-48 110,0 0-47,-25 0-79,1 0-15,-24 0 16,48-1-16</inkml:trace>
          <inkml:trace contextRef="#ctx0" brushRef="#br0" timeOffset="4778.9982">-2855 1258 0</inkml:trace>
        </inkml:traceGroup>
        <inkml:traceGroup>
          <inkml:annotationXML>
            <emma:emma xmlns:emma="http://www.w3.org/2003/04/emma" version="1.0">
              <emma:interpretation id="{A925484A-5844-4562-8067-3D1C0D55472B}" emma:medium="tactile" emma:mode="ink">
                <msink:context xmlns:msink="http://schemas.microsoft.com/ink/2010/main" type="inkWord" rotatedBoundingBox="3271,10079 3283,10088 3273,10102 3261,10093"/>
              </emma:interpretation>
              <emma:one-of disjunction-type="recognition" id="oneOf1">
                <emma:interpretation id="interp1" emma:lang="" emma:confidence="0">
                  <emma:literal>!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‘</emma:literal>
                </emma:interpretation>
                <emma:interpretation id="interp5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6620.9986">242 919 0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7:42:29.3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656 974 0,'-24'23'0,"1"-23"47,23 23-47,-23-23 16,0 0-16,0 0 15,0 0-15,0 0 16,0 0-16,0 0 15,0 0-15,0 0 16,-1 0-16,1 0 16,0 0-16,0-23 15,0 23-15,0 0 16,0-23-16,0 0 16,-23 23-16,46-23 15,-23 23 1,23-23-16,-24 23 15,24-23-15,-23-1 16,23 1-16,-23 0 16,23 0-16,-23 0 15,0 0 1,23 0 0,0 0-1,0 0-15,0 0 16,-23 0-16,23-1 15,0-22-15,0 23 16,0 0 0,0 0-16,0-23 15,0 23 1,0 0-16,0 0 16,0-1-16,0 1 15,0 0 1,0 0-1,0 0 1,23 23 0,-23-23-16,23 0 15,-23 0 1,23 23-16,0-23 16,0-23-16,1 46 15,-1-24-15,0 1 16,23 23-16,-23-46 15,0 46-15,23 0 16,-23 0-16,0-23 16,1 23-16,-1 0 15,0 0-15,0 0 16,0 0-16,0 0 16,0 0-16,0 0 15,0 0-15,0 0 31,-23 23-31,23-23 16,1 23 0,-1-23-1,0 23 17,-23 24-17,23-24-15,-23 0 16,23 0-16,-23 0 0,23 0 15,-23 0-15,23 0 16,-23 0-16,23 0 16,-23 24-1,0-1 1,0 0-16,0-23 16,0 0-16,0 0 15,0 0-15,0 0 0,0 0 16,0 1-16,0-1 15,0 0 1,0 0-16,0 0 16,0 0-1,0 0 1,-23 0-16,23 0 0,-23-23 16,23 23-1,-46 0-15,46 1 16,-23-1-16,0-23 15,0 23-15,23 0 16,-24-23-16,24 23 16,-23 0-16,0 0 0,23 23 15,-23-23 1,0-23-16,23 23 16,-23-23-16,23 24 15,-23-24-15,0 0 94,0 0-63,0 0-15,0 0-16,-1-24 15,1 1-15,0 0 16,0 0 0,0-23-16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7:43:45.30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-2725 6984 0,'24'0'125,"-1"0"-110,0 0-15,0 0 16,0 0-16,0 0 15,0 0-15,0 0 16,0 23 0,0-23-16,0 0 15,1 0-15,-1 0 16,0 0-16,0 0 16,0 0-16,0 24 15,0-24 1,0 0-1,0 0 1,0 0 0,0 0-16,1 23 15,-1-23-15,0 0 16,0 0-16,0 0 16,0 0-1,0 0 1,0 0-1,0 0-15,0 0 16,0 0 15,1 0 1,-1 0-17,0 0 1,0 0-1,0 23 1,0-23 0,0 0-16,0 0 15,0 0-15,0 0 78,0 0-62,1 0 0,-1 0-1,0 0-15,0 0 16,0 0-16,0 0 16,0-23-1,0 23-15,0-23 16,0 23-16,0 0 15,-23-24-15,24 24 16,-1 0-16,0-23 16,0 23 15,0 0-31,0-23 0,0 23 16,0 0-1,0 0 1,0-23 15,0 23-31,1 0 31,-1-23 32,0 23-32,0 0 47,0 0-31,-46 0 156</inkml:trace>
  <inkml:trace contextRef="#ctx0" brushRef="#br0" timeOffset="-3232.9892">-1131 3798 0,'23'0'94,"0"0"-63,0 0-16,0 0 1,-23-23-16,23 23 16,0 0-16,0 0 15,0 0-15,1 0 16,-1 0-16,0 0 16,0-23-16,0 23 15,0 0-15,0-23 16,23-1-16,-23 24 15,0 0-15,1 0 16,-1-23-16,0 23 16,0 0-16,0-23 15,0 23-15,0 0 16,0 0-16,0 0 16,0 0-16,0 0 46,1 0-30,-1 0 0,0 0 93,0 0-78,0 0 1,-23 23-32,23-23 15,0 23 16,0-23-15,0 0 0,0 0-1,0 24 17,1-24-17,-1 0 1,-23 23-1,23-23 1,0 0 31,-23 23-31,23-23-1,0 0 16,-23 23-15,23-23 15,0 0 1,0 0 14,0 0-30,0 0 0,1 0-16,-1 0 15,0 0 1,0 0 0,-23-23-1,23 23-15,0 0 16,0 0 15,0 0 16,-23-23 0,0 0 172,-23 23-188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7:43:39.33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-2701 1858 0,'23'0'125,"0"0"-79,0 0-30,0 0-16,0 0 16,0 0-16,0 0 15,0 0-15,0 0 16,0 0-16,1 0 16,-1 0-16,0 0 15,0 0 1,0 0-1,0 0 1,0 0 0,-23-23-16,23 23 15,0 0 1,0 0 0,0 0-1,1 0 1,-1 0-16,0 0 31,0 0-31,0 0 16,0 0-1,0 0-15,0 0 16,0 0-16,0 0 16,0 0-1,1 0-15,-1 0 16,0 0-1,0 0 1,0 0-16,0 0 16,0 0-1,0 0 1,0 0-16,0 0 16,0 0-1,1 0-15,-1 0 16,-23-23-1,23 23 1,0 0 109,0 0-94,0 0-15,0 0 0,0 0-16,0 0 15,0 0-15,0 0 16,1 0-1,-1 0-15,0 0 16,0 0 0,0 0-1,0 0 1,0 0 0,0 0-1,0 0 1,0 0-1,0 0 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7:43:35.26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80 0,'0'-23'171,"23"23"-155,0 0-16,0-23 16,1 23-16,-1 0 15,0-23-15,0 23 16,0 0 0,0 0 30,0 0-30,0 0 15,0 0 1,0 0-17,0 0 1,1 0 15,-1 0-15,0 0-1,0 0 1,0 0-16,0 0 16,0 0-1,0 0 1,0 0-1,0 0 32,0 0-31,1 0 15,-1 0-31,0 0 16,0 0-1,0 0 17,0 0-1,0 0 0,0 0-15,0 0-1,0 0 17,0 0-32,1 0 31,-1 0-15,0 0-16,0 0 31,0 0-31,0 0 15,0 0-15,0 0 16,0 0-16,0 0 16,0 0-1,1 0 1,-1 0 15,0 0-15,0 0-1,0 0 1,0 0 0,0 0-1,0 0 32,0 0 0,0 0 47,0 0 0,1 0-48,-1 0 33,0 0-48,0 0 63,0 0 421,0 0-30,0 0-470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8T07:43:46.39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11:38:13.87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1405 710 0,'-25'24'47,"1"-24"-31,0 24-16,0-24 15,0 24 1,-1-24-16,1 0 16,0 0-16,0 0 15,0 0 1,0 24-16,-1-24 16,1 0-16,0 0 15,0 0-15,0 0 16,-1 24-16,1-24 15,0 0-15,0 0 16,0 0-16,-1 0 16,1 0-16,0 0 15,0 0-15,0 0 16,-1 0-16,1 0 16,0 0-1,0 0-15,0 0 31,0 0-15,-1 0-16,1 0 16,0 0-16,0-24 15,0 24 1,-1 0 15,1 0 0,0 0-31,0 0 16,0 0 0,-1 0-1,1 0 1,0 0 15,0 0-15,0 0-16,-1 0 15,1 0-15,0 0 16,0 0 0,0-24 124,0 24-140,24-24 16,0 0-16,-25 0 16,1-1-1,0 1-15,24 0 16,0 0-16,-24 0 15,24-1-15,0 1 16,0 0-16,-24 0 16,24 0-16,0-1 15,0 1-15,0 0 16,0 0 0,0 0-1,0-1 16,0 1-15,0 0 15,0 0 1,24 24-17,-24-24 1,24 24-1,-24-24-15,24 24 16,0-25 0,1 25-1,-1 0-15,0 0 16,0 0 0,0-24-16,0 24 15,1 0 1,-1 0-16,0 0 15,0 0-15,0 0 16,1 0-16,-1 0 16,0 0-1,0 0 1,0 0 0,1 0 15,-1 0-31,0 0 15,0 0 1,0 0 0,1 0-16,-1 0 15,0 0 1,0 0 0,0 0-1,0 0 16,1 0-15,-1 0-16,0-24 16,0 24-16,0-24 15,1 24 1,-1-24 0,0 24-16,0 0 15,-24-25 1,24 25-16,1 0 31,-1 0-15,-24-24-1,24 24 1,0 0 0,0 0-1,-24-24 1,25 24-1,-1 0-15,0 0 16,0 0-16,0 0 16,0 0-16,1 0 15,-1 0-15,0 0 16,0 0 0,0 0 15,1 0-16,-1 0-15,-24 24 16,24 0 15,0 1 1,0-1-17,1-24 1,-25 24-16,24-24 15,-24 24-15,0 0 16,0 1 0,24-25-1,-24 24 1,0 0 0,0 0-1,0 0 1,0 0-1,0 1-15,0-1 16,0 0 0,0 0-1,0 0 17,0 1-17,0-1 1,-24 0-1,24 0 17,-24-24-17,24 24 1,-25-24 0,25 25-1,0-1 1,-24-24-16,24 24 15,-24-24-15,24 24 16,-24-24 31,24 24-16,-24-24-15,-1 0-1,1 25 1,0-25 0,0 0-16,0 0 15,-1 0-15,1 0 16,0 0-16,0 0 16,0 0-16,0 0 15,-1 0-15,1 0 16,-48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11:39:21.18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393 805 0,'-24'0'94,"0"0"-94,0 0 31,-1 0-31,1 0 16,0 0-1,0 0-15,0 0 16,-1-24-16,1-1 31,24 1-31,-24 0 16,0 0-16,24-25 16,-24 49-16,-1-24 15,25 0-15,-24 0 0,24 0 16,0-1-1,-24 1-15,24 0 16,0 0 0,0 0-1,0 0-15,0-1 16,0 1-16,0 0 16,0 0-16,0 0 15,0-1 1,24 1-16,0 0 15,1 0 1,-1 0-16,0-1 16,0 1-16,25 24 15,-25-24-15,0 24 16,0-24-16,0 24 16,1 0-16,-1 0 15,0-24-15,24 24 16,1 0-16,-25 0 15,0 0-15,0 0 16,25 0-16,-25-25 16,24 25-16,-24 0 15,25 0-15,-1 0 16,1 0-16,-1 0 16,0 0-16,-23 0 15,47 0-15,-24 0 16,1 25-16,-1-25 15,1 0-15,-25 0 16,0 0-16,0 24 16,0 0-16,1-24 15,-1 0-15,0 0 16,0 24-16,0-24 16,1 0-16,-1 0 15,0 0-15,0 0 16,0 0-16,25 0 15,-25 0-15,24 0 16,1 0-16,47 0 16,-23 0-16,48 0 15,-49-24-15,25 24 16,-24 0-16,-1 0 16,49 0-16,-72 0 15,23 0-15,1 0 16,-25 0-16,1 0 15,-1 0-15,0 0 16,-23 0-16,-1 0 16,0 0-16,0 24 15,0-24-15,1 0 16,-1 24-16,24-24 16,-24 25-16,0-25 15,1 0 1,-25 24-16,0 0 31,24-24-15,-24 24-1,0 0-15,0 1 16,24-1-16,-24 0 16,24 0-16,-24 0 15,0 1-15,0-1 16,0 0-16,0 0 15,0 0-15,0 0 16,0 1-16,-24-1 16,24 0-16,-24 0 15,24 0-15,-24-24 16,24 25-16,-25-1 16,25 0-1,0 0-15,-24-24 16,24 24-16,-24-24 15,24 25 1,-24-1 0,24 0-1,-24-24 1,24 24-16,-24-24 16,24 24-16,-25-24 15,1 25-15,0-1 16,0-24-16,0 24 15,-25 0-15,25-24 16,0 24-16,-25-24 16,-23 24-16,23-24 15,1 25-15,0-25 16,-1 24-16,1-24 16,24 0-16,-25 0 15,25 24-15,-24-24 16,-1 0-16,-23 24 15,23-24-15,1 0 16,0 0-16,-25 0 16,25 0-16,-1 0 15,1 0-15,24 0 16,0 0-16,-1 0 16,-23 0-16,24 0 15,0-24 1,-1 24-1,1-24 1,0 24-16,0 0 16,-24 0-16,23 0 15,1 0 1,24-24-16,-24 24 16,-24 0-16,23-25 15,1 25 1,0-24-16,0 0 15,0 0 1,-1 0 0,1 0-16,0-1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2T04:14:10.981"/>
    </inkml:context>
    <inkml:brush xml:id="br0">
      <inkml:brushProperty name="width" value="0.00882" units="cm"/>
      <inkml:brushProperty name="height" value="0.01764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0 7620 0,'0'-26'0,"0"-1"94,0 1-94,26-80 15,1 27-15,-1-54 16,-26 28-16,53-54 15,0 0-15,0-53 16,0 1-16,26-54 16,27-52-16,26-54 15,-26 27-15,0-105 16,26 25-16,-26-26 16,27 54-16,-54-1 15,0 53-15,-26 53 16,53 26-16,-27 0 15,-26-26-15,0 0 16,0 80-16,0 52 16,-26-26-16,25 52 15,-25 1-15,26 0 16,-27 79-16,1 0 16,26 0-16,-27 27 15,-26-1-15,27 1 16,-27-1-16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11:39:25.02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0 242 0,'24'0'109,"0"0"-93,0 0-16,0 0 15,73 0-15,0 0 16,0-24-16,24 0 16,-25-1-16,50 25 15,-50-24-15,1-24 16,-24 48-16,-25 0 16,-72 0 46,0 24-46,-1 24-1,1-23-15,0-25 16,0 24-16,-25 0 16,25 0-16,-24 0 15,0 1-15,-1 23 0,1-24 16,-1 0-1,-23 1-15,48 23 16,-25-24-16,25 0 16,-24 1-16,23-1 15,1 0-15,-24 0 16,24 0-16,24 0 0,-24-24 16,24 25 15,0-50 94,0-71-110,0-1-15,0 0 16,24 25-16,-24-1 16,24 25-16,-24 23 15,24 1-15,-24 0 16,0 0-16,24-24 16,-24 23-1,0 1 126,73 73-126,-1 71-15,1 1 16,0 0-16,-1-72 16,-48 23-16,1 25 15,23-73-15,-24 49 16,0-49-16,0 0 16,1 0-16,-25 1 15,24 23-15,-24-24 16,0 0-1,24-24-15,-48-24 110,0 0-110,-25 0 15,25 0-15,0-1 16,-24 1-16,23 0 16,1 0-16,-48-25 15,23 25-15,1-24 16,-25 24-16,1-25 16,-1-23-16,25 23 15,24 25-15,-1-24 16,1 24-16,-24-1 15,-1-23-15,-23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5:46.35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0 679 0,'0'-35'31,"35"35"313,-35-35-328,0 0-1,35 35-15,-35-36 16,36 36 0,-36-35-1,35 0-15,0-1 16,1 1-16,-36 0 15,35 0-15,0-1 16,-35 1 0,35 35 202,1 0-108,-1 0-95,0 0-15,0 35 16,1-35-16,-1 0 16,0 36-1,1-36-15,-1 0 16,0 0-16,0 35 16,1-35-1,-1 0 1,0 0-1,1 35-15,-1-35 0,0 0 16,0 0-16,1 0 31,-1 0-31,0 0 16,0 0-16,1 0 16,-1 0-16,0 0 0,1 0 15,-1 0 1,0 0-1,0-35 1,1 35-16,-1 0 16,0 0-16,1 0 15,-1 0-15,0-35 16,0 35 0,1 0-16,-1 0 15,0 0-15,0-36 16,1 36-16,-1 0 15,36-35-15,-36 35 0,0 0 16,0-35-16,1 35 16,-1 0-1,0-36-15,1 36 16,-1 0-16,0-35 16,0 35-16,1 0 15,-1-35-15,0 35 16,0 0-16,1 0 15,-1 0-15,36-35 16,-36 35-16,0 0 16,0 0-16,1 0 15,-1 0-15,36 0 0,-1 0 16,36 0 0,0 0-16,0 0 15,-36 0-15,1 0 16,35 0-16,-36 0 15,1 0-15,-1 0 16,-35 0-16,1 0 0,-1 0 16,0 0-1,1 0-15,-1 0 16,0 0 0,0 0-16,1-36 15,-1 36-15,0 0 16,1 0-1,-1 0-15,0 0 16,0 0-16,1 0 16,-1 0-16,0-35 15,0 35-15,1 0 16,-1 0-16,36 0 16,-36 0-16,0 0 15,0 0-15,1 0 16,-1 0-16,0 0 15,1 0-15,-1 0 16,0 0-16,71 0 16,-36 0-16,-34 0 15,-1 35-15,0-35 16,1 0-16,-1 0 16,0 36-16,0-36 15,1 0-15,-1 0 16,0 0-16,1 0 15,-1 0-15,0 35 16,0-35-16,1 0 16,-1 0-16,0 0 15,0 0-15,1 0 16,-1 0-16,0 0 16,36 0-16,-36 0 15,0 0-15,1 35 16,-1-35-16,0 0 15,1 0-15,-1 0 16,35 0-16,-34 35 16,34-35-16,1 0 15,-36 0-15,36 36 16,-36-36-16,0 0 16,0 35-16,1-35 15,-1 0 1,-35 35-16,35-35 15,1 0 1,-1 0 0,0 0-16,0 0 15,1 0-15,-1 0 16,0 0 0,0 0-1,1 0 1,-1 0-1,0 0 1,1 0 0,-1 0-1,0 0 17,0 0-32,1 0 15,-1 0 1,36 36-16,-36-36 15,0 0-15,0 0 16,1 35-16,-1-35 16,0 0-16,0 0 15,1 0-15,-1 0 16,0 0-16,1 0 94,-1 35-79,0-35 1,36 0-16,-36 35 31,0-35-31,1 0 16,-1 0-1,0 0 17,0 0 15,1 0-47,-1 0 15,0 36 1,0-36-16,1 0 15,-1 0-15,0 0 16,1 0 0,-36 35-1,35-35 142,0 35-142,0 1 1,1-36-1,-36 35 1,0 0 0,35-35-16,-35 35 15,35-35 48,-35 36-32,36-1 16,-36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5:47.97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498 35 0,'0'-35'31,"35"35"94,1 0-93,-1 35-32,-35 1 15,35-1-15,1 0 16,-36 0 0,0 1-1,0-1 16,35-35-31,-35 35 79,0 0 92,-35-35-171,-1 0 16,1 36-16,0-36 0,-1 0 16,1 0-16,0 0 15,0 0-15,-1 35 16,1-35-16,-35 0 16,34 35-16,-34-35 15,34 0 1,1 36-1,0-36-15,0 0 32,-1 0 218,36-36-235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5:53.3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0 828 0,'35'0'63,"0"0"-48,1 0 1,-1-35-16,0 35 16,0 0-16,1 0 15,-1 0-15,0 0 16,1-35-16,-1 35 16,35-36-16,1 36 15,-36 0-15,0 0 16,1-35-16,-1 35 15,0-35-15,1 35 16,-1 0-16,0 0 16,0-35-1,1 35-15,-1 0 16,0 0-16,1-36 16,-1 1-16,0 35 15,0-35-15,1 35 16,-1 0-16,35-36 15,-34 36-15,34-35 16,-34 35-16,-1 0 16,35 0-16,-34 0 15,-1 0-15,0-35 16,1 35-16,-1-35 16,0 35-16,0 0 15,1 0 1,-1 0-16,0-36 15,0 36-15,1 0 16,-1 0-16,36 0 16,-36 0-16,0 0 15,0 0-15,36 0 16,0 0-16,-36-35 16,0 35-16,0 0 15,1 0-15,-1 0 16,0 0-16,0 0 15,1 0-15,-1-35 16,0 35-16,1 0 16,34 0-16,1 0 15,-36 0-15,36-36 16,-1 1-16,1 35 16,-1 0-16,1 0 15,-36 0-15,36 0 16,-36 0-16,0-35 15,0 35-15,1 0 16,-1 0-16,0 0 16,1 0-16,-1 0 15,0-35 1,0 35-16,1 0 16,-1 0-16,0 0 15,0 0 1,1-36-16,-1 36 15,0 0-15,1 0 16,-1 0 0,0 0-16,0-35 15,1 35-15,-1 0 16,0 0-16,1 0 16,34-35-16,1 35 15,-1 0-15,1 0 16,70 0-16,-35 0 15,35 0-15,0 0 16,-35 0-16,0 0 16,35 0-16,-35 0 15,-36 0-15,1 0 16,-36 0-16,35 0 16,-34 0-16,34 0 15,1 0-15,-36 0 16,0 0-16,1 0 15,-1 0-15,0 0 16,1 35-16,-1-35 16,0 0-1,0 0 48,1 0-48,-1 0-15,0 0 16,0 0-16,1 0 16,-1 0-1,0 0 1,1 0 0,-1 0-16,0 0 15,36 35-15,-36-35 16,71 0-16,-71 0 15,106 0-15,-35 36 16,35-1-16,-35 0 16,0 0-16,0 1 15,-36-1-15,-35-35 16,1 35-16,-1-35 16,0 0-16,1 0 31,-1 36 16,0-36-32,0 0-15,1 0 16,-1 70-16,0-70 16,1 35-16,-1-35 15,0 0-15,36 36 16,-36-36-16,0 35 15,0-35 1,1 0-16,-1 0 16,0 35-16,1-35 15,-1 0-15,0 0 16,36 36-16,-36-1 16,0-35-16,1 0 15,-1 35-15,0-35 16,0 0-16,1 35 15,-1-35 1,0 0-16,0 0 16,1 0-1,-1 0 17,-35 36-17,35-36 1,1 0 124,-1 35 1,0-35-125,-35 35-16,35-35 15,1 0 48,-36 35 46,35-35 266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5:55.51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144 0 0,'36'0'125,"-36"35"-110,35 0 1,-35 1 15,35-1-15,-35 0-1,36-35 1,-36 35 0,35-35-1,-35 36 1,35-36 0,-35 35-1,0 0 16,35-35 16,-70 35 297,0-35-328,35 36-16,-35-36 15,-1 0 63,1 0-62,-36 35-16,36-35 16,0 0-16,0 0 15,-1 35 1,36-70 296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5:59.6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1172 0,'35'-35'390,"0"35"-390,36 0 16,-1-36-16,1 1 16,35 35-16,-71 0 15,0-35-15,36 35 16,-36 0-16,0 0 15,1-35-15,-1 35 16,0 0 0,0 0-16,1-36 15,34 36-15,1 0 16,-1-35-16,36 0 16,-35 35-16,35 0 15,-36-36-15,1 36 16,35 0-16,-36-35 15,-35 0-15,36 35 16,-36 0-16,0-35 16,36 35-16,0-36 15,-1 1-15,36 0 16,0-36-16,0 36 16,-1 0-16,-69 35 15,70 0-15,-36-36 16,-35 36-16,1-35 15,-1 35-15,36 0 16,-36-35-16,35 35 16,-34-35-16,-1 35 15,35-36-15,1 1 16,0 35-16,34-71 16,1 71-16,0-35 15,0 0-15,70 35 16,-105 0-16,70-35 15,-106 35-15,36 0 16,-1 0-16,-34 0 16,34 0-16,36 0 15,-71 0-15,1 0 16,-1 0-16,35 0 16,1 0-16,0 0 15,34 0-15,1 0 16,-35 0-16,35 0 15,-1 0-15,-69 0 16,34 0-16,-34 0 16,-1 0-16,0 0 15,0 0-15,1 0 16,-1 0-16,0 0 16,0 0-16,1 0 15,34 0-15,36 0 16,71 0-16,-36 0 15,0 0-15,35-36 16,1 36-16,-1 0 16,0-35-16,1 35 15,-36 0-15,0 0 16,-35 0-16,35 0 16,-71 0-16,1 0 15,0 0-15,-36 0 16,0 0-16,0 0 15,36 0-15,-1 0 16,-34 0-16,70 0 16,-36 0-16,-35 0 15,36 0-15,-36 0 16,1 0-16,-1 0 16,0 0-16,0-35 15,1 35-15,-1 0 16,0 0-16,0 0 15,1 0-15,-1 0 16,0 0-16,1 0 16,34 0-16,-35 0 15,1 0-15,-1 0 16,0 35-16,1-35 16,-1 35-1,0-35-15,0 36 16,1-36-16,-1 35 15,0 0-15,0 0 16,1 1-16,-1-36 16,0 35-16,1-35 15,-1 35-15,0 1 16,0-1-16,1-35 16,-1 35-16,0 0 15,1 1-15,-1-36 16,35 70-16,-34-35 15,-1-35-15,0 36 16,0 34-16,1-70 16,-1 36-16,0-36 15,1 35-15,-1 0 16,-35 0-16,70-35 16,-70 36-16,36-1 15,-1 0 1,0 1-1,1-36 17,-36 35-32,35 0 15,0-35-15,0 35 16,1 1 0,-1-36-1,0 35 329,0-35-313,-35 35-31,36-35 16,-36 35-16,35 1 15,0-36 1,-35 35 0,0-70 343,-35 35-328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6:01.60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0 388 0,'35'0'188,"0"0"-173,0 0 1,1 0 15,-1 0 1,0 0-1,1 0 0,-36 36-15,35-36-1,-35-36 345,0 1-345,0 0 17,0 0-32,0-1 15,0 1-15,0 0 16,0 0-16,0-1 15,0 1 1,0 0 0,0-1-1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6:06.2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0,'35'0'31,"0"0"16,0 0 0,1 0 0,-36 35-47,35-35 16,0 36-1,1-1 1,-1 0-16,0 0 15,0-35-15,1 36 16,-1 34-16,0-70 16,36 35-16,-36 1 15,0-36-15,36 35 16,-1 0-16,36 1 16,-35-1-16,105 35 15,-70-70-15,70 0 16,-34 36-16,34-36 15,36 0-15,-1 0 16,1 35-16,0-35 16,-1 0-16,-34 0 15,-36 0-15,35 35 16,-70-35-16,70 0 16,-70 36-16,-35-36 15,-1 35-15,1-35 16,-1 0-16,36 0 15,-70 0-15,69 0 16,-34 0-16,35 35 16,-36-35-16,-34 0 15,69 0-15,-69 0 16,-1 0-16,71 0 16,-71 0-16,36 0 15,-1 0-15,1 0 16,35 0-16,-1 0 15,37 0-15,-37 0 16,72 0-16,-36-35 16,35 35-16,-35-35 15,1-1-15,-72 1 16,36 35-16,-71 0 16,0-35-16,36 35 15,0 0-15,-1-36 16,-35 36-16,1 0 15,34 0-15,1 0 16,-1 0-16,36 0 16,-35 0-16,-1 0 15,1 0-15,-1 0 16,1 0-16,0 0 16,-1 0-16,-35 0 15,71 0-15,-35 0 16,-1 36-16,1-36 15,-1 35-15,36-35 16,-35 0-16,35 0 16,-36 35-16,1-35 15,-1 0-15,-34 0 16,-1 0-16,0 36 16,0-36-16,1 0 15,-1 0-15,0 0 16,36 0-16,-36 0 15,0 0 1,1 0 0,-1 0-1,0 0-15,0 0 16,1 0 0,-1 0-16,0 0 15,1 0-15,-1 0 16,0 0-16,0 0 15,1 0 1,-1 0-16,0 0 16,1 0-1,-1 0-15,0 0 16,0 0-16,1 0 16,-1 0-16,0 0 15,0 0-15,1 0 16,34 0-16,-34 0 15,-1 0-15,0 0 16,0 0-16,1 0 16,-1 35-16,0-35 15,1 0 1,-1 0 0,0 0-1,0 0 1,1 0-16,-1 0 15,35 0-15,-34 0 16,-1 0-16,0 0 16,1 0-16,-1 0 15,0 0 204,-35-35-203,35 35-16,1 0 15,-1-36 1,0 36-16,1-35 16,-1 35-1,0-35-15,0 35 0,1-36 16,-1 36-16,0-35 15,0 35 1,-35-35 31,-35 35 359,0 0-390,0 0-1,-1 0-15,1 35 16,0-35 0,35 35 15,-35-35-15,-1 0 359,1 0-360,0 0-15,-1 0 16,1 36-16,0-36 15,0 0-15,-1 0 16,1 0 0,0 0 202,35-36-202,35 1 0,0 35-1,1 0 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6:07.30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0,'36'0'47,"-1"35"15,-35 0-62,0 1 16,0-1 0,0 0-16,0 1 15,0-1-15,0 0 16,0 0-1,0-70 282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6:08.35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2T04:14:10.982"/>
    </inkml:context>
    <inkml:brush xml:id="br0">
      <inkml:brushProperty name="width" value="0.00882" units="cm"/>
      <inkml:brushProperty name="height" value="0.01764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-1 425 0,'26'-27'0,"1"1"15,25-1-15,-25 1 16,-1-1-16,1-25 15,26 25-15,0 1 16,-27-1-16,27 1 0,0-27 16,-27 26-16,1 27 15,-1-26 1,-26-1 78,0 54-16,0-1-63,0 1-15,0 26 16,0-27-16,0 27 16,0 26-16,0-26 15,27 53-15,-1 0 16,-26 0-16,0 26 16,0-26-16,0 0 15,27 26-15,-27-26 16,0 0-16,0-53 15,0 0-15,0-27 16,0 1-16,0 25 16,0-104 156,0 25-172,-27-26 15,-26-53-15,27 27 16,-27-27-16,-26-26 15,-1 26-15,27 0 16,0 106-16,27 0 16,-53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2:46:27.32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1270 0 0,'-35'0'453,"0"0"-438,-1 0 32,1 0-31,0 0 15,-1 0 0,1 0 16,0 0-31,0 0 15,-1 0 0,1 0 16,0 0-31,-1 0 15,1 0 0,0 0 1,0 0-17,-1 0 1,1 0 15,0 0-15,0 0-1,-1 0 17,1 0 14,0 0-14,-1 0-17,1 0 1,0 0 0,0 0-1,-1 0-15,1 0 16,35 35-1,-35-35-15,-1 0 79,1 0-64,0 0 1,0 0-1,-1 0 17,1 0 140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3:10:01.72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106 35 0,'-35'0'406,"35"-35"-390,-36 35 453,1 0-422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3:19:00.0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58 0 0,'0'35'16,"0"0"-1,0 0-15,-35 1 16,35-1 0,0 0-16,0 0 15,0 1-15,0-1 16,0 0-16,0 1 15,0-1-15,0 0 16,0 0-16,0 1 16,0-1-16,0 0 15,0 1-15,0-1 16,0 0 0,35 0-16,-35 1 0,0-1 15,0 0-15,35 0 16,-35 1-16,0-1 15,36 0-15,-36 1 16,35-36 0,-35 35-16,0 0 15,35 0-15,-35 1 16,35-1-16,-35 0 16,36 1-16,-36-1 15,0 0-15,0 0 16,35 1-1,-35-1-15,35 0 16,-35 0 109,36-35-109,-1 36 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03:19:01.99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0,'35'0'47,"-35"35"-31,36 1-16,-1-1 15,0 0-15,0 0 16,-35 1-16,36-1 16,-1 0-16,35 1 15,-34-36-15,-1 70 16,-35-35-16,35-35 16,1 36-16,-36-1 15,35 0-15,0 0 16,0 1-16,1-36 15,-36 35-15,35 0 16,0 1 0,-35-1-16,36 0 15,-1 0-15,-35 1 16,35-1-16,0 0 16,1 36-16,-1-36 15,0 0-15,-35 36 16,71-36-16,-71 0 15,35 36-15,-35-36 16,35 1-16,-35-1 16,36 35-16,-36-34 15,0-1-15,0 0 16,35 1-16,0-1 16,-35 0-16,0 0 15,35 1-15,-35-1 16,0 0-16,0 0 15,0 1 1,0-1 0,0 0-16,0 1 15,0-1-15,-35 0 16,35 0-16,-35 1 16,35-1-16,-35 36 15,-1-36 1,36 0-16,-35 0 15,35 1 1,-35-36-16,35 35 16,-36-35-16,36 35 15,0 0 17,-35-35 30,0 0 282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2T04:14:10.983"/>
    </inkml:context>
    <inkml:brush xml:id="br0">
      <inkml:brushProperty name="width" value="0.00882" units="cm"/>
      <inkml:brushProperty name="height" value="0.01764" units="cm"/>
      <inkml:brushProperty name="color" value="#FF0000"/>
      <inkml:brushProperty name="tip" value="rectangle"/>
      <inkml:brushProperty name="rasterOp" value="maskPen"/>
      <inkml:brushProperty name="fitToCurve" value="1"/>
    </inkml:brush>
  </inkml:definitions>
  <inkml:trace contextRef="#ctx0" brushRef="#br0">238 0 0,'-26'27'0,"-1"-1"0,1 27 16,-1-27-16,-26 1 15,27-1 1,0 1-16,26-1 15,-27-26-15,80 0 188,0 0-172,-27 0-16,1 0 0,-1 0 15,1 0 1,-1 0-16,27 0 15,-26 0 1,-1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14:21:03.26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F1E354F-3D3D-45F4-8A92-BCE6AD117A6B}" emma:medium="tactile" emma:mode="ink">
          <msink:context xmlns:msink="http://schemas.microsoft.com/ink/2010/main" type="inkDrawing" rotatedBoundingBox="12893,7243 15675,7281 15673,7370 12892,7333" shapeName="Other"/>
        </emma:interpretation>
      </emma:emma>
    </inkml:annotationXML>
    <inkml:trace contextRef="#ctx0" brushRef="#br0">0 52 0,'24'0'172,"0"0"-141,0 0-15,1 0 31,-25-24-47,24 24 0,0 0 15,0 0 1,0 0 31,-24-24-31,25 24-16,-1 0 31,0 0 31,0 0-46,0 0-16,0 0 16,1 0-1,-1 0 16,0 0-15,0 0 93,0 0-93,1 0 0,-1 0-1,0 0 1,0 0 0,0 0-1,1 0 1,-1 0-16,0 0 15,0 0 1,0 0 0,1 0-16,-1 0 15,0 0 1,-24 24 0,24-24-16,0 0 15,0 0 1,1 0 15,-1 0 0,0 0-15,0 0 15,-24 24 0,24-24-31,1 0 32,-1 0-1,0 0-31,0 0 16,0 25-16,1-25 15,-1 0 1,0 0-16,0 0 15,0 0 32,1 0-31,-1 0 0,0 0-1,0 0 1,0 0-1,0 0 32,1 0-15,-1 0-17,0 0 16,0 0-15,0 0 0,1 0-1,-1 0 1,0 24 0,0-24-16,0 0 31,1 0-16,-1 0 17,0 0-17,0 0 1,0 0 0,1 0-1,-1 0 16,0 0-15,0 0 0,0 0-16,0 0 15,1 0 1,-1 0 0,0 0-1,0 0 1,0 0-1,1 0 1,-25-24 0,24 24-16,0 0 15,0 0 1,0 0-16,-24-25 16,25 25-16,-1 0 15,0 0 1,0 0-16,-24-24 15,24 24-15,1 0 16,-1 0-16,0 0 31,0 0-31,0 0 16,0 0 15,1 0-15,-1 0-1,0 0 79,0 0-78,0 0 15,1 0-15,-1 0 15,0 0 0,0 0-15,0 0-1,1 0-15,-1 0 16,0 0 0,0 0 15,0 0-15,1 0-1,-1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14:21:13.73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918DDC-9616-4516-B224-EA75AC684793}" emma:medium="tactile" emma:mode="ink">
          <msink:context xmlns:msink="http://schemas.microsoft.com/ink/2010/main" type="inkDrawing" rotatedBoundingBox="8530,10870 9880,11234 9639,12126 8290,11763" hotPoints="8396,11127 9503,11127 9675,11369 9700,11901 9156,11902 8616,11779" semanticType="enclosure" shapeName="Hexagon"/>
        </emma:interpretation>
      </emma:emma>
    </inkml:annotationXML>
    <inkml:trace contextRef="#ctx0" brushRef="#br0">895 0 0,'-25'0'62,"1"0"-31,0 0-31,0 0 16,0 0-16,0 0 16,-1 0-1,1 0-15,0 0 16,0 0-16,0 0 16,-1 0-16,1 0 15,0 0-15,0 0 16,0 0-16,-1 0 15,1 0-15,0 0 16,0 0-16,0 0 16,-1 0-16,1 0 15,0 0 1,0 0-16,0 0 31,0 0-15,-1 0 31,1 0-16,0 0 16,0 0-16,0 0-15,-1 0-1,1 0 1,0 0 0,0 0-1,0 0 16</inkml:trace>
    <inkml:trace contextRef="#ctx0" brushRef="#br1" timeOffset="28139.9888">387 72 0,'-25'0'62,"25"-24"-46,-24 24-1,0-24-15,0 0 16,0 24-16,0-25 31,-1 25-15,1 0-1,24-24-15,-24 24 16,0 0 0,0 0-1,-1 0-15,1 0 32,24-24-32,-24 24 15,0 0-15,0 0 16,-1 0-16,1 0 15,0 0-15,0-24 16,0 24 0,-1 0 15,1 0 219,24-24-234,-24 24-1,24-25-15,0 1 16,-24 0-16,24 0 15,0 0-15,-24-1 16,24 1 0,0 0-1,-24 0 1,24 0 15,0 0 157,-25 24-126,25-25-46,0 1 218,-24 0-203,24 0-15,0 0-16,-24-1 16,24 1 15,0 0-15,-24 24-1,24-24 345,0 0-345,0-1 1,0 1 15,0 0 0,24 24-15,0 0 0,-24-24 15,24 24-16,1 0 1,-1 0 0,-24-24-1,24 24 32,0 0-16,0-25-15,0 25 0,1 0 15,-1 0-15,0 0-1,0 0 32,0 0-16,1 0-15,-1 0 62,0 0-62,0 0-1,0 0 1,1 0 0,-1 0-16,0 0 15,0 0-15,0 0 16,1 0-1,-1 0 1,0 0 0,0 0 15,0 0-31,0 0 16,1 0-1,-1 0-15,0 0 16,0 0-16,0 0 15,1 0-15,-1 0 16,0 0-16,0 0 109,0 0-93,1 0 15,-1 0-15,0 0-16,-24 25 16,24-25-16,0 0 15,-24 24 1,25-24 15,-25 24 0,24-24 1,-24 24-17,24 0 1,-24 1 15,24-25-15,-24 24-16,24 0 15,-24 0 1,0 0-16,24-24 16,-24 25-1,0-1-15,0 0 16,0 0 15,25-24-15,-25 24-1,0 1-15,0-1 16,0 0 15,0 0-31,0 0 16,0 0 15,-25-24-31,25 25 16,-24-1-1,0-24-15,24 24 16,-24 0-16,0 0 16,0-24-16,-1 25 15,1-25-15,0 24 16,0-24-16,0 0 15,-1 0-15,25 24 16,-24-24-16,0 24 16,0 0 15,0-24-15,-1 25-1,1-25 110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3T14:21:43.8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15FF55-A324-46CE-B388-3372CCB7F1BA}" emma:medium="tactile" emma:mode="ink">
          <msink:context xmlns:msink="http://schemas.microsoft.com/ink/2010/main" type="writingRegion" rotatedBoundingBox="26198,11756 26213,11756 26213,11771 26198,11771"/>
        </emma:interpretation>
      </emma:emma>
    </inkml:annotationXML>
    <inkml:traceGroup>
      <inkml:annotationXML>
        <emma:emma xmlns:emma="http://www.w3.org/2003/04/emma" version="1.0">
          <emma:interpretation id="{D57B299F-826A-42F1-BEDF-D6CA2074840A}" emma:medium="tactile" emma:mode="ink">
            <msink:context xmlns:msink="http://schemas.microsoft.com/ink/2010/main" type="paragraph" rotatedBoundingBox="26198,11756 26213,11756 26213,11771 26198,117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5C802D-D986-41C5-94BA-CD1336318330}" emma:medium="tactile" emma:mode="ink">
              <msink:context xmlns:msink="http://schemas.microsoft.com/ink/2010/main" type="line" rotatedBoundingBox="26198,11756 26213,11756 26213,11771 26198,11771"/>
            </emma:interpretation>
          </emma:emma>
        </inkml:annotationXML>
        <inkml:traceGroup>
          <inkml:annotationXML>
            <emma:emma xmlns:emma="http://www.w3.org/2003/04/emma" version="1.0">
              <emma:interpretation id="{7AE966D0-7BA7-41E6-B9A7-2EBE85F2DE92}" emma:medium="tactile" emma:mode="ink">
                <msink:context xmlns:msink="http://schemas.microsoft.com/ink/2010/main" type="inkWord" rotatedBoundingBox="26198,11756 26213,11756 26213,11771 26198,11771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12T08:58:57.07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34F104-2932-4C41-946E-3F6572C590C2}" emma:medium="tactile" emma:mode="ink">
          <msink:context xmlns:msink="http://schemas.microsoft.com/ink/2010/main" type="inkDrawing" rotatedBoundingBox="6994,13962 8832,14030 8828,14139 6990,14071" shapeName="Other"/>
        </emma:interpretation>
      </emma:emma>
    </inkml:annotationXML>
    <inkml:trace contextRef="#ctx0" brushRef="#br0">0 35 0,'24'0'109,"0"0"-62,0 0-31,1 0-1,-1-25 1,0 25 31,0 0-32,0 0 1,1 0-16,-1 0 31,0 0-15,0 0 0,0 0 15,1 0 0,-1 0-15,0 0-1,0 0 32,0 0-31,0 0-1,1 0 1,-25 25 0,24-25-16,0 0 15,0 0 1,0 0-16,1 0 16,-1 24-16,0-24 31,0 0-16,0 0 1,1 0 0,-1 0-1,0 0 1,24 0 0,-23 0-16,-1 24 15,0-24-15,0 0 16,0 0-16,0 0 15,1 0 1,-1 0 0,0 0-1,0 0 17,0 0-17,1 0 1,-1 0-1,0 0 1,0 0 0,0 0-1,1 0 17,-1 0-32,0 0 15,0 0 1,0 0-16,1 0 31,-1 0 32,0 0-48,0 0 1,0 0-1,0 0 1,1 0 0,-25 24-1,24-24-15,0 0 16,0 0 0,0 0-1,1 0-15,-1 0 31,0 0-15,0 0 0,0 0 15,1 0-15,-1 0 202,0 0-202,0 0 0,0 0-1,-24-24 501,0 0-501,0 0 1,0-1 0,-24 25 452,0 0-452,0 0 0,0 0 15,-1 0 563,25 25-547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>
                <a:solidFill>
                  <a:prstClr val="black"/>
                </a:solidFill>
              </a:rPr>
              <a:pPr/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779463"/>
            <a:ext cx="5002212" cy="3752850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000" y="4730796"/>
            <a:ext cx="5047405" cy="449251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1896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Insert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처리는 문제 없으나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입력 </a:t>
            </a:r>
            <a:r>
              <a:rPr lang="en-US" altLang="ko-KR" baseline="0" dirty="0" smtClean="0"/>
              <a:t>form</a:t>
            </a:r>
            <a:r>
              <a:rPr lang="ko-KR" altLang="en-US" baseline="0" dirty="0" smtClean="0"/>
              <a:t>에서 한극 </a:t>
            </a:r>
            <a:r>
              <a:rPr lang="ko-KR" altLang="en-US" baseline="0" dirty="0" err="1" smtClean="0"/>
              <a:t>입력시</a:t>
            </a:r>
            <a:r>
              <a:rPr lang="ko-KR" altLang="en-US" baseline="0" dirty="0" smtClean="0"/>
              <a:t> 에러가 남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15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04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MySQLi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kumimoji="1" lang="en-US" altLang="ko-KR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향상된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(improved),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(interface),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독창적인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(ingenious), </a:t>
            </a:r>
            <a:r>
              <a:rPr kumimoji="1" lang="ko-KR" altLang="en-US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비호환적인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(incompatible),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미완성인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(incomplete)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의미한다고 합니다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PHP MySQL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새로운 확장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MySQLi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주요한 특징은 다음과 같습니다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확장의 소스코드는 다소 복잡하고 </a:t>
            </a:r>
            <a:r>
              <a:rPr kumimoji="1" lang="ko-KR" altLang="en-US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조잡했었다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1" lang="en-US" altLang="ko-KR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MySQLi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확장은 이 문제를 해결하였다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클라이언트 라이브러리와의 호환성이 높아졌다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확장과의 호환성은 완벽하지 않지만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약간의 </a:t>
            </a:r>
            <a:r>
              <a:rPr kumimoji="1" lang="ko-KR" altLang="en-US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수고만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하면 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기반 소스코드를 </a:t>
            </a:r>
            <a:r>
              <a:rPr kumimoji="1" lang="en-US" altLang="ko-KR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MySQLi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기반 소스코드로 </a:t>
            </a:r>
            <a:r>
              <a:rPr kumimoji="1" lang="ko-KR" altLang="en-US" sz="10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포팅할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 있다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확장보다 최대 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40%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빠른 속도를 지원한다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 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확장보다 패스워드 생성 등의 보안 기능이 강화되었다</a:t>
            </a:r>
            <a:r>
              <a:rPr kumimoji="1" lang="en-US" altLang="ko-KR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r>
              <a:rPr kumimoji="1" lang="en-US" altLang="ko-KR" sz="1000" b="1" i="0" u="sng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 4.1 </a:t>
            </a:r>
            <a:r>
              <a:rPr kumimoji="1" lang="ko-KR" altLang="en-US" sz="1000" b="1" i="0" u="sng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이상의 버전을 사용하기 위해서는 </a:t>
            </a:r>
            <a:r>
              <a:rPr kumimoji="1" lang="en-US" altLang="ko-KR" sz="1000" b="1" i="0" u="sng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MySQLi</a:t>
            </a:r>
            <a:r>
              <a:rPr kumimoji="1" lang="en-US" altLang="ko-KR" sz="1000" b="1" i="0" u="sng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00" b="1" i="0" u="sng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확장을 이용하는 것이 좋습니다</a:t>
            </a:r>
            <a:r>
              <a:rPr kumimoji="1" lang="en-US" altLang="ko-KR" sz="1000" b="1" i="0" u="sng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1" lang="ko-KR" altLang="en-US" sz="10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 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30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effectLst/>
              </a:rPr>
              <a:t>mysqli_connect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함수의 인자는 다음과 같습니다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r>
              <a:rPr kumimoji="1" lang="en-US" altLang="ko-KR" sz="12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"localhost"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데이터베이스 서버의 </a:t>
            </a:r>
            <a:r>
              <a:rPr lang="en-US" altLang="ko-KR" dirty="0" smtClean="0">
                <a:effectLst/>
              </a:rPr>
              <a:t>IP </a:t>
            </a:r>
            <a:r>
              <a:rPr lang="ko-KR" altLang="en-US" dirty="0" smtClean="0">
                <a:effectLst/>
              </a:rPr>
              <a:t>또는 도메인 주소</a:t>
            </a:r>
            <a:br>
              <a:rPr lang="ko-KR" altLang="en-US" dirty="0" smtClean="0">
                <a:effectLst/>
              </a:rPr>
            </a:br>
            <a:r>
              <a:rPr kumimoji="1" lang="en-US" altLang="ko-KR" sz="12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kumimoji="1" lang="en-US" altLang="ko-KR" sz="1200" b="1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my_userid</a:t>
            </a:r>
            <a:r>
              <a:rPr kumimoji="1" lang="en-US" altLang="ko-KR" sz="12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데이터베이스 사용자 아이디</a:t>
            </a:r>
            <a:br>
              <a:rPr lang="ko-KR" altLang="en-US" dirty="0" smtClean="0">
                <a:effectLst/>
              </a:rPr>
            </a:br>
            <a:r>
              <a:rPr kumimoji="1" lang="en-US" altLang="ko-KR" sz="12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kumimoji="1" lang="en-US" altLang="ko-KR" sz="1200" b="1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my_password</a:t>
            </a:r>
            <a:r>
              <a:rPr kumimoji="1" lang="en-US" altLang="ko-KR" sz="12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데이터베이스 사용자 비밀번호</a:t>
            </a:r>
            <a:br>
              <a:rPr lang="ko-KR" altLang="en-US" dirty="0" smtClean="0">
                <a:effectLst/>
              </a:rPr>
            </a:br>
            <a:r>
              <a:rPr kumimoji="1" lang="en-US" altLang="ko-KR" sz="12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kumimoji="1" lang="en-US" altLang="ko-KR" sz="1200" b="1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my_db</a:t>
            </a:r>
            <a:r>
              <a:rPr kumimoji="1" lang="en-US" altLang="ko-KR" sz="1200" b="1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"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사용할 데이터베이스명</a:t>
            </a:r>
          </a:p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65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mysql_connect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&lt;= 4.0.x</a:t>
            </a:r>
            <a:b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</a:b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mysqli_connect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&lt;= 4.1.x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 5.0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에서는 이전의 버전과 다르게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MySQL 4.1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버전을 위한 확장된 기능의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API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를 제공하고 함수를 이용한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절차지향적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(PROCEDURAL PROGRAMMING, function) API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외에 클래스를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클래스를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활용한 객체지향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(OBJECT ORIENTED PROGRAMMING, class) API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를 함께 제공하여 목적에 따라 방식을 선택하여 프로그램을 작성할 수 있게 되었습니다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객체지향 프로그램 방식 장점</a:t>
            </a:r>
            <a:b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</a:b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캡슐화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은폐성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다형성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상속화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재사용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편리성</a:t>
            </a:r>
          </a:p>
          <a:p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MySQLi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/>
            </a:r>
            <a:b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</a:b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i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의 의미는 향상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(improved),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연결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(interface),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독창적인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(ingenious),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비호환적인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(incompatible),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미완성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(incomplete)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b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</a:b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미완성이란 의미는 지금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개발중이라는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뜻으로 겸손한 입장에서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쓴걸로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보입니다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.)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추가적으로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 확장은 추가적인 추적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(additional tracing)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와 디버깅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로드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발란싱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(load balancing),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복제기능을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지원한다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확장의 장점</a:t>
            </a:r>
            <a:b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</a:b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* 놀라운 속도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== Ext/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mysql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과 비교하여 특정 조건에서는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40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가량 빠르다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b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</a:b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*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안전한 보안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== </a:t>
            </a:r>
            <a:r>
              <a:rPr kumimoji="1" lang="en-US" altLang="ko-KR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mysql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RDBMS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의 이전 버전에서 네트워크로부터 약간 패스워드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해쉬를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뽑아내기 위한 공격의 가능성이 존재했고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그 다음에 사용자 패스워드를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재생성했다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새로운 인증 절차는 보다 강하고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SSH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같은 안전한 인증 절차이다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/>
            </a:r>
            <a:b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</a:b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82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MySQL, </a:t>
            </a:r>
            <a:r>
              <a:rPr lang="en-US" altLang="ko-KR" dirty="0" err="1" smtClean="0">
                <a:effectLst/>
              </a:rPr>
              <a:t>MariaDB</a:t>
            </a:r>
            <a:r>
              <a:rPr lang="en-US" altLang="ko-KR" dirty="0" smtClean="0">
                <a:effectLst/>
              </a:rPr>
              <a:t>, </a:t>
            </a:r>
            <a:r>
              <a:rPr lang="en-US" altLang="ko-KR" dirty="0" err="1" smtClean="0">
                <a:effectLst/>
              </a:rPr>
              <a:t>Postgresql</a:t>
            </a:r>
            <a:r>
              <a:rPr lang="en-US" altLang="ko-KR" dirty="0" smtClean="0">
                <a:effectLst/>
              </a:rPr>
              <a:t>, MSSQL, Oracle</a:t>
            </a:r>
            <a:r>
              <a:rPr lang="ko-KR" altLang="en-US" dirty="0" smtClean="0">
                <a:effectLst/>
              </a:rPr>
              <a:t>등등의  </a:t>
            </a:r>
            <a:r>
              <a:rPr lang="en-US" altLang="ko-KR" dirty="0" smtClean="0">
                <a:effectLst/>
              </a:rPr>
              <a:t>Database</a:t>
            </a:r>
            <a:r>
              <a:rPr lang="ko-KR" altLang="en-US" dirty="0" smtClean="0">
                <a:effectLst/>
              </a:rPr>
              <a:t>를 사용하면서 혹은 개발언어등에서 </a:t>
            </a:r>
            <a:r>
              <a:rPr lang="en-US" altLang="ko-KR" dirty="0" smtClean="0">
                <a:effectLst/>
              </a:rPr>
              <a:t>CHARSET = utf8</a:t>
            </a:r>
            <a:r>
              <a:rPr lang="ko-KR" altLang="en-US" dirty="0" smtClean="0">
                <a:effectLst/>
              </a:rPr>
              <a:t>로 세팅하고 사용한다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언제부턴가 나는 </a:t>
            </a:r>
            <a:r>
              <a:rPr lang="en-US" altLang="ko-KR" dirty="0" smtClean="0">
                <a:effectLst/>
              </a:rPr>
              <a:t>MySQL, </a:t>
            </a:r>
            <a:r>
              <a:rPr lang="en-US" altLang="ko-KR" dirty="0" err="1" smtClean="0">
                <a:effectLst/>
              </a:rPr>
              <a:t>MariaDB</a:t>
            </a:r>
            <a:r>
              <a:rPr lang="ko-KR" altLang="en-US" dirty="0" smtClean="0">
                <a:effectLst/>
              </a:rPr>
              <a:t>를 사용할 경우 자연스럽게 </a:t>
            </a:r>
            <a:r>
              <a:rPr lang="en-US" altLang="ko-KR" dirty="0" smtClean="0">
                <a:effectLst/>
              </a:rPr>
              <a:t>CHARSET</a:t>
            </a:r>
            <a:r>
              <a:rPr lang="ko-KR" altLang="en-US" dirty="0" smtClean="0">
                <a:effectLst/>
              </a:rPr>
              <a:t>를  </a:t>
            </a:r>
            <a:r>
              <a:rPr lang="en-US" altLang="ko-KR" dirty="0" smtClean="0">
                <a:effectLst/>
              </a:rPr>
              <a:t>utf8mb4</a:t>
            </a:r>
            <a:r>
              <a:rPr lang="ko-KR" altLang="en-US" dirty="0" smtClean="0">
                <a:effectLst/>
              </a:rPr>
              <a:t>로 사용한다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몇 </a:t>
            </a:r>
            <a:r>
              <a:rPr lang="ko-KR" altLang="en-US" dirty="0" err="1" smtClean="0">
                <a:effectLst/>
              </a:rPr>
              <a:t>년전에</a:t>
            </a:r>
            <a:r>
              <a:rPr lang="ko-KR" altLang="en-US" dirty="0" smtClean="0">
                <a:effectLst/>
              </a:rPr>
              <a:t> 채팅 서버에 관심을 가지게 되었는데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그러다 보니 </a:t>
            </a:r>
            <a:r>
              <a:rPr lang="ko-KR" altLang="en-US" dirty="0" err="1" smtClean="0">
                <a:effectLst/>
              </a:rPr>
              <a:t>메세지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사용중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emoji</a:t>
            </a:r>
            <a:r>
              <a:rPr lang="ko-KR" altLang="en-US" dirty="0" smtClean="0">
                <a:effectLst/>
              </a:rPr>
              <a:t>를 알게 되었고 자연스럽게 </a:t>
            </a:r>
            <a:r>
              <a:rPr lang="en-US" altLang="ko-KR" dirty="0" smtClean="0">
                <a:effectLst/>
              </a:rPr>
              <a:t>utf8mb4</a:t>
            </a:r>
            <a:r>
              <a:rPr lang="ko-KR" altLang="en-US" dirty="0" smtClean="0">
                <a:effectLst/>
              </a:rPr>
              <a:t>를 사용하게 되었다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결론부터 말하면 </a:t>
            </a:r>
            <a:r>
              <a:rPr lang="en-US" altLang="ko-KR" dirty="0" smtClean="0">
                <a:effectLst/>
              </a:rPr>
              <a:t>MySQL, </a:t>
            </a:r>
            <a:r>
              <a:rPr lang="en-US" altLang="ko-KR" dirty="0" err="1" smtClean="0">
                <a:effectLst/>
              </a:rPr>
              <a:t>MariaDB</a:t>
            </a:r>
            <a:r>
              <a:rPr lang="ko-KR" altLang="en-US" dirty="0" smtClean="0">
                <a:effectLst/>
              </a:rPr>
              <a:t>는 </a:t>
            </a:r>
            <a:r>
              <a:rPr lang="en-US" altLang="ko-KR" dirty="0" smtClean="0">
                <a:effectLst/>
              </a:rPr>
              <a:t>utf8</a:t>
            </a:r>
            <a:r>
              <a:rPr lang="ko-KR" altLang="en-US" dirty="0" smtClean="0">
                <a:effectLst/>
              </a:rPr>
              <a:t>로 세팅하는 경우 </a:t>
            </a:r>
            <a:r>
              <a:rPr lang="en-US" altLang="ko-KR" dirty="0" smtClean="0">
                <a:effectLst/>
              </a:rPr>
              <a:t>emoji</a:t>
            </a:r>
            <a:r>
              <a:rPr lang="ko-KR" altLang="en-US" dirty="0" smtClean="0">
                <a:effectLst/>
              </a:rPr>
              <a:t>문자가 입력되지 않는다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이런 문제점을 해결하기 위해 </a:t>
            </a:r>
            <a:r>
              <a:rPr lang="en-US" altLang="ko-KR" dirty="0" smtClean="0">
                <a:effectLst/>
              </a:rPr>
              <a:t>utf8mb4 </a:t>
            </a:r>
            <a:r>
              <a:rPr lang="ko-KR" altLang="en-US" dirty="0" smtClean="0">
                <a:effectLst/>
              </a:rPr>
              <a:t>라는 </a:t>
            </a:r>
            <a:r>
              <a:rPr lang="en-US" altLang="ko-KR" dirty="0" smtClean="0">
                <a:effectLst/>
              </a:rPr>
              <a:t>charset</a:t>
            </a:r>
            <a:r>
              <a:rPr lang="ko-KR" altLang="en-US" dirty="0" smtClean="0">
                <a:effectLst/>
              </a:rPr>
              <a:t>이 나오게 되었다</a:t>
            </a:r>
            <a:r>
              <a:rPr lang="en-US" altLang="ko-KR" dirty="0" smtClean="0">
                <a:effectLst/>
              </a:rPr>
              <a:t>. </a:t>
            </a:r>
          </a:p>
          <a:p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7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ffectLst/>
              </a:rPr>
              <a:t>간단한</a:t>
            </a:r>
            <a:r>
              <a:rPr lang="en-US" altLang="ko-KR" b="1" dirty="0" smtClean="0">
                <a:effectLst/>
              </a:rPr>
              <a:t>, </a:t>
            </a:r>
            <a:r>
              <a:rPr lang="ko-KR" altLang="en-US" b="1" dirty="0" smtClean="0">
                <a:effectLst/>
              </a:rPr>
              <a:t>예제를 실행해보면 </a:t>
            </a:r>
            <a:r>
              <a:rPr lang="ko-KR" altLang="en-US" b="1" dirty="0" err="1" smtClean="0">
                <a:effectLst/>
              </a:rPr>
              <a:t>알것이다</a:t>
            </a:r>
            <a:r>
              <a:rPr lang="en-US" altLang="ko-KR" b="1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예제 </a:t>
            </a:r>
            <a:r>
              <a:rPr lang="ko-KR" altLang="en-US" dirty="0" err="1" smtClean="0">
                <a:effectLst/>
              </a:rPr>
              <a:t>스크립에서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emoji </a:t>
            </a:r>
            <a:r>
              <a:rPr lang="ko-KR" altLang="en-US" dirty="0" smtClean="0">
                <a:effectLst/>
              </a:rPr>
              <a:t>문자 😄를 입력하는 방법은 </a:t>
            </a:r>
          </a:p>
          <a:p>
            <a:r>
              <a:rPr lang="en-US" altLang="ko-KR" dirty="0" smtClean="0">
                <a:effectLst/>
              </a:rPr>
              <a:t>Windows 8.1: </a:t>
            </a:r>
            <a:r>
              <a:rPr lang="ko-KR" altLang="en-US" dirty="0" smtClean="0">
                <a:effectLst/>
              </a:rPr>
              <a:t>작업 표시줄의 빈 곳에서 마우스 오른쪽 클릭 → 도구 모음 → </a:t>
            </a:r>
            <a:r>
              <a:rPr lang="en-US" altLang="ko-KR" dirty="0" smtClean="0">
                <a:effectLst/>
              </a:rPr>
              <a:t>'</a:t>
            </a:r>
            <a:r>
              <a:rPr lang="ko-KR" altLang="en-US" dirty="0" smtClean="0">
                <a:effectLst/>
              </a:rPr>
              <a:t>터치 키보드</a:t>
            </a:r>
            <a:r>
              <a:rPr lang="en-US" altLang="ko-KR" dirty="0" smtClean="0">
                <a:effectLst/>
              </a:rPr>
              <a:t>' </a:t>
            </a:r>
            <a:r>
              <a:rPr lang="ko-KR" altLang="en-US" dirty="0" smtClean="0">
                <a:effectLst/>
              </a:rPr>
              <a:t>왼쪽 클릭</a:t>
            </a:r>
          </a:p>
          <a:p>
            <a:r>
              <a:rPr lang="en-US" altLang="ko-KR" dirty="0" smtClean="0">
                <a:effectLst/>
              </a:rPr>
              <a:t>Windows 10: </a:t>
            </a:r>
            <a:r>
              <a:rPr lang="ko-KR" altLang="en-US" dirty="0" smtClean="0">
                <a:effectLst/>
              </a:rPr>
              <a:t>작업 표시줄의 빈 곳에서 마우스 오른쪽 클릭 → </a:t>
            </a:r>
            <a:r>
              <a:rPr lang="en-US" altLang="ko-KR" dirty="0" smtClean="0">
                <a:effectLst/>
              </a:rPr>
              <a:t>'</a:t>
            </a:r>
            <a:r>
              <a:rPr lang="ko-KR" altLang="en-US" dirty="0" smtClean="0">
                <a:effectLst/>
              </a:rPr>
              <a:t>터치 키보드 단추 보기</a:t>
            </a:r>
            <a:r>
              <a:rPr lang="en-US" altLang="ko-KR" dirty="0" smtClean="0">
                <a:effectLst/>
              </a:rPr>
              <a:t>' </a:t>
            </a:r>
            <a:r>
              <a:rPr lang="ko-KR" altLang="en-US" dirty="0" smtClean="0">
                <a:effectLst/>
              </a:rPr>
              <a:t>왼쪽 클릭</a:t>
            </a:r>
          </a:p>
          <a:p>
            <a:r>
              <a:rPr lang="en-US" altLang="ko-KR" dirty="0" smtClean="0">
                <a:effectLst/>
              </a:rPr>
              <a:t>Mac : </a:t>
            </a:r>
            <a:r>
              <a:rPr lang="en-US" altLang="ko-KR" dirty="0" err="1" smtClean="0">
                <a:effectLst/>
              </a:rPr>
              <a:t>CMD+Ctrl+Space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를 눌러서 입력한다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utf8</a:t>
            </a:r>
            <a:r>
              <a:rPr lang="ko-KR" altLang="en-US" dirty="0" smtClean="0">
                <a:effectLst/>
              </a:rPr>
              <a:t>로 생성되는 </a:t>
            </a:r>
            <a:r>
              <a:rPr lang="en-US" altLang="ko-KR" dirty="0" smtClean="0">
                <a:effectLst/>
              </a:rPr>
              <a:t>table</a:t>
            </a:r>
            <a:r>
              <a:rPr lang="ko-KR" altLang="en-US" dirty="0" smtClean="0">
                <a:effectLst/>
              </a:rPr>
              <a:t>은 </a:t>
            </a:r>
            <a:r>
              <a:rPr lang="en-US" altLang="ko-KR" dirty="0" smtClean="0">
                <a:effectLst/>
              </a:rPr>
              <a:t>emoji</a:t>
            </a:r>
            <a:r>
              <a:rPr lang="ko-KR" altLang="en-US" dirty="0" smtClean="0">
                <a:effectLst/>
              </a:rPr>
              <a:t>문자가 등록되지 않고 에러가 나는데 반해서 </a:t>
            </a:r>
            <a:r>
              <a:rPr lang="en-US" altLang="ko-KR" dirty="0" smtClean="0">
                <a:effectLst/>
              </a:rPr>
              <a:t>utf8mb4</a:t>
            </a:r>
            <a:r>
              <a:rPr lang="ko-KR" altLang="en-US" dirty="0" smtClean="0">
                <a:effectLst/>
              </a:rPr>
              <a:t>로 생성된 테이블은 이상없이 처리 </a:t>
            </a:r>
            <a:r>
              <a:rPr lang="ko-KR" altLang="en-US" dirty="0" err="1" smtClean="0">
                <a:effectLst/>
              </a:rPr>
              <a:t>될것이다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혹시라도 </a:t>
            </a:r>
            <a:r>
              <a:rPr lang="en-US" altLang="ko-KR" dirty="0" smtClean="0">
                <a:effectLst/>
              </a:rPr>
              <a:t>utf8mb4 </a:t>
            </a:r>
            <a:r>
              <a:rPr lang="ko-KR" altLang="en-US" dirty="0" smtClean="0">
                <a:effectLst/>
              </a:rPr>
              <a:t>로 테이블 생성이 되지 않는다면 </a:t>
            </a:r>
            <a:r>
              <a:rPr lang="en-US" altLang="ko-KR" dirty="0" smtClean="0">
                <a:effectLst/>
              </a:rPr>
              <a:t>MySQL, </a:t>
            </a:r>
            <a:r>
              <a:rPr lang="en-US" altLang="ko-KR" dirty="0" err="1" smtClean="0">
                <a:effectLst/>
              </a:rPr>
              <a:t>MariaDB</a:t>
            </a:r>
            <a:r>
              <a:rPr lang="ko-KR" altLang="en-US" dirty="0" smtClean="0">
                <a:effectLst/>
              </a:rPr>
              <a:t>의 버전이 낮아 </a:t>
            </a:r>
            <a:r>
              <a:rPr lang="en-US" altLang="ko-KR" dirty="0" smtClean="0">
                <a:effectLst/>
              </a:rPr>
              <a:t>uft8mb4</a:t>
            </a:r>
            <a:r>
              <a:rPr lang="ko-KR" altLang="en-US" dirty="0" smtClean="0">
                <a:effectLst/>
              </a:rPr>
              <a:t>를 지원하지 않는 것이다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* utf8mb4</a:t>
            </a:r>
            <a:r>
              <a:rPr lang="ko-KR" altLang="en-US" dirty="0" smtClean="0">
                <a:effectLst/>
              </a:rPr>
              <a:t>는 </a:t>
            </a:r>
            <a:r>
              <a:rPr lang="en-US" altLang="ko-KR" dirty="0" smtClean="0">
                <a:effectLst/>
              </a:rPr>
              <a:t>MySQL, </a:t>
            </a:r>
            <a:r>
              <a:rPr lang="en-US" altLang="ko-KR" dirty="0" err="1" smtClean="0">
                <a:effectLst/>
              </a:rPr>
              <a:t>MariaDB</a:t>
            </a:r>
            <a:r>
              <a:rPr lang="ko-KR" altLang="en-US" dirty="0" smtClean="0">
                <a:effectLst/>
              </a:rPr>
              <a:t>에만 해당된다</a:t>
            </a:r>
            <a:r>
              <a:rPr lang="en-US" altLang="ko-KR" dirty="0" smtClean="0">
                <a:effectLst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77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character_set_client</a:t>
            </a:r>
            <a:r>
              <a:rPr lang="en-US" altLang="ko-KR" dirty="0" smtClean="0"/>
              <a:t> = utf8mb4 </a:t>
            </a:r>
          </a:p>
          <a:p>
            <a:r>
              <a:rPr lang="en-US" altLang="ko-KR" dirty="0" err="1" smtClean="0"/>
              <a:t>character_set_connection</a:t>
            </a:r>
            <a:r>
              <a:rPr lang="en-US" altLang="ko-KR" dirty="0" smtClean="0"/>
              <a:t> = utf8mb4 </a:t>
            </a:r>
          </a:p>
          <a:p>
            <a:r>
              <a:rPr lang="en-US" altLang="ko-KR" dirty="0" err="1" smtClean="0"/>
              <a:t>character_set_database</a:t>
            </a:r>
            <a:r>
              <a:rPr lang="en-US" altLang="ko-KR" dirty="0" smtClean="0"/>
              <a:t> = utf8mb4 </a:t>
            </a:r>
          </a:p>
          <a:p>
            <a:r>
              <a:rPr lang="en-US" altLang="ko-KR" dirty="0" err="1" smtClean="0"/>
              <a:t>character_set_filesystem</a:t>
            </a:r>
            <a:r>
              <a:rPr lang="en-US" altLang="ko-KR" dirty="0" smtClean="0"/>
              <a:t> = binary </a:t>
            </a:r>
          </a:p>
          <a:p>
            <a:r>
              <a:rPr lang="en-US" altLang="ko-KR" dirty="0" err="1" smtClean="0"/>
              <a:t>character_set_results</a:t>
            </a:r>
            <a:r>
              <a:rPr lang="en-US" altLang="ko-KR" dirty="0" smtClean="0"/>
              <a:t> = utf8mb4 </a:t>
            </a:r>
          </a:p>
          <a:p>
            <a:r>
              <a:rPr lang="en-US" altLang="ko-KR" dirty="0" err="1" smtClean="0"/>
              <a:t>character_set_server</a:t>
            </a:r>
            <a:r>
              <a:rPr lang="en-US" altLang="ko-KR" dirty="0" smtClean="0"/>
              <a:t> = utf8mb4 </a:t>
            </a:r>
          </a:p>
          <a:p>
            <a:r>
              <a:rPr lang="en-US" altLang="ko-KR" dirty="0" err="1" smtClean="0"/>
              <a:t>character_set_system</a:t>
            </a:r>
            <a:r>
              <a:rPr lang="en-US" altLang="ko-KR" dirty="0" smtClean="0"/>
              <a:t> = utf8 </a:t>
            </a:r>
          </a:p>
          <a:p>
            <a:r>
              <a:rPr lang="en-US" altLang="ko-KR" dirty="0" err="1" smtClean="0"/>
              <a:t>collation_connection</a:t>
            </a:r>
            <a:r>
              <a:rPr lang="en-US" altLang="ko-KR" dirty="0" smtClean="0"/>
              <a:t> = utf8mb4_unicode_ci </a:t>
            </a:r>
          </a:p>
          <a:p>
            <a:r>
              <a:rPr lang="en-US" altLang="ko-KR" dirty="0" err="1" smtClean="0"/>
              <a:t>collation_database</a:t>
            </a:r>
            <a:r>
              <a:rPr lang="en-US" altLang="ko-KR" dirty="0" smtClean="0"/>
              <a:t> = utf8mb4_unicode_ci </a:t>
            </a:r>
          </a:p>
          <a:p>
            <a:r>
              <a:rPr lang="en-US" altLang="ko-KR" dirty="0" err="1" smtClean="0"/>
              <a:t>collation_server</a:t>
            </a:r>
            <a:r>
              <a:rPr lang="en-US" altLang="ko-KR" dirty="0" smtClean="0"/>
              <a:t> = utf8mb4_unicode_ci</a:t>
            </a:r>
            <a:endParaRPr lang="en-US" altLang="ko-KR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582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394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fld id="{6B92A161-3C7D-4938-A4BD-B9951294AB8B}" type="datetimeFigureOut">
              <a:rPr lang="en-US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11/12/2021</a:t>
            </a:fld>
            <a:endParaRPr 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r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t>Page </a:t>
            </a:r>
            <a:fld id="{536181E3-E560-4B82-803C-8343431BE99D}" type="slidenum"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‹#›</a:t>
            </a:fld>
            <a:endParaRPr lang="en-US" altLang="ko-KR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7" Type="http://schemas.openxmlformats.org/officeDocument/2006/relationships/image" Target="../media/image2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1.xml"/><Relationship Id="rId5" Type="http://schemas.openxmlformats.org/officeDocument/2006/relationships/image" Target="../media/image28.emf"/><Relationship Id="rId9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5.emf"/><Relationship Id="rId7" Type="http://schemas.openxmlformats.org/officeDocument/2006/relationships/image" Target="../media/image32.emf"/><Relationship Id="rId12" Type="http://schemas.openxmlformats.org/officeDocument/2006/relationships/customXml" Target="../ink/ink17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4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customXml" Target="../ink/ink16.xml"/><Relationship Id="rId9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0.png"/><Relationship Id="rId12" Type="http://schemas.openxmlformats.org/officeDocument/2006/relationships/image" Target="../media/image4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11" Type="http://schemas.openxmlformats.org/officeDocument/2006/relationships/customXml" Target="../ink/ink20.xml"/><Relationship Id="rId5" Type="http://schemas.openxmlformats.org/officeDocument/2006/relationships/customXml" Target="../ink/ink18.xml"/><Relationship Id="rId10" Type="http://schemas.openxmlformats.org/officeDocument/2006/relationships/image" Target="../media/image39.emf"/><Relationship Id="rId4" Type="http://schemas.openxmlformats.org/officeDocument/2006/relationships/image" Target="../media/image31.png"/><Relationship Id="rId9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52.emf"/><Relationship Id="rId18" Type="http://schemas.openxmlformats.org/officeDocument/2006/relationships/customXml" Target="../ink/ink29.xml"/><Relationship Id="rId3" Type="http://schemas.microsoft.com/office/2007/relationships/hdphoto" Target="../media/hdphoto3.wdp"/><Relationship Id="rId21" Type="http://schemas.openxmlformats.org/officeDocument/2006/relationships/image" Target="../media/image54.emf"/><Relationship Id="rId7" Type="http://schemas.openxmlformats.org/officeDocument/2006/relationships/image" Target="../media/image49.emf"/><Relationship Id="rId12" Type="http://schemas.openxmlformats.org/officeDocument/2006/relationships/customXml" Target="../ink/ink26.xml"/><Relationship Id="rId17" Type="http://schemas.openxmlformats.org/officeDocument/2006/relationships/image" Target="../media/image47.emf"/><Relationship Id="rId2" Type="http://schemas.openxmlformats.org/officeDocument/2006/relationships/image" Target="../media/image38.pn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51.emf"/><Relationship Id="rId15" Type="http://schemas.openxmlformats.org/officeDocument/2006/relationships/image" Target="../media/image53.emf"/><Relationship Id="rId10" Type="http://schemas.openxmlformats.org/officeDocument/2006/relationships/customXml" Target="../ink/ink25.xml"/><Relationship Id="rId19" Type="http://schemas.openxmlformats.org/officeDocument/2006/relationships/image" Target="../media/image48.emf"/><Relationship Id="rId4" Type="http://schemas.openxmlformats.org/officeDocument/2006/relationships/customXml" Target="../ink/ink23.xml"/><Relationship Id="rId9" Type="http://schemas.openxmlformats.org/officeDocument/2006/relationships/image" Target="../media/image50.emf"/><Relationship Id="rId14" Type="http://schemas.openxmlformats.org/officeDocument/2006/relationships/customXml" Target="../ink/ink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3.png"/><Relationship Id="rId5" Type="http://schemas.microsoft.com/office/2007/relationships/hdphoto" Target="../media/hdphoto5.wdp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7.png"/><Relationship Id="rId5" Type="http://schemas.microsoft.com/office/2007/relationships/hdphoto" Target="../media/hdphoto8.wdp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10.wdp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4.png"/><Relationship Id="rId4" Type="http://schemas.microsoft.com/office/2007/relationships/hdphoto" Target="../media/hdphoto1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14.wdp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34.xm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microsoft.com/office/2007/relationships/hdphoto" Target="../media/hdphoto16.wdp"/><Relationship Id="rId21" Type="http://schemas.openxmlformats.org/officeDocument/2006/relationships/customXml" Target="../ink/ink38.xml"/><Relationship Id="rId12" Type="http://schemas.openxmlformats.org/officeDocument/2006/relationships/image" Target="NULL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2" Type="http://schemas.openxmlformats.org/officeDocument/2006/relationships/image" Target="../media/image83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9.xml"/><Relationship Id="rId11" Type="http://schemas.openxmlformats.org/officeDocument/2006/relationships/customXml" Target="../ink/ink33.xml"/><Relationship Id="rId24" Type="http://schemas.openxmlformats.org/officeDocument/2006/relationships/image" Target="NULL"/><Relationship Id="rId5" Type="http://schemas.openxmlformats.org/officeDocument/2006/relationships/customXml" Target="../ink/ink31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10" Type="http://schemas.openxmlformats.org/officeDocument/2006/relationships/image" Target="NULL"/><Relationship Id="rId19" Type="http://schemas.openxmlformats.org/officeDocument/2006/relationships/customXml" Target="../ink/ink37.xml"/><Relationship Id="rId4" Type="http://schemas.openxmlformats.org/officeDocument/2006/relationships/image" Target="../media/image84.png"/><Relationship Id="rId9" Type="http://schemas.openxmlformats.org/officeDocument/2006/relationships/customXml" Target="../ink/ink32.xm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customXml" Target="../ink/ink43.xml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9.xml"/><Relationship Id="rId11" Type="http://schemas.openxmlformats.org/officeDocument/2006/relationships/image" Target="NULL"/><Relationship Id="rId15" Type="http://schemas.openxmlformats.org/officeDocument/2006/relationships/image" Target="../media/image89.png"/><Relationship Id="rId10" Type="http://schemas.openxmlformats.org/officeDocument/2006/relationships/customXml" Target="../ink/ink42.xml"/><Relationship Id="rId9" Type="http://schemas.openxmlformats.org/officeDocument/2006/relationships/image" Target="NULL"/><Relationship Id="rId1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19.wdp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1.emf"/><Relationship Id="rId18" Type="http://schemas.openxmlformats.org/officeDocument/2006/relationships/image" Target="../media/image23.emf"/><Relationship Id="rId3" Type="http://schemas.openxmlformats.org/officeDocument/2006/relationships/image" Target="../media/image18.png"/><Relationship Id="rId21" Type="http://schemas.openxmlformats.org/officeDocument/2006/relationships/customXml" Target="../ink/ink8.xml"/><Relationship Id="rId7" Type="http://schemas.openxmlformats.org/officeDocument/2006/relationships/image" Target="../media/image18.emf"/><Relationship Id="rId12" Type="http://schemas.openxmlformats.org/officeDocument/2006/relationships/customXml" Target="../ink/ink4.xml"/><Relationship Id="rId2" Type="http://schemas.openxmlformats.org/officeDocument/2006/relationships/image" Target="../media/image17.png"/><Relationship Id="rId16" Type="http://schemas.openxmlformats.org/officeDocument/2006/relationships/customXml" Target="../ink/ink6.xml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20.emf"/><Relationship Id="rId15" Type="http://schemas.openxmlformats.org/officeDocument/2006/relationships/image" Target="../media/image22.emf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4" Type="http://schemas.openxmlformats.org/officeDocument/2006/relationships/customXml" Target="../ink/ink1.xml"/><Relationship Id="rId9" Type="http://schemas.openxmlformats.org/officeDocument/2006/relationships/image" Target="../media/image19.emf"/><Relationship Id="rId14" Type="http://schemas.openxmlformats.org/officeDocument/2006/relationships/customXml" Target="../ink/ink5.xml"/><Relationship Id="rId22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3442452" y="3002952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11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827584" y="1336537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718861" y="1954298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(12. DBMS </a:t>
            </a:r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응용</a:t>
            </a: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)</a:t>
            </a:r>
            <a:endParaRPr lang="en-US" altLang="ko-KR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726074"/>
      </p:ext>
    </p:extLst>
  </p:cSld>
  <p:clrMapOvr>
    <a:masterClrMapping/>
  </p:clrMapOvr>
  <p:transition advTm="25173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6537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같은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이용하여 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sample”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967" y="1763906"/>
            <a:ext cx="7212409" cy="33855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CREATE DATABASE [IF NOT EXISTS] </a:t>
            </a:r>
            <a:r>
              <a:rPr lang="ko-KR" altLang="en-US" sz="16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데이터베이스명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356610"/>
            <a:ext cx="327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생성되었는지 확인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967" y="3707740"/>
            <a:ext cx="7212409" cy="33855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SHOW DATABASES;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MySQL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콘솔 명령어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(DB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4" y="2290780"/>
            <a:ext cx="7304880" cy="6839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23" y="4128852"/>
            <a:ext cx="5903467" cy="20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10"/>
    </mc:Choice>
    <mc:Fallback xmlns="">
      <p:transition spd="slow" advTm="6071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437" y="1502450"/>
            <a:ext cx="5514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데이터베이스를 대상으로 테이블을 생성하는 작업을 실습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609" y="1988458"/>
            <a:ext cx="3897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작업한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데이터베이스로 들어갑니다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032" y="2339588"/>
            <a:ext cx="7212409" cy="33855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use </a:t>
            </a:r>
            <a:r>
              <a:rPr lang="ko-KR" altLang="en-US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데이터베이스명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8" y="2870200"/>
            <a:ext cx="3032130" cy="62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3645024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테이블을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975" y="3996154"/>
            <a:ext cx="7212409" cy="33855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create table </a:t>
            </a:r>
            <a:r>
              <a:rPr lang="ko-KR" altLang="en-US" sz="16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항목명 타입 크기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11741"/>
              </p:ext>
            </p:extLst>
          </p:nvPr>
        </p:nvGraphicFramePr>
        <p:xfrm>
          <a:off x="832991" y="44555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구분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상품코드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g_code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Char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입고량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g_que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Int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단가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g_price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Int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입고일자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g_date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date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MySQL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콘솔 명령어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16" y="2878988"/>
            <a:ext cx="3654101" cy="6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18"/>
    </mc:Choice>
    <mc:Fallback xmlns="">
      <p:transition spd="slow" advTm="5501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1" y="1432154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생성 패턴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기술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4" y="1844824"/>
            <a:ext cx="7618310" cy="81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1" y="2874422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생성 패턴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테이블의 상품코드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g_code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지정작업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2" y="3258690"/>
            <a:ext cx="7618311" cy="74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4266852"/>
            <a:ext cx="716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구조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확인작업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5" y="4574629"/>
            <a:ext cx="51530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33850" y="4718645"/>
            <a:ext cx="303063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참고사항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잘못 생성한 경우 </a:t>
            </a:r>
            <a:endParaRPr lang="ko-KR" altLang="en-US" sz="12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 table </a:t>
            </a:r>
            <a:r>
              <a:rPr lang="ko-KR" altLang="en-US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 </a:t>
            </a:r>
            <a:r>
              <a:rPr lang="ko-KR" altLang="en-US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</a:t>
            </a:r>
            <a:endParaRPr lang="en-US" altLang="ko-KR" sz="12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지워준다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2193057"/>
            <a:ext cx="2389811" cy="41594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널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허용하지 않겠다는 의미 </a:t>
            </a:r>
          </a:p>
          <a:p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빈 칸 허용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 함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MySQL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콘솔 명령어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7"/>
    </mc:Choice>
    <mc:Fallback xmlns="">
      <p:transition spd="slow" advTm="15501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815975" y="1776464"/>
            <a:ext cx="6780361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작성하기 위한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순서는 아래와 같으며 이들 작업을 위한 방법을 학습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1" y="2204072"/>
            <a:ext cx="57340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직사각형 29"/>
          <p:cNvSpPr/>
          <p:nvPr/>
        </p:nvSpPr>
        <p:spPr bwMode="auto">
          <a:xfrm>
            <a:off x="789727" y="3659259"/>
            <a:ext cx="6590585" cy="31880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형식 </a:t>
            </a:r>
            <a:r>
              <a:rPr lang="en-US" altLang="ko-KR" sz="14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_connect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서버주소”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id”, 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ko-KR" altLang="en-US" sz="14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ko-KR" altLang="en-US" sz="14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9727" y="4123845"/>
            <a:ext cx="7776864" cy="1292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예</a:t>
            </a:r>
            <a:r>
              <a:rPr lang="en-US" altLang="ko-KR" sz="1400" b="1" dirty="0"/>
              <a:t>) </a:t>
            </a:r>
            <a:r>
              <a:rPr lang="en-US" altLang="ko-KR" sz="1400" b="1" dirty="0" err="1" smtClean="0"/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err="1" smtClean="0"/>
              <a:t>_connect</a:t>
            </a:r>
            <a:r>
              <a:rPr lang="en-US" altLang="ko-KR" sz="1400" b="1" dirty="0"/>
              <a:t>(“beautynara.com”,”manager”,”qwe1234</a:t>
            </a:r>
            <a:r>
              <a:rPr lang="en-US" altLang="ko-KR" sz="1400" b="1" dirty="0" smtClean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200" b="1" dirty="0" smtClean="0"/>
              <a:t>=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en-US" altLang="ko-KR" sz="1200" b="1" dirty="0" smtClean="0"/>
              <a:t>beautynara.com</a:t>
            </a:r>
            <a:r>
              <a:rPr lang="ko-KR" altLang="en-US" sz="1200" b="1" dirty="0"/>
              <a:t>호스트에 </a:t>
            </a:r>
            <a:r>
              <a:rPr lang="en-US" altLang="ko-KR" sz="1200" b="1" dirty="0"/>
              <a:t>id “manager”,</a:t>
            </a:r>
            <a:r>
              <a:rPr lang="ko-KR" altLang="en-US" sz="1200" b="1" dirty="0"/>
              <a:t>비밀번호”</a:t>
            </a:r>
            <a:r>
              <a:rPr lang="en-US" altLang="ko-KR" sz="1200" b="1" dirty="0"/>
              <a:t>qwe1234”</a:t>
            </a:r>
            <a:r>
              <a:rPr lang="ko-KR" altLang="en-US" sz="1200" b="1" dirty="0"/>
              <a:t>인 계정으로 접속하겠다는 </a:t>
            </a:r>
            <a:r>
              <a:rPr lang="ko-KR" altLang="en-US" sz="1200" b="1" dirty="0" smtClean="0"/>
              <a:t>의미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        </a:t>
            </a:r>
            <a:r>
              <a:rPr lang="en-US" altLang="ko-KR" sz="1200" b="1" dirty="0" err="1" smtClean="0"/>
              <a:t>mysql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200" b="1" dirty="0" err="1" smtClean="0"/>
              <a:t>_connect</a:t>
            </a:r>
            <a:r>
              <a:rPr lang="en-US" altLang="ko-KR" sz="1200" b="1" dirty="0"/>
              <a:t>(“localhost”,”root</a:t>
            </a:r>
            <a:r>
              <a:rPr lang="en-US" altLang="ko-KR" sz="1200" b="1" dirty="0" smtClean="0"/>
              <a:t>”,”000000”)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= </a:t>
            </a:r>
            <a:r>
              <a:rPr lang="en-US" altLang="ko-KR" sz="1200" b="1" dirty="0" smtClean="0">
                <a:sym typeface="Wingdings" pitchFamily="2" charset="2"/>
              </a:rPr>
              <a:t></a:t>
            </a:r>
            <a:r>
              <a:rPr lang="ko-KR" altLang="en-US" sz="1200" dirty="0" smtClean="0"/>
              <a:t> </a:t>
            </a:r>
            <a:r>
              <a:rPr lang="ko-KR" altLang="en-US" sz="1200" b="1" dirty="0"/>
              <a:t>로컬호스트로 관리자 계정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비밀번호 </a:t>
            </a:r>
            <a:r>
              <a:rPr lang="ko-KR" altLang="en-US" sz="1200" b="1" dirty="0" smtClean="0"/>
              <a:t>“</a:t>
            </a:r>
            <a:r>
              <a:rPr lang="en-US" altLang="ko-KR" sz="1200" b="1" dirty="0" smtClean="0"/>
              <a:t>000000”</a:t>
            </a:r>
            <a:r>
              <a:rPr lang="ko-KR" altLang="en-US" sz="1200" b="1" dirty="0"/>
              <a:t>로 접속하겠다는 의미 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3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PHP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활용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(DB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8453" y="1445733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사용을 위한 동작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53" y="3205697"/>
            <a:ext cx="422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PHP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함수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_connect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2516829" y="5047251"/>
              <a:ext cx="662040" cy="396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549" y="5038971"/>
                <a:ext cx="67860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0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24"/>
    </mc:Choice>
    <mc:Fallback xmlns="">
      <p:transition spd="slow" advTm="12192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원통 2"/>
          <p:cNvSpPr/>
          <p:nvPr/>
        </p:nvSpPr>
        <p:spPr bwMode="auto">
          <a:xfrm>
            <a:off x="6048164" y="2979726"/>
            <a:ext cx="1512168" cy="898549"/>
          </a:xfrm>
          <a:prstGeom prst="can">
            <a:avLst/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ctr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en-US" altLang="ko-KR" sz="1600" b="1" dirty="0" err="1" smtClean="0">
                <a:ea typeface="굴림체" pitchFamily="49" charset="-127"/>
              </a:rPr>
              <a:t>mySQL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043608" y="2348880"/>
            <a:ext cx="2880320" cy="3456384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995936" y="3284984"/>
            <a:ext cx="1944216" cy="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355976" y="3007985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1)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접속합니다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3995936" y="3573016"/>
            <a:ext cx="2052228" cy="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83968" y="3573016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2)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접속되었습니다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H="1" flipV="1">
            <a:off x="3851920" y="3007985"/>
            <a:ext cx="2196244" cy="70353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 bwMode="auto">
          <a:xfrm rot="1171045">
            <a:off x="5645732" y="3900109"/>
            <a:ext cx="1360347" cy="318924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굴림체" pitchFamily="49" charset="-127"/>
              </a:rPr>
              <a:t>3)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굴림체" pitchFamily="49" charset="-127"/>
              </a:rPr>
              <a:t>접속실패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115616" y="3220293"/>
            <a:ext cx="2736304" cy="417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en-US" altLang="ko-KR" sz="1600" b="1" dirty="0" err="1" smtClean="0">
                <a:ea typeface="굴림체" pitchFamily="49" charset="-127"/>
              </a:rPr>
              <a:t>mysql</a:t>
            </a:r>
            <a:r>
              <a:rPr lang="en-US" altLang="ko-KR" sz="1600" b="1" dirty="0" err="1" smtClean="0">
                <a:solidFill>
                  <a:srgbClr val="FF0000"/>
                </a:solidFill>
                <a:ea typeface="굴림체" pitchFamily="49" charset="-127"/>
              </a:rPr>
              <a:t>i</a:t>
            </a:r>
            <a:r>
              <a:rPr lang="en-US" altLang="ko-KR" sz="1600" b="1" dirty="0" err="1" smtClean="0">
                <a:ea typeface="굴림체" pitchFamily="49" charset="-127"/>
              </a:rPr>
              <a:t>_connect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1681" y="4638327"/>
            <a:ext cx="7128792" cy="430887"/>
          </a:xfrm>
          <a:prstGeom prst="rect">
            <a:avLst/>
          </a:prstGeom>
          <a:solidFill>
            <a:srgbClr val="FFFF00">
              <a:alpha val="46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접속정보는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하나로 묶어서 갖고 있도록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엔진이 함수를 그렇게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만들었다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하면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접속정보가 계속 존재하므로 우리는 그 접속정보를 통해 지속적으로 조작작업을 할 수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3061" y="5301208"/>
            <a:ext cx="56493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실패한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즉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접속오류가 발생하게 되면 일단 프로그램 에게 이를 통보 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할당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9516" y="2164214"/>
            <a:ext cx="7745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a.php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939895" y="3751312"/>
            <a:ext cx="1790296" cy="770078"/>
            <a:chOff x="1939895" y="3031232"/>
            <a:chExt cx="1790296" cy="770078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2794087" y="3339491"/>
              <a:ext cx="936104" cy="461819"/>
            </a:xfrm>
            <a:prstGeom prst="roundRect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lang="en-US" altLang="ko-KR" sz="1600" b="1" dirty="0" err="1" smtClean="0">
                  <a:ea typeface="굴림체" pitchFamily="49" charset="-127"/>
                </a:rPr>
                <a:t>Php</a:t>
              </a:r>
              <a:r>
                <a:rPr lang="ko-KR" altLang="en-US" sz="1600" b="1" dirty="0" smtClean="0">
                  <a:ea typeface="굴림체" pitchFamily="49" charset="-127"/>
                </a:rPr>
                <a:t>엔진</a:t>
              </a: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939895" y="3031232"/>
              <a:ext cx="837488" cy="581114"/>
            </a:xfrm>
            <a:custGeom>
              <a:avLst/>
              <a:gdLst>
                <a:gd name="connsiteX0" fmla="*/ 837488 w 837488"/>
                <a:gd name="connsiteY0" fmla="*/ 581114 h 581114"/>
                <a:gd name="connsiteX1" fmla="*/ 666572 w 837488"/>
                <a:gd name="connsiteY1" fmla="*/ 564022 h 581114"/>
                <a:gd name="connsiteX2" fmla="*/ 640935 w 837488"/>
                <a:gd name="connsiteY2" fmla="*/ 555477 h 581114"/>
                <a:gd name="connsiteX3" fmla="*/ 555477 w 837488"/>
                <a:gd name="connsiteY3" fmla="*/ 512748 h 581114"/>
                <a:gd name="connsiteX4" fmla="*/ 452927 w 837488"/>
                <a:gd name="connsiteY4" fmla="*/ 487110 h 581114"/>
                <a:gd name="connsiteX5" fmla="*/ 384561 w 837488"/>
                <a:gd name="connsiteY5" fmla="*/ 461473 h 581114"/>
                <a:gd name="connsiteX6" fmla="*/ 350378 w 837488"/>
                <a:gd name="connsiteY6" fmla="*/ 444381 h 581114"/>
                <a:gd name="connsiteX7" fmla="*/ 299103 w 837488"/>
                <a:gd name="connsiteY7" fmla="*/ 410198 h 581114"/>
                <a:gd name="connsiteX8" fmla="*/ 273466 w 837488"/>
                <a:gd name="connsiteY8" fmla="*/ 401652 h 581114"/>
                <a:gd name="connsiteX9" fmla="*/ 222191 w 837488"/>
                <a:gd name="connsiteY9" fmla="*/ 358923 h 581114"/>
                <a:gd name="connsiteX10" fmla="*/ 188008 w 837488"/>
                <a:gd name="connsiteY10" fmla="*/ 324740 h 581114"/>
                <a:gd name="connsiteX11" fmla="*/ 162370 w 837488"/>
                <a:gd name="connsiteY11" fmla="*/ 273465 h 581114"/>
                <a:gd name="connsiteX12" fmla="*/ 153825 w 837488"/>
                <a:gd name="connsiteY12" fmla="*/ 247828 h 581114"/>
                <a:gd name="connsiteX13" fmla="*/ 136733 w 837488"/>
                <a:gd name="connsiteY13" fmla="*/ 205099 h 581114"/>
                <a:gd name="connsiteX14" fmla="*/ 128187 w 837488"/>
                <a:gd name="connsiteY14" fmla="*/ 179462 h 581114"/>
                <a:gd name="connsiteX15" fmla="*/ 119641 w 837488"/>
                <a:gd name="connsiteY15" fmla="*/ 145279 h 581114"/>
                <a:gd name="connsiteX16" fmla="*/ 102550 w 837488"/>
                <a:gd name="connsiteY16" fmla="*/ 119641 h 581114"/>
                <a:gd name="connsiteX17" fmla="*/ 94004 w 837488"/>
                <a:gd name="connsiteY17" fmla="*/ 76912 h 581114"/>
                <a:gd name="connsiteX18" fmla="*/ 85458 w 837488"/>
                <a:gd name="connsiteY18" fmla="*/ 25637 h 581114"/>
                <a:gd name="connsiteX19" fmla="*/ 76912 w 837488"/>
                <a:gd name="connsiteY19" fmla="*/ 0 h 581114"/>
                <a:gd name="connsiteX20" fmla="*/ 59821 w 837488"/>
                <a:gd name="connsiteY20" fmla="*/ 25637 h 581114"/>
                <a:gd name="connsiteX21" fmla="*/ 42729 w 837488"/>
                <a:gd name="connsiteY21" fmla="*/ 85458 h 581114"/>
                <a:gd name="connsiteX22" fmla="*/ 25638 w 837488"/>
                <a:gd name="connsiteY22" fmla="*/ 136733 h 581114"/>
                <a:gd name="connsiteX23" fmla="*/ 8546 w 837488"/>
                <a:gd name="connsiteY23" fmla="*/ 196553 h 581114"/>
                <a:gd name="connsiteX24" fmla="*/ 0 w 837488"/>
                <a:gd name="connsiteY24" fmla="*/ 188007 h 58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7488" h="581114">
                  <a:moveTo>
                    <a:pt x="837488" y="581114"/>
                  </a:moveTo>
                  <a:cubicBezTo>
                    <a:pt x="737842" y="574886"/>
                    <a:pt x="732505" y="582859"/>
                    <a:pt x="666572" y="564022"/>
                  </a:cubicBezTo>
                  <a:cubicBezTo>
                    <a:pt x="657911" y="561547"/>
                    <a:pt x="649114" y="559252"/>
                    <a:pt x="640935" y="555477"/>
                  </a:cubicBezTo>
                  <a:cubicBezTo>
                    <a:pt x="612018" y="542131"/>
                    <a:pt x="586374" y="520472"/>
                    <a:pt x="555477" y="512748"/>
                  </a:cubicBezTo>
                  <a:cubicBezTo>
                    <a:pt x="521294" y="504202"/>
                    <a:pt x="486354" y="498253"/>
                    <a:pt x="452927" y="487110"/>
                  </a:cubicBezTo>
                  <a:cubicBezTo>
                    <a:pt x="424743" y="477715"/>
                    <a:pt x="415208" y="475094"/>
                    <a:pt x="384561" y="461473"/>
                  </a:cubicBezTo>
                  <a:cubicBezTo>
                    <a:pt x="372920" y="456299"/>
                    <a:pt x="361302" y="450935"/>
                    <a:pt x="350378" y="444381"/>
                  </a:cubicBezTo>
                  <a:cubicBezTo>
                    <a:pt x="332764" y="433812"/>
                    <a:pt x="318590" y="416694"/>
                    <a:pt x="299103" y="410198"/>
                  </a:cubicBezTo>
                  <a:lnTo>
                    <a:pt x="273466" y="401652"/>
                  </a:lnTo>
                  <a:cubicBezTo>
                    <a:pt x="184550" y="312739"/>
                    <a:pt x="305488" y="430321"/>
                    <a:pt x="222191" y="358923"/>
                  </a:cubicBezTo>
                  <a:cubicBezTo>
                    <a:pt x="209956" y="348436"/>
                    <a:pt x="199402" y="336134"/>
                    <a:pt x="188008" y="324740"/>
                  </a:cubicBezTo>
                  <a:cubicBezTo>
                    <a:pt x="166525" y="260295"/>
                    <a:pt x="195506" y="339738"/>
                    <a:pt x="162370" y="273465"/>
                  </a:cubicBezTo>
                  <a:cubicBezTo>
                    <a:pt x="158342" y="265408"/>
                    <a:pt x="156988" y="256262"/>
                    <a:pt x="153825" y="247828"/>
                  </a:cubicBezTo>
                  <a:cubicBezTo>
                    <a:pt x="148439" y="233464"/>
                    <a:pt x="142119" y="219462"/>
                    <a:pt x="136733" y="205099"/>
                  </a:cubicBezTo>
                  <a:cubicBezTo>
                    <a:pt x="133570" y="196665"/>
                    <a:pt x="130662" y="188123"/>
                    <a:pt x="128187" y="179462"/>
                  </a:cubicBezTo>
                  <a:cubicBezTo>
                    <a:pt x="124960" y="168169"/>
                    <a:pt x="124268" y="156074"/>
                    <a:pt x="119641" y="145279"/>
                  </a:cubicBezTo>
                  <a:cubicBezTo>
                    <a:pt x="115595" y="135839"/>
                    <a:pt x="108247" y="128187"/>
                    <a:pt x="102550" y="119641"/>
                  </a:cubicBezTo>
                  <a:cubicBezTo>
                    <a:pt x="99701" y="105398"/>
                    <a:pt x="96602" y="91203"/>
                    <a:pt x="94004" y="76912"/>
                  </a:cubicBezTo>
                  <a:cubicBezTo>
                    <a:pt x="90904" y="59864"/>
                    <a:pt x="89217" y="42552"/>
                    <a:pt x="85458" y="25637"/>
                  </a:cubicBezTo>
                  <a:cubicBezTo>
                    <a:pt x="83504" y="16844"/>
                    <a:pt x="79761" y="8546"/>
                    <a:pt x="76912" y="0"/>
                  </a:cubicBezTo>
                  <a:cubicBezTo>
                    <a:pt x="71215" y="8546"/>
                    <a:pt x="64414" y="16451"/>
                    <a:pt x="59821" y="25637"/>
                  </a:cubicBezTo>
                  <a:cubicBezTo>
                    <a:pt x="52641" y="39997"/>
                    <a:pt x="46836" y="71768"/>
                    <a:pt x="42729" y="85458"/>
                  </a:cubicBezTo>
                  <a:cubicBezTo>
                    <a:pt x="37552" y="102714"/>
                    <a:pt x="30008" y="119255"/>
                    <a:pt x="25638" y="136733"/>
                  </a:cubicBezTo>
                  <a:cubicBezTo>
                    <a:pt x="25564" y="137029"/>
                    <a:pt x="12633" y="192466"/>
                    <a:pt x="8546" y="196553"/>
                  </a:cubicBezTo>
                  <a:lnTo>
                    <a:pt x="0" y="188007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>
              <a:off x="2059536" y="3042303"/>
              <a:ext cx="179462" cy="94004"/>
            </a:xfrm>
            <a:custGeom>
              <a:avLst/>
              <a:gdLst>
                <a:gd name="connsiteX0" fmla="*/ 0 w 179462"/>
                <a:gd name="connsiteY0" fmla="*/ 0 h 94004"/>
                <a:gd name="connsiteX1" fmla="*/ 42729 w 179462"/>
                <a:gd name="connsiteY1" fmla="*/ 34183 h 94004"/>
                <a:gd name="connsiteX2" fmla="*/ 68367 w 179462"/>
                <a:gd name="connsiteY2" fmla="*/ 42729 h 94004"/>
                <a:gd name="connsiteX3" fmla="*/ 94004 w 179462"/>
                <a:gd name="connsiteY3" fmla="*/ 59820 h 94004"/>
                <a:gd name="connsiteX4" fmla="*/ 119642 w 179462"/>
                <a:gd name="connsiteY4" fmla="*/ 68366 h 94004"/>
                <a:gd name="connsiteX5" fmla="*/ 153825 w 179462"/>
                <a:gd name="connsiteY5" fmla="*/ 85458 h 94004"/>
                <a:gd name="connsiteX6" fmla="*/ 179462 w 179462"/>
                <a:gd name="connsiteY6" fmla="*/ 94004 h 9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462" h="94004">
                  <a:moveTo>
                    <a:pt x="0" y="0"/>
                  </a:moveTo>
                  <a:cubicBezTo>
                    <a:pt x="14243" y="11394"/>
                    <a:pt x="27262" y="24516"/>
                    <a:pt x="42729" y="34183"/>
                  </a:cubicBezTo>
                  <a:cubicBezTo>
                    <a:pt x="50368" y="38957"/>
                    <a:pt x="60310" y="38700"/>
                    <a:pt x="68367" y="42729"/>
                  </a:cubicBezTo>
                  <a:cubicBezTo>
                    <a:pt x="77553" y="47322"/>
                    <a:pt x="84818" y="55227"/>
                    <a:pt x="94004" y="59820"/>
                  </a:cubicBezTo>
                  <a:cubicBezTo>
                    <a:pt x="102061" y="63849"/>
                    <a:pt x="111362" y="64817"/>
                    <a:pt x="119642" y="68366"/>
                  </a:cubicBezTo>
                  <a:cubicBezTo>
                    <a:pt x="131351" y="73384"/>
                    <a:pt x="142116" y="80440"/>
                    <a:pt x="153825" y="85458"/>
                  </a:cubicBezTo>
                  <a:cubicBezTo>
                    <a:pt x="162105" y="89007"/>
                    <a:pt x="179462" y="94004"/>
                    <a:pt x="179462" y="94004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</p:grp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4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PHP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활용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(DB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4464" y="1519314"/>
            <a:ext cx="541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_connect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mysql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DB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접속을 위한 함수의 실행 원리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5146629" y="5033571"/>
              <a:ext cx="2299680" cy="702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8349" y="5025291"/>
                <a:ext cx="2316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/>
              <p14:cNvContentPartPr/>
              <p14:nvPr/>
            </p14:nvContentPartPr>
            <p14:xfrm>
              <a:off x="8830509" y="5068491"/>
              <a:ext cx="360" cy="90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2229" y="5060211"/>
                <a:ext cx="169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/>
              <p14:cNvContentPartPr/>
              <p14:nvPr/>
            </p14:nvContentPartPr>
            <p14:xfrm>
              <a:off x="-1315011" y="3074091"/>
              <a:ext cx="360" cy="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323291" y="3065811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34"/>
    </mc:Choice>
    <mc:Fallback xmlns="">
      <p:transition spd="slow" advTm="4943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815975" y="1892754"/>
            <a:ext cx="6852369" cy="386904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선택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이루어지면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않으면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리턴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15975" y="2353976"/>
            <a:ext cx="5904656" cy="1033890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형식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bool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_select_db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,DB</a:t>
            </a:r>
            <a:r>
              <a:rPr lang="ko-KR" altLang="en-US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리소스값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_select_db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sample”,$connect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815975" y="3989108"/>
            <a:ext cx="7926472" cy="69337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데이터를 추가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삭제를 행하거나 또는 데이터를 조회하는 이런 작업들을 행하기 위한 조작작업이 필요 이를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행하기 위한 여러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조작어를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‘쿼리’라고 하고 이들 쿼리를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처리하기 위한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학습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805818" y="4769866"/>
            <a:ext cx="5904656" cy="1153072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형식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bool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_query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쿼리작업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,DB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 값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_query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(“select * from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,$connect);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=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모든 레코드를 가져오는 쿼리 작업 수행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PHP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활용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(DB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46303" y="1476437"/>
            <a:ext cx="3619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mysql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작업할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지정하는 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303" y="3606531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mysql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조작 관련 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4960149" y="2383971"/>
              <a:ext cx="850320" cy="3794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1869" y="2375691"/>
                <a:ext cx="8668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5834589" y="2725611"/>
              <a:ext cx="479520" cy="15732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309" y="2717331"/>
                <a:ext cx="49608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/>
          <p:cNvSpPr txBox="1"/>
          <p:nvPr/>
        </p:nvSpPr>
        <p:spPr>
          <a:xfrm>
            <a:off x="5878509" y="2932868"/>
            <a:ext cx="200585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정보 저장한 변수 이름</a:t>
            </a:r>
            <a:endParaRPr lang="en-US" altLang="ko-KR" sz="10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6156789" y="2786811"/>
              <a:ext cx="202320" cy="1674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8509" y="2778531"/>
                <a:ext cx="218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잉크 5"/>
              <p14:cNvContentPartPr/>
              <p14:nvPr/>
            </p14:nvContentPartPr>
            <p14:xfrm>
              <a:off x="9579309" y="2403411"/>
              <a:ext cx="360" cy="3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1029" y="2395131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/>
              <p14:cNvContentPartPr/>
              <p14:nvPr/>
            </p14:nvContentPartPr>
            <p14:xfrm>
              <a:off x="5869509" y="3004611"/>
              <a:ext cx="9000" cy="90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61229" y="2996331"/>
                <a:ext cx="2556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66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18"/>
    </mc:Choice>
    <mc:Fallback xmlns="">
      <p:transition spd="slow" advTm="2031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899592" y="1912204"/>
            <a:ext cx="6624736" cy="69337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MySQL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작업이 모두 끝난 후 연결됐던 접속을 해제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괄호 안에 연결 리소스 값을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표시하지 않으면 가장 최근에 접속한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연결을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해제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99592" y="2683002"/>
            <a:ext cx="5904656" cy="1153072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형식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bool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_close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리소스값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_close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=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연결리소스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연결해제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PHP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활용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(DB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 해제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5576" y="1453463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mysql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연결 해제 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0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64"/>
    </mc:Choice>
    <mc:Fallback xmlns="">
      <p:transition spd="slow" advTm="4746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852" y="2066205"/>
            <a:ext cx="648072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//DB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서버접속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('localhost','root','000000');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if(!$connect){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die("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연결에 실패하였습니다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.".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mysqli_error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성공적으로 연결되었습니다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"&lt;/p&gt;";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연결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$select=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i_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select_db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if(!$select)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die("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선택에 실패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".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mysqli_error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선택에 성공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종료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_close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4460" y="2066205"/>
            <a:ext cx="100811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22_1.php </a:t>
            </a:r>
            <a:endParaRPr lang="ko-KR" altLang="en-US" sz="10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2773" y="1047219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실습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MySQL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접속 및 해제 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96" y="4393655"/>
            <a:ext cx="3384376" cy="14274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42773" y="1523307"/>
            <a:ext cx="5759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en-US" altLang="ko-KR" sz="14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작성을 통하여 </a:t>
            </a:r>
            <a:r>
              <a:rPr lang="en-US" altLang="ko-KR" sz="14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samle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DB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연결을 실습해 본다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16" y="2464364"/>
            <a:ext cx="1795356" cy="16105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잉크 23"/>
              <p14:cNvContentPartPr/>
              <p14:nvPr/>
            </p14:nvContentPartPr>
            <p14:xfrm>
              <a:off x="4381640" y="3452360"/>
              <a:ext cx="2133720" cy="80424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73360" y="3444080"/>
                <a:ext cx="215028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잉크 25"/>
              <p14:cNvContentPartPr/>
              <p14:nvPr/>
            </p14:nvContentPartPr>
            <p14:xfrm>
              <a:off x="4368680" y="3898760"/>
              <a:ext cx="444960" cy="59724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0400" y="3890480"/>
                <a:ext cx="4615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/>
              <p14:cNvContentPartPr/>
              <p14:nvPr/>
            </p14:nvContentPartPr>
            <p14:xfrm>
              <a:off x="6527240" y="3397640"/>
              <a:ext cx="690840" cy="28800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8960" y="3389360"/>
                <a:ext cx="70740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5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129"/>
    </mc:Choice>
    <mc:Fallback xmlns="">
      <p:transition spd="slow" advTm="15612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8" y="1873805"/>
            <a:ext cx="4638904" cy="2432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9" y="4432154"/>
            <a:ext cx="1474561" cy="171192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2773" y="1047219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실습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MySQL console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2209759" y="4408686"/>
            <a:ext cx="3908508" cy="1612772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화면 전환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-u root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–p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  입력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‘000000’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화면을 통하여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Sample DB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use sample;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존재여부 확인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show tables;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432154"/>
            <a:ext cx="1903469" cy="15893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2773" y="1523307"/>
            <a:ext cx="662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 화면 전환 및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 DB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및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goods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생성을 실습해 본다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3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71"/>
    </mc:Choice>
    <mc:Fallback xmlns="">
      <p:transition spd="slow" advTm="9077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2" y="1988839"/>
            <a:ext cx="5374438" cy="3959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780928"/>
            <a:ext cx="3456384" cy="2543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2773" y="1047219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실습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WAMP(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php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myadmin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 bwMode="auto">
          <a:xfrm>
            <a:off x="3467600" y="4725144"/>
            <a:ext cx="3768696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2773" y="1523307"/>
            <a:ext cx="6950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: </a:t>
            </a:r>
            <a:r>
              <a:rPr lang="en-US" altLang="ko-KR" sz="14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phpMyAdmin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 DB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goods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내용을 확인해 본다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/>
              <p14:cNvContentPartPr/>
              <p14:nvPr/>
            </p14:nvContentPartPr>
            <p14:xfrm>
              <a:off x="1892240" y="4544960"/>
              <a:ext cx="1575360" cy="2250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3960" y="4536680"/>
                <a:ext cx="159192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7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20"/>
    </mc:Choice>
    <mc:Fallback xmlns="">
      <p:transition spd="slow" advTm="3772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8202" y="2209125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DB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개념정리</a:t>
              </a:r>
              <a:endParaRPr lang="ko-KR" altLang="en-US" sz="20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68203" y="2973928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DB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생성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86840" y="2429392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7273" y="3190741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응용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528775" y="3748181"/>
            <a:ext cx="7930852" cy="832947"/>
            <a:chOff x="233" y="1451"/>
            <a:chExt cx="4788" cy="568"/>
          </a:xfrm>
        </p:grpSpPr>
        <p:pic>
          <p:nvPicPr>
            <p:cNvPr id="2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DB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연동작업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07845" y="3964994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DB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개요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3848" y="156523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3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04"/>
    </mc:Choice>
    <mc:Fallback xmlns="">
      <p:transition spd="slow" advTm="6210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7" y="1840199"/>
            <a:ext cx="7333748" cy="3471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681" y="1505920"/>
            <a:ext cx="2441374" cy="307777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= root  /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000000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2773" y="1047219"/>
            <a:ext cx="6124549" cy="374586"/>
            <a:chOff x="393848" y="1050245"/>
            <a:chExt cx="6124549" cy="374586"/>
          </a:xfrm>
        </p:grpSpPr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실습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WAMP(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php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myadmin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/>
              <p14:cNvContentPartPr/>
              <p14:nvPr/>
            </p14:nvContentPartPr>
            <p14:xfrm>
              <a:off x="60909" y="3064011"/>
              <a:ext cx="1194120" cy="6984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29" y="3055731"/>
                <a:ext cx="1210680" cy="7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88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3"/>
    </mc:Choice>
    <mc:Fallback xmlns="">
      <p:transition spd="slow" advTm="3024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4991" y="2335306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쿼리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테이블 생성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/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레코드추가</a:t>
              </a:r>
              <a:endParaRPr lang="ko-KR" altLang="en-US" sz="20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4992" y="3100109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쿼리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레코드 수정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/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삭제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43629" y="2471484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4062" y="3232833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5539" y="1585878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0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79"/>
    </mc:Choice>
    <mc:Fallback xmlns="">
      <p:transition spd="slow" advTm="5037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539552" y="1436438"/>
            <a:ext cx="7926472" cy="65385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Query 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데이터베이스로부터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요구하는 어떤 결과를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얻기 위한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 추가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일련의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조작 작업 을 의미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7048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74594" y="2798020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23_create.php </a:t>
            </a:r>
            <a:endParaRPr lang="ko-KR" altLang="en-US" sz="1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DB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(Query)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9780" y="2317329"/>
            <a:ext cx="555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goods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생성하는 작업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잉크 21"/>
              <p14:cNvContentPartPr/>
              <p14:nvPr/>
            </p14:nvContentPartPr>
            <p14:xfrm>
              <a:off x="5267029" y="2974484"/>
              <a:ext cx="298440" cy="41112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8749" y="2966204"/>
                <a:ext cx="315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77" name="잉크 3076"/>
              <p14:cNvContentPartPr/>
              <p14:nvPr/>
            </p14:nvContentPartPr>
            <p14:xfrm>
              <a:off x="648229" y="4545524"/>
              <a:ext cx="1074240" cy="1235520"/>
            </p14:xfrm>
          </p:contentPart>
        </mc:Choice>
        <mc:Fallback xmlns="">
          <p:pic>
            <p:nvPicPr>
              <p:cNvPr id="3077" name="잉크 307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949" y="4537244"/>
                <a:ext cx="109080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81" name="잉크 3080"/>
              <p14:cNvContentPartPr/>
              <p14:nvPr/>
            </p14:nvContentPartPr>
            <p14:xfrm>
              <a:off x="656869" y="3880964"/>
              <a:ext cx="540360" cy="18000"/>
            </p14:xfrm>
          </p:contentPart>
        </mc:Choice>
        <mc:Fallback xmlns="">
          <p:pic>
            <p:nvPicPr>
              <p:cNvPr id="3081" name="잉크 308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589" y="3872684"/>
                <a:ext cx="5569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82" name="잉크 3081"/>
              <p14:cNvContentPartPr/>
              <p14:nvPr/>
            </p14:nvContentPartPr>
            <p14:xfrm>
              <a:off x="1629229" y="3229724"/>
              <a:ext cx="540720" cy="29160"/>
            </p14:xfrm>
          </p:contentPart>
        </mc:Choice>
        <mc:Fallback xmlns="">
          <p:pic>
            <p:nvPicPr>
              <p:cNvPr id="3082" name="잉크 308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20949" y="3221444"/>
                <a:ext cx="5572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84" name="잉크 3083"/>
              <p14:cNvContentPartPr/>
              <p14:nvPr/>
            </p14:nvContentPartPr>
            <p14:xfrm>
              <a:off x="4422469" y="5453084"/>
              <a:ext cx="360" cy="360"/>
            </p14:xfrm>
          </p:contentPart>
        </mc:Choice>
        <mc:Fallback xmlns="">
          <p:pic>
            <p:nvPicPr>
              <p:cNvPr id="3084" name="잉크 30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4189" y="5444804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/>
          <p:cNvSpPr txBox="1"/>
          <p:nvPr/>
        </p:nvSpPr>
        <p:spPr>
          <a:xfrm>
            <a:off x="3914018" y="4797152"/>
            <a:ext cx="3004462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수정</a:t>
            </a:r>
            <a:endParaRPr lang="en-US" altLang="ko-KR" sz="100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mysql_connect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_connect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mysql_select_db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_select_db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mysql_query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_query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mysql_close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_close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58087" y="3147931"/>
            <a:ext cx="300446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없는 경우 </a:t>
            </a:r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“”, 000000 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“000000” 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수정하여 코드 작성</a:t>
            </a:r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잉크 4"/>
              <p14:cNvContentPartPr/>
              <p14:nvPr/>
            </p14:nvContentPartPr>
            <p14:xfrm>
              <a:off x="582909" y="3889851"/>
              <a:ext cx="568800" cy="3027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629" y="3881571"/>
                <a:ext cx="585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잉크 5"/>
              <p14:cNvContentPartPr/>
              <p14:nvPr/>
            </p14:nvContentPartPr>
            <p14:xfrm>
              <a:off x="7051749" y="2723451"/>
              <a:ext cx="1152360" cy="4057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43469" y="2715171"/>
                <a:ext cx="11689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잉크 6"/>
              <p14:cNvContentPartPr/>
              <p14:nvPr/>
            </p14:nvContentPartPr>
            <p14:xfrm>
              <a:off x="8038149" y="2481891"/>
              <a:ext cx="383400" cy="3294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29869" y="2473611"/>
                <a:ext cx="399960" cy="3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8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601"/>
    </mc:Choice>
    <mc:Fallback xmlns="">
      <p:transition spd="slow" advTm="28460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151" y="1740006"/>
            <a:ext cx="7560840" cy="4293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localhost","root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","");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if(!$connect)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die("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connect error".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mysqli_error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=＂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)";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die("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오류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echo("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작성 성공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9169" y="1726190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23_create.php </a:t>
            </a:r>
            <a:endParaRPr lang="ko-KR" altLang="en-US" sz="10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558" y="1343442"/>
            <a:ext cx="7570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en-US" altLang="ko-KR" sz="14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ko-KR" altLang="en-US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goods </a:t>
            </a:r>
            <a:r>
              <a:rPr lang="ko-KR" altLang="en-US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생성하는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lang="ko-KR" altLang="en-US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실습해 본다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DB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(Query)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아래쪽 화살표 15"/>
          <p:cNvSpPr/>
          <p:nvPr/>
        </p:nvSpPr>
        <p:spPr bwMode="auto">
          <a:xfrm>
            <a:off x="6673002" y="4928775"/>
            <a:ext cx="329583" cy="228417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424" y="3826339"/>
            <a:ext cx="3734321" cy="10955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424" y="5177625"/>
            <a:ext cx="3325008" cy="12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79"/>
    </mc:Choice>
    <mc:Fallback xmlns="">
      <p:transition spd="slow" advTm="9497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58052" y="1509655"/>
            <a:ext cx="7926472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등록 입력 폼에서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각 내용들을 데이터베이스에 저장하는 것으로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명령으로 작성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644" y="1916832"/>
            <a:ext cx="7920880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참고사항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레코드 추가 쿼리 </a:t>
            </a:r>
            <a:r>
              <a:rPr lang="en-US" altLang="ko-KR" sz="1400" b="1" dirty="0" err="1"/>
              <a:t>sql</a:t>
            </a:r>
            <a:r>
              <a:rPr lang="ko-KR" altLang="en-US" sz="1400" b="1" dirty="0" smtClean="0"/>
              <a:t>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</a:rPr>
              <a:t>   </a:t>
            </a:r>
            <a:r>
              <a:rPr lang="en-US" altLang="ko-KR" sz="1400" b="1" dirty="0">
                <a:solidFill>
                  <a:srgbClr val="0000CC"/>
                </a:solidFill>
              </a:rPr>
              <a:t>insert into </a:t>
            </a:r>
            <a:r>
              <a:rPr lang="ko-KR" altLang="en-US" sz="1400" b="1" dirty="0" err="1"/>
              <a:t>테이블명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필드명</a:t>
            </a:r>
            <a:r>
              <a:rPr lang="en-US" altLang="ko-KR" sz="1400" b="1" dirty="0"/>
              <a:t>)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    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values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값</a:t>
            </a:r>
            <a:r>
              <a:rPr lang="en-US" altLang="ko-KR" sz="1400" b="1" dirty="0"/>
              <a:t>1,</a:t>
            </a:r>
            <a:r>
              <a:rPr lang="ko-KR" altLang="en-US" sz="1400" b="1" dirty="0"/>
              <a:t>값</a:t>
            </a:r>
            <a:r>
              <a:rPr lang="en-US" altLang="ko-KR" sz="1400" b="1" dirty="0"/>
              <a:t>2</a:t>
            </a:r>
            <a:r>
              <a:rPr lang="en-US" altLang="ko-KR" sz="1400" b="1" dirty="0" smtClean="0"/>
              <a:t>…);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) INSERT INTO </a:t>
            </a:r>
            <a:r>
              <a:rPr lang="ko-KR" altLang="en-US" sz="1400" b="1" dirty="0"/>
              <a:t>상품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상품코드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상품명</a:t>
            </a:r>
            <a:r>
              <a:rPr lang="en-US" altLang="ko-KR" sz="1400" b="1" dirty="0"/>
              <a:t>) VALUES(‘QA_01’,’</a:t>
            </a:r>
            <a:r>
              <a:rPr lang="ko-KR" altLang="en-US" sz="1400" b="1" dirty="0"/>
              <a:t>복사기’</a:t>
            </a:r>
            <a:r>
              <a:rPr lang="en-US" altLang="ko-KR" sz="1400" b="1" dirty="0"/>
              <a:t>); 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4" y="4005064"/>
            <a:ext cx="3554542" cy="197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15" y="4077072"/>
            <a:ext cx="3516809" cy="61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15" y="4869160"/>
            <a:ext cx="30289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오른쪽 화살표 10"/>
          <p:cNvSpPr/>
          <p:nvPr/>
        </p:nvSpPr>
        <p:spPr bwMode="auto">
          <a:xfrm>
            <a:off x="4283968" y="4149080"/>
            <a:ext cx="432048" cy="306222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58" y="3800941"/>
            <a:ext cx="3374642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콘솔을 통해 </a:t>
            </a:r>
            <a:r>
              <a:rPr lang="en-US" altLang="ko-KR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것을 확인할 수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Goods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테이블에 레코드 저장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70"/>
    </mc:Choice>
    <mc:Fallback xmlns="">
      <p:transition spd="slow" advTm="12407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539552" y="1442163"/>
            <a:ext cx="7926472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23_IN.HTML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이 작업을 서버에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넘길 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실행할 파일과 각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파악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7" y="1753520"/>
            <a:ext cx="7992888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557167" y="5835927"/>
            <a:ext cx="7926472" cy="257369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23_insert.php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연 다음 가장 먼저 위에서 요청한 값들을 저장하는 작업을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929861" y="2875584"/>
            <a:ext cx="1800200" cy="1106832"/>
          </a:xfrm>
          <a:prstGeom prst="rect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  <a:p>
            <a:pPr marL="292100" marR="0" indent="-292100" algn="l" defTabSz="914400" rtl="0" eaLnBrk="1" fontAlgn="ctr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lang="en-US" altLang="ko-KR" sz="1600" b="1" dirty="0">
              <a:ea typeface="굴림체" pitchFamily="49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390231" y="2279536"/>
            <a:ext cx="2019020" cy="417413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Goods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테이블에 레코드 저장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7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24"/>
    </mc:Choice>
    <mc:Fallback xmlns="">
      <p:transition spd="slow" advTm="8752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6115"/>
            <a:ext cx="49434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539552" y="3496652"/>
            <a:ext cx="7926472" cy="626701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4)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변수에 저장한 값들은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저장되어야 하므로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위해서 먼저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sample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선택하는 작업이 이루어져야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263336"/>
            <a:ext cx="80105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5" y="5285934"/>
            <a:ext cx="7965703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9873" y="5861998"/>
            <a:ext cx="208986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inrec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저장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5861998"/>
            <a:ext cx="262764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양 옆을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따옴표로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묶어준다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67544" y="1484784"/>
            <a:ext cx="7926472" cy="257369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3)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23_insert.php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연 다음 가장 먼저 위에서 요청한 값들을 저장하는 작업을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11560" y="5157307"/>
            <a:ext cx="7926472" cy="257369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5)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선택된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변수 값들을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 작업을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기술한다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544" y="902208"/>
            <a:ext cx="6124549" cy="370091"/>
            <a:chOff x="385913" y="1054740"/>
            <a:chExt cx="6124549" cy="370091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Goods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테이블에 레코드 저장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68144" y="2310172"/>
            <a:ext cx="3004462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수정</a:t>
            </a:r>
            <a:endParaRPr lang="en-US" altLang="ko-KR" sz="100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mysql_connect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_connect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mysql_select_db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_select_db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 경우 </a:t>
            </a:r>
            <a:r>
              <a:rPr lang="en-US" altLang="ko-KR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“”, 000000 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</a:t>
            </a:r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“000000” </a:t>
            </a:r>
            <a:r>
              <a:rPr lang="ko-KR" altLang="en-US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수정하여 코드 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10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2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05"/>
    </mc:Choice>
    <mc:Fallback xmlns="">
      <p:transition spd="slow" advTm="188105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67544" y="1441551"/>
            <a:ext cx="7926472" cy="590987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6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전송하여 쿼리가 제대로 수행되면 수행된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값을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읽어와서 등록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되었는지 혹은 실패했는지를 화면에 표시합니다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10665"/>
            <a:ext cx="5600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8444" y="2110665"/>
            <a:ext cx="2100255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쿼리실행결과를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 받음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455072"/>
            <a:ext cx="424847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서버상에 제대로 표시되는지 여부를 테스트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 참고용이므로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프로그램에서는 기술할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없다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2699792" y="2593571"/>
            <a:ext cx="1872208" cy="0"/>
          </a:xfrm>
          <a:prstGeom prst="straightConnector1">
            <a:avLst/>
          </a:prstGeom>
          <a:noFill/>
          <a:ln w="222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427984" y="3007985"/>
            <a:ext cx="424847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쿼리실행결과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저장되었는지 안되었는지를 화면에 표시 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67544" y="4298498"/>
            <a:ext cx="7926472" cy="349702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7)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접속을 해제하는 작업을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0" y="4729708"/>
            <a:ext cx="4219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7544" y="902208"/>
            <a:ext cx="6124549" cy="370091"/>
            <a:chOff x="385913" y="1054740"/>
            <a:chExt cx="6124549" cy="370091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Goods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테이블에 레코드 저장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89862" y="5301208"/>
            <a:ext cx="3004462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수정</a:t>
            </a:r>
            <a:endParaRPr lang="en-US" altLang="ko-KR" sz="100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mysql_query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_query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mysql_close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_close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0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1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851"/>
    </mc:Choice>
    <mc:Fallback xmlns="">
      <p:transition spd="slow" advTm="13285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67544" y="1394919"/>
            <a:ext cx="7926472" cy="626701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8)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23_in.html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열어서 데이터를 입력하고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눌러서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등록성공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메시지가 나타나면 저장이 된 것 입니다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실행하고 그림처럼 결과를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04079"/>
            <a:ext cx="36290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" y="4617651"/>
            <a:ext cx="39338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44710" y="2527581"/>
            <a:ext cx="1309974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이동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1958980" y="2633773"/>
            <a:ext cx="2016224" cy="0"/>
          </a:xfrm>
          <a:prstGeom prst="straightConnector1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953206" y="2879075"/>
            <a:ext cx="2770310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Goods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전체 레코드를 화면에 표시 </a:t>
            </a: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2581414" y="2921805"/>
            <a:ext cx="1270506" cy="0"/>
          </a:xfrm>
          <a:prstGeom prst="straightConnector1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283968" y="4137463"/>
            <a:ext cx="3855543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데이터가 제대로 나오면 정말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성공한 것이다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문제는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부분이 이렇게 잘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 나온다는데 있다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유명한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깨짐 현상이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나타날 경우가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flipH="1">
            <a:off x="2411760" y="4617651"/>
            <a:ext cx="1872208" cy="838200"/>
          </a:xfrm>
          <a:prstGeom prst="straightConnector1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7544" y="902208"/>
            <a:ext cx="6124549" cy="370091"/>
            <a:chOff x="385913" y="1054740"/>
            <a:chExt cx="6124549" cy="370091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Goods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테이블에 레코드 저장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41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82"/>
    </mc:Choice>
    <mc:Fallback xmlns="">
      <p:transition spd="slow" advTm="9898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5" y="2524747"/>
            <a:ext cx="7411769" cy="358386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9552" y="1404024"/>
            <a:ext cx="7926472" cy="999838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아파치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데는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보았듯이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아무 이상이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문자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맞지 않아서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깨짐 현상이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것이다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MySQL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콘솔에서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그림처럼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status;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입력해보면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셋을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확인할 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552" y="4727465"/>
            <a:ext cx="2374696" cy="576064"/>
          </a:xfrm>
          <a:prstGeom prst="rect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2928002" y="4860311"/>
            <a:ext cx="1427974" cy="0"/>
          </a:xfrm>
          <a:prstGeom prst="straightConnector1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81617" y="4644287"/>
            <a:ext cx="4027064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character set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utf8mb4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</a:p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있으며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??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나오는 이유는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유니코드에서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한글에 해당하는 값이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없으므로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표시 되거나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에러발생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한글 문제 해결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7544" y="902208"/>
            <a:ext cx="6124549" cy="370091"/>
            <a:chOff x="385913" y="1054740"/>
            <a:chExt cx="6124549" cy="37009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서버의 한글 깨짐 문제해결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3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49"/>
    </mc:Choice>
    <mc:Fallback xmlns="">
      <p:transition spd="slow" advTm="880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755576" y="3919584"/>
            <a:ext cx="7920880" cy="2478787"/>
          </a:xfrm>
          <a:prstGeom prst="roundRect">
            <a:avLst/>
          </a:prstGeom>
          <a:solidFill>
            <a:srgbClr val="FFFF00">
              <a:alpha val="16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34525" y="1502615"/>
            <a:ext cx="7992888" cy="749486"/>
          </a:xfrm>
          <a:prstGeom prst="roundRect">
            <a:avLst/>
          </a:prstGeom>
          <a:solidFill>
            <a:srgbClr val="FFFF00">
              <a:alpha val="1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상에서 회원가입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글 내용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각종 데이터 정보 등을 저장하기 위해서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필요하며 어플리케이션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원활한 통신작업을 통해 가능 </a:t>
            </a: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pPr/>
              <a:t>3</a:t>
            </a:fld>
            <a:endParaRPr lang="en-US" altLang="ko-KR">
              <a:solidFill>
                <a:srgbClr val="3333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개념정리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37861"/>
            <a:ext cx="5184576" cy="136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34" y="4110569"/>
            <a:ext cx="3357921" cy="211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20634" y="3717032"/>
            <a:ext cx="269176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프로그래밍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42893"/>
            <a:ext cx="3240359" cy="170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517631" y="4847558"/>
            <a:ext cx="419348" cy="355508"/>
          </a:xfrm>
          <a:prstGeom prst="rightArrow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DB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개요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DBMS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작동원리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10"/>
    </mc:Choice>
    <mc:Fallback xmlns="">
      <p:transition spd="slow" advTm="16371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510420" y="1603673"/>
            <a:ext cx="7926472" cy="999838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character_set_client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브라우저에서 보내는 문자열이 어떤 문자 셋인지를 의미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character_set_connection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문자셋으로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접속을 했는지를 의미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character_set_results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 결과를 어떤 문자 셋으로 받을지를 지정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0" y="2751312"/>
            <a:ext cx="335291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67335"/>
            <a:ext cx="42576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864" y="4983559"/>
            <a:ext cx="382829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깨짐이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발생하지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않게 됨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셋이 같지 않을 때 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깨짐이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발생하므로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이들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셋을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변경하는 작업을 수행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9800" y="4335488"/>
            <a:ext cx="201622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문자셋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Character_set_db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6878" y="2851472"/>
            <a:ext cx="164195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문자셋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Character_set_client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아래쪽 화살표 설명선 3"/>
          <p:cNvSpPr/>
          <p:nvPr/>
        </p:nvSpPr>
        <p:spPr bwMode="auto">
          <a:xfrm>
            <a:off x="3863336" y="3687415"/>
            <a:ext cx="492640" cy="927745"/>
          </a:xfrm>
          <a:prstGeom prst="downArrowCallout">
            <a:avLst>
              <a:gd name="adj1" fmla="val 66632"/>
              <a:gd name="adj2" fmla="val 50000"/>
              <a:gd name="adj3" fmla="val 25000"/>
              <a:gd name="adj4" fmla="val 39185"/>
            </a:avLst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한글 문제 해결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7544" y="902208"/>
            <a:ext cx="6124549" cy="370091"/>
            <a:chOff x="385913" y="1054740"/>
            <a:chExt cx="6124549" cy="370091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서버의 한글 깨짐 문제해결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3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04"/>
    </mc:Choice>
    <mc:Fallback xmlns="">
      <p:transition spd="slow" advTm="108304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62638" y="1412776"/>
            <a:ext cx="7926472" cy="442035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1 )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폴더에서 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my.ini”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클릭하여 연 다음 우리는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문자셋을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utf8’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[client],[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wampmysqld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],[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mysqldump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],[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찾아서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utf8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내용을 변경 및 추가하고 저장한다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한글 문제 해결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7544" y="902208"/>
            <a:ext cx="6124549" cy="370091"/>
            <a:chOff x="385913" y="1054740"/>
            <a:chExt cx="6124549" cy="370091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서버의 한글 깨짐 문제해결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95288"/>
            <a:ext cx="1800512" cy="37872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67206"/>
            <a:ext cx="2381250" cy="221932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032552" y="1881537"/>
            <a:ext cx="4572000" cy="45550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[client]</a:t>
            </a:r>
          </a:p>
          <a:p>
            <a:r>
              <a:rPr lang="en-US" altLang="ko-KR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default-character-set=UTF8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mysqladmin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user=root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port=3306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The MySQL server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mysqld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set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basedir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to your installation path</a:t>
            </a:r>
          </a:p>
          <a:p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basedir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="C:/Bitnami/wampstack-7.3.24-0/mysql"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set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datadir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to the location of your data directory</a:t>
            </a:r>
          </a:p>
          <a:p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datadir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="C:/Bitnami/wampstack-7.3.24-0/mysql/data"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port=3306</a:t>
            </a:r>
          </a:p>
          <a:p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max_allowed_packet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=32M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bind-address=127.0.0.1</a:t>
            </a:r>
          </a:p>
          <a:p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binlog_expire_logs_seconds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=604800</a:t>
            </a:r>
          </a:p>
          <a:p>
            <a:r>
              <a:rPr lang="en-US" altLang="ko-KR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character-set-server=utf8</a:t>
            </a:r>
          </a:p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collation-server=utf8_unicode_ci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The default storage engine that will be used when create new tables when</a:t>
            </a:r>
          </a:p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default-storage-engine=INNODB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log-error="C:/Bitnami/wampstack-7.3.24-0/mysql/data/mysqld.log"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default-authentication-plugin=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mysql_native_password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mysqldump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max_allowed_packet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=32M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default-character-set=UTF8</a:t>
            </a:r>
          </a:p>
          <a:p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port=3306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default-character-set=UTF8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91783" y="5445224"/>
            <a:ext cx="2016224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코드수정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Mysqldump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default-character-set=UTF8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default-character-set=UTF8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5976" y="1890207"/>
            <a:ext cx="933959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My.ini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95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15"/>
    </mc:Choice>
    <mc:Fallback xmlns="">
      <p:transition spd="slow" advTm="108315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5252" y="6279123"/>
            <a:ext cx="3687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alter database [</a:t>
            </a:r>
            <a:r>
              <a:rPr lang="ko-KR" altLang="en-US" sz="1000" dirty="0"/>
              <a:t>데이터베이스명</a:t>
            </a:r>
            <a:r>
              <a:rPr lang="en-US" altLang="ko-KR" sz="1000" dirty="0"/>
              <a:t>] default character set UTF8;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43916" y="2032661"/>
            <a:ext cx="4212729" cy="394723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[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default-character-set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euckr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-&gt;&gt; </a:t>
            </a:r>
            <a:r>
              <a:rPr lang="ko-KR" altLang="en-US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utf8에서 </a:t>
            </a:r>
            <a:r>
              <a:rPr lang="ko-KR" altLang="en-US" sz="12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euckr</a:t>
            </a:r>
            <a:r>
              <a:rPr lang="ko-KR" altLang="en-US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[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init_connect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=&amp;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quot;SET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collation_connection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utf8_general_ci&amp;quot;</a:t>
            </a: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init_connect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=&amp;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quot;SET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 utf8&amp;quot;</a:t>
            </a: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character-set-server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utf8</a:t>
            </a: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collation-server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utf8_general_ci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[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default-character-set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euckr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-&gt;&gt; utf8에서 </a:t>
            </a:r>
            <a:r>
              <a:rPr lang="ko-KR" altLang="en-US" sz="12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euckr</a:t>
            </a:r>
            <a:r>
              <a:rPr lang="ko-KR" altLang="en-US" sz="12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3653" y="2068860"/>
            <a:ext cx="933959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My.ini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3" y="2032661"/>
            <a:ext cx="4332362" cy="381952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 bwMode="auto">
          <a:xfrm>
            <a:off x="515070" y="1186314"/>
            <a:ext cx="8394847" cy="626701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 판넬의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my.ini”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클릭하여 연 다음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내용을 변경하고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콘솔에서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status;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우측의 결과가 나오면 한글 문제는 해결된 것이다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15071" y="831813"/>
            <a:ext cx="6124549" cy="370091"/>
            <a:chOff x="385913" y="1054740"/>
            <a:chExt cx="6124549" cy="370091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서버의 한글 깨짐 문제해결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한글 문제 해결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자유형 16"/>
          <p:cNvSpPr/>
          <p:nvPr/>
        </p:nvSpPr>
        <p:spPr bwMode="auto">
          <a:xfrm>
            <a:off x="6024738" y="4650377"/>
            <a:ext cx="846325" cy="374469"/>
          </a:xfrm>
          <a:custGeom>
            <a:avLst/>
            <a:gdLst>
              <a:gd name="connsiteX0" fmla="*/ 315102 w 846325"/>
              <a:gd name="connsiteY0" fmla="*/ 374469 h 374469"/>
              <a:gd name="connsiteX1" fmla="*/ 167056 w 846325"/>
              <a:gd name="connsiteY1" fmla="*/ 357052 h 374469"/>
              <a:gd name="connsiteX2" fmla="*/ 123513 w 846325"/>
              <a:gd name="connsiteY2" fmla="*/ 348343 h 374469"/>
              <a:gd name="connsiteX3" fmla="*/ 27719 w 846325"/>
              <a:gd name="connsiteY3" fmla="*/ 330926 h 374469"/>
              <a:gd name="connsiteX4" fmla="*/ 1593 w 846325"/>
              <a:gd name="connsiteY4" fmla="*/ 313509 h 374469"/>
              <a:gd name="connsiteX5" fmla="*/ 10302 w 846325"/>
              <a:gd name="connsiteY5" fmla="*/ 226423 h 374469"/>
              <a:gd name="connsiteX6" fmla="*/ 27719 w 846325"/>
              <a:gd name="connsiteY6" fmla="*/ 200297 h 374469"/>
              <a:gd name="connsiteX7" fmla="*/ 97388 w 846325"/>
              <a:gd name="connsiteY7" fmla="*/ 139337 h 374469"/>
              <a:gd name="connsiteX8" fmla="*/ 140931 w 846325"/>
              <a:gd name="connsiteY8" fmla="*/ 104503 h 374469"/>
              <a:gd name="connsiteX9" fmla="*/ 193182 w 846325"/>
              <a:gd name="connsiteY9" fmla="*/ 69669 h 374469"/>
              <a:gd name="connsiteX10" fmla="*/ 219308 w 846325"/>
              <a:gd name="connsiteY10" fmla="*/ 52252 h 374469"/>
              <a:gd name="connsiteX11" fmla="*/ 245433 w 846325"/>
              <a:gd name="connsiteY11" fmla="*/ 43543 h 374469"/>
              <a:gd name="connsiteX12" fmla="*/ 271559 w 846325"/>
              <a:gd name="connsiteY12" fmla="*/ 17417 h 374469"/>
              <a:gd name="connsiteX13" fmla="*/ 323811 w 846325"/>
              <a:gd name="connsiteY13" fmla="*/ 0 h 374469"/>
              <a:gd name="connsiteX14" fmla="*/ 602485 w 846325"/>
              <a:gd name="connsiteY14" fmla="*/ 17417 h 374469"/>
              <a:gd name="connsiteX15" fmla="*/ 715696 w 846325"/>
              <a:gd name="connsiteY15" fmla="*/ 34834 h 374469"/>
              <a:gd name="connsiteX16" fmla="*/ 767948 w 846325"/>
              <a:gd name="connsiteY16" fmla="*/ 69669 h 374469"/>
              <a:gd name="connsiteX17" fmla="*/ 811491 w 846325"/>
              <a:gd name="connsiteY17" fmla="*/ 104503 h 374469"/>
              <a:gd name="connsiteX18" fmla="*/ 828908 w 846325"/>
              <a:gd name="connsiteY18" fmla="*/ 139337 h 374469"/>
              <a:gd name="connsiteX19" fmla="*/ 846325 w 846325"/>
              <a:gd name="connsiteY19" fmla="*/ 191589 h 374469"/>
              <a:gd name="connsiteX20" fmla="*/ 837616 w 846325"/>
              <a:gd name="connsiteY20" fmla="*/ 226423 h 374469"/>
              <a:gd name="connsiteX21" fmla="*/ 802782 w 846325"/>
              <a:gd name="connsiteY21" fmla="*/ 235132 h 374469"/>
              <a:gd name="connsiteX22" fmla="*/ 733113 w 846325"/>
              <a:gd name="connsiteY22" fmla="*/ 269966 h 374469"/>
              <a:gd name="connsiteX23" fmla="*/ 698279 w 846325"/>
              <a:gd name="connsiteY23" fmla="*/ 287383 h 374469"/>
              <a:gd name="connsiteX24" fmla="*/ 646028 w 846325"/>
              <a:gd name="connsiteY24" fmla="*/ 322217 h 374469"/>
              <a:gd name="connsiteX25" fmla="*/ 463148 w 846325"/>
              <a:gd name="connsiteY25" fmla="*/ 339634 h 374469"/>
              <a:gd name="connsiteX26" fmla="*/ 419605 w 846325"/>
              <a:gd name="connsiteY26" fmla="*/ 348343 h 37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46325" h="374469">
                <a:moveTo>
                  <a:pt x="315102" y="374469"/>
                </a:moveTo>
                <a:cubicBezTo>
                  <a:pt x="253213" y="368280"/>
                  <a:pt x="224797" y="366675"/>
                  <a:pt x="167056" y="357052"/>
                </a:cubicBezTo>
                <a:cubicBezTo>
                  <a:pt x="152456" y="354619"/>
                  <a:pt x="138113" y="350777"/>
                  <a:pt x="123513" y="348343"/>
                </a:cubicBezTo>
                <a:cubicBezTo>
                  <a:pt x="29896" y="332739"/>
                  <a:pt x="94600" y="347645"/>
                  <a:pt x="27719" y="330926"/>
                </a:cubicBezTo>
                <a:cubicBezTo>
                  <a:pt x="19010" y="325120"/>
                  <a:pt x="3314" y="323833"/>
                  <a:pt x="1593" y="313509"/>
                </a:cubicBezTo>
                <a:cubicBezTo>
                  <a:pt x="-3203" y="284732"/>
                  <a:pt x="3742" y="254849"/>
                  <a:pt x="10302" y="226423"/>
                </a:cubicBezTo>
                <a:cubicBezTo>
                  <a:pt x="12655" y="216225"/>
                  <a:pt x="20827" y="208174"/>
                  <a:pt x="27719" y="200297"/>
                </a:cubicBezTo>
                <a:cubicBezTo>
                  <a:pt x="63380" y="159542"/>
                  <a:pt x="61976" y="162945"/>
                  <a:pt x="97388" y="139337"/>
                </a:cubicBezTo>
                <a:cubicBezTo>
                  <a:pt x="129569" y="91066"/>
                  <a:pt x="96393" y="129247"/>
                  <a:pt x="140931" y="104503"/>
                </a:cubicBezTo>
                <a:cubicBezTo>
                  <a:pt x="159229" y="94337"/>
                  <a:pt x="175765" y="81280"/>
                  <a:pt x="193182" y="69669"/>
                </a:cubicBezTo>
                <a:cubicBezTo>
                  <a:pt x="201891" y="63863"/>
                  <a:pt x="209379" y="55562"/>
                  <a:pt x="219308" y="52252"/>
                </a:cubicBezTo>
                <a:lnTo>
                  <a:pt x="245433" y="43543"/>
                </a:lnTo>
                <a:cubicBezTo>
                  <a:pt x="254142" y="34834"/>
                  <a:pt x="260793" y="23398"/>
                  <a:pt x="271559" y="17417"/>
                </a:cubicBezTo>
                <a:cubicBezTo>
                  <a:pt x="287608" y="8501"/>
                  <a:pt x="323811" y="0"/>
                  <a:pt x="323811" y="0"/>
                </a:cubicBezTo>
                <a:cubicBezTo>
                  <a:pt x="443865" y="5717"/>
                  <a:pt x="495746" y="5557"/>
                  <a:pt x="602485" y="17417"/>
                </a:cubicBezTo>
                <a:cubicBezTo>
                  <a:pt x="636084" y="21150"/>
                  <a:pt x="681771" y="29180"/>
                  <a:pt x="715696" y="34834"/>
                </a:cubicBezTo>
                <a:cubicBezTo>
                  <a:pt x="761609" y="50139"/>
                  <a:pt x="724459" y="33428"/>
                  <a:pt x="767948" y="69669"/>
                </a:cubicBezTo>
                <a:cubicBezTo>
                  <a:pt x="833874" y="124608"/>
                  <a:pt x="760808" y="53823"/>
                  <a:pt x="811491" y="104503"/>
                </a:cubicBezTo>
                <a:cubicBezTo>
                  <a:pt x="817297" y="116114"/>
                  <a:pt x="824087" y="127284"/>
                  <a:pt x="828908" y="139337"/>
                </a:cubicBezTo>
                <a:cubicBezTo>
                  <a:pt x="835726" y="156383"/>
                  <a:pt x="846325" y="191589"/>
                  <a:pt x="846325" y="191589"/>
                </a:cubicBezTo>
                <a:cubicBezTo>
                  <a:pt x="843422" y="203200"/>
                  <a:pt x="846079" y="217960"/>
                  <a:pt x="837616" y="226423"/>
                </a:cubicBezTo>
                <a:cubicBezTo>
                  <a:pt x="829153" y="234886"/>
                  <a:pt x="813830" y="230529"/>
                  <a:pt x="802782" y="235132"/>
                </a:cubicBezTo>
                <a:cubicBezTo>
                  <a:pt x="778815" y="245118"/>
                  <a:pt x="756336" y="258355"/>
                  <a:pt x="733113" y="269966"/>
                </a:cubicBezTo>
                <a:cubicBezTo>
                  <a:pt x="721502" y="275772"/>
                  <a:pt x="707459" y="278203"/>
                  <a:pt x="698279" y="287383"/>
                </a:cubicBezTo>
                <a:cubicBezTo>
                  <a:pt x="677740" y="307922"/>
                  <a:pt x="674835" y="318616"/>
                  <a:pt x="646028" y="322217"/>
                </a:cubicBezTo>
                <a:cubicBezTo>
                  <a:pt x="585265" y="329812"/>
                  <a:pt x="463148" y="339634"/>
                  <a:pt x="463148" y="339634"/>
                </a:cubicBezTo>
                <a:lnTo>
                  <a:pt x="419605" y="348343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78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40"/>
    </mc:Choice>
    <mc:Fallback xmlns="">
      <p:transition spd="slow" advTm="13114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79160" y="1543342"/>
            <a:ext cx="7926472" cy="503590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2)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Manager-windows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구동하여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아파치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하였다가 다시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re-start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시켜서 변경된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my.ini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한다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한글 문제 해결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7544" y="902208"/>
            <a:ext cx="6124549" cy="370091"/>
            <a:chOff x="385913" y="1054740"/>
            <a:chExt cx="6124549" cy="370091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서버의 한글 깨짐 문제해결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30382"/>
            <a:ext cx="3488383" cy="2088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64013" y="2230382"/>
            <a:ext cx="370004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콘솔을 통하여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status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확인하고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입력작업을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수행하면 정상적으로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입력된다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06" y="2728057"/>
            <a:ext cx="4302194" cy="193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9" y="4627738"/>
            <a:ext cx="4554264" cy="16882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자유형 4"/>
          <p:cNvSpPr/>
          <p:nvPr/>
        </p:nvSpPr>
        <p:spPr bwMode="auto">
          <a:xfrm>
            <a:off x="2534194" y="5146766"/>
            <a:ext cx="679269" cy="618308"/>
          </a:xfrm>
          <a:custGeom>
            <a:avLst/>
            <a:gdLst>
              <a:gd name="connsiteX0" fmla="*/ 269966 w 679269"/>
              <a:gd name="connsiteY0" fmla="*/ 513805 h 618308"/>
              <a:gd name="connsiteX1" fmla="*/ 226423 w 679269"/>
              <a:gd name="connsiteY1" fmla="*/ 487680 h 618308"/>
              <a:gd name="connsiteX2" fmla="*/ 200297 w 679269"/>
              <a:gd name="connsiteY2" fmla="*/ 470263 h 618308"/>
              <a:gd name="connsiteX3" fmla="*/ 174172 w 679269"/>
              <a:gd name="connsiteY3" fmla="*/ 461554 h 618308"/>
              <a:gd name="connsiteX4" fmla="*/ 148046 w 679269"/>
              <a:gd name="connsiteY4" fmla="*/ 444137 h 618308"/>
              <a:gd name="connsiteX5" fmla="*/ 113212 w 679269"/>
              <a:gd name="connsiteY5" fmla="*/ 435428 h 618308"/>
              <a:gd name="connsiteX6" fmla="*/ 87086 w 679269"/>
              <a:gd name="connsiteY6" fmla="*/ 426720 h 618308"/>
              <a:gd name="connsiteX7" fmla="*/ 52252 w 679269"/>
              <a:gd name="connsiteY7" fmla="*/ 418011 h 618308"/>
              <a:gd name="connsiteX8" fmla="*/ 0 w 679269"/>
              <a:gd name="connsiteY8" fmla="*/ 400594 h 618308"/>
              <a:gd name="connsiteX9" fmla="*/ 8709 w 679269"/>
              <a:gd name="connsiteY9" fmla="*/ 322217 h 618308"/>
              <a:gd name="connsiteX10" fmla="*/ 17417 w 679269"/>
              <a:gd name="connsiteY10" fmla="*/ 296091 h 618308"/>
              <a:gd name="connsiteX11" fmla="*/ 60960 w 679269"/>
              <a:gd name="connsiteY11" fmla="*/ 226423 h 618308"/>
              <a:gd name="connsiteX12" fmla="*/ 113212 w 679269"/>
              <a:gd name="connsiteY12" fmla="*/ 174171 h 618308"/>
              <a:gd name="connsiteX13" fmla="*/ 156755 w 679269"/>
              <a:gd name="connsiteY13" fmla="*/ 121920 h 618308"/>
              <a:gd name="connsiteX14" fmla="*/ 182880 w 679269"/>
              <a:gd name="connsiteY14" fmla="*/ 113211 h 618308"/>
              <a:gd name="connsiteX15" fmla="*/ 261257 w 679269"/>
              <a:gd name="connsiteY15" fmla="*/ 52251 h 618308"/>
              <a:gd name="connsiteX16" fmla="*/ 322217 w 679269"/>
              <a:gd name="connsiteY16" fmla="*/ 17417 h 618308"/>
              <a:gd name="connsiteX17" fmla="*/ 383177 w 679269"/>
              <a:gd name="connsiteY17" fmla="*/ 0 h 618308"/>
              <a:gd name="connsiteX18" fmla="*/ 539932 w 679269"/>
              <a:gd name="connsiteY18" fmla="*/ 8708 h 618308"/>
              <a:gd name="connsiteX19" fmla="*/ 583475 w 679269"/>
              <a:gd name="connsiteY19" fmla="*/ 34834 h 618308"/>
              <a:gd name="connsiteX20" fmla="*/ 635726 w 679269"/>
              <a:gd name="connsiteY20" fmla="*/ 52251 h 618308"/>
              <a:gd name="connsiteX21" fmla="*/ 661852 w 679269"/>
              <a:gd name="connsiteY21" fmla="*/ 69668 h 618308"/>
              <a:gd name="connsiteX22" fmla="*/ 679269 w 679269"/>
              <a:gd name="connsiteY22" fmla="*/ 121920 h 618308"/>
              <a:gd name="connsiteX23" fmla="*/ 670560 w 679269"/>
              <a:gd name="connsiteY23" fmla="*/ 226423 h 618308"/>
              <a:gd name="connsiteX24" fmla="*/ 661852 w 679269"/>
              <a:gd name="connsiteY24" fmla="*/ 252548 h 618308"/>
              <a:gd name="connsiteX25" fmla="*/ 600892 w 679269"/>
              <a:gd name="connsiteY25" fmla="*/ 330925 h 618308"/>
              <a:gd name="connsiteX26" fmla="*/ 557349 w 679269"/>
              <a:gd name="connsiteY26" fmla="*/ 383177 h 618308"/>
              <a:gd name="connsiteX27" fmla="*/ 513806 w 679269"/>
              <a:gd name="connsiteY27" fmla="*/ 444137 h 618308"/>
              <a:gd name="connsiteX28" fmla="*/ 435429 w 679269"/>
              <a:gd name="connsiteY28" fmla="*/ 522514 h 618308"/>
              <a:gd name="connsiteX29" fmla="*/ 409303 w 679269"/>
              <a:gd name="connsiteY29" fmla="*/ 548640 h 618308"/>
              <a:gd name="connsiteX30" fmla="*/ 357052 w 679269"/>
              <a:gd name="connsiteY30" fmla="*/ 583474 h 618308"/>
              <a:gd name="connsiteX31" fmla="*/ 330926 w 679269"/>
              <a:gd name="connsiteY31" fmla="*/ 618308 h 6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9269" h="618308">
                <a:moveTo>
                  <a:pt x="269966" y="513805"/>
                </a:moveTo>
                <a:cubicBezTo>
                  <a:pt x="255452" y="505097"/>
                  <a:pt x="240777" y="496651"/>
                  <a:pt x="226423" y="487680"/>
                </a:cubicBezTo>
                <a:cubicBezTo>
                  <a:pt x="217547" y="482133"/>
                  <a:pt x="209658" y="474944"/>
                  <a:pt x="200297" y="470263"/>
                </a:cubicBezTo>
                <a:cubicBezTo>
                  <a:pt x="192087" y="466158"/>
                  <a:pt x="182382" y="465659"/>
                  <a:pt x="174172" y="461554"/>
                </a:cubicBezTo>
                <a:cubicBezTo>
                  <a:pt x="164811" y="456873"/>
                  <a:pt x="157666" y="448260"/>
                  <a:pt x="148046" y="444137"/>
                </a:cubicBezTo>
                <a:cubicBezTo>
                  <a:pt x="137045" y="439422"/>
                  <a:pt x="124720" y="438716"/>
                  <a:pt x="113212" y="435428"/>
                </a:cubicBezTo>
                <a:cubicBezTo>
                  <a:pt x="104386" y="432906"/>
                  <a:pt x="95912" y="429242"/>
                  <a:pt x="87086" y="426720"/>
                </a:cubicBezTo>
                <a:cubicBezTo>
                  <a:pt x="75578" y="423432"/>
                  <a:pt x="63716" y="421450"/>
                  <a:pt x="52252" y="418011"/>
                </a:cubicBezTo>
                <a:cubicBezTo>
                  <a:pt x="34667" y="412735"/>
                  <a:pt x="0" y="400594"/>
                  <a:pt x="0" y="400594"/>
                </a:cubicBezTo>
                <a:cubicBezTo>
                  <a:pt x="2903" y="374468"/>
                  <a:pt x="4388" y="348146"/>
                  <a:pt x="8709" y="322217"/>
                </a:cubicBezTo>
                <a:cubicBezTo>
                  <a:pt x="10218" y="313162"/>
                  <a:pt x="13801" y="304528"/>
                  <a:pt x="17417" y="296091"/>
                </a:cubicBezTo>
                <a:cubicBezTo>
                  <a:pt x="29288" y="268393"/>
                  <a:pt x="40505" y="249151"/>
                  <a:pt x="60960" y="226423"/>
                </a:cubicBezTo>
                <a:cubicBezTo>
                  <a:pt x="77438" y="208114"/>
                  <a:pt x="99549" y="194666"/>
                  <a:pt x="113212" y="174171"/>
                </a:cubicBezTo>
                <a:cubicBezTo>
                  <a:pt x="126065" y="154891"/>
                  <a:pt x="136637" y="135332"/>
                  <a:pt x="156755" y="121920"/>
                </a:cubicBezTo>
                <a:cubicBezTo>
                  <a:pt x="164393" y="116828"/>
                  <a:pt x="174172" y="116114"/>
                  <a:pt x="182880" y="113211"/>
                </a:cubicBezTo>
                <a:cubicBezTo>
                  <a:pt x="223807" y="72284"/>
                  <a:pt x="198759" y="93916"/>
                  <a:pt x="261257" y="52251"/>
                </a:cubicBezTo>
                <a:cubicBezTo>
                  <a:pt x="287494" y="34760"/>
                  <a:pt x="291281" y="30675"/>
                  <a:pt x="322217" y="17417"/>
                </a:cubicBezTo>
                <a:cubicBezTo>
                  <a:pt x="339712" y="9919"/>
                  <a:pt x="365495" y="4420"/>
                  <a:pt x="383177" y="0"/>
                </a:cubicBezTo>
                <a:cubicBezTo>
                  <a:pt x="435429" y="2903"/>
                  <a:pt x="487835" y="3746"/>
                  <a:pt x="539932" y="8708"/>
                </a:cubicBezTo>
                <a:cubicBezTo>
                  <a:pt x="586911" y="13182"/>
                  <a:pt x="547880" y="17037"/>
                  <a:pt x="583475" y="34834"/>
                </a:cubicBezTo>
                <a:cubicBezTo>
                  <a:pt x="599896" y="43044"/>
                  <a:pt x="635726" y="52251"/>
                  <a:pt x="635726" y="52251"/>
                </a:cubicBezTo>
                <a:cubicBezTo>
                  <a:pt x="644435" y="58057"/>
                  <a:pt x="656305" y="60792"/>
                  <a:pt x="661852" y="69668"/>
                </a:cubicBezTo>
                <a:cubicBezTo>
                  <a:pt x="671582" y="85237"/>
                  <a:pt x="679269" y="121920"/>
                  <a:pt x="679269" y="121920"/>
                </a:cubicBezTo>
                <a:cubicBezTo>
                  <a:pt x="676366" y="156754"/>
                  <a:pt x="675180" y="191775"/>
                  <a:pt x="670560" y="226423"/>
                </a:cubicBezTo>
                <a:cubicBezTo>
                  <a:pt x="669347" y="235522"/>
                  <a:pt x="666310" y="244524"/>
                  <a:pt x="661852" y="252548"/>
                </a:cubicBezTo>
                <a:cubicBezTo>
                  <a:pt x="635811" y="299422"/>
                  <a:pt x="632626" y="299191"/>
                  <a:pt x="600892" y="330925"/>
                </a:cubicBezTo>
                <a:cubicBezTo>
                  <a:pt x="584259" y="380824"/>
                  <a:pt x="604799" y="335727"/>
                  <a:pt x="557349" y="383177"/>
                </a:cubicBezTo>
                <a:cubicBezTo>
                  <a:pt x="505395" y="435131"/>
                  <a:pt x="553370" y="399627"/>
                  <a:pt x="513806" y="444137"/>
                </a:cubicBezTo>
                <a:lnTo>
                  <a:pt x="435429" y="522514"/>
                </a:lnTo>
                <a:cubicBezTo>
                  <a:pt x="426720" y="531223"/>
                  <a:pt x="419550" y="541808"/>
                  <a:pt x="409303" y="548640"/>
                </a:cubicBezTo>
                <a:lnTo>
                  <a:pt x="357052" y="583474"/>
                </a:lnTo>
                <a:cubicBezTo>
                  <a:pt x="337358" y="613016"/>
                  <a:pt x="347036" y="602200"/>
                  <a:pt x="330926" y="618308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5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81"/>
    </mc:Choice>
    <mc:Fallback xmlns="">
      <p:transition spd="slow" advTm="7698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67544" y="1572064"/>
            <a:ext cx="7926472" cy="349702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3) 23_insert.php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연 다음 아래 내용대로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해준다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07479"/>
            <a:ext cx="7704856" cy="137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531006" y="2628627"/>
            <a:ext cx="3536938" cy="21602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2429152"/>
            <a:ext cx="3384376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Character_set_client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Character_set_connection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Character_set_results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모두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utf8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셋팅하는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이렇게 간단히 처리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67544" y="3666395"/>
            <a:ext cx="7926472" cy="626701"/>
          </a:xfrm>
          <a:prstGeom prst="roundRect">
            <a:avLst>
              <a:gd name="adj" fmla="val 58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4 )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저장작업을 수행한 후 테이블 생성하는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23_create.php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먼저 실행하여 테이블 생성하고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23_in.html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실행하여 데이터 입력한 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콘솔에서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한글이 제대로 표시되는지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한글 문제 해결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299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7544" y="902208"/>
            <a:ext cx="6124549" cy="370091"/>
            <a:chOff x="385913" y="1054740"/>
            <a:chExt cx="6124549" cy="370091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서버의 한글 깨짐 문제해결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1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93"/>
    </mc:Choice>
    <mc:Fallback xmlns="">
      <p:transition spd="slow" advTm="5399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4259" y="1476648"/>
            <a:ext cx="8148513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{width:130px;color:#707070;font-size:1.2em;font-family: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돋움체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div {width:400px;background:#bb99dd;border:thin #9390aa dashed;padding:3px}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&lt;/head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제품등록화면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23_insert.php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method="post"&gt;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입고단가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&lt;input type="submit" value="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&lt;/form&gt;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0950" y="1476648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23_in.html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4673142"/>
            <a:ext cx="2664296" cy="17529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426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947555"/>
            <a:ext cx="668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goods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제품을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입력 폼을 작성해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11"/>
    </mc:Choice>
    <mc:Fallback xmlns="">
      <p:transition spd="slow" advTm="4131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5976664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$que=$_POST['que'];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$price=$_POST['price'];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("localhost","root","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000000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('set names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utf8');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inrec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="insert into goods values('$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','$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','$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que','$price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info=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inrec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(!$info)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die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등록실패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키값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중복 확인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”);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echo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등록성공하였습니다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.”;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150982"/>
            <a:ext cx="5112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 </a:t>
            </a:r>
            <a:r>
              <a:rPr lang="ko-KR" altLang="en-US" sz="11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 명령어</a:t>
            </a:r>
            <a:r>
              <a:rPr lang="en-US" altLang="ko-KR" sz="11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&gt;select * from goods; 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goods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테이블의 구조를 보여준다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insert into goods values("00010","dddddd","2","12000");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insert into goods values("00011","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","12","13200");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728328"/>
            <a:ext cx="2952750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336683"/>
            <a:ext cx="3077319" cy="12342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426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886109"/>
            <a:ext cx="6219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goods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제품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작성해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4394" y="1340768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smtClean="0"/>
              <a:t>23_insert.php</a:t>
            </a:r>
            <a:endParaRPr lang="ko-KR" altLang="en-US" sz="10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0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88"/>
    </mc:Choice>
    <mc:Fallback xmlns="">
      <p:transition spd="slow" advTm="23408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635937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{width:130px;color:#707070;font-size:1.2em;font-family: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돋움체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#header {width:400px;background:#bb99dd;padding:3px;margin-left:30px;}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26_delresult.php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method="post"&gt;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 id="header"&gt;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&lt;legend&gt;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제거할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입력하세요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&lt;/legend&gt;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&lt;label&gt;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&lt;input type="submit" value="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&lt;/form&gt;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440" y="1412776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26_del.html</a:t>
            </a:r>
            <a:endParaRPr lang="ko-KR" altLang="en-US" sz="10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426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886109"/>
            <a:ext cx="6482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: goods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상품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를 위한 입력 양식을 작성해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08" y="4797403"/>
            <a:ext cx="3814192" cy="15097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435596" y="52964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삭제처리</a:t>
            </a:r>
            <a:endParaRPr lang="ko-KR" altLang="en-US" sz="12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07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65"/>
    </mc:Choice>
    <mc:Fallback xmlns="">
      <p:transition spd="slow" advTm="39465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340768"/>
            <a:ext cx="612068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trim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($_POST["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c_code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"]);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","");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names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utf8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deldata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goods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='$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'";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info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deldata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(!$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info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삭제실패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echo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("삭제되었습니다.");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402" y="1340768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26_delresult.php</a:t>
            </a:r>
            <a:endParaRPr lang="ko-KR" altLang="en-US" sz="10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426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886109"/>
            <a:ext cx="683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: goods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제품의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삭제처리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작성해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5" y="3744113"/>
            <a:ext cx="3515879" cy="1197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3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07"/>
    </mc:Choice>
    <mc:Fallback xmlns="">
      <p:transition spd="slow" advTm="171107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3375708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table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명령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create 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g_code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char(5) not null,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g_que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(4),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g_price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(8),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g_date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date, primary key(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g_code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상품등록 테이블을 생성한다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상품등록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상품등록 테이블의 상세 내용을 보여준다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&gt;drop 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상품등록 테이블을 삭제한다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884" y="4618561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table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 명령어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&gt;select * from goods;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goods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테이블의 구조를 보여준다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insert into goods values("00010","dddddd","2","12000");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insert into goods values("00011","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","12","13200");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571287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Database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명령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show databases;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존재하는 데이터베이스 목록을 보여준다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&gt;create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sample;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sample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생성한다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&gt;use sample;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sample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데이터베이스를 사용하겠다고 선언한다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&gt;drop sample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sample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데이터베이스를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&gt;status;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아파치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mysql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/client/conn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캐랙터셋을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보여준다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888" y="1016421"/>
            <a:ext cx="4426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화면을 통한 실습을 진행해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426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콘솔명령어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6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31"/>
    </mc:Choice>
    <mc:Fallback xmlns="">
      <p:transition spd="slow" advTm="16173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541" y="1512292"/>
            <a:ext cx="475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관련성 있는 광범위한 데이터들을 모아놓은 저장소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386" y="2111617"/>
            <a:ext cx="423263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DBMS(Data Base Management System)</a:t>
            </a:r>
            <a:r>
              <a:rPr lang="en-US" altLang="ko-KR" sz="1400" b="1" dirty="0" smtClean="0"/>
              <a:t>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55386" y="2554817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응용프로그램 또는 사용자와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간의 인터페이스를 수행하기 위한 종합적 패키지 또는 프로그램을 의미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및 사용을 위한 프로그램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0" y="3275816"/>
            <a:ext cx="7668344" cy="232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DB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개요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개념정리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(Database)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8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63"/>
    </mc:Choice>
    <mc:Fallback xmlns="">
      <p:transition spd="slow" advTm="98963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2410" y="1437509"/>
            <a:ext cx="4920070" cy="3323987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&lt;html&gt;</a:t>
            </a:r>
          </a:p>
          <a:p>
            <a:r>
              <a:rPr lang="en-US" altLang="ko-KR" sz="1050" dirty="0"/>
              <a:t>&lt;body&gt;</a:t>
            </a:r>
          </a:p>
          <a:p>
            <a:r>
              <a:rPr lang="en-US" altLang="ko-KR" sz="1050" dirty="0"/>
              <a:t>&lt;?PHP </a:t>
            </a:r>
          </a:p>
          <a:p>
            <a:r>
              <a:rPr lang="en-US" altLang="ko-KR" sz="1050" dirty="0"/>
              <a:t>  $conn = </a:t>
            </a:r>
            <a:r>
              <a:rPr lang="en-US" altLang="ko-KR" sz="1050" dirty="0" err="1"/>
              <a:t>mysqli_connect</a:t>
            </a:r>
            <a:r>
              <a:rPr lang="en-US" altLang="ko-KR" sz="1050" dirty="0"/>
              <a:t>('localhost', 'root', '', 'sample</a:t>
            </a:r>
            <a:r>
              <a:rPr lang="en-US" altLang="ko-KR" sz="1050" dirty="0" smtClean="0"/>
              <a:t>');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if(</a:t>
            </a:r>
            <a:r>
              <a:rPr lang="en-US" altLang="ko-KR" sz="1050" dirty="0" err="1"/>
              <a:t>mysqli_connect_errno</a:t>
            </a:r>
            <a:r>
              <a:rPr lang="en-US" altLang="ko-KR" sz="1050" dirty="0"/>
              <a:t>()) {</a:t>
            </a:r>
          </a:p>
          <a:p>
            <a:r>
              <a:rPr lang="en-US" altLang="ko-KR" sz="1050" dirty="0"/>
              <a:t>    </a:t>
            </a:r>
            <a:r>
              <a:rPr lang="en-US" altLang="ko-KR" sz="1050" dirty="0" err="1"/>
              <a:t>printf</a:t>
            </a:r>
            <a:r>
              <a:rPr lang="en-US" altLang="ko-KR" sz="1050" dirty="0"/>
              <a:t>("%s \n", </a:t>
            </a:r>
            <a:r>
              <a:rPr lang="en-US" altLang="ko-KR" sz="1050" dirty="0" err="1"/>
              <a:t>mysqli_connect_error</a:t>
            </a:r>
            <a:r>
              <a:rPr lang="en-US" altLang="ko-KR" sz="1050" dirty="0"/>
              <a:t>());</a:t>
            </a:r>
          </a:p>
          <a:p>
            <a:r>
              <a:rPr lang="en-US" altLang="ko-KR" sz="1050" dirty="0"/>
              <a:t>    exit;</a:t>
            </a:r>
          </a:p>
          <a:p>
            <a:r>
              <a:rPr lang="en-US" altLang="ko-KR" sz="1050" dirty="0"/>
              <a:t>  </a:t>
            </a:r>
            <a:r>
              <a:rPr lang="en-US" altLang="ko-KR" sz="1050" dirty="0" smtClean="0"/>
              <a:t>}</a:t>
            </a:r>
            <a:endParaRPr lang="en-US" altLang="ko-KR" sz="1050" dirty="0"/>
          </a:p>
          <a:p>
            <a:r>
              <a:rPr lang="en-US" altLang="ko-KR" sz="1050" dirty="0"/>
              <a:t>  $query = "INSERT INTO fruit VALUES </a:t>
            </a:r>
            <a:r>
              <a:rPr lang="en-US" altLang="ko-KR" sz="1050" dirty="0" smtClean="0"/>
              <a:t>(‘$name</a:t>
            </a:r>
            <a:r>
              <a:rPr lang="en-US" altLang="ko-KR" sz="1050" dirty="0"/>
              <a:t>', </a:t>
            </a:r>
            <a:r>
              <a:rPr lang="en-US" altLang="ko-KR" sz="1050" dirty="0" smtClean="0"/>
              <a:t>$price</a:t>
            </a:r>
            <a:r>
              <a:rPr lang="en-US" altLang="ko-KR" sz="1050" dirty="0"/>
              <a:t>, </a:t>
            </a:r>
            <a:r>
              <a:rPr lang="en-US" altLang="ko-KR" sz="1050" dirty="0" smtClean="0"/>
              <a:t>‘$color</a:t>
            </a:r>
            <a:r>
              <a:rPr lang="en-US" altLang="ko-KR" sz="1050" dirty="0"/>
              <a:t>', </a:t>
            </a:r>
            <a:r>
              <a:rPr lang="en-US" altLang="ko-KR" sz="1050" dirty="0" smtClean="0"/>
              <a:t>‘$country</a:t>
            </a:r>
            <a:r>
              <a:rPr lang="en-US" altLang="ko-KR" sz="1050" dirty="0"/>
              <a:t>')"; </a:t>
            </a:r>
          </a:p>
          <a:p>
            <a:r>
              <a:rPr lang="en-US" altLang="ko-KR" sz="1050" dirty="0"/>
              <a:t>  $result = </a:t>
            </a:r>
            <a:r>
              <a:rPr lang="en-US" altLang="ko-KR" sz="1050" dirty="0" err="1"/>
              <a:t>mysqli_query</a:t>
            </a:r>
            <a:r>
              <a:rPr lang="en-US" altLang="ko-KR" sz="1050" dirty="0"/>
              <a:t>($conn, $query);</a:t>
            </a:r>
          </a:p>
          <a:p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  if ($result)</a:t>
            </a:r>
          </a:p>
          <a:p>
            <a:r>
              <a:rPr lang="en-US" altLang="ko-KR" sz="1050" dirty="0"/>
              <a:t>    print "</a:t>
            </a:r>
            <a:r>
              <a:rPr lang="ko-KR" altLang="en-US" sz="1050" dirty="0"/>
              <a:t>입력되었습니다</a:t>
            </a:r>
            <a:r>
              <a:rPr lang="en-US" altLang="ko-KR" sz="1050" dirty="0"/>
              <a:t>.&lt;</a:t>
            </a:r>
            <a:r>
              <a:rPr lang="en-US" altLang="ko-KR" sz="1050" dirty="0" err="1"/>
              <a:t>br</a:t>
            </a:r>
            <a:r>
              <a:rPr lang="en-US" altLang="ko-KR" sz="1050" dirty="0"/>
              <a:t>&gt;";</a:t>
            </a:r>
          </a:p>
          <a:p>
            <a:r>
              <a:rPr lang="en-US" altLang="ko-KR" sz="1050" dirty="0"/>
              <a:t>  else</a:t>
            </a:r>
          </a:p>
          <a:p>
            <a:r>
              <a:rPr lang="en-US" altLang="ko-KR" sz="1050" dirty="0"/>
              <a:t>    print "</a:t>
            </a:r>
            <a:r>
              <a:rPr lang="ko-KR" altLang="en-US" sz="1050" dirty="0"/>
              <a:t>입력되지 않았습니다</a:t>
            </a:r>
            <a:r>
              <a:rPr lang="en-US" altLang="ko-KR" sz="1050" dirty="0"/>
              <a:t>.&lt;</a:t>
            </a:r>
            <a:r>
              <a:rPr lang="en-US" altLang="ko-KR" sz="1050" dirty="0" err="1"/>
              <a:t>br</a:t>
            </a:r>
            <a:r>
              <a:rPr lang="en-US" altLang="ko-KR" sz="1050" dirty="0"/>
              <a:t>&gt;";  </a:t>
            </a:r>
          </a:p>
          <a:p>
            <a:r>
              <a:rPr lang="en-US" altLang="ko-KR" sz="1050" dirty="0"/>
              <a:t>       "&lt;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&gt;Country&lt;/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&gt;";</a:t>
            </a:r>
          </a:p>
          <a:p>
            <a:r>
              <a:rPr lang="en-US" altLang="ko-KR" sz="1050" dirty="0"/>
              <a:t>?&gt;</a:t>
            </a:r>
          </a:p>
          <a:p>
            <a:r>
              <a:rPr lang="en-US" altLang="ko-KR" sz="1050" dirty="0"/>
              <a:t>&lt;/body&gt;</a:t>
            </a:r>
          </a:p>
          <a:p>
            <a:r>
              <a:rPr lang="en-US" altLang="ko-KR" sz="1050" dirty="0"/>
              <a:t>&lt;/html&gt;</a:t>
            </a:r>
          </a:p>
          <a:p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3384376" cy="2839239"/>
          </a:xfrm>
          <a:prstGeom prst="rect">
            <a:avLst/>
          </a:prstGeom>
          <a:solidFill>
            <a:srgbClr val="FFFF00">
              <a:alpha val="22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&lt;form name=fruit method=post action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="./24_fruit2.php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 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Insert new data.&lt;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Name : &lt;input type=text name=name&gt;&lt;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Price : &lt;input type=text name=price&gt;&lt;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Color : &lt;input type=text name=color&gt;&lt;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Country : &lt;input type=text name=country&gt;&lt;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&lt;input type=submit value="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 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type=reset value="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&lt;/form&gt; 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42661" y="51196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테이블 추가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886109"/>
            <a:ext cx="6526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: fruit2.php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오류를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수정하는 추가 실습을 수행해 보도록 한다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4074" y="1412776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24_fruit1.html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650658" y="1437509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24_fruit2.php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4408806"/>
            <a:ext cx="3646727" cy="19005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43" y="5137129"/>
            <a:ext cx="2500240" cy="1112025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2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08"/>
    </mc:Choice>
    <mc:Fallback xmlns="">
      <p:transition spd="slow" advTm="116508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385564" y="2276872"/>
            <a:ext cx="7930852" cy="832947"/>
            <a:chOff x="233" y="1451"/>
            <a:chExt cx="4788" cy="568"/>
          </a:xfrm>
        </p:grpSpPr>
        <p:pic>
          <p:nvPicPr>
            <p:cNvPr id="12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레코드 수정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64634" y="2409596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95536" y="3028101"/>
            <a:ext cx="7930852" cy="832947"/>
            <a:chOff x="233" y="1451"/>
            <a:chExt cx="4788" cy="568"/>
          </a:xfrm>
        </p:grpSpPr>
        <p:pic>
          <p:nvPicPr>
            <p:cNvPr id="16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데이터 읽어 오기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74606" y="3160825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63848" y="156523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6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3"/>
    </mc:Choice>
    <mc:Fallback xmlns="">
      <p:transition spd="slow" advTm="23233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9552" y="1573818"/>
            <a:ext cx="7926472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goods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레코드 중 특정 코드의 제품명을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변경하기 위한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수행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8" y="2060848"/>
            <a:ext cx="34099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 bwMode="auto">
          <a:xfrm>
            <a:off x="4211960" y="2780928"/>
            <a:ext cx="432048" cy="576064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5985" y="3663078"/>
            <a:ext cx="3613653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</a:t>
            </a:r>
            <a:r>
              <a:rPr lang="ko-KR" altLang="en-US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특정 상품코드의 상품명을 변경할 때 </a:t>
            </a:r>
            <a:endParaRPr lang="ko-KR" altLang="en-US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적용하는 작업을 수행 </a:t>
            </a:r>
            <a:endParaRPr lang="ko-KR" altLang="en-US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644" y="4385136"/>
            <a:ext cx="7920880" cy="14311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수정을 위한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update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필드명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값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[where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]; 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)Update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=‘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작은의자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=100;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상품의 상품명을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작은의자’로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변경하라는 의미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DB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편집 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78" y="2092357"/>
            <a:ext cx="3536366" cy="15481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레코드 수정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5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72"/>
    </mc:Choice>
    <mc:Fallback xmlns="">
      <p:transition spd="slow" advTm="114372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0725"/>
            <a:ext cx="7698881" cy="333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78" y="4641211"/>
            <a:ext cx="34290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5155781" y="5462816"/>
            <a:ext cx="3168352" cy="175343"/>
          </a:xfrm>
          <a:prstGeom prst="rect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39552" y="1573818"/>
            <a:ext cx="7926472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goods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레코드 중 특정 코드의 제품명을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변경하기 위한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DB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편집 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레코드 수정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0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12"/>
    </mc:Choice>
    <mc:Fallback xmlns="">
      <p:transition spd="slow" advTm="141512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96752"/>
            <a:ext cx="8136904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{width:130px;color:#707070;font-size:1.2em;font-family: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돋움체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#header {width:400px;background:#bb99dd;padding:3px;margin-left:30px;}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action="26_editresult.php" method="post"&gt;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 id="header"&gt;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&lt;legend&gt;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&lt;/legend&gt;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&lt;label&gt;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c_code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&lt;label&gt;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c_irum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&lt;input type="submit" value="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&lt;/form&gt;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204379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26_edit.html</a:t>
            </a:r>
            <a:endParaRPr lang="ko-KR" altLang="en-US" sz="10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32" y="800109"/>
            <a:ext cx="664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 특정 레코드를 수정을 위한 입력 양식을 구성해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레코드 수정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53" y="2429947"/>
            <a:ext cx="1670318" cy="15711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58" y="5089900"/>
            <a:ext cx="2211672" cy="942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54" y="5107860"/>
            <a:ext cx="1626294" cy="8276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오른쪽 화살표 12"/>
          <p:cNvSpPr/>
          <p:nvPr/>
        </p:nvSpPr>
        <p:spPr bwMode="auto">
          <a:xfrm>
            <a:off x="3995936" y="5445224"/>
            <a:ext cx="282476" cy="216024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087" y="4397733"/>
            <a:ext cx="1638215" cy="1548953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 bwMode="auto">
          <a:xfrm>
            <a:off x="7081309" y="4001090"/>
            <a:ext cx="299003" cy="292006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3"/>
    </mc:Choice>
    <mc:Fallback xmlns="">
      <p:transition spd="slow" advTm="50793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807" y="1583789"/>
            <a:ext cx="7848872" cy="4293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("localhost","root","000000");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('set names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utf8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editdata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 goods set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='$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where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='$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editdata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if(!$info)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die("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수정에 실패했습니다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echo("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수정작업성공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4095" y="1583789"/>
            <a:ext cx="157258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26_editresult.php</a:t>
            </a:r>
            <a:endParaRPr lang="ko-KR" altLang="en-US" sz="1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레코드 수정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407" y="984671"/>
            <a:ext cx="768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: goods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특정 레코드 정보를 수정하고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콘솔에서 확인해 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565" y="2457821"/>
            <a:ext cx="1780080" cy="9058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848445"/>
            <a:ext cx="2232247" cy="21106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887898" y="4535247"/>
            <a:ext cx="2160239" cy="181188"/>
          </a:xfrm>
          <a:prstGeom prst="rect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3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23"/>
    </mc:Choice>
    <mc:Fallback xmlns="">
      <p:transition spd="slow" advTm="121923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9552" y="1573817"/>
            <a:ext cx="7926472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goods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레코드의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0" y="2132856"/>
            <a:ext cx="34290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30114"/>
            <a:ext cx="3222517" cy="147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 bwMode="auto">
          <a:xfrm>
            <a:off x="4211960" y="2780928"/>
            <a:ext cx="432048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644" y="4385136"/>
            <a:ext cx="7920880" cy="14311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삭제를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-Delete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[where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delete from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=‘123’;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데이터 레코드를 삭제하라는 의미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레코드 수정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DB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편집 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8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66"/>
    </mc:Choice>
    <mc:Fallback xmlns="">
      <p:transition spd="slow" advTm="49366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0" y="2021547"/>
            <a:ext cx="6801052" cy="331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89" y="4365104"/>
            <a:ext cx="35528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20725" y="5823858"/>
            <a:ext cx="218193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레코드가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제거된 것을 알 수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레코드 수정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39552" y="1573817"/>
            <a:ext cx="7926472" cy="2847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Goods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레코드의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DB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편집 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5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744"/>
    </mc:Choice>
    <mc:Fallback xmlns="">
      <p:transition spd="slow" advTm="156744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220554"/>
            <a:ext cx="828092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{width:130px;color:#707070;font-size:1.2em;font-family: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돋움체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#header {width:400px;background:#bb99dd;padding:3px;margin-left:30px;}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action="26_del2result.php" method="post"&gt;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 id="header"&gt;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&lt;legend&gt;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제거할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상품명의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일부 문자를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입력하세요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&lt;/legend&gt;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&lt;label&gt;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&lt;label&gt;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&lt;/label&gt;&lt;input type="text" name="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&lt;input type="submit" value="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&lt;/form&gt;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8650" y="1239482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26_del2.html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31732" y="800109"/>
            <a:ext cx="547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입력 양식을 구성해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레코드 수정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01" y="2204865"/>
            <a:ext cx="1903940" cy="1800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6896010" y="2966794"/>
            <a:ext cx="2160239" cy="181188"/>
          </a:xfrm>
          <a:prstGeom prst="rect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16" y="4898637"/>
            <a:ext cx="2910739" cy="13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9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81"/>
    </mc:Choice>
    <mc:Fallback xmlns="">
      <p:transition spd="slow" advTm="49281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268760"/>
            <a:ext cx="7128792" cy="39287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c_code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=$_POST['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'];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localhost","root","","sample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delqry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from goods where </a:t>
            </a:r>
            <a:r>
              <a:rPr lang="en-US" altLang="ko-KR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='$</a:t>
            </a:r>
            <a:r>
              <a:rPr lang="en-US" altLang="ko-KR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or </a:t>
            </a:r>
            <a:r>
              <a:rPr lang="en-US" altLang="ko-KR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like '%$</a:t>
            </a:r>
            <a:r>
              <a:rPr lang="en-US" altLang="ko-KR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delqry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if(!$info)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die("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삭제실패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삭제성공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1256574"/>
            <a:ext cx="172819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26_del2result.php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31732" y="800109"/>
            <a:ext cx="6987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작성하여 테스트 해본다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162555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레코드 수정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72200" y="511962"/>
            <a:ext cx="27790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쿼리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-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레코드 수정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/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삭제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08" y="4293097"/>
            <a:ext cx="2124659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931432"/>
            <a:ext cx="1828857" cy="162629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 bwMode="auto">
          <a:xfrm>
            <a:off x="5375772" y="4437112"/>
            <a:ext cx="276348" cy="36004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5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0"/>
    </mc:Choice>
    <mc:Fallback xmlns="">
      <p:transition spd="slow" advTm="279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6894" y="1689904"/>
            <a:ext cx="471956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있는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집합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저장되는 그릇을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스키마에 테이블 구조정보 기록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49417" y="1762359"/>
            <a:ext cx="1656184" cy="386904"/>
          </a:xfrm>
          <a:prstGeom prst="round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고객관리 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DB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개요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개념정리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49417" y="1053234"/>
            <a:ext cx="6124549" cy="370091"/>
            <a:chOff x="385913" y="1054740"/>
            <a:chExt cx="6124549" cy="370091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세부 구조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 bwMode="auto">
          <a:xfrm>
            <a:off x="611560" y="2204864"/>
            <a:ext cx="8064896" cy="4104456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5325"/>
            <a:ext cx="2165199" cy="100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2" y="2705325"/>
            <a:ext cx="2304181" cy="11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97" y="4421415"/>
            <a:ext cx="3455372" cy="123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4" y="4437112"/>
            <a:ext cx="3099990" cy="118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 bwMode="auto">
          <a:xfrm>
            <a:off x="1187624" y="2348880"/>
            <a:ext cx="1656184" cy="35285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smtClean="0"/>
              <a:t>고객등록 </a:t>
            </a:r>
            <a:r>
              <a:rPr lang="en-US" altLang="ko-KR" sz="1600" b="1" dirty="0" err="1" smtClean="0"/>
              <a:t>shema</a:t>
            </a:r>
            <a:r>
              <a:rPr lang="en-US" altLang="ko-KR" sz="1600" b="1" dirty="0" smtClean="0"/>
              <a:t> 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5325742" y="2366054"/>
            <a:ext cx="2342602" cy="35285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smtClean="0"/>
              <a:t>구매</a:t>
            </a:r>
            <a:r>
              <a:rPr lang="en-US" altLang="ko-KR" sz="1600" b="1" dirty="0" err="1"/>
              <a:t>profile_shema</a:t>
            </a:r>
            <a:r>
              <a:rPr lang="en-US" altLang="ko-KR" sz="1600" b="1" dirty="0"/>
              <a:t> 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6" name="아래쪽 화살표 35"/>
          <p:cNvSpPr/>
          <p:nvPr/>
        </p:nvSpPr>
        <p:spPr bwMode="auto">
          <a:xfrm>
            <a:off x="1475656" y="3789040"/>
            <a:ext cx="648072" cy="674257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4718085" y="4077072"/>
            <a:ext cx="3453884" cy="35285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smtClean="0"/>
              <a:t>구매 </a:t>
            </a:r>
            <a:r>
              <a:rPr lang="en-US" altLang="ko-KR" sz="1600" b="1" dirty="0"/>
              <a:t>PROFILE 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02855" y="5652209"/>
            <a:ext cx="3541508" cy="400110"/>
          </a:xfrm>
          <a:prstGeom prst="rect">
            <a:avLst/>
          </a:prstGeom>
          <a:solidFill>
            <a:srgbClr val="FFFF00">
              <a:alpha val="46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레코드</a:t>
            </a:r>
            <a:r>
              <a:rPr lang="en-US" altLang="ko-KR" sz="10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필드영역에 입력되는 데이터들의 집합 </a:t>
            </a:r>
            <a:r>
              <a:rPr lang="en-US" altLang="ko-KR" sz="10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1000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레코드 삽입</a:t>
            </a:r>
            <a:r>
              <a:rPr lang="en-US" altLang="ko-KR" sz="10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r>
              <a:rPr lang="en-US" altLang="ko-KR" sz="10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000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8951" y="5749809"/>
            <a:ext cx="3304656" cy="400110"/>
          </a:xfrm>
          <a:prstGeom prst="rect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필드명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(item) –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구성하는 항목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타입을 고려 </a:t>
            </a:r>
          </a:p>
        </p:txBody>
      </p:sp>
      <p:cxnSp>
        <p:nvCxnSpPr>
          <p:cNvPr id="40" name="직선 화살표 연결선 39"/>
          <p:cNvCxnSpPr/>
          <p:nvPr/>
        </p:nvCxnSpPr>
        <p:spPr bwMode="auto">
          <a:xfrm>
            <a:off x="1799692" y="4721338"/>
            <a:ext cx="0" cy="97287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2627784" y="4725144"/>
            <a:ext cx="0" cy="97287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3995936" y="4725144"/>
            <a:ext cx="0" cy="97287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400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49"/>
    </mc:Choice>
    <mc:Fallback xmlns="">
      <p:transition spd="slow" advTm="107249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통 12"/>
          <p:cNvSpPr/>
          <p:nvPr/>
        </p:nvSpPr>
        <p:spPr bwMode="auto">
          <a:xfrm>
            <a:off x="5220073" y="3933056"/>
            <a:ext cx="3096344" cy="1296144"/>
          </a:xfrm>
          <a:prstGeom prst="can">
            <a:avLst>
              <a:gd name="adj" fmla="val 16429"/>
            </a:avLst>
          </a:prstGeom>
          <a:solidFill>
            <a:srgbClr val="FFFF00">
              <a:alpha val="1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9552" y="1481345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select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통하여 쿼리함수에 전달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쿼리실행결과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정보를 가져오는 방법에 따라 여러 함수를 제공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120" y="2420888"/>
            <a:ext cx="7924904" cy="1200329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조회작업을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select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필드명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테이블에서 조건에 해당하는 데이터만 화면에 표시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대각선 방향의 모서리가 잘린 사각형 13"/>
          <p:cNvSpPr/>
          <p:nvPr/>
        </p:nvSpPr>
        <p:spPr bwMode="auto">
          <a:xfrm>
            <a:off x="815975" y="4152072"/>
            <a:ext cx="3302211" cy="858112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$</a:t>
            </a:r>
            <a:r>
              <a:rPr lang="en-US" altLang="ko-KR" sz="1400" b="1" dirty="0"/>
              <a:t>q=“select * from goods”;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$</a:t>
            </a:r>
            <a:r>
              <a:rPr lang="en-US" altLang="ko-KR" sz="1400" b="1" dirty="0" smtClean="0"/>
              <a:t>result=</a:t>
            </a:r>
            <a:r>
              <a:rPr lang="en-US" altLang="ko-KR" sz="1400" b="1" dirty="0" err="1" smtClean="0"/>
              <a:t>mysqli_query</a:t>
            </a:r>
            <a:r>
              <a:rPr lang="en-US" altLang="ko-KR" sz="1400" b="1" dirty="0"/>
              <a:t>($</a:t>
            </a:r>
            <a:r>
              <a:rPr lang="en-US" altLang="ko-KR" sz="1400" b="1" dirty="0" err="1"/>
              <a:t>q,$connect</a:t>
            </a:r>
            <a:r>
              <a:rPr lang="en-US" altLang="ko-KR" sz="1400" b="1" dirty="0"/>
              <a:t>); 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체" pitchFamily="49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5450808" y="4293096"/>
          <a:ext cx="2721592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irum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a001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책장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a002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탁자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5975" y="5227111"/>
            <a:ext cx="364394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 결과에서 원하는 정보를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끄집어내기 위한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별도로 학습할 필요가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왼쪽/오른쪽 화살표 16"/>
          <p:cNvSpPr/>
          <p:nvPr/>
        </p:nvSpPr>
        <p:spPr bwMode="auto">
          <a:xfrm>
            <a:off x="4211960" y="4365104"/>
            <a:ext cx="857934" cy="432048"/>
          </a:xfrm>
          <a:prstGeom prst="left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5593" y="3800073"/>
            <a:ext cx="1056700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goods table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975" y="3942888"/>
            <a:ext cx="88678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516216" y="511962"/>
            <a:ext cx="258374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27.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(1)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DB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데이터를 읽어오는 작업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" name="직선 화살표 연결선 4"/>
          <p:cNvCxnSpPr>
            <a:endCxn id="13" idx="2"/>
          </p:cNvCxnSpPr>
          <p:nvPr/>
        </p:nvCxnSpPr>
        <p:spPr bwMode="auto">
          <a:xfrm>
            <a:off x="3131840" y="4509120"/>
            <a:ext cx="2088233" cy="72008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3995936" y="4797152"/>
            <a:ext cx="122413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01"/>
    </mc:Choice>
    <mc:Fallback xmlns="">
      <p:transition spd="slow" advTm="123001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9552" y="1481345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mysqli_fetch_row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쿼리결과 리소스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쿼리결과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값에서 한 레코드씩 잘라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값을 반환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0" y="3356992"/>
            <a:ext cx="5783315" cy="309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16331" y="2420888"/>
          <a:ext cx="2721592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jcode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irum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que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price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a001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책장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30000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a002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탁자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12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HY견고딕" pitchFamily="18" charset="-127"/>
                          <a:ea typeface="HY견고딕" pitchFamily="18" charset="-127"/>
                        </a:rPr>
                        <a:t>10000</a:t>
                      </a:r>
                      <a:endParaRPr lang="ko-KR" altLang="en-US" sz="12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07904" y="2492896"/>
            <a:ext cx="436850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 = a0001 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[1]=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[2]=5,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[3]=30000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3943592"/>
            <a:ext cx="2295821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Goods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모든 레코드를 조회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16216" y="511962"/>
            <a:ext cx="258374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27.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(1)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_fetch_row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읽어 오기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오른쪽 화살표 9"/>
          <p:cNvSpPr/>
          <p:nvPr/>
        </p:nvSpPr>
        <p:spPr bwMode="auto">
          <a:xfrm>
            <a:off x="3437923" y="2492896"/>
            <a:ext cx="197973" cy="276999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76055" y="3063323"/>
            <a:ext cx="122749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28_test2.php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35" y="4704480"/>
            <a:ext cx="2445351" cy="178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4888040" y="4211623"/>
            <a:ext cx="1843774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쿼리실행결과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가져옴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488" y="4483482"/>
            <a:ext cx="271278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$Info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내용을 한 줄씩 반복수행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2207" y="5686712"/>
            <a:ext cx="2550698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줄씩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읽어서 각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배열에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저장하여 출력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1181160" y="2193840"/>
              <a:ext cx="3048480" cy="2829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2880" y="2185560"/>
                <a:ext cx="30650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/>
              <p14:cNvContentPartPr/>
              <p14:nvPr/>
            </p14:nvContentPartPr>
            <p14:xfrm>
              <a:off x="4125960" y="2374920"/>
              <a:ext cx="256680" cy="1656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17680" y="2366640"/>
                <a:ext cx="273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잉크 5"/>
              <p14:cNvContentPartPr/>
              <p14:nvPr/>
            </p14:nvContentPartPr>
            <p14:xfrm>
              <a:off x="2044800" y="2178360"/>
              <a:ext cx="3302280" cy="3110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6520" y="2170080"/>
                <a:ext cx="33188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잉크 6"/>
              <p14:cNvContentPartPr/>
              <p14:nvPr/>
            </p14:nvContentPartPr>
            <p14:xfrm>
              <a:off x="5269320" y="2362320"/>
              <a:ext cx="141120" cy="1634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61040" y="2354040"/>
                <a:ext cx="1576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잉크 7"/>
              <p14:cNvContentPartPr/>
              <p14:nvPr/>
            </p14:nvContentPartPr>
            <p14:xfrm>
              <a:off x="2540160" y="2041920"/>
              <a:ext cx="3873600" cy="4604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31880" y="2033640"/>
                <a:ext cx="38901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/>
              <p14:cNvContentPartPr/>
              <p14:nvPr/>
            </p14:nvContentPartPr>
            <p14:xfrm>
              <a:off x="6337440" y="2349360"/>
              <a:ext cx="101880" cy="15372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29160" y="2341080"/>
                <a:ext cx="118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잉크 17"/>
              <p14:cNvContentPartPr/>
              <p14:nvPr/>
            </p14:nvContentPartPr>
            <p14:xfrm>
              <a:off x="3365640" y="2603520"/>
              <a:ext cx="3924360" cy="28548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57360" y="2595240"/>
                <a:ext cx="39409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잉크 27"/>
              <p14:cNvContentPartPr/>
              <p14:nvPr/>
            </p14:nvContentPartPr>
            <p14:xfrm>
              <a:off x="7289640" y="2781360"/>
              <a:ext cx="25920" cy="10728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81360" y="2773080"/>
                <a:ext cx="424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잉크 28"/>
              <p14:cNvContentPartPr/>
              <p14:nvPr/>
            </p14:nvContentPartPr>
            <p14:xfrm>
              <a:off x="7074000" y="-431640"/>
              <a:ext cx="360" cy="36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65720" y="-439920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잉크 30"/>
              <p14:cNvContentPartPr/>
              <p14:nvPr/>
            </p14:nvContentPartPr>
            <p14:xfrm>
              <a:off x="596880" y="4622760"/>
              <a:ext cx="457560" cy="1404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8600" y="4614480"/>
                <a:ext cx="47412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9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337"/>
    </mc:Choice>
    <mc:Fallback xmlns="">
      <p:transition spd="slow" advTm="293337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1" y="1556792"/>
            <a:ext cx="5328592" cy="16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5908" y="1565338"/>
            <a:ext cx="2230098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mysqli_fetch_row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실행한 결과 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9552" y="3857609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mysqli_fetch_array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쿼리결과 리소스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쿼리결과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값에서 한 레코드씩 잘라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연관배열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해당 값을 반환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16331" y="4910296"/>
          <a:ext cx="272159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jcode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irum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latin typeface="HY견고딕" pitchFamily="18" charset="-127"/>
                          <a:ea typeface="HY견고딕" pitchFamily="18" charset="-127"/>
                        </a:rPr>
                        <a:t>que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price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a001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책장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30000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a002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탁자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12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HY견고딕" pitchFamily="18" charset="-127"/>
                          <a:ea typeface="HY견고딕" pitchFamily="18" charset="-127"/>
                        </a:rPr>
                        <a:t>10000</a:t>
                      </a:r>
                      <a:endParaRPr lang="ko-KR" altLang="en-US" sz="10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07904" y="4982304"/>
            <a:ext cx="4390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]=a0001,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]=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책장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que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]=5,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[price]=30000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3928" y="5661248"/>
            <a:ext cx="1795684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인덱스명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필드명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>
            <a:off x="4502788" y="5259303"/>
            <a:ext cx="357244" cy="401945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516216" y="511962"/>
            <a:ext cx="258374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27.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(1)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_fetch_row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읽어 오기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33500" y="3399477"/>
            <a:ext cx="6124549" cy="370091"/>
            <a:chOff x="385913" y="1054740"/>
            <a:chExt cx="6124549" cy="370091"/>
          </a:xfrm>
        </p:grpSpPr>
        <p:grpSp>
          <p:nvGrpSpPr>
            <p:cNvPr id="2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mysqli_fetch_array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읽어 오기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2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89"/>
    </mc:Choice>
    <mc:Fallback xmlns="">
      <p:transition spd="slow" advTm="66389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36050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3016806"/>
            <a:ext cx="2156360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줄씩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읽어서 연관배열 </a:t>
            </a:r>
            <a:r>
              <a:rPr lang="en-US" altLang="ko-KR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 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275856" y="3147611"/>
            <a:ext cx="1728192" cy="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911217" y="5755022"/>
            <a:ext cx="95731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16216" y="511962"/>
            <a:ext cx="258374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27.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(1)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7544" y="1044465"/>
            <a:ext cx="6124549" cy="370091"/>
            <a:chOff x="385913" y="1054740"/>
            <a:chExt cx="6124549" cy="370091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  <a:r>
                <a:rPr lang="en-US" altLang="ko-KR" sz="1400" b="1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_fetch_array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읽어 오기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76056" y="2631365"/>
            <a:ext cx="117211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삽입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4932040" y="5733256"/>
            <a:ext cx="432048" cy="36004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8044" y="1595381"/>
            <a:ext cx="122749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28_test.php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430" y="4070627"/>
            <a:ext cx="2685070" cy="19797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7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"/>
    </mc:Choice>
    <mc:Fallback xmlns="">
      <p:transition spd="slow" advTm="955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9388" y="1394073"/>
            <a:ext cx="6097116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#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{width:400px;background:#bb99dd;padding:3px;margin-left:30px;}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&lt;h1&gt;상품명조회화면&lt;/h1&gt;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27_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조회할 상품명을 입력하세요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submit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="조회하기"&gt;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16216" y="511962"/>
            <a:ext cx="258374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27.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(1)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635" y="911904"/>
            <a:ext cx="526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goods table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상품 입력 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_27_11.php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4682" y="1418538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27_in.html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790010"/>
            <a:ext cx="1828857" cy="16262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51617"/>
            <a:ext cx="2877691" cy="13435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85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14"/>
    </mc:Choice>
    <mc:Fallback xmlns="">
      <p:transition spd="slow" advTm="101914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300" y="1309836"/>
            <a:ext cx="4504756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&lt;style&gt;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td {background:#94aaee;font-size:1.2em}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&lt;/style&gt;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localhost","root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","");</a:t>
            </a:r>
          </a:p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mysqli_select_db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connect,"sample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('set names utf8');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="select * from goods";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sqlrec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"&lt;table&gt;";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while($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mysqli_fetch_array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($info))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"&lt;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"&lt;td&gt;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&lt;/td&gt; 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"&lt;td&gt;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&lt;/td&gt;";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"&lt;td&gt;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[que] &lt;/td&gt;";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"&lt;td&gt;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[price] &lt;/td&gt;";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echo "&lt;/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"&lt;/table&gt;";</a:t>
            </a:r>
          </a:p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578" y="1312912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27_2.php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71300" y="842104"/>
            <a:ext cx="6087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goods table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출력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mysqli_fetch_row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활용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16216" y="511962"/>
            <a:ext cx="258374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27.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(1)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/>
              <p14:cNvContentPartPr/>
              <p14:nvPr/>
            </p14:nvContentPartPr>
            <p14:xfrm>
              <a:off x="1193760" y="4457880"/>
              <a:ext cx="38520" cy="129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5480" y="4449600"/>
                <a:ext cx="55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잉크 18"/>
              <p14:cNvContentPartPr/>
              <p14:nvPr/>
            </p14:nvContentPartPr>
            <p14:xfrm>
              <a:off x="1251156" y="3991874"/>
              <a:ext cx="148320" cy="55908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2876" y="3983594"/>
                <a:ext cx="16488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잉크 19"/>
              <p14:cNvContentPartPr/>
              <p14:nvPr/>
            </p14:nvContentPartPr>
            <p14:xfrm>
              <a:off x="3754804" y="3826814"/>
              <a:ext cx="434160" cy="88920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6524" y="3818534"/>
                <a:ext cx="450720" cy="9057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79230" y="4326206"/>
            <a:ext cx="1828857" cy="16262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8104" y="1628800"/>
            <a:ext cx="3124645" cy="2521999"/>
          </a:xfrm>
          <a:prstGeom prst="rect">
            <a:avLst/>
          </a:prstGeom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49749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97"/>
    </mc:Choice>
    <mc:Fallback xmlns="">
      <p:transition spd="slow" advTm="147297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10682"/>
            <a:ext cx="4667572" cy="517064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&lt;html&gt;</a:t>
            </a:r>
          </a:p>
          <a:p>
            <a:r>
              <a:rPr lang="en-US" altLang="ko-KR" sz="1000" dirty="0"/>
              <a:t> &lt;head&gt;</a:t>
            </a:r>
          </a:p>
          <a:p>
            <a:r>
              <a:rPr lang="en-US" altLang="ko-KR" sz="1000" dirty="0"/>
              <a:t>&lt;style&gt;</a:t>
            </a:r>
          </a:p>
          <a:p>
            <a:r>
              <a:rPr lang="en-US" altLang="ko-KR" sz="1000" dirty="0"/>
              <a:t>#a{</a:t>
            </a:r>
            <a:r>
              <a:rPr lang="en-US" altLang="ko-KR" sz="1000" dirty="0" err="1"/>
              <a:t>border-right:thin</a:t>
            </a:r>
            <a:r>
              <a:rPr lang="en-US" altLang="ko-KR" sz="1000" dirty="0"/>
              <a:t> #404040 </a:t>
            </a:r>
            <a:r>
              <a:rPr lang="en-US" altLang="ko-KR" sz="1000" dirty="0" err="1"/>
              <a:t>solid;background</a:t>
            </a:r>
            <a:r>
              <a:rPr lang="en-US" altLang="ko-KR" sz="1000" dirty="0"/>
              <a:t>:#90eeaa;font-size:1.3em}</a:t>
            </a:r>
          </a:p>
          <a:p>
            <a:r>
              <a:rPr lang="en-US" altLang="ko-KR" sz="1000" dirty="0"/>
              <a:t>#b{</a:t>
            </a:r>
            <a:r>
              <a:rPr lang="en-US" altLang="ko-KR" sz="1000" dirty="0" err="1"/>
              <a:t>border-right:thin</a:t>
            </a:r>
            <a:r>
              <a:rPr lang="en-US" altLang="ko-KR" sz="1000" dirty="0"/>
              <a:t> #404040 </a:t>
            </a:r>
            <a:r>
              <a:rPr lang="en-US" altLang="ko-KR" sz="1000" dirty="0" err="1"/>
              <a:t>solid;background</a:t>
            </a:r>
            <a:r>
              <a:rPr lang="en-US" altLang="ko-KR" sz="1000" dirty="0"/>
              <a:t>:#eeaa99;font-size:1.3em}</a:t>
            </a:r>
          </a:p>
          <a:p>
            <a:r>
              <a:rPr lang="en-US" altLang="ko-KR" sz="1000" dirty="0"/>
              <a:t>#c{</a:t>
            </a:r>
            <a:r>
              <a:rPr lang="en-US" altLang="ko-KR" sz="1000" dirty="0" err="1"/>
              <a:t>border-right:thin</a:t>
            </a:r>
            <a:r>
              <a:rPr lang="en-US" altLang="ko-KR" sz="1000" dirty="0"/>
              <a:t> #404040 </a:t>
            </a:r>
            <a:r>
              <a:rPr lang="en-US" altLang="ko-KR" sz="1000" dirty="0" err="1"/>
              <a:t>solid;background</a:t>
            </a:r>
            <a:r>
              <a:rPr lang="en-US" altLang="ko-KR" sz="1000" dirty="0"/>
              <a:t>:#aacc77;font-size:1.3em}</a:t>
            </a:r>
          </a:p>
          <a:p>
            <a:r>
              <a:rPr lang="en-US" altLang="ko-KR" sz="1000" dirty="0"/>
              <a:t>#d{</a:t>
            </a:r>
            <a:r>
              <a:rPr lang="en-US" altLang="ko-KR" sz="1000" dirty="0" err="1"/>
              <a:t>border-right:thin</a:t>
            </a:r>
            <a:r>
              <a:rPr lang="en-US" altLang="ko-KR" sz="1000" dirty="0"/>
              <a:t> #404040 </a:t>
            </a:r>
            <a:r>
              <a:rPr lang="en-US" altLang="ko-KR" sz="1000" dirty="0" err="1"/>
              <a:t>solid;background</a:t>
            </a:r>
            <a:r>
              <a:rPr lang="en-US" altLang="ko-KR" sz="1000" dirty="0"/>
              <a:t>:#bbaaee;font-size:1.3em}</a:t>
            </a:r>
          </a:p>
          <a:p>
            <a:r>
              <a:rPr lang="en-US" altLang="ko-KR" sz="1000" dirty="0"/>
              <a:t>&lt;/style&gt;</a:t>
            </a:r>
          </a:p>
          <a:p>
            <a:r>
              <a:rPr lang="en-US" altLang="ko-KR" sz="1000" dirty="0"/>
              <a:t> &lt;/head&gt;</a:t>
            </a:r>
          </a:p>
          <a:p>
            <a:r>
              <a:rPr lang="en-US" altLang="ko-KR" sz="1000" dirty="0"/>
              <a:t>&lt;body&gt;</a:t>
            </a:r>
          </a:p>
          <a:p>
            <a:r>
              <a:rPr lang="en-US" altLang="ko-KR" sz="1000" dirty="0"/>
              <a:t>&lt;?</a:t>
            </a:r>
            <a:r>
              <a:rPr lang="en-US" altLang="ko-KR" sz="1000" dirty="0" err="1"/>
              <a:t>php</a:t>
            </a:r>
            <a:endParaRPr lang="en-US" altLang="ko-KR" sz="1000" dirty="0"/>
          </a:p>
          <a:p>
            <a:r>
              <a:rPr lang="en-US" altLang="ko-KR" sz="1000" dirty="0"/>
              <a:t>$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=$_POST['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'];</a:t>
            </a:r>
          </a:p>
          <a:p>
            <a:r>
              <a:rPr lang="en-US" altLang="ko-KR" sz="1000" dirty="0"/>
              <a:t>$connect=</a:t>
            </a:r>
            <a:r>
              <a:rPr lang="en-US" altLang="ko-KR" sz="1000" dirty="0" err="1"/>
              <a:t>mysqli_connect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localhost","root","","sample</a:t>
            </a:r>
            <a:r>
              <a:rPr lang="en-US" altLang="ko-KR" sz="1000" dirty="0"/>
              <a:t>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$</a:t>
            </a:r>
            <a:r>
              <a:rPr lang="en-US" altLang="ko-KR" sz="1000" dirty="0" err="1"/>
              <a:t>sqlrec</a:t>
            </a:r>
            <a:r>
              <a:rPr lang="en-US" altLang="ko-KR" sz="1000" dirty="0"/>
              <a:t>="select * from goods where 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 like '%$</a:t>
            </a:r>
            <a:r>
              <a:rPr lang="en-US" altLang="ko-KR" sz="1000" dirty="0" err="1"/>
              <a:t>irum</a:t>
            </a:r>
            <a:r>
              <a:rPr lang="en-US" altLang="ko-KR" sz="1000" dirty="0"/>
              <a:t>%'";</a:t>
            </a:r>
          </a:p>
          <a:p>
            <a:r>
              <a:rPr lang="en-US" altLang="ko-KR" sz="1000" dirty="0"/>
              <a:t>$info=</a:t>
            </a:r>
            <a:r>
              <a:rPr lang="en-US" altLang="ko-KR" sz="1000" dirty="0" err="1"/>
              <a:t>mysqli_query</a:t>
            </a:r>
            <a:r>
              <a:rPr lang="en-US" altLang="ko-KR" sz="1000" dirty="0"/>
              <a:t>($connect,$</a:t>
            </a:r>
            <a:r>
              <a:rPr lang="en-US" altLang="ko-KR" sz="1000" dirty="0" err="1"/>
              <a:t>sqlrec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$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=</a:t>
            </a:r>
            <a:r>
              <a:rPr lang="en-US" altLang="ko-KR" sz="1000" dirty="0" err="1"/>
              <a:t>mysqli_num_fields</a:t>
            </a:r>
            <a:r>
              <a:rPr lang="en-US" altLang="ko-KR" sz="1000" dirty="0"/>
              <a:t>($info);</a:t>
            </a:r>
          </a:p>
          <a:p>
            <a:r>
              <a:rPr lang="en-US" altLang="ko-KR" sz="1000" dirty="0"/>
              <a:t>echo "&lt;table border=1&gt;";</a:t>
            </a:r>
          </a:p>
          <a:p>
            <a:r>
              <a:rPr lang="en-US" altLang="ko-KR" sz="1000" dirty="0"/>
              <a:t>while($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</a:t>
            </a:r>
            <a:r>
              <a:rPr lang="en-US" altLang="ko-KR" sz="1000" dirty="0" err="1"/>
              <a:t>mysqli_fetch_array</a:t>
            </a:r>
            <a:r>
              <a:rPr lang="en-US" altLang="ko-KR" sz="1000" dirty="0"/>
              <a:t>($info))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echo "&lt;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&gt;";</a:t>
            </a:r>
          </a:p>
          <a:p>
            <a:r>
              <a:rPr lang="en-US" altLang="ko-KR" sz="1000" dirty="0"/>
              <a:t>	for($j=0;$j&lt;$</a:t>
            </a:r>
            <a:r>
              <a:rPr lang="en-US" altLang="ko-KR" sz="1000" dirty="0" err="1"/>
              <a:t>cnt</a:t>
            </a:r>
            <a:r>
              <a:rPr lang="en-US" altLang="ko-KR" sz="1000" dirty="0"/>
              <a:t>;$</a:t>
            </a:r>
            <a:r>
              <a:rPr lang="en-US" altLang="ko-KR" sz="1000" dirty="0" err="1"/>
              <a:t>j++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echo "&lt;td&gt; $</a:t>
            </a:r>
            <a:r>
              <a:rPr lang="en-US" altLang="ko-KR" sz="1000" dirty="0" err="1"/>
              <a:t>i</a:t>
            </a:r>
            <a:r>
              <a:rPr lang="en-US" altLang="ko-KR" sz="1000" dirty="0"/>
              <a:t>[$j]&lt;/td&gt;";}</a:t>
            </a:r>
          </a:p>
          <a:p>
            <a:r>
              <a:rPr lang="en-US" altLang="ko-KR" sz="1000" dirty="0"/>
              <a:t>	echo"&lt;/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&gt;";	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echo "&lt;/table&gt;";</a:t>
            </a:r>
          </a:p>
          <a:p>
            <a:r>
              <a:rPr lang="en-US" altLang="ko-KR" sz="1000" dirty="0" err="1"/>
              <a:t>mysqli_free_result</a:t>
            </a:r>
            <a:r>
              <a:rPr lang="en-US" altLang="ko-KR" sz="1000" dirty="0"/>
              <a:t>($info);</a:t>
            </a:r>
          </a:p>
          <a:p>
            <a:r>
              <a:rPr lang="en-US" altLang="ko-KR" sz="1000" dirty="0" err="1"/>
              <a:t>mysqli_close</a:t>
            </a:r>
            <a:r>
              <a:rPr lang="en-US" altLang="ko-KR" sz="1000" dirty="0"/>
              <a:t>($connect);</a:t>
            </a:r>
          </a:p>
          <a:p>
            <a:r>
              <a:rPr lang="en-US" altLang="ko-KR" sz="1000" dirty="0"/>
              <a:t>?&gt;</a:t>
            </a:r>
          </a:p>
          <a:p>
            <a:r>
              <a:rPr lang="en-US" altLang="ko-KR" sz="1000" dirty="0"/>
              <a:t>&lt;/body&gt;</a:t>
            </a:r>
          </a:p>
          <a:p>
            <a:r>
              <a:rPr lang="en-US" altLang="ko-KR" sz="1000" dirty="0"/>
              <a:t>&lt;/html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749278" y="1231129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27_11.php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175036"/>
            <a:ext cx="3448120" cy="16058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아래쪽 화살표 6"/>
          <p:cNvSpPr/>
          <p:nvPr/>
        </p:nvSpPr>
        <p:spPr bwMode="auto">
          <a:xfrm>
            <a:off x="6444208" y="2924944"/>
            <a:ext cx="576064" cy="288032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230555"/>
            <a:ext cx="2116261" cy="938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045" y="4453073"/>
            <a:ext cx="1828857" cy="16262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300" y="842104"/>
            <a:ext cx="6204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: goods table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출력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mysqli_fetch_array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활용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516216" y="511962"/>
            <a:ext cx="258374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27.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(1)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49749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7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28"/>
    </mc:Choice>
    <mc:Fallback xmlns="">
      <p:transition spd="slow" advTm="72428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5117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28.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(2)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9552" y="1700808"/>
            <a:ext cx="7926472" cy="120414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mysqli_result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쿼리결과 리소스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레코드번호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필드번호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쿼리결과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값에서 사용자가 원하는 레코드가 몇 번째이고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번째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필드가 필요한지를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직접 기술하여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데이터만을 화면에 표시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4955" y="3278188"/>
          <a:ext cx="2721592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0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irum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A001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책장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A002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탁자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67944" y="3590939"/>
            <a:ext cx="675185" cy="246221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레코드 </a:t>
            </a:r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3896063"/>
            <a:ext cx="675185" cy="246221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레코드 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57410" y="3526731"/>
            <a:ext cx="325900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mysqli_result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($info,0,1);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읽어온 데이터 중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레코드 중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필드 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책장”만 표시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298" y="4145365"/>
            <a:ext cx="55656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4142284"/>
            <a:ext cx="55656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6477" y="4142284"/>
            <a:ext cx="55656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8011" y="4142284"/>
            <a:ext cx="55656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67544" y="1044465"/>
            <a:ext cx="6124549" cy="370091"/>
            <a:chOff x="385913" y="1054740"/>
            <a:chExt cx="6124549" cy="370091"/>
          </a:xfrm>
        </p:grpSpPr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5913" y="1063011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3)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mysqli_result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읽어 오기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02249" y="4560622"/>
            <a:ext cx="300565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for</a:t>
            </a:r>
            <a:r>
              <a:rPr lang="ko-KR" altLang="en-US" sz="1000" dirty="0"/>
              <a:t>($</a:t>
            </a:r>
            <a:r>
              <a:rPr lang="ko-KR" altLang="en-US" sz="1000" dirty="0" err="1"/>
              <a:t>i</a:t>
            </a:r>
            <a:r>
              <a:rPr lang="ko-KR" altLang="en-US" sz="1000" dirty="0"/>
              <a:t>=0;$</a:t>
            </a:r>
            <a:r>
              <a:rPr lang="ko-KR" altLang="en-US" sz="1000" dirty="0" err="1"/>
              <a:t>i</a:t>
            </a:r>
            <a:r>
              <a:rPr lang="ko-KR" altLang="en-US" sz="1000" dirty="0"/>
              <a:t>&lt;$</a:t>
            </a:r>
            <a:r>
              <a:rPr lang="ko-KR" altLang="en-US" sz="1000" dirty="0" err="1"/>
              <a:t>rowcnt</a:t>
            </a:r>
            <a:r>
              <a:rPr lang="ko-KR" altLang="en-US" sz="1000" dirty="0"/>
              <a:t>;$</a:t>
            </a:r>
            <a:r>
              <a:rPr lang="ko-KR" altLang="en-US" sz="1000" dirty="0" err="1"/>
              <a:t>i</a:t>
            </a:r>
            <a:r>
              <a:rPr lang="ko-KR" altLang="en-US" sz="1000" dirty="0"/>
              <a:t>++)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echo</a:t>
            </a:r>
            <a:r>
              <a:rPr lang="ko-KR" altLang="en-US" sz="1000" dirty="0"/>
              <a:t> "&lt;</a:t>
            </a:r>
            <a:r>
              <a:rPr lang="ko-KR" altLang="en-US" sz="1000" dirty="0" err="1"/>
              <a:t>tr</a:t>
            </a:r>
            <a:r>
              <a:rPr lang="ko-KR" altLang="en-US" sz="1000" dirty="0"/>
              <a:t>&gt;";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($</a:t>
            </a:r>
            <a:r>
              <a:rPr lang="ko-KR" altLang="en-US" sz="1000" dirty="0" err="1"/>
              <a:t>j</a:t>
            </a:r>
            <a:r>
              <a:rPr lang="ko-KR" altLang="en-US" sz="1000" dirty="0"/>
              <a:t>=0;$</a:t>
            </a:r>
            <a:r>
              <a:rPr lang="ko-KR" altLang="en-US" sz="1000" dirty="0" err="1"/>
              <a:t>j</a:t>
            </a:r>
            <a:r>
              <a:rPr lang="ko-KR" altLang="en-US" sz="1000" dirty="0"/>
              <a:t>&lt;$</a:t>
            </a:r>
            <a:r>
              <a:rPr lang="ko-KR" altLang="en-US" sz="1000" dirty="0" err="1"/>
              <a:t>fieldcnt</a:t>
            </a:r>
            <a:r>
              <a:rPr lang="ko-KR" altLang="en-US" sz="1000" dirty="0"/>
              <a:t>;$</a:t>
            </a:r>
            <a:r>
              <a:rPr lang="ko-KR" altLang="en-US" sz="1000" dirty="0" err="1"/>
              <a:t>j</a:t>
            </a:r>
            <a:r>
              <a:rPr lang="ko-KR" altLang="en-US" sz="1000" dirty="0"/>
              <a:t>++)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    $</a:t>
            </a:r>
            <a:r>
              <a:rPr lang="ko-KR" altLang="en-US" sz="1000" dirty="0" err="1" smtClean="0"/>
              <a:t>a</a:t>
            </a:r>
            <a:r>
              <a:rPr lang="ko-KR" altLang="en-US" sz="1000" dirty="0" smtClean="0"/>
              <a:t>=</a:t>
            </a:r>
            <a:r>
              <a:rPr lang="ko-KR" altLang="en-US" sz="1000" dirty="0" err="1" smtClean="0"/>
              <a:t>mysqli_result</a:t>
            </a:r>
            <a:r>
              <a:rPr lang="ko-KR" altLang="en-US" sz="1000" dirty="0"/>
              <a:t>($</a:t>
            </a:r>
            <a:r>
              <a:rPr lang="ko-KR" altLang="en-US" sz="1000" dirty="0" err="1"/>
              <a:t>info</a:t>
            </a:r>
            <a:r>
              <a:rPr lang="ko-KR" altLang="en-US" sz="1000" dirty="0"/>
              <a:t>,$</a:t>
            </a:r>
            <a:r>
              <a:rPr lang="ko-KR" altLang="en-US" sz="1000" dirty="0" err="1"/>
              <a:t>i</a:t>
            </a:r>
            <a:r>
              <a:rPr lang="ko-KR" altLang="en-US" sz="1000" dirty="0"/>
              <a:t>,$</a:t>
            </a:r>
            <a:r>
              <a:rPr lang="ko-KR" altLang="en-US" sz="1000" dirty="0" err="1"/>
              <a:t>j</a:t>
            </a:r>
            <a:r>
              <a:rPr lang="ko-KR" altLang="en-US" sz="1000" dirty="0"/>
              <a:t>);</a:t>
            </a:r>
          </a:p>
          <a:p>
            <a:r>
              <a:rPr lang="ko-KR" altLang="en-US" sz="1000" dirty="0"/>
              <a:t>	   </a:t>
            </a:r>
            <a:r>
              <a:rPr lang="ko-KR" altLang="en-US" sz="1000" dirty="0" err="1"/>
              <a:t>echo</a:t>
            </a:r>
            <a:r>
              <a:rPr lang="ko-KR" altLang="en-US" sz="1000" dirty="0"/>
              <a:t> "&lt;</a:t>
            </a:r>
            <a:r>
              <a:rPr lang="ko-KR" altLang="en-US" sz="1000" dirty="0" err="1"/>
              <a:t>td</a:t>
            </a:r>
            <a:r>
              <a:rPr lang="ko-KR" altLang="en-US" sz="1000" dirty="0"/>
              <a:t>&gt; $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&lt;/</a:t>
            </a:r>
            <a:r>
              <a:rPr lang="ko-KR" altLang="en-US" sz="1000" dirty="0" err="1"/>
              <a:t>td</a:t>
            </a:r>
            <a:r>
              <a:rPr lang="ko-KR" altLang="en-US" sz="1000" dirty="0"/>
              <a:t>&gt;";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echo</a:t>
            </a:r>
            <a:r>
              <a:rPr lang="ko-KR" altLang="en-US" sz="1000" dirty="0"/>
              <a:t> "&lt;/</a:t>
            </a:r>
            <a:r>
              <a:rPr lang="ko-KR" altLang="en-US" sz="1000" dirty="0" err="1"/>
              <a:t>tr</a:t>
            </a:r>
            <a:r>
              <a:rPr lang="ko-KR" altLang="en-US" sz="1000" dirty="0"/>
              <a:t>&gt;";</a:t>
            </a:r>
          </a:p>
          <a:p>
            <a:r>
              <a:rPr lang="ko-KR" altLang="en-US" sz="1000" dirty="0"/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18148" y="5130009"/>
            <a:ext cx="310775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mysqli_result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활용한 화면 출력 예제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5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49"/>
    </mc:Choice>
    <mc:Fallback xmlns="">
      <p:transition spd="slow" advTm="100649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39552" y="1052736"/>
            <a:ext cx="6336704" cy="374586"/>
            <a:chOff x="393848" y="1050245"/>
            <a:chExt cx="6124549" cy="374586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읽어온 데이터의 레코드 개수와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필드 </a:t>
              </a:r>
              <a:r>
                <a:rPr lang="ko-KR" altLang="en-US" sz="16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갯수를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구하는 함수 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 bwMode="auto">
          <a:xfrm>
            <a:off x="563685" y="1988840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Mysqli_num_rows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쿼리결과 리소스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읽어온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결과에 따라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레코드 개수가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738" y="1547500"/>
            <a:ext cx="5604438" cy="369332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레코드갯수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구하는 </a:t>
            </a:r>
            <a:r>
              <a:rPr lang="en-US" altLang="ko-KR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mysqli_num_rows</a:t>
            </a:r>
            <a:r>
              <a:rPr lang="en-US" altLang="ko-KR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51499" y="3497569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Mysqli_num_fields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쿼리결과 리소스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읽어온 리소스 결과에 따라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 개수가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056229"/>
            <a:ext cx="5604438" cy="369332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갯수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구하는 </a:t>
            </a:r>
            <a:r>
              <a:rPr lang="en-US" altLang="ko-KR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mysqli_num_fields</a:t>
            </a:r>
            <a:r>
              <a:rPr lang="en-US" altLang="ko-KR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5" y="4437112"/>
            <a:ext cx="7342262" cy="162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5733256"/>
            <a:ext cx="2809875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5117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28.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(2)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01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22"/>
    </mc:Choice>
    <mc:Fallback xmlns="">
      <p:transition spd="slow" advTm="85522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412776"/>
            <a:ext cx="8064896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#header {width:400px;background:#bb99dd;padding:3px;margin-left:30px;}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단가입력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&lt;/h1&gt;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28_result2.php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method="post"&gt;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 id="header"&gt;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&lt;legend&gt;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조회할 가격을 입력하세요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&lt;/legend&gt;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&lt;input type="text" name="price1"&gt;~&lt;input type="text" name="price2"&gt;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&lt;input type="submit" value="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fieldset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&lt;/div&gt;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&lt;/form&gt;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&lt;/body&gt;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2082" y="1430785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28_in.html</a:t>
            </a:r>
            <a:endParaRPr lang="ko-KR" altLang="en-US" sz="10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5117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28.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(2)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886109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 정보 검색을 통한 조회 프로그램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64" y="2397475"/>
            <a:ext cx="1828857" cy="1626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016" y="4390058"/>
            <a:ext cx="2485378" cy="12769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6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00"/>
    </mc:Choice>
    <mc:Fallback xmlns="">
      <p:transition spd="slow" advTm="375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650782"/>
            <a:ext cx="628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데이터베이스를 생성하고 그 안에 하나의 테이블을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2" y="2145144"/>
            <a:ext cx="4347762" cy="293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MySQL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9417" y="1053234"/>
            <a:ext cx="6124549" cy="370091"/>
            <a:chOff x="385913" y="1054740"/>
            <a:chExt cx="6124549" cy="370091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세부 구조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81921" y="5095289"/>
            <a:ext cx="643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Database 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언어의 </a:t>
            </a:r>
            <a:r>
              <a:rPr lang="en-US" altLang="ko-KR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종류 </a:t>
            </a:r>
            <a:r>
              <a:rPr lang="en-US" altLang="ko-KR" sz="10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0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DLL(Data Define Language) 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 언어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creat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alter, drop)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DML(Data Management Language) 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 언어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(select, insert, update, delete)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DCL(Data Control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Language) 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권한관리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(grant, revoke)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1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42"/>
    </mc:Choice>
    <mc:Fallback xmlns="">
      <p:transition spd="slow" advTm="43142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844073"/>
            <a:ext cx="8136904" cy="48628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  &lt;style&gt;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{background:#aaeeaa;font-size:1.2em}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td{background:#99aadd;font-size:1.1em}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  &lt;/head&gt;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$min=$_POST['price1']; $max=$_POST['price2'];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$connect=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localhost","root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","", "sample");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selrec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="select * from goods where price between '$min' and '$max'";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$info=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($connect,$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selrec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rowcnt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mysqli_num_rows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fieldcnt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mysqli_num_fields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 1) $min ~ $max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가격대의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조회건수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rowcnt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 &lt;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2)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필드갯수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fieldcnt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"&lt;h2&gt;  --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결과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 &lt;/h2&gt;"; 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"&lt;table&gt;";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while($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mysqli_fetch_array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($info))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  echo "&lt;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echo "&lt;td&gt;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jcode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&lt;/td&gt;";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echo "&lt;td&gt; 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irum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&lt;/td&gt;";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echo "&lt;td&gt; 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[que] &lt;/td&gt;";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echo "&lt;td&gt;  $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[price] &lt;/td&gt;";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echo " &lt;/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"&lt;/table&gt;";</a:t>
            </a:r>
          </a:p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mysqli_free_result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($info);</a:t>
            </a:r>
          </a:p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($connect);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8610" y="844073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28_result2.php</a:t>
            </a:r>
            <a:endParaRPr lang="ko-KR" altLang="en-US" sz="10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51173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28.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데이터 읽어오기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(2)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읽어 오기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53" y="2564904"/>
            <a:ext cx="2589142" cy="30399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40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68"/>
    </mc:Choice>
    <mc:Fallback xmlns="">
      <p:transition spd="slow" advTm="89668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Part3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24991" y="1673920"/>
            <a:ext cx="8136246" cy="832947"/>
            <a:chOff x="233" y="948"/>
            <a:chExt cx="4912" cy="568"/>
          </a:xfrm>
        </p:grpSpPr>
        <p:pic>
          <p:nvPicPr>
            <p:cNvPr id="6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 가입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/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관리 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디자인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24992" y="2438723"/>
            <a:ext cx="7930852" cy="832947"/>
            <a:chOff x="233" y="1451"/>
            <a:chExt cx="4788" cy="568"/>
          </a:xfrm>
        </p:grpSpPr>
        <p:pic>
          <p:nvPicPr>
            <p:cNvPr id="9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회원가입 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/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로그인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43629" y="181009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4062" y="2571447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385564" y="3212976"/>
            <a:ext cx="7930852" cy="832947"/>
            <a:chOff x="233" y="1451"/>
            <a:chExt cx="4788" cy="568"/>
          </a:xfrm>
        </p:grpSpPr>
        <p:pic>
          <p:nvPicPr>
            <p:cNvPr id="1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관리자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-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회원현황 조회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95736" y="3345700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2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904"/>
    </mc:Choice>
    <mc:Fallback xmlns="">
      <p:transition spd="slow" advTm="17790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20" y="1907749"/>
            <a:ext cx="5484626" cy="285092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11" y="1307260"/>
            <a:ext cx="2970870" cy="4875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562055" y="6267390"/>
              <a:ext cx="360" cy="3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4175" y="6171270"/>
                <a:ext cx="96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/>
              <p14:cNvContentPartPr/>
              <p14:nvPr/>
            </p14:nvContentPartPr>
            <p14:xfrm>
              <a:off x="596940" y="5667630"/>
              <a:ext cx="2458080" cy="59508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500" y="5664388"/>
                <a:ext cx="2460960" cy="601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/>
              <p14:cNvContentPartPr/>
              <p14:nvPr/>
            </p14:nvContentPartPr>
            <p14:xfrm>
              <a:off x="2181255" y="2924070"/>
              <a:ext cx="762480" cy="27435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9815" y="2920830"/>
                <a:ext cx="765360" cy="27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/>
              <p14:cNvContentPartPr/>
              <p14:nvPr/>
            </p14:nvContentPartPr>
            <p14:xfrm>
              <a:off x="2819895" y="2780790"/>
              <a:ext cx="209520" cy="56268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8457" y="2777548"/>
                <a:ext cx="212395" cy="569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/>
              <p14:cNvContentPartPr/>
              <p14:nvPr/>
            </p14:nvContentPartPr>
            <p14:xfrm>
              <a:off x="2724135" y="2962230"/>
              <a:ext cx="124200" cy="860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2695" y="2958990"/>
                <a:ext cx="127080" cy="925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3347864" y="5437593"/>
            <a:ext cx="460851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C&gt;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–u root –p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password : 000000(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MySQL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3959" y="1423809"/>
            <a:ext cx="6048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WAMP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폴더에서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use_wampstack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선택하여 실행한다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3959" y="4821132"/>
            <a:ext cx="5577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확인되면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,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화면이 나타난다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잉크 23"/>
              <p14:cNvContentPartPr/>
              <p14:nvPr/>
            </p14:nvContentPartPr>
            <p14:xfrm>
              <a:off x="4641737" y="2576295"/>
              <a:ext cx="1001880" cy="4068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33457" y="2568015"/>
                <a:ext cx="1018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잉크 24"/>
              <p14:cNvContentPartPr/>
              <p14:nvPr/>
            </p14:nvContentPartPr>
            <p14:xfrm>
              <a:off x="3085133" y="3854882"/>
              <a:ext cx="455040" cy="30888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76853" y="3846602"/>
                <a:ext cx="4716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잉크 27"/>
              <p14:cNvContentPartPr/>
              <p14:nvPr/>
            </p14:nvContentPartPr>
            <p14:xfrm>
              <a:off x="9431537" y="4232211"/>
              <a:ext cx="360" cy="36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23257" y="4223931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0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29"/>
    </mc:Choice>
    <mc:Fallback xmlns="">
      <p:transition spd="slow" advTm="13912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MySQL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673002" y="476639"/>
            <a:ext cx="244440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23. MySQL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연동작업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작업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0" y="3574674"/>
            <a:ext cx="3692446" cy="23350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53" y="2132856"/>
            <a:ext cx="7804626" cy="1000593"/>
          </a:xfrm>
          <a:prstGeom prst="rect">
            <a:avLst/>
          </a:prstGeom>
        </p:spPr>
      </p:pic>
      <p:sp>
        <p:nvSpPr>
          <p:cNvPr id="12" name="자유형 11"/>
          <p:cNvSpPr/>
          <p:nvPr/>
        </p:nvSpPr>
        <p:spPr bwMode="auto">
          <a:xfrm>
            <a:off x="3328676" y="2703433"/>
            <a:ext cx="1149532" cy="217714"/>
          </a:xfrm>
          <a:custGeom>
            <a:avLst/>
            <a:gdLst>
              <a:gd name="connsiteX0" fmla="*/ 313509 w 1149532"/>
              <a:gd name="connsiteY0" fmla="*/ 209006 h 217714"/>
              <a:gd name="connsiteX1" fmla="*/ 269966 w 1149532"/>
              <a:gd name="connsiteY1" fmla="*/ 217714 h 217714"/>
              <a:gd name="connsiteX2" fmla="*/ 69669 w 1149532"/>
              <a:gd name="connsiteY2" fmla="*/ 200297 h 217714"/>
              <a:gd name="connsiteX3" fmla="*/ 43543 w 1149532"/>
              <a:gd name="connsiteY3" fmla="*/ 191589 h 217714"/>
              <a:gd name="connsiteX4" fmla="*/ 17417 w 1149532"/>
              <a:gd name="connsiteY4" fmla="*/ 165463 h 217714"/>
              <a:gd name="connsiteX5" fmla="*/ 0 w 1149532"/>
              <a:gd name="connsiteY5" fmla="*/ 113212 h 217714"/>
              <a:gd name="connsiteX6" fmla="*/ 26126 w 1149532"/>
              <a:gd name="connsiteY6" fmla="*/ 8709 h 217714"/>
              <a:gd name="connsiteX7" fmla="*/ 52252 w 1149532"/>
              <a:gd name="connsiteY7" fmla="*/ 0 h 217714"/>
              <a:gd name="connsiteX8" fmla="*/ 322217 w 1149532"/>
              <a:gd name="connsiteY8" fmla="*/ 8709 h 217714"/>
              <a:gd name="connsiteX9" fmla="*/ 1027612 w 1149532"/>
              <a:gd name="connsiteY9" fmla="*/ 26126 h 217714"/>
              <a:gd name="connsiteX10" fmla="*/ 1105989 w 1149532"/>
              <a:gd name="connsiteY10" fmla="*/ 34834 h 217714"/>
              <a:gd name="connsiteX11" fmla="*/ 1140823 w 1149532"/>
              <a:gd name="connsiteY11" fmla="*/ 78377 h 217714"/>
              <a:gd name="connsiteX12" fmla="*/ 1149532 w 1149532"/>
              <a:gd name="connsiteY12" fmla="*/ 113212 h 217714"/>
              <a:gd name="connsiteX13" fmla="*/ 1114697 w 1149532"/>
              <a:gd name="connsiteY13" fmla="*/ 165463 h 217714"/>
              <a:gd name="connsiteX14" fmla="*/ 1062446 w 1149532"/>
              <a:gd name="connsiteY14" fmla="*/ 182880 h 217714"/>
              <a:gd name="connsiteX15" fmla="*/ 1036320 w 1149532"/>
              <a:gd name="connsiteY15" fmla="*/ 191589 h 217714"/>
              <a:gd name="connsiteX16" fmla="*/ 975360 w 1149532"/>
              <a:gd name="connsiteY16" fmla="*/ 217714 h 217714"/>
              <a:gd name="connsiteX17" fmla="*/ 766355 w 1149532"/>
              <a:gd name="connsiteY17" fmla="*/ 209006 h 217714"/>
              <a:gd name="connsiteX18" fmla="*/ 313509 w 1149532"/>
              <a:gd name="connsiteY18" fmla="*/ 209006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9532" h="217714">
                <a:moveTo>
                  <a:pt x="313509" y="209006"/>
                </a:moveTo>
                <a:cubicBezTo>
                  <a:pt x="230778" y="210457"/>
                  <a:pt x="284768" y="217714"/>
                  <a:pt x="269966" y="217714"/>
                </a:cubicBezTo>
                <a:cubicBezTo>
                  <a:pt x="203608" y="217714"/>
                  <a:pt x="134779" y="216574"/>
                  <a:pt x="69669" y="200297"/>
                </a:cubicBezTo>
                <a:cubicBezTo>
                  <a:pt x="60763" y="198071"/>
                  <a:pt x="52252" y="194492"/>
                  <a:pt x="43543" y="191589"/>
                </a:cubicBezTo>
                <a:cubicBezTo>
                  <a:pt x="34834" y="182880"/>
                  <a:pt x="23398" y="176229"/>
                  <a:pt x="17417" y="165463"/>
                </a:cubicBezTo>
                <a:cubicBezTo>
                  <a:pt x="8501" y="149414"/>
                  <a:pt x="0" y="113212"/>
                  <a:pt x="0" y="113212"/>
                </a:cubicBezTo>
                <a:cubicBezTo>
                  <a:pt x="1317" y="105313"/>
                  <a:pt x="13950" y="12768"/>
                  <a:pt x="26126" y="8709"/>
                </a:cubicBezTo>
                <a:lnTo>
                  <a:pt x="52252" y="0"/>
                </a:lnTo>
                <a:lnTo>
                  <a:pt x="322217" y="8709"/>
                </a:lnTo>
                <a:cubicBezTo>
                  <a:pt x="568736" y="13954"/>
                  <a:pt x="789650" y="8499"/>
                  <a:pt x="1027612" y="26126"/>
                </a:cubicBezTo>
                <a:cubicBezTo>
                  <a:pt x="1053827" y="28068"/>
                  <a:pt x="1079863" y="31931"/>
                  <a:pt x="1105989" y="34834"/>
                </a:cubicBezTo>
                <a:cubicBezTo>
                  <a:pt x="1120033" y="48879"/>
                  <a:pt x="1132585" y="59154"/>
                  <a:pt x="1140823" y="78377"/>
                </a:cubicBezTo>
                <a:cubicBezTo>
                  <a:pt x="1145538" y="89378"/>
                  <a:pt x="1146629" y="101600"/>
                  <a:pt x="1149532" y="113212"/>
                </a:cubicBezTo>
                <a:cubicBezTo>
                  <a:pt x="1141349" y="137760"/>
                  <a:pt x="1141383" y="150637"/>
                  <a:pt x="1114697" y="165463"/>
                </a:cubicBezTo>
                <a:cubicBezTo>
                  <a:pt x="1098648" y="174379"/>
                  <a:pt x="1079863" y="177074"/>
                  <a:pt x="1062446" y="182880"/>
                </a:cubicBezTo>
                <a:cubicBezTo>
                  <a:pt x="1053737" y="185783"/>
                  <a:pt x="1043958" y="186497"/>
                  <a:pt x="1036320" y="191589"/>
                </a:cubicBezTo>
                <a:cubicBezTo>
                  <a:pt x="1000236" y="215645"/>
                  <a:pt x="1020349" y="206468"/>
                  <a:pt x="975360" y="217714"/>
                </a:cubicBezTo>
                <a:cubicBezTo>
                  <a:pt x="905692" y="214811"/>
                  <a:pt x="836084" y="209006"/>
                  <a:pt x="766355" y="209006"/>
                </a:cubicBezTo>
                <a:lnTo>
                  <a:pt x="313509" y="209006"/>
                </a:ln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4409251" y="4077072"/>
            <a:ext cx="306765" cy="216024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376" y="3722936"/>
            <a:ext cx="3528954" cy="1512409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 bwMode="auto">
          <a:xfrm>
            <a:off x="3762103" y="4014382"/>
            <a:ext cx="644434" cy="270964"/>
          </a:xfrm>
          <a:custGeom>
            <a:avLst/>
            <a:gdLst>
              <a:gd name="connsiteX0" fmla="*/ 243840 w 644434"/>
              <a:gd name="connsiteY0" fmla="*/ 252818 h 270964"/>
              <a:gd name="connsiteX1" fmla="*/ 139337 w 644434"/>
              <a:gd name="connsiteY1" fmla="*/ 244109 h 270964"/>
              <a:gd name="connsiteX2" fmla="*/ 34834 w 644434"/>
              <a:gd name="connsiteY2" fmla="*/ 226692 h 270964"/>
              <a:gd name="connsiteX3" fmla="*/ 17417 w 644434"/>
              <a:gd name="connsiteY3" fmla="*/ 200567 h 270964"/>
              <a:gd name="connsiteX4" fmla="*/ 0 w 644434"/>
              <a:gd name="connsiteY4" fmla="*/ 139607 h 270964"/>
              <a:gd name="connsiteX5" fmla="*/ 8708 w 644434"/>
              <a:gd name="connsiteY5" fmla="*/ 96064 h 270964"/>
              <a:gd name="connsiteX6" fmla="*/ 78377 w 644434"/>
              <a:gd name="connsiteY6" fmla="*/ 61229 h 270964"/>
              <a:gd name="connsiteX7" fmla="*/ 209006 w 644434"/>
              <a:gd name="connsiteY7" fmla="*/ 43812 h 270964"/>
              <a:gd name="connsiteX8" fmla="*/ 287383 w 644434"/>
              <a:gd name="connsiteY8" fmla="*/ 26395 h 270964"/>
              <a:gd name="connsiteX9" fmla="*/ 313508 w 644434"/>
              <a:gd name="connsiteY9" fmla="*/ 17687 h 270964"/>
              <a:gd name="connsiteX10" fmla="*/ 513806 w 644434"/>
              <a:gd name="connsiteY10" fmla="*/ 8978 h 270964"/>
              <a:gd name="connsiteX11" fmla="*/ 548640 w 644434"/>
              <a:gd name="connsiteY11" fmla="*/ 269 h 270964"/>
              <a:gd name="connsiteX12" fmla="*/ 618308 w 644434"/>
              <a:gd name="connsiteY12" fmla="*/ 8978 h 270964"/>
              <a:gd name="connsiteX13" fmla="*/ 627017 w 644434"/>
              <a:gd name="connsiteY13" fmla="*/ 43812 h 270964"/>
              <a:gd name="connsiteX14" fmla="*/ 644434 w 644434"/>
              <a:gd name="connsiteY14" fmla="*/ 113481 h 270964"/>
              <a:gd name="connsiteX15" fmla="*/ 635726 w 644434"/>
              <a:gd name="connsiteY15" fmla="*/ 165732 h 270964"/>
              <a:gd name="connsiteX16" fmla="*/ 609600 w 644434"/>
              <a:gd name="connsiteY16" fmla="*/ 191858 h 270964"/>
              <a:gd name="connsiteX17" fmla="*/ 592183 w 644434"/>
              <a:gd name="connsiteY17" fmla="*/ 217984 h 270964"/>
              <a:gd name="connsiteX18" fmla="*/ 435428 w 644434"/>
              <a:gd name="connsiteY18" fmla="*/ 252818 h 270964"/>
              <a:gd name="connsiteX19" fmla="*/ 391886 w 644434"/>
              <a:gd name="connsiteY19" fmla="*/ 261527 h 270964"/>
              <a:gd name="connsiteX20" fmla="*/ 365760 w 644434"/>
              <a:gd name="connsiteY20" fmla="*/ 270235 h 270964"/>
              <a:gd name="connsiteX21" fmla="*/ 330926 w 644434"/>
              <a:gd name="connsiteY21" fmla="*/ 270235 h 27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4434" h="270964">
                <a:moveTo>
                  <a:pt x="243840" y="252818"/>
                </a:moveTo>
                <a:cubicBezTo>
                  <a:pt x="209006" y="249915"/>
                  <a:pt x="174100" y="247768"/>
                  <a:pt x="139337" y="244109"/>
                </a:cubicBezTo>
                <a:cubicBezTo>
                  <a:pt x="93719" y="239307"/>
                  <a:pt x="76875" y="235101"/>
                  <a:pt x="34834" y="226692"/>
                </a:cubicBezTo>
                <a:cubicBezTo>
                  <a:pt x="29028" y="217984"/>
                  <a:pt x="22098" y="209928"/>
                  <a:pt x="17417" y="200567"/>
                </a:cubicBezTo>
                <a:cubicBezTo>
                  <a:pt x="11169" y="188071"/>
                  <a:pt x="2791" y="150772"/>
                  <a:pt x="0" y="139607"/>
                </a:cubicBezTo>
                <a:cubicBezTo>
                  <a:pt x="2903" y="125093"/>
                  <a:pt x="2877" y="109669"/>
                  <a:pt x="8708" y="96064"/>
                </a:cubicBezTo>
                <a:cubicBezTo>
                  <a:pt x="18840" y="72422"/>
                  <a:pt x="63656" y="66136"/>
                  <a:pt x="78377" y="61229"/>
                </a:cubicBezTo>
                <a:cubicBezTo>
                  <a:pt x="137658" y="41469"/>
                  <a:pt x="95382" y="53281"/>
                  <a:pt x="209006" y="43812"/>
                </a:cubicBezTo>
                <a:cubicBezTo>
                  <a:pt x="267817" y="24209"/>
                  <a:pt x="195424" y="46830"/>
                  <a:pt x="287383" y="26395"/>
                </a:cubicBezTo>
                <a:cubicBezTo>
                  <a:pt x="296344" y="24404"/>
                  <a:pt x="304356" y="18391"/>
                  <a:pt x="313508" y="17687"/>
                </a:cubicBezTo>
                <a:cubicBezTo>
                  <a:pt x="380140" y="12561"/>
                  <a:pt x="447040" y="11881"/>
                  <a:pt x="513806" y="8978"/>
                </a:cubicBezTo>
                <a:cubicBezTo>
                  <a:pt x="525417" y="6075"/>
                  <a:pt x="536671" y="269"/>
                  <a:pt x="548640" y="269"/>
                </a:cubicBezTo>
                <a:cubicBezTo>
                  <a:pt x="572043" y="269"/>
                  <a:pt x="597850" y="-2388"/>
                  <a:pt x="618308" y="8978"/>
                </a:cubicBezTo>
                <a:cubicBezTo>
                  <a:pt x="628771" y="14791"/>
                  <a:pt x="624420" y="32128"/>
                  <a:pt x="627017" y="43812"/>
                </a:cubicBezTo>
                <a:cubicBezTo>
                  <a:pt x="641031" y="106870"/>
                  <a:pt x="628872" y="66793"/>
                  <a:pt x="644434" y="113481"/>
                </a:cubicBezTo>
                <a:cubicBezTo>
                  <a:pt x="641531" y="130898"/>
                  <a:pt x="642897" y="149597"/>
                  <a:pt x="635726" y="165732"/>
                </a:cubicBezTo>
                <a:cubicBezTo>
                  <a:pt x="630724" y="176986"/>
                  <a:pt x="617484" y="182397"/>
                  <a:pt x="609600" y="191858"/>
                </a:cubicBezTo>
                <a:cubicBezTo>
                  <a:pt x="602900" y="199899"/>
                  <a:pt x="601059" y="212437"/>
                  <a:pt x="592183" y="217984"/>
                </a:cubicBezTo>
                <a:cubicBezTo>
                  <a:pt x="560281" y="237923"/>
                  <a:pt x="454454" y="249012"/>
                  <a:pt x="435428" y="252818"/>
                </a:cubicBezTo>
                <a:cubicBezTo>
                  <a:pt x="420914" y="255721"/>
                  <a:pt x="406246" y="257937"/>
                  <a:pt x="391886" y="261527"/>
                </a:cubicBezTo>
                <a:cubicBezTo>
                  <a:pt x="382980" y="263753"/>
                  <a:pt x="374847" y="268937"/>
                  <a:pt x="365760" y="270235"/>
                </a:cubicBezTo>
                <a:cubicBezTo>
                  <a:pt x="354265" y="271877"/>
                  <a:pt x="342537" y="270235"/>
                  <a:pt x="330926" y="27023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4563291" y="4267200"/>
            <a:ext cx="1384663" cy="558166"/>
          </a:xfrm>
          <a:custGeom>
            <a:avLst/>
            <a:gdLst>
              <a:gd name="connsiteX0" fmla="*/ 661852 w 1384663"/>
              <a:gd name="connsiteY0" fmla="*/ 487680 h 558166"/>
              <a:gd name="connsiteX1" fmla="*/ 17418 w 1384663"/>
              <a:gd name="connsiteY1" fmla="*/ 252549 h 558166"/>
              <a:gd name="connsiteX2" fmla="*/ 0 w 1384663"/>
              <a:gd name="connsiteY2" fmla="*/ 200297 h 558166"/>
              <a:gd name="connsiteX3" fmla="*/ 17418 w 1384663"/>
              <a:gd name="connsiteY3" fmla="*/ 130629 h 558166"/>
              <a:gd name="connsiteX4" fmla="*/ 34835 w 1384663"/>
              <a:gd name="connsiteY4" fmla="*/ 113211 h 558166"/>
              <a:gd name="connsiteX5" fmla="*/ 87086 w 1384663"/>
              <a:gd name="connsiteY5" fmla="*/ 87086 h 558166"/>
              <a:gd name="connsiteX6" fmla="*/ 139338 w 1384663"/>
              <a:gd name="connsiteY6" fmla="*/ 60960 h 558166"/>
              <a:gd name="connsiteX7" fmla="*/ 165463 w 1384663"/>
              <a:gd name="connsiteY7" fmla="*/ 43543 h 558166"/>
              <a:gd name="connsiteX8" fmla="*/ 191589 w 1384663"/>
              <a:gd name="connsiteY8" fmla="*/ 34834 h 558166"/>
              <a:gd name="connsiteX9" fmla="*/ 217715 w 1384663"/>
              <a:gd name="connsiteY9" fmla="*/ 17417 h 558166"/>
              <a:gd name="connsiteX10" fmla="*/ 278675 w 1384663"/>
              <a:gd name="connsiteY10" fmla="*/ 8709 h 558166"/>
              <a:gd name="connsiteX11" fmla="*/ 313509 w 1384663"/>
              <a:gd name="connsiteY11" fmla="*/ 0 h 558166"/>
              <a:gd name="connsiteX12" fmla="*/ 522515 w 1384663"/>
              <a:gd name="connsiteY12" fmla="*/ 8709 h 558166"/>
              <a:gd name="connsiteX13" fmla="*/ 644435 w 1384663"/>
              <a:gd name="connsiteY13" fmla="*/ 34834 h 558166"/>
              <a:gd name="connsiteX14" fmla="*/ 705395 w 1384663"/>
              <a:gd name="connsiteY14" fmla="*/ 52251 h 558166"/>
              <a:gd name="connsiteX15" fmla="*/ 809898 w 1384663"/>
              <a:gd name="connsiteY15" fmla="*/ 60960 h 558166"/>
              <a:gd name="connsiteX16" fmla="*/ 844732 w 1384663"/>
              <a:gd name="connsiteY16" fmla="*/ 69669 h 558166"/>
              <a:gd name="connsiteX17" fmla="*/ 914400 w 1384663"/>
              <a:gd name="connsiteY17" fmla="*/ 78377 h 558166"/>
              <a:gd name="connsiteX18" fmla="*/ 957943 w 1384663"/>
              <a:gd name="connsiteY18" fmla="*/ 95794 h 558166"/>
              <a:gd name="connsiteX19" fmla="*/ 1036320 w 1384663"/>
              <a:gd name="connsiteY19" fmla="*/ 104503 h 558166"/>
              <a:gd name="connsiteX20" fmla="*/ 1071155 w 1384663"/>
              <a:gd name="connsiteY20" fmla="*/ 113211 h 558166"/>
              <a:gd name="connsiteX21" fmla="*/ 1210492 w 1384663"/>
              <a:gd name="connsiteY21" fmla="*/ 130629 h 558166"/>
              <a:gd name="connsiteX22" fmla="*/ 1314995 w 1384663"/>
              <a:gd name="connsiteY22" fmla="*/ 156754 h 558166"/>
              <a:gd name="connsiteX23" fmla="*/ 1341120 w 1384663"/>
              <a:gd name="connsiteY23" fmla="*/ 165463 h 558166"/>
              <a:gd name="connsiteX24" fmla="*/ 1375955 w 1384663"/>
              <a:gd name="connsiteY24" fmla="*/ 235131 h 558166"/>
              <a:gd name="connsiteX25" fmla="*/ 1384663 w 1384663"/>
              <a:gd name="connsiteY25" fmla="*/ 261257 h 558166"/>
              <a:gd name="connsiteX26" fmla="*/ 1375955 w 1384663"/>
              <a:gd name="connsiteY26" fmla="*/ 322217 h 558166"/>
              <a:gd name="connsiteX27" fmla="*/ 1254035 w 1384663"/>
              <a:gd name="connsiteY27" fmla="*/ 426720 h 558166"/>
              <a:gd name="connsiteX28" fmla="*/ 1175658 w 1384663"/>
              <a:gd name="connsiteY28" fmla="*/ 470263 h 558166"/>
              <a:gd name="connsiteX29" fmla="*/ 1132115 w 1384663"/>
              <a:gd name="connsiteY29" fmla="*/ 487680 h 558166"/>
              <a:gd name="connsiteX30" fmla="*/ 1071155 w 1384663"/>
              <a:gd name="connsiteY30" fmla="*/ 522514 h 558166"/>
              <a:gd name="connsiteX31" fmla="*/ 1036320 w 1384663"/>
              <a:gd name="connsiteY31" fmla="*/ 531223 h 558166"/>
              <a:gd name="connsiteX32" fmla="*/ 949235 w 1384663"/>
              <a:gd name="connsiteY32" fmla="*/ 557349 h 558166"/>
              <a:gd name="connsiteX33" fmla="*/ 888275 w 1384663"/>
              <a:gd name="connsiteY33" fmla="*/ 557349 h 55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84663" h="558166">
                <a:moveTo>
                  <a:pt x="661852" y="487680"/>
                </a:moveTo>
                <a:cubicBezTo>
                  <a:pt x="447041" y="409303"/>
                  <a:pt x="227162" y="343622"/>
                  <a:pt x="17418" y="252549"/>
                </a:cubicBezTo>
                <a:cubicBezTo>
                  <a:pt x="577" y="245237"/>
                  <a:pt x="0" y="200297"/>
                  <a:pt x="0" y="200297"/>
                </a:cubicBezTo>
                <a:cubicBezTo>
                  <a:pt x="5806" y="177074"/>
                  <a:pt x="8528" y="152854"/>
                  <a:pt x="17418" y="130629"/>
                </a:cubicBezTo>
                <a:cubicBezTo>
                  <a:pt x="20467" y="123006"/>
                  <a:pt x="28424" y="118340"/>
                  <a:pt x="34835" y="113211"/>
                </a:cubicBezTo>
                <a:cubicBezTo>
                  <a:pt x="58951" y="93917"/>
                  <a:pt x="59492" y="96283"/>
                  <a:pt x="87086" y="87086"/>
                </a:cubicBezTo>
                <a:cubicBezTo>
                  <a:pt x="161964" y="37168"/>
                  <a:pt x="67223" y="97018"/>
                  <a:pt x="139338" y="60960"/>
                </a:cubicBezTo>
                <a:cubicBezTo>
                  <a:pt x="148699" y="56279"/>
                  <a:pt x="156102" y="48224"/>
                  <a:pt x="165463" y="43543"/>
                </a:cubicBezTo>
                <a:cubicBezTo>
                  <a:pt x="173674" y="39438"/>
                  <a:pt x="183378" y="38939"/>
                  <a:pt x="191589" y="34834"/>
                </a:cubicBezTo>
                <a:cubicBezTo>
                  <a:pt x="200950" y="30153"/>
                  <a:pt x="207690" y="20424"/>
                  <a:pt x="217715" y="17417"/>
                </a:cubicBezTo>
                <a:cubicBezTo>
                  <a:pt x="237376" y="11519"/>
                  <a:pt x="258480" y="12381"/>
                  <a:pt x="278675" y="8709"/>
                </a:cubicBezTo>
                <a:cubicBezTo>
                  <a:pt x="290451" y="6568"/>
                  <a:pt x="301898" y="2903"/>
                  <a:pt x="313509" y="0"/>
                </a:cubicBezTo>
                <a:cubicBezTo>
                  <a:pt x="383178" y="2903"/>
                  <a:pt x="452940" y="4071"/>
                  <a:pt x="522515" y="8709"/>
                </a:cubicBezTo>
                <a:cubicBezTo>
                  <a:pt x="549922" y="10536"/>
                  <a:pt x="623328" y="27798"/>
                  <a:pt x="644435" y="34834"/>
                </a:cubicBezTo>
                <a:cubicBezTo>
                  <a:pt x="661793" y="40620"/>
                  <a:pt x="687891" y="50063"/>
                  <a:pt x="705395" y="52251"/>
                </a:cubicBezTo>
                <a:cubicBezTo>
                  <a:pt x="740080" y="56587"/>
                  <a:pt x="775064" y="58057"/>
                  <a:pt x="809898" y="60960"/>
                </a:cubicBezTo>
                <a:cubicBezTo>
                  <a:pt x="821509" y="63863"/>
                  <a:pt x="832926" y="67701"/>
                  <a:pt x="844732" y="69669"/>
                </a:cubicBezTo>
                <a:cubicBezTo>
                  <a:pt x="867817" y="73516"/>
                  <a:pt x="891596" y="73115"/>
                  <a:pt x="914400" y="78377"/>
                </a:cubicBezTo>
                <a:cubicBezTo>
                  <a:pt x="929632" y="81892"/>
                  <a:pt x="942658" y="92519"/>
                  <a:pt x="957943" y="95794"/>
                </a:cubicBezTo>
                <a:cubicBezTo>
                  <a:pt x="983646" y="101302"/>
                  <a:pt x="1010194" y="101600"/>
                  <a:pt x="1036320" y="104503"/>
                </a:cubicBezTo>
                <a:cubicBezTo>
                  <a:pt x="1047932" y="107406"/>
                  <a:pt x="1059379" y="111070"/>
                  <a:pt x="1071155" y="113211"/>
                </a:cubicBezTo>
                <a:cubicBezTo>
                  <a:pt x="1110215" y="120313"/>
                  <a:pt x="1173085" y="126472"/>
                  <a:pt x="1210492" y="130629"/>
                </a:cubicBezTo>
                <a:cubicBezTo>
                  <a:pt x="1279494" y="153630"/>
                  <a:pt x="1244634" y="145028"/>
                  <a:pt x="1314995" y="156754"/>
                </a:cubicBezTo>
                <a:cubicBezTo>
                  <a:pt x="1323703" y="159657"/>
                  <a:pt x="1333249" y="160740"/>
                  <a:pt x="1341120" y="165463"/>
                </a:cubicBezTo>
                <a:cubicBezTo>
                  <a:pt x="1366454" y="180664"/>
                  <a:pt x="1367269" y="209073"/>
                  <a:pt x="1375955" y="235131"/>
                </a:cubicBezTo>
                <a:lnTo>
                  <a:pt x="1384663" y="261257"/>
                </a:lnTo>
                <a:cubicBezTo>
                  <a:pt x="1381760" y="281577"/>
                  <a:pt x="1385686" y="304144"/>
                  <a:pt x="1375955" y="322217"/>
                </a:cubicBezTo>
                <a:cubicBezTo>
                  <a:pt x="1361847" y="348417"/>
                  <a:pt x="1274266" y="414581"/>
                  <a:pt x="1254035" y="426720"/>
                </a:cubicBezTo>
                <a:cubicBezTo>
                  <a:pt x="1222631" y="445562"/>
                  <a:pt x="1207784" y="455985"/>
                  <a:pt x="1175658" y="470263"/>
                </a:cubicBezTo>
                <a:cubicBezTo>
                  <a:pt x="1161373" y="476612"/>
                  <a:pt x="1146097" y="480689"/>
                  <a:pt x="1132115" y="487680"/>
                </a:cubicBezTo>
                <a:cubicBezTo>
                  <a:pt x="1081583" y="512946"/>
                  <a:pt x="1132225" y="499613"/>
                  <a:pt x="1071155" y="522514"/>
                </a:cubicBezTo>
                <a:cubicBezTo>
                  <a:pt x="1059948" y="526717"/>
                  <a:pt x="1047784" y="527784"/>
                  <a:pt x="1036320" y="531223"/>
                </a:cubicBezTo>
                <a:cubicBezTo>
                  <a:pt x="1024022" y="534912"/>
                  <a:pt x="968431" y="555604"/>
                  <a:pt x="949235" y="557349"/>
                </a:cubicBezTo>
                <a:cubicBezTo>
                  <a:pt x="928998" y="559189"/>
                  <a:pt x="908595" y="557349"/>
                  <a:pt x="888275" y="55734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35" y="1372380"/>
            <a:ext cx="788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XAMPP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폴더에서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xammp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-control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더블크릭하여 콘솔 화면을 연다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–u root –p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비밀번호가 없으면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엔터키를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치면 마리아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SQL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수 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3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189"/>
    </mc:Choice>
    <mc:Fallback xmlns="">
      <p:transition spd="slow" advTm="15718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70989"/>
              </p:ext>
            </p:extLst>
          </p:nvPr>
        </p:nvGraphicFramePr>
        <p:xfrm>
          <a:off x="558076" y="1596281"/>
          <a:ext cx="7932823" cy="4223368"/>
        </p:xfrm>
        <a:graphic>
          <a:graphicData uri="http://schemas.openxmlformats.org/drawingml/2006/table">
            <a:tbl>
              <a:tblPr/>
              <a:tblGrid>
                <a:gridCol w="303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콘솔 명령어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</a:t>
                      </a:r>
                      <a:r>
                        <a:rPr 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databases;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데이터베이스가 관리하는 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목록을 보여줌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</a:t>
                      </a:r>
                      <a:r>
                        <a:rPr 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tables;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데이터베이스에 생성된 테이블을 보여줌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database </a:t>
                      </a:r>
                      <a:r>
                        <a:rPr lang="en-US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sample;</a:t>
                      </a:r>
                      <a:endParaRPr lang="en-US" sz="12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데이터베이스를 생성함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데이터베이스를 사용함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table 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(…);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항목을 갖는 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테이블을 생성함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r;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생성된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 출력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endParaRPr lang="en-US" sz="12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add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e-mail varchar(30); 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테이블 추가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e-mail varchar(30)</a:t>
                      </a:r>
                      <a:endParaRPr lang="en-US" altLang="ko-KR" sz="1200" b="1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drop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e-mail varchar(30); 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테이블 삭제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</a:t>
                      </a:r>
                      <a:r>
                        <a:rPr lang="en-US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values( );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튜플의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레코드를 삽입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</a:t>
                      </a:r>
                      <a:r>
                        <a:rPr lang="en-US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endParaRPr lang="en-US" sz="12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모든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레코드 내용을 보여줌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where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조건에 맞는 내용을 보여줌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set (…) where 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갱신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where( .. ); 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단일행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삭제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9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</a:t>
                      </a:r>
                      <a:r>
                        <a:rPr lang="en-US" altLang="ko-KR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행 삭제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(empty table)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3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table </a:t>
                      </a:r>
                      <a:r>
                        <a:rPr lang="en-US" sz="12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“</a:t>
                      </a:r>
                      <a:r>
                        <a:rPr kumimoji="0" lang="en-US" altLang="ko-KR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customer</a:t>
                      </a:r>
                      <a:r>
                        <a:rPr kumimoji="0" lang="en-US" altLang="ko-KR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” </a:t>
                      </a:r>
                      <a:r>
                        <a:rPr kumimoji="0" lang="ko-KR" alt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테이블의 삭제</a:t>
                      </a:r>
                      <a:endParaRPr lang="ko-KR" altLang="en-US" sz="1200" b="1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MySQL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8453" y="921569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MySQL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콘솔 명령어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4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8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80"/>
    </mc:Choice>
    <mc:Fallback xmlns="">
      <p:transition spd="slow" advTm="20508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20434</TotalTime>
  <Words>5921</Words>
  <Application>Microsoft Office PowerPoint</Application>
  <PresentationFormat>화면 슬라이드 쇼(4:3)</PresentationFormat>
  <Paragraphs>1066</Paragraphs>
  <Slides>61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61</vt:i4>
      </vt:variant>
    </vt:vector>
  </HeadingPairs>
  <TitlesOfParts>
    <vt:vector size="74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Cambria</vt:lpstr>
      <vt:lpstr>Trebuchet MS</vt:lpstr>
      <vt:lpstr>Wingdings</vt:lpstr>
      <vt:lpstr>Wingdings 2</vt:lpstr>
      <vt:lpstr>연꽃 당초 무늬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678</cp:revision>
  <cp:lastPrinted>2017-05-04T07:19:55Z</cp:lastPrinted>
  <dcterms:created xsi:type="dcterms:W3CDTF">2005-10-17T01:51:46Z</dcterms:created>
  <dcterms:modified xsi:type="dcterms:W3CDTF">2021-11-12T03:04:08Z</dcterms:modified>
</cp:coreProperties>
</file>