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41"/>
  </p:notesMasterIdLst>
  <p:handoutMasterIdLst>
    <p:handoutMasterId r:id="rId42"/>
  </p:handoutMasterIdLst>
  <p:sldIdLst>
    <p:sldId id="450" r:id="rId3"/>
    <p:sldId id="521" r:id="rId4"/>
    <p:sldId id="515" r:id="rId5"/>
    <p:sldId id="559" r:id="rId6"/>
    <p:sldId id="525" r:id="rId7"/>
    <p:sldId id="524" r:id="rId8"/>
    <p:sldId id="523" r:id="rId9"/>
    <p:sldId id="532" r:id="rId10"/>
    <p:sldId id="531" r:id="rId11"/>
    <p:sldId id="561" r:id="rId12"/>
    <p:sldId id="562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33"/>
    <a:srgbClr val="99FFCC"/>
    <a:srgbClr val="006600"/>
    <a:srgbClr val="003366"/>
    <a:srgbClr val="CCFF99"/>
    <a:srgbClr val="FF0000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93364" autoAdjust="0"/>
  </p:normalViewPr>
  <p:slideViewPr>
    <p:cSldViewPr>
      <p:cViewPr varScale="1">
        <p:scale>
          <a:sx n="108" d="100"/>
          <a:sy n="108" d="100"/>
        </p:scale>
        <p:origin x="23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9:28:40.374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0 99 0,'25'0'234,"-25"-25"-234,25 25 16,-25-25-16,25 25 15,0 0 1,0 0-16,0 0 16,-25-25-16,25 25 15,-1 0 17,1 0-1,0-24-16,0 24 32,0 0 453,-25 24-484,25-24-16,0 0 31,0 0-15,-25 25-1,25-25 1,0 0 31,-25 25-31,24-25 46,1 0-31,0 25-15,0-25 0,0 0-1,-25 25 1,25-25-1,0 0 1,0 25 15,0-25-15,0 0-16,-1 0 0,1 0 31,0 25-31,0-25 0,0 0 16,0 0-1,0 0-15,0 0 16,0 0-16,0 0 16,-1 0-1,1 0 48,0 0-48,0 0 17,0 0 30,0 0-31,0 0-15,0 0 0,0 0-1,0 0 1,0 0 15,-1 0 0,1 0-15,0 0 0,0 0-1,0 0-15,0 0 16,0 0-16,0 0 31,0 0-31,0 0 31,-1 0-15,1 0 0,0 0 15,0 0-15,0 0-1,0 0 1,0 0-16,0 0 15,0 0-15,0 0 16,-1 0 0,1 0-1,0 0 1,0 0 0,0-25-16,0 25 15,0 0 1,0 0 15,-25-25 125,0 0-46,25 0-79,-25 0-15,0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9:34:26.82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CF70FC-1780-4D64-95CA-38C38F87E779}" emma:medium="tactile" emma:mode="ink">
          <msink:context xmlns:msink="http://schemas.microsoft.com/ink/2010/main" type="inkDrawing" rotatedBoundingBox="8755,11951 11701,13116 11337,14037 8391,12873" semanticType="callout" shapeName="Other"/>
        </emma:interpretation>
      </emma:emma>
    </inkml:annotationXML>
    <inkml:trace contextRef="#ctx0" brushRef="#br0">0 201 0,'25'0'156,"25"0"-140,25-24-16,24 24 15,26 0-15,-25-25 16,24 25-16,-24-25 16,24 25-16,26-25 15,-1 0-15,-49 25 16,49-50-16,-49 50 15,24-25-15,-49 25 16,24 0-16,-24 0 16,-25 0-16,0 0 15,0 0-15,-1 0 16,-24 0-16,25 0 16,0 0-16,-25 0 15,0 25-15,0-25 16,0 25-16,-1-25 15,1 25-15,25-25 16,-25 25-16,0 0 16,-25 0-16,25 0 15,0-1-15,-25 1 16,25 0-16,0 0 16,-1 25-16,1-25 15,0 25-15,0-25 16,0 24-1,25 1-15,-25-25 0,-25 25 16,25-25-16,0 0 16,-1 0-16,1 24 15,-25 1-15,25 0 16,-25-25-16,25 50 16,0-26-16,-25 1 15,25 0-15,-25 0 16,25-25-16,-25 0 15,0 0-15,0-1 16,0 1-16,25 25 16,-25-25-16,0-50 203,0 0-188,-25 0-15,0 0 16,0 1-16,0-26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9:34:28.30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C5700B-966A-4340-B716-06E56A379F35}" emma:medium="tactile" emma:mode="ink">
          <msink:context xmlns:msink="http://schemas.microsoft.com/ink/2010/main" type="inkDrawing" rotatedBoundingBox="11106,13870 11653,13404 11879,13669 11331,14135" semanticType="callout" shapeName="Other"/>
        </emma:interpretation>
      </emma:emma>
    </inkml:annotationXML>
    <inkml:trace contextRef="#ctx0" brushRef="#br0">0 349 0,'25'24'16,"0"1"-16,-1-25 16,-24 25-1,25-25-15,-25 25 47,25-25 16,-25 25-48,25 0 1,0-25-16,-25 25 16,25 0-16,0 0 15,0-25 1,0 0 15,-25-25 219,25 0-250,-1 0 16,1 0-1,-25 0-15,25 0 16,-25-25-16,50 26 16,-50-1-16,25 0 15,-25 0-15,25 0 16,0 0-16,0 0 15,-25 0-15,25 0 16,-1-24-16,1 24 16,0 0-16,-25 0 15,25 25 1,-25-25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19:27:41.85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331 0 0,'-25'0'94,"25"25"-78,-50 0-16,50 0 15,-25-25-15,25 25 16,-50 0-1,50 0-15,0 0 16,-25-25 0,25 25-16,-25 0 15,25 0 1,-25-25-16,25 24 16,0 1-1,0 0-15,-24 0 16,24 0-1,0 0-15,-25 0 16,25 0 15,0 0-15,0 0 0,-25-25-1,25 24-15,0 1 16,0 0-16,0 0 15,0 0-15,0 0 16,-25 0-16,25 0 16,0 0-16,0 0 15,0-1 1,0 1 0,0 0-16,0 0 31,0 0-16,0 0 1,0 0-16,0 0 16,0 0-1,0 0 1,0-1-16,0 1 16,0 0-1,0 0 1,0 0-1,25-25-15,-25 25 16,0 0-16,0 0 16,0 0-1,0 0 1,0-1-16,0 1 31,0 0-15,0 0-1,0 0 1,0 0 0,0 0-16,0 0 15,0 0-15,0 0 16,0 0 0,0-1-1,0 1-15,0 0 16,0 0-1,0 0 1,0 0 31,0 0-31,0 0-1,0 0 1,0 0-1,0-1 1,0 1 0,0 0-1,0 0 1,0 0 0,0 0 15,0 0 31,0 0-46,0 0-16,0 0 16,0-1-1,0 1 1,25-25-1,-25 25 1,0 0 0,0 0-1,0 0 1,0 0 0,0 0 15,25 0 0,-25 0 32,0-1-32,0 1-16,0 0 48,0 0-47,0 0 15,0 0 0,0 0 0,0 0 1,0 0-1,0 0-16,0-1 17,0 1-1,0 0-15,0 0-1,0 0-15,0 0 16,0 0-1,0 0-15,0 0 16,0 0-16,0 0 16,0-1-1,0 1-15,0 0 16,0 0 15,0 0-15,0 0 31,0 0-16,0 0 0,24-25-15,-24 25-1,0 0 1,25-1 0,-25 1-1,0 0 1,0 0 15,0 0-15,25-25-1,-25 25 1,0 0 0,0 0-1,0 0 1,25-25 0,-25 25-16,0-1 15,0 1 1,25 0-1,-25 0 17,25-25-17,-25 25 1,0 0 0,25-25-1,-25 25 1,25 0-1,-25 0 32,25-25-15,-25 25-17,25-25 1,-25 24-1,25 1 32,-1 0-15,1 0 30,0-25 157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19:27:52.0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0,'0'25'156,"24"-25"-156,26 25 16,-25 0 0,0 0-16,0-25 15,0 24-15,0 1 0,0-25 16,0 50-16,0-50 15,24 25-15,-24 0 16,0 0 0,0 0-16,0 0 15,0 0-15,0 24 16,0-24-16,24 0 0,-24 0 16,0 0-16,0 0 15,0 0-15,0 0 16,0 25-1,25-26-15,-25 1 16,-1 0-16,1 0 16,0 0-16,0 0 0,0 25 15,25-25-15,-25 0 16,-25-1 0,25 1-16,24 0 15,-49 0-15,25 0 16,0 25-16,0-50 15,0 25-15,-25 0 0,25 0 16,0-1 0,-25 1-16,25 0 15,0 0-15,-25 0 16,25 0-16,-25 0 16,24 0-16,-24 0 15,25 0-15,-25 24 16,25-24-16,-25 0 15,25 25-15,0-25 16,-25 0-16,25 0 16,-25 25-16,25-26 15,-25 1-15,0 0 16,0 0-16,25 0 16,-25 0-16,0 0 15,0 0-15,0 0 16,25 0-16,-25-1 15,0 1-15,0 0 16,0 0-16,0 0 16,0 0-16,0 0 15,0 0-15,0 0 16,0 0-16,0-1 16,0 1-16,0 0 15,0 0-15,0 25 16,0-25-16,0 0 31,0 0-31,0 0 16,0-1-16,0 26 15,0-25-15,0 0 16,0 0-16,0 0 16,0 0-16,0 0 15,-25 0-15,25-1 16,0 1-16,-25 0 15,25 0-15,0 0 16,0 0-16,-25 0 16,25 0-16,0 0 15,0 0-15,-25 24 16,25-24-16,0 0 16,-25 0-16,0 0 15,25 0-15,-25 0 16,25 0-16,0 0 15,-25 0-15,25-1 16,-24 1 0,24 0-1,0 0 17,-25-25-17,25 25 1,0 0 31,-25 0-32,25 0-15,-25-25 16,25 25 0,-25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19:41:24.07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274 0 0,'0'25'485,"0"0"-470,0 0 1,0 0-1,24-25-15,-24 25 16,0-1 0,0 1-16,25 0 15,-25 0 1,0 0 0,0 0-16,0 0 15,0 0 1,25 0-16,-25 0 15,0-1 1,0 1-16,25 0 16,-25 0-16,0 0 15,0 0 17,0 0-1,0 0-16,0 0-15,0 0 16,0-1-16,0 1 16,0 0-1,0 0-15,-25 0 16,25 0 0,-25 0-16,25 0 15,0 0-15,-25 0 16,25-1-1,-24-24-15,-1 25 16,0 0 0,0 0 31,0 0-47,25 0 15,-25-25 1,0 25-16,0-25 15,25 25-15,0 0 266,-25 0-235,25 0-31,-25-25 16,25 24 0,-24-24-16,24 25 15,-25-25-15,25-25 328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19:41:32.3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0 108 0,'0'-25'109,"25"25"-93,0-25-1,0 25 1,0 0-16,0 0 16,-25-25-16,25 25 15,0 0-15,-1 0 16,1 0-16,0 0 16,0 0-16,0-25 15,0 25 1,0 0 390,0 0-390,0 0-1,0 0-15,-1 0 16,1 0-16,0 25 16,0-25-16,0 0 15,0 0 16,0 0 1,-25 25-17,25-25 17,0 0-17,0 0 251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19:41:20.05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C7A787-D306-4E7C-AAF6-7202433BD508}" emma:medium="tactile" emma:mode="ink">
          <msink:context xmlns:msink="http://schemas.microsoft.com/ink/2010/main" type="writingRegion" rotatedBoundingBox="2290,6100 4656,6100 4656,8640 2290,8640"/>
        </emma:interpretation>
      </emma:emma>
    </inkml:annotationXML>
    <inkml:traceGroup>
      <inkml:annotationXML>
        <emma:emma xmlns:emma="http://www.w3.org/2003/04/emma" version="1.0">
          <emma:interpretation id="{FA76D6FC-A580-4CA8-919B-3CD4F6C88505}" emma:medium="tactile" emma:mode="ink">
            <msink:context xmlns:msink="http://schemas.microsoft.com/ink/2010/main" type="paragraph" rotatedBoundingBox="2290,6100 4656,6100 4656,8640 2290,86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2A57D2-5C9E-41EB-AB9B-45C804AD22C2}" emma:medium="tactile" emma:mode="ink">
              <msink:context xmlns:msink="http://schemas.microsoft.com/ink/2010/main" type="line" rotatedBoundingBox="2290,6100 4656,6100 4656,8640 2290,8640"/>
            </emma:interpretation>
          </emma:emma>
        </inkml:annotationXML>
        <inkml:traceGroup>
          <inkml:annotationXML>
            <emma:emma xmlns:emma="http://www.w3.org/2003/04/emma" version="1.0">
              <emma:interpretation id="{4D75BD45-C93E-4D50-9B29-1AC3C046AD37}" emma:medium="tactile" emma:mode="ink">
                <msink:context xmlns:msink="http://schemas.microsoft.com/ink/2010/main" type="inkWord" rotatedBoundingBox="2290,6100 2390,6100 2390,7445 2290,7445"/>
              </emma:interpretation>
              <emma:one-of disjunction-type="recognition" id="oneOf0">
                <emma:interpretation id="interp0" emma:lang="" emma:confidence="0">
                  <emma:literal>‘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l</emma:literal>
                </emma:interpretation>
              </emma:one-of>
            </emma:emma>
          </inkml:annotationXML>
          <inkml:trace contextRef="#ctx0" brushRef="#br0">46 0 0,'0'25'250,"0"0"-235,0 0 1,0 0 15,0 0-15,0 0 156,0-1-110,0 1 1,0 0-32,0 0-15,0 0-1,0 0 17,0 0-32,0 0 15,0 0 1,0 0-16,-25-1 15,25 1 17,0 0-17,0 0 1,0 0 15,0 0 0,0 0 1,0 0-17,0 0 1,0 0 0,0 49 15,0-49-16,0 0-15,0 0 16,0 0 0,0 0 15,0 0-31,0 0 31,0-1-15,0 1-1,25-25 17,-25 25-17,0 0 1,25-25 15,-25 25 0,0 0 1,0 0-17,0 0 1,25 0 0,-25 0-16,0 0 31,0-1-31,25 1 15,-25 0 1,0 0 15,0 0-31,0 0 16,0 0 0</inkml:trace>
        </inkml:traceGroup>
        <inkml:traceGroup>
          <inkml:annotationXML>
            <emma:emma xmlns:emma="http://www.w3.org/2003/04/emma" version="1.0">
              <emma:interpretation id="{3548929B-5EAB-4C64-BA4F-ABD055827683}" emma:medium="tactile" emma:mode="ink">
                <msink:context xmlns:msink="http://schemas.microsoft.com/ink/2010/main" type="inkWord" rotatedBoundingBox="3859,8565 4656,8565 4656,8640 3859,8640"/>
              </emma:interpretation>
              <emma:one-of disjunction-type="recognition" id="oneOf1"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_</emma:literal>
                </emma:interpretation>
                <emma:interpretation id="interp7" emma:lang="" emma:confidence="0">
                  <emma:literal>-</emma:literal>
                </emma:interpretation>
                <emma:interpretation id="interp8" emma:lang="" emma:confidence="0">
                  <emma:literal>一</emma:literal>
                </emma:interpretation>
                <emma:interpretation id="interp9" emma:lang="" emma:confidence="0">
                  <emma:literal>ㅡ</emma:literal>
                </emma:interpretation>
              </emma:one-of>
            </emma:emma>
          </inkml:annotationXML>
          <inkml:trace contextRef="#ctx0" brushRef="#br0" timeOffset="15699.0167">1590 2540 0,'25'0'187,"0"0"-187,0 0 16,0 0 0,0-25-1,0 25-15,0 0 0,-1 0 16,1 0 0,0 0-1,0-25-15,0 25 141,0 0-63,0 0-62,0 0-16,0 0 15,0 0 1,0 0-1,-1 0 1,1 0 15,0 0 1,0 0-17,0 0 1,0 0 46,0 0-30,0 0-32,0 0 46,0 0 33,-1 0-48,1 0 0,-25-25-31,25 25 16,0 0-1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7:40:23.1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0 153 0,'25'-25'47,"0"25"-31,0 0-16,0 0 15,0-24-15,0 24 16,0 0-16,0 0 16,-1 0-1,1 0-15,0 0 16,0-25-1,0 25-15,0 0 0,25-25 16,-25 25-16,0 0 16,24-25-16,1 25 15,0 0-15,-25-25 16,0 25 0,0 0-16,0 0 0,-1 0 15,1 0-15,0 0 16,0 0-16,0 0 15,0 0-15,0 0 16,0 0-16,0 0 16,0 0-1,-1 0-15,1 0 0,0 0 16,0 0-16,0 0 16,0 0-16,0 0 15,0 25-15,25-25 16,24 0-1,-49 25-15,50-25 16,-25 0-16,24 25 0,-24-25 16,25 0-16,-50 0 15,0 0-15,25 0 16,-26 25 0,1-25-16,0 0 15,25 0-15,-25 0 0,0 0 16,0 0-16,0 0 15,0 0-15,24 0 16,-24 0-16,25 0 16,-25 24-1,50-24-15,-26 25 16,26 0-16,25 0 0,24 25 16,26-25-16,-51 25 15,51-25-15,-26 24 16,26 1-1,-26-25-15,-24 25 16,24-25-16,-24 25 16,24-25-16,1 24 0,-25-24 15,24-25-15,-24 0 16,24 25 0,-24 0-16,-1 0 15,1-25-15,-50 0 16,24 25-16,-49-25 15,25 25-15,-25-25 0,0 25 16,50-25-16,-25 25 16,49-25-1,-49 24-15,25 1 16,-50-25-16,24 25 16,1-25-16,0 50 15,0-50-15,-25 25 0,0-25 16,-1 25-1,1-25 1,0 25-16,0 0 16,0 0-16,0-1 15,0 1-15,0 0 0,0-25 16,24 50 0,-24-50-16,0 25 15,0-25-15,0 25 16,-25 0-16,25-25 15,0 25 1,0 0 0,0-1-16,0-24 15,-1 25-15,1 25 16,0-25-16,0 0 16,25 0-16,-50 0 15,25 0-15,0 0 16,0 0-16,-25 24 15,25-24-15,0 0 16,-25 0 0,24-25-16,-24 25 15,25 25 1,-25-25 0,25 0-1,-25-1 1,0 1 15,0 0-15,25-25 15,-25 25 0,0 0-15,0 0-1,0 0 1,0 0 0,0 0-1,0 0-15,0-1 16,-25 1 0,25 0-16,0 0 15,0 0 1,0 0-16,-25 0 15,25 0 1,0 0-16,0 0 16,-25-1-1,25 1 1,-24 0-16,24 0 16,0 0-1,-25-25 1,25 25-16,0 0 15,-25-25-15,25 25 16,-25 0-16,25 0 16,-25-1-1,0 1 1,0 0 0,0 0-16,0 0 15,0 0-15,0 0 16,-24 0-16,49 0 15,-25 25-15,0-26 16,0 1-16,25 0 16,-25-25-1,25 25 1,-25 0 0,0 0-1,0 0 1,0-25-1,1 25-15,-1 0 16,0-25 0,0 25-16,-25-1 15,25-24-15,0 25 16,0 0-16,0 0 16,1-25-16,-1 25 15,0-25-15,0 25 16,-25 0-16,25 0 15,0 0-15,0-25 16,0 25-16,1-1 16,-1-24-16,0 25 15,0 0-15,0-25 16,0 25-16,0 0 16,0 0-1,0-25-15,0 25 16,1 0-16,-1 0 15,0 0-15,-25-1 16,25 1-16,0 0 16,0-25-16,-25 25 15,25-25-15,1 25 16,-26-25 0,25 0-16,-25 25 0,-25 0 15,1-25-15,-51 25 16,50 0-16,-24-25 15,-26 25-15,51-25 16,-1 24-16,25-24 16,25 0-1,0 0-15,0 25 0,1-25 16,-1 0-16,0 0 16,0 0-16,0 25 15,0 0-15,0-25 16,0 0-1,0 0-15,0 0 16,0 25 0,25 0 296,0 0-312,25-25 16,0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7:40:24.88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0 101 0,'0'-24'0,"50"24"109,0 0-93,0 24-16,24-24 15,51 0-15,-25 0 16,-1 0-16,26 0 15,-26 0-15,1 0 16,-25-24-16,-1-1 16,-24 25-16,0 0 15,-25 0-15,0 0 16,-25-25-16,25 25 16,-1 0 77,1-25-77,0 25 0,0 0-1,-100 25 126,-24 0-126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7:40:25.92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50 0,'25'0'63,"24"0"-48,1 0-15,25 0 16,25 0-16,-26 0 16,26 0-16,24 0 15,-49 0-15,-25 0 16,25 0-16,-51 0 16,1 0-16,0-25 15,-25 0 298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8T03:40:21.10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7249AF-A112-4338-8AC9-86646B412A89}" emma:medium="tactile" emma:mode="ink">
          <msink:context xmlns:msink="http://schemas.microsoft.com/ink/2010/main" type="inkDrawing" rotatedBoundingBox="2888,15558 5154,15563 5153,15617 2888,15612" shapeName="Other"/>
        </emma:interpretation>
      </emma:emma>
    </inkml:annotationXML>
    <inkml:trace contextRef="#ctx0" brushRef="#br0">0 83 0,'25'0'391,"0"0"-360,-25-25-31,25 25 15,0 0 1,0 0 15,0 0-15,-1 0 0,1 0 62,-25-25-63,25 25 1,0 0 62,0 0-47,0 0-15,0 0 0,0 0 15,0 0-16,0 0 32,-1 0 0,1 0-16,0 0 1,0 0-17,0 0 1,0 0-16,0 0 16,0 0-1,0 0-15,0 0 16,-1 0-16,1 0 15,0 0-15,0 0 32,0 0-1,0 0 0,0 0-15,0 0-1,0 0 1,0 0 0,-1 0 15,1 0-15,0 0-1,0 0 1,0 0-1,0 0 17,0 0 46,0 0-47,0 0-15,0 0-1,-1 0 1,1 0 0,0 0-1,0 0 1,0 0-1,0 0 1,0 0 15,0 0-15,0 0 0,0 0-16,0 0 15,-1 0 1,1 0-16,0 0 15,0 0 1,0 0 0,0 0-1,0 0 1,0 0 0,0 0 46,0 0-46,-1 0-1,1 0 17,0 0-17,0 0 1,0 0-1,0 0 1,0 25 0,0-25 15,0 0-15,0 0-1,-1 0-15,1 0 16,0 0-1,0 0 1,0 0-16,0 0 16,0 0 62,0 0-47,0 0 0,0 0-15,-1 0 15,1 0 16,0 0-16,0 0 1,-25-25-32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7:40:27.15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0,'25'0'46,"0"50"-46,0-50 16,-25 25 0,25 0-16,0-25 15,-25 25 1,25 24-16,0-24 16,0 0-16,-1 0 15,26 0-15,0 0 16,0 25-16,-25-25 15,25 0-15,-25-1 16,-1 1-16,1 0 16,0 0-1,-25 0 188,0 0-187,0 25-16,-25-50 16,0 25-16,1 0 15,-1-1-15,0 1 16,0 0 0,0 0-16,-25 0 15,25 0-15,0 25 0,0-25 16,0 0-16,1 24 15,-26 1-15,25-25 16,0 25-16,25-25 16,-25 0-1,25 0-15,0-1 16,-25-24-16,25 25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40:16.47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40:22.03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0,'25'0'297,"-25"25"-281,25-25 15,-25 25-15,25-25 15,0 0-16,-25 25 1,25-25-16,0 0 31,0 0-15,-25 25 0,24-25-1,1 0 63,0 0-62,0 0 62,-25-25 16,25 25 109,0-25-187,0 25-1,0 0 1,-25-25-1,25 25 79,0 0-31,0 0-32,-1 0 0,1 0 94,0 0-109,0 0 15,0 0 16,0 0-31,-25 25-16,25-25 31,0 0 0,0 0 0,0 0 32,-1 0 31,1 0-63,0 0-16,0 0 1,0 0 0,0 0-1,0 0 1,0 0 0,0 0-16,-25 25 15,25-25-15,-1 0 31,1 0 1,0 0-17,0 0 1,0 0 15,0 0-15,0 0 15,0 0-15,0 0-1,0 0 1,-25 25-16,24-25 16,1 0-1,0 0-15,0 0 16,0 0-16,0 0 15,0 0-15,0 0 16,0 0 0,0 0-1,-1 0-15,1 0 32,0 0-17,0 0 1,0 0-16,0 0 15,0 0-15,-25-25 16,25 25 0,0 0 62,0 0-78,0-25 31,-1 25 47,1 0-62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40:26.93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 0,'0'24'0,"25"-24"218,0 0-202,0 0 0,0 0 15,0 0 47,0 0 63,-1 0-110,1 0-16,0 0 1,0 0-16,0 0 16,0 0-16,0 0 15,-25-24 1,25 24-16,0 0 266,0 0-235,-1 0 0,1 0-15,0 0-1,0 0-15,0 0 32,0 0-32,25 0 15,-25 0-15,0 0 31,-1 0-15,1 0 0,0 0-16,0 0 15,0 0 251,0 0-250,25 24-1,-25-24-15,0 0 16,-1 0-1,1 0 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40:28.49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9:29.2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75 30 0,'-25'0'15,"0"0"16,0 0 16,0 0 47,1 0-31,-1 0-32,0 0 31,0 0-46,0 0 31,25-25 140,0 0-171,0 0 0,0 1-1,0-1 1,-25 25-16,25-25 15,0 0 79,0 0-47,-25 0 0,25 0-16,0 0-15,0 0 15,0 0 0,0 1 16,-25 24-47,25-25 31,0 0 1,0 0 30,-25 25-46,25-25-16,0 0 31,0 0-15,0 0 15,0 0 16,0 0-32,0 1 17,0-1-17,25 25 79,0 0 15,0 0-93,0 0 0,0 0-1,0 25-15,0-25 16,0 24 0,-1-24-16,1 0 15,0 0-15,0 0 16,0 25-1,0-25-15,0 0 16,0 0 0,0 0-16,0 0 15,-1 0 1,1 0-16,0 0 16,0 0-1,0 0-15,0 0 16,0 0-1,0 0 1,0 0 0,0 0-1,-1 0 17,26-25-17,-25 25-15,0 0 16,0 0-16,0 0 15,0 0-15,0 0 16,0 0-16,-1 0 16,1 0-16,0 0 15,0 0 1,0 0-16,0 0 16,0 0-16,0 0 15,25 0-15,-25 0 16,-1 0-16,1 0 15,0 25-15,0-25 16,0 0-16,0 0 16,-25 25-16,25-25 15,0 0-15,0 0 16,0 0-16,-1 0 16,1 25-16,0-25 15,0 0-15,0 0 16,0 0-16,0 0 15,0 0-15,0 0 16,0 0-16,-1 0 16,1 0-16,0 0 15,0 0-15,0 0 16,0 0-16,0 0 16,0 0-16,0 0 15,0 0-15,-1 0 16,1 0-16,0 0 15,0 0-15,0-25 16,0 25-16,0-25 16,0 25-16,0 0 15,24-25-15,-24 25 16,-25-49-16,50 49 16,-25 0-16,0-25 15,0 25 1,0 0-1,0-25-15,0 25 16,0-25 0,-1 25-16,1 0 15,0-25-15,0 0 16,0 0 0,25 25-16,-25-25 15,0 25-15,0 0 16,-1-25-16,1 25 15,0-25-15,0 25 16,0 0-16,0 0 16,0 0-16,0 0 15,0 0-15,0-24 16,-1 24 0,1 0-1,0 0-15,0-25 16,25 25-16,0 0 15,49 25-15,-24 24 16,25-49-16,-51 25 16,26 25-16,-50-50 15,25 50-15,-25-50 16,0 0-16,0 0 16,0 25-16,-1-25 15,1 0-15,0 0 78,0 0-46,0 0-32,0 0 15,0 0-15,0 0 16,0 0-16,0 0 15,24 0-15,-24 0 16,25 0-16,0 25 16,0-25-16,-25 0 15,-1 0-15,1 0 16,25 0-16,-25 0 16,0 0 62,0 0-63,0 0 1,0 0 0,0-25-1,-1 25 1,1 0-16,-25-25 15,25 25-15,0 0 16,0 0-16,0-25 16,0 25-1,0 0-15,0 0 16,0 0-16,-1 0 16,1 0-16,0 0 15,0 0-15,0 0 0,0 0 141,0 25-79,-25 0-46,0 0 0,0 0-1,25 0-15,0-1 0,-25 1 16,0 0-1,0 0 1,0 0 0,25 0-16,-25 0 15,0 0 1,0 0 0,25-25-16,-25 25 15,0-1 1,0 1-16,0 0 31,0 0-31,0 0 16,0 0 15,0 0-15,0 0-1,0 0 1,0 0-1,0-1 1,0 1 0,0 0-1,0 0 1,0 0 0,-25-25-1,25 25 1,-25-25-1,25 25-15,-25-25 16,0 25-16,0-25 31,0 0-15,25 25-16,-25-25 16,0 0-1,0 0 1,0 0-1,1 0-15,-1 0 16,0 0-16,0 0 16,0 0-16,0 0 15,0 0-15,0 0 16,0 0-16,0 0 0,1 0 16,-1 0-1,0 0-15,0 0 16,0 0-1,0 0 17,0 0 77,0 25-93,0-25-1,0 24-15,1-24 16</inkml:trace>
  <inkml:trace contextRef="#ctx0" brushRef="#br0" timeOffset="-6825.0004">0 55 0,'25'0'140,"0"0"-124,0-25-16,0 25 15,50 0-15,-50 0 16,49 0-16,-49 0 16,25 0-16,-25 0 15,0 0-15,0 0 16,0 0-16,-1 0 16,1 0-1,0 0 32,0-25-16,0 25 16,0 0-16,0 0-15,0 0 0,0 0-1,0 0-15,-1 0 16,1 0-16,0 0 16,0 0-1,0 0 1,0 0 15,0 0-15,0 0-1,0 0 1,0 25 15,0-25 63,-1 0-78,-24 25-1,25-25 63,0 0-62,0 0-16,-25 25 16,25-25-16,0 0 15,0 25-15,0-25 16,0 25-1,0-25-15,-1 0 16,-24 25-16,25-25 16,0 0-16,0 0 0,0 0 15,0 0 1,0 0-16,0 0 16,0 0-1,0 0-15,-1 0 16,1 0-16,0 0 15,0 0-15,0 0 0,0 0 16,0 0 0,0-25-1,0 25-15,0 0 16,-1 0-16,1 0 16,0 0-16,0 0 0,0 0 15,0 0-15,0 0 31,0 0-31,0 0 16,0 0 0,-1 0-16,1 0 0,0 0 15,0 0 1,0 0 0,0 0-1,0-25 1,0 25-16,0 0 31,0 0-15,0 0 31,-1 0-32,1 0 1,0 0-16,25 0 15,-25 0-15,0 0 16,0 0-16,0 0 16,0 0-16,-1 0 15,1 0 1,0 0-16,0 0 16,0 0-1,0 0 1,0 0-1,0 0-15,0-25 16,0 25 0,-1 0-16,1 0 15,0-25-15,0 25 16,0 0-16,0 0 16,0 0-16,0 0 15,0 0 1,0 0-1,-1 0-15,1 0 16,0 0 0,0 0-1,0 0-15,0 0 0,0 0 16,0 0-16,0 0 16,0 0-1,-1 0 1,1 0-16,0 0 15,0 0 1,0 0 15,0 0-31,0 0 16,0 25-16,0 0 16,0-25-16,0 0 15,-1 0-15,1 25 0,0-25 16,0 0-1,0 0-15,0 0 16,0 25-16,0-25 16,0 0-16,0 0 15,24 0-15,-24 0 0,0 0 16,0 0-16,0 0 16,0 25-1,0-25-15,0 0 16,0 0-1,-1 0-15,1 0 16,0 0-16,0 0 47,0 0-16,-25 24-15,25-24-1,0 0-15,0 0 16,0 0 0,0 0-16,-1 0 15,1 0-15,0 0 47,0 0-31,0 0-1,0 0-15,0 0 16,0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9:33.57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0:16.0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1968 0 0,'0'25'297,"0"0"-281,0 0-16,0 0 15,0 0 1,0 0-16,0 0 16,0 0-1,0-1-15,0 1 16,0 0-16,0 0 16,0 0-1,0 0 1,0 0-16,0 0 15,0 0 1,0 0 0,0-1-1,0 1-15,0 0 16,0 0 0,0 0-16,0 0 15,0 0 1,0 0-16,0 0 15,-25 0 1,25-1-16,0 1 16,0 0-16,0 0 15,-25 0-15,0 0 16,25 0-16,-25 0 16,0 0-16,25 0 15,-25-1-15,-25 26 16,50-25-16,-25-25 15,1 25-15,-1 0 16,25 0-16,-25-25 16,0 0-16,-25 25 15,25-25-15,0 50 16,0-50-16,0 25 16,0-25-16,1 24 15,-1-24-15,0 25 16,0-25-16,-25 25 15,25-25-15,0 25 16,0 0-16,0-25 16,1 0-16,-1 25 15,0 0 1,-25-25-16,25 25 16,0-25-16,0 25 15,0-25-15,0 25 16,1-25-16,-1 0 15,0 24-15,0 1 16,0-25-16,0 25 16,0-25-16,0 25 15,0-25-15,0 25 16,1-25-16,-1 0 16,0 25-16,0-25 15,-25 25-15,25-25 16,0 0-16,0 25 15,0-25-15,1 25 16,-1-25-16,0 25 16,0-25-16,0 0 15,0 0-15,0 24 16,0-24-16,0 0 16,0 0-16,0 0 15,1 0 1,-1 25-16,0-25 15,0 0-15,0 0 16,0 0 0,0 0-16,0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0:23.7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0,'25'0'391,"0"0"-360,0 0 0,-25 25 0,25-25-15,-25 25 31,25-25-47,0 0 31,-25 25-31,25-25 63,-25 24-48,25-24 32,-25 25-31,25-25-16,-25 25 15,0 0 1,24-25 0,-24 25 15,25-25-16,-25 25 1,25-25 0,-25 25-1,25 0 63,-25 0-46,25-25-17,-25 25 17,0 0-17,0-1 16,25-24 1,-25 25-17,0 0 1,25 0 15,-25 0 0,0 0-15,25-25 15,-25 25 1,0 0-17,0 0 16,25-25-15,-25 25 0,0-1 31,25-24-1,-25 25-30,0 0 15,0 0 16,24-25-31,-24 25 93,0 0-93,0 0-1,0 0 1,0 0 0,0 0-16,25-1 15,-25 1 1,0 0-16,0 0 16,0 0-1,0 0-15,0 0 16,0 0-16,0 0 15,0 0 1,0-1-16,0 1 16,-25 0-16,25 0 15,0 0 1,-24 0-16,24 0 16,-25-25-1,25 25-15,-25-25 16,25 25-16,-25 0 15,0-1 1,0 1 0,0-25-1,25 25-15,-25-25 250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0:25.39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55 0,'25'0'125,"0"0"-78,0-25-47,0 25 16,25 0-16,-1-25 15,1 25-15,0 0 16,0 0-16,24 0 16,-24 0-16,-25 0 15,0 0-15,0 0 16,0 0-16,0 0 15,0 0-15,0 0 16,-1 0 0,1 0 15,0 0-15,0 0-1,0 0 1,0 25-16,0-25 15,0 0-15,25 0 16,-26 0-16,1 0 16,0 0-16,0 0 15,0 25-15,0-25 16,0 0-16,0 0 16,0 0-16,0 0 15,-25 25 110,24-25-109,-24 25 93,-24-25-109,-26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9:33:39.005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EE57CED-DB72-42E8-B8F5-CF2BE073EDAE}" emma:medium="tactile" emma:mode="ink">
          <msink:context xmlns:msink="http://schemas.microsoft.com/ink/2010/main" type="inkDrawing" rotatedBoundingBox="18479,11585 24528,11703 24523,11945 18474,11828" shapeName="Other"/>
        </emma:interpretation>
      </emma:emma>
    </inkml:annotationXML>
    <inkml:trace contextRef="#ctx0" brushRef="#br0">0 29 0,'24'0'234,"0"0"-234,25 0 0,-25 0 16,0 0-16,1 0 15,-1 0-15,0 0 16,0 0-16,1 0 16,-1 0-1,24 0-15,-23 24 16,-1-24-16,0 0 31,0 0 0,1 0-31,-1 0 16,0 25 0,0-25-16,1 0 31,-1 0-15,0 0-1,0 0 1,1 0-16,-1 0 15,0 0-15,1 0 16,-1 0 0,0 0-16,0 0 15,1 0 1,-1 0 0,0 0-1,0 0-15,1 0 16,-1 0-16,24 0 15,-23 0 1,-1 0-16,-24-25 16,24 25-16,0 0 15,1 0 1,-1 0-16,0 0 16,0 0-16,1 0 15,-1 0 1,0 0-16,25-24 15,-25 24-15,0 0 16,1 0-16,-1 0 16,0 0-16,0 0 15,1 0 1,-1 0 0,0-24-1,0 24 1,1 0-1,-1 0 1,0 0-16,0 0 16,1 0-1,-1 0 17,0 0-17,0 0 1,1 0-1,-1 0-15,0 0 16,1 0-16,-1 0 16,0 0-16,0 0 15,25 0-15,-25 0 16,0 0-16,1 0 16,-1 24-16,0-24 15,0 0-15,1 0 16,-1 0-16,0 0 15,0 0-15,1 0 16,-1 0-16,0 0 16,0 24-16,1-24 15,-1 0-15,0 0 16,0 0-16,1 0 16,-1 25-16,0-25 15,1 0-15,-1 0 16,24 24-16,-23-24 15,-1 0-15,0 0 16,0 24-16,1-24 16,-1 0-1,0 0-15,0 0 16,1 0-16,-1 0 16,0 0-16,0 0 15,1 0 1,-1 0-16,0 0 15,0 0-15,1 24 16,23-24-16,-23 0 16,-1 0-16,24 0 15,-23 0-15,-1 0 16,0 0-16,0 24 16,1-24-16,-1 0 15,0 0-15,0 0 16,1 0-16,23 0 15,-24 0 1,1 0-16,-1 0 16,0 0-16,0 0 15,1 0-15,-1 25 16,0-25-16,25 0 16,-25 0-16,0 24 15,1-24-15,-1 0 16,0 0-16,0 0 15,1 0-15,-1 0 16,0 0-16,0 0 16,1 0-1,-1 0-15,0 0 16,0 0-16,1 0 16,-1 0-16,0 0 15,0 0-15,1 0 16,-1 0-16,0 0 15,0 0-15,1 0 16,-1 0-16,0 0 16,1 0-16,-1 0 15,0 0 1,0 0-16,1 0 0,-1 0 16,0 0-16,0 0 15,1 0-15,-1 0 31,0 0-15,0-24 15,1 24-31,-1 0 16,0-25 0,0 25-16,25 0 15,-25 0-15,0-24 16,1 24-16,-1 0 15,0 0-15,0 0 16,1 0 0,-1-24-16,0 24 15,1 0 1,-1 0 0,0 0-16,0 0 15,1-24-15,-1 24 16,0 0-1,0 0 1,1 0-16,-1 0 16,0 0-16,0 0 15,1 0 1,-1 0 0,0 0-1,0 0 16,-24-24-15,25 24 0,-1 0 46,0 0-31,-24-25-15,24 25-16,25 0 31,-25 0 1,1 0-32,-1 0 15,0 0 1,0 0-1,1 0-15,-1 0 16,0 0-16,0 0 16,1 0-1,-1 0 1,0 0-16,0 0 16,1-24-16,-1 24 15,0 0-15,0 0 16,1 0-1,-1 0-15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0:26.97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34 0,'50'-25'187,"-25"25"-187,0 0 16,24 0-16,1 0 16,-25 0-16,0 0 15,25 0-15,0 0 16,-1 0-16,1 0 15,0 0-15,-25 0 16,0 0-16,25 0 16,-26 0-16,1 0 15,0 0-15,0 0 16,0 0-16,0 0 16,0 0-1,0 0 1,0 0-1,24 25-15,-24-25 16,0 0-16,0 0 16,0 0-16,0 0 15,0 0-15,25 25 16,-25-25-16,-1 0 16,1 0-16,0 0 15,0 0-15,0 0 16,-25 25 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0:28.93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0,'24'25'94,"-24"0"-63,25-25-16,-25 25-15,25-25 16,-25 25-16,25 0 16,0 0-16,25 0 15,-25 0-15,0 0 16,0-1-16,-1 1 16,26 25-16,-25-25 15,0 0-15,25 0 16,25 0-16,-50 25 15,-1-26-15,26 1 16,-25 0-16,0 0 16,-25 0-16,25-25 15,0 25 48,0-25-32,-25 25-15,-25 0 218,0-25-218,0 25-16,0 0 15,0-1-15,0 1 16,0-25-16,-24 25 16,24-25-16,0 50 15,0-50 1,0 0-16,25 25 15,-25-25-15,0 25 16,0 0 15,0-25 1,25 25 30,0 0-31,-25-25-15,25 25 109,0-1-94,0 1 0,0 0 1,-24-25-1,24 25-15,-25 0-1,0 0 16,0-25 251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3:36.13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1170 1270 0,'0'-25'47,"25"25"15,0 0-62,0 0 16,50 0-16,-25 0 15,49 25-15,-49-25 16,0 0-16,24 0 16,-24 0-16,0 0 15,-25 0-15,0 0 16,0 0 0,0 0 187,0 0-188,0 0 1,-1 0 0,1 0-16,0 0 78,0 0-63,0-25 1,0 25 0,0 0-1</inkml:trace>
  <inkml:trace contextRef="#ctx0" brushRef="#br0" timeOffset="-3639.001">971 0 0,'25'0'63,"0"0"-17,0 25-30,0 0-16,0 25 16,-25-26-16,25 1 15,-1 0-15,1 0 16,0 0-16,-25 0 16,25 0-16,25 25 15,-50-25-15,25-1 16,0 1-16,0 0 15,0 0-15,-1 0 16,1 25-16,25 0 16,-25-1-16,0-24 15,0 0-15,0 0 16,0 0-16,-25 0 16,25 0-16,-25 0 15,0 0-15,0 0 16,0-1-16,24 1 15,-24 0-15,0 0 16,0 0-16,0 0 16,0 0-16,0 0 15,0 0-15,0 0 16,0-1-16,0 1 16,0 0-16,0 0 15,-24 25-15,24-25 16,-25 0-16,0 0 15,0 0-15,0 0 16,0-1-16,0 1 16,0-25-16,0 25 15,0 0-15,1 25 16,-1-25-16,0 0 16,-25-25-16,25 50 15,0-50-15,0 24 16,0-24-16,0 25 15,1 0-15,-1-25 16,0 25-16,0-25 16,0 25-16,0 0 15,0 0-15,0-25 16,0 25-16,-24 0 16,24 0-16,0-1 15,-25-24-15,25 25 16,-25-25-16,25 25 15,0 0-15,1 0 16,-26-25-16,25 25 16,0-25-16,0 25 15,-25 0-15,25 0 16,0-25-16,0 25 16,1-25-16,-1 0 15,0 24-15,0-24 16,0 25-16,0-25 15,0 0-15,0 25 16,-25-25-16,26 0 16,-1 0-1,0 25-15,0-25 16,0 0 250</inkml:trace>
  <inkml:trace contextRef="#ctx0" brushRef="#br0" timeOffset="1487.0098">1793 573 0,'25'0'47,"-25"25"-32,25-1 1,0 1 0,0 25-16,24-25 15,1 0-15,0 0 16,0 0-16,-25 25 16,24-26-16,1 1 15,-25 0-15,0 0 16,0 0-16,0 0 15,0 0 1,-25 0 93,0 0-77,0 0-17,0-1 63,-25-24-62,0 25 0,0 0-1,0-25 1,0 25-16,0 25 16,-24-25-16,-1 0 15,-25 0-15,-49 25 16,49-26-16,0 26 15,0 0-15,50-25 16,1 0-16,-1 0 16,0-25-16,0 25 15,25 0-15</inkml:trace>
  <inkml:trace contextRef="#ctx0" brushRef="#br0" timeOffset="-2092.0006">1145 971 0,'25'0'109,"0"0"-93,0 0-1,0 0-15,25 0 16,-25 0-16,0 0 16,49 0-16,-49 0 15,50 0-15,-25 0 16,24 0-16,-49 0 15,25 0-15,-25 0 16,0 0-16,25 0 16,-25 0-16,0 0 15,0 0-15,-1 0 32,1 0-1,25 0 47,-25 0-62,0 0-16,0 0 15,0 0-15,0 0 16,0 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3:38.484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6:59:05.347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0 79 0,'25'0'125,"0"0"-109,0 0-16,-1 0 15,1 0 1,0 0-1,0 0-15,0 0 16,0 0-16,0 0 16,0 0-1,0 0 1,0 0 0,-1 0 124,1 0-124,0 25-16,0-25 15,0 0 1,0 0 0,0 0 15,0 0 0,0 0 0,0 0 1,-1 0-1,1 0-15,0 0 15,0 0 0,0 0 16,0 0-31,0 0 15,0 0-16,0 0 1,0 0 15,-1 0-15,1 0 93,0 0-93,0 0 0,0 0-1,0 0 1,0 0-16,0 0 31,0 0 0,0 0 16,0 0-31,-1 0-1,1 0 1,0 0 0,0 0-1,0 0 1,0 0 15,0 0-15,0 0 15,0 0-15,0 0 15,-1 0-31,1 0 16,0 0 15,0-25-16,0 25 1,0 0-16,0 0 16,0 0-1,0-25 1,0 25 0,-1 0-1,1 0-15,0 0 16,0 0-16,0 0 15,0 0 1,0-25 31,0 25-31,0 0-1,0 0 16,-1 0-15,1 0 0,0 0-16,0 0 15,0 0-15,0 0 16,0 0 15,0 0-15,0 0-1,0 0 1,-1 0-16,1 0 16,0 0 15,0 0-15,0 0-16,0 0 31,0 0-16,0 0 17,0 0-17,0 0 1,0 0 15,-1 0 0,1 0 1,0 0-1,0 0-15,0 0-1,0 0 1,0 0 15,0 0-31,0 0 31,0 0-31,-1 0 16,1 0 0,0 0-16,0 0 31,0 0-16,0 0 1,0 0 15,0 0 1,0 0-1,0 0-16,-1 0 17,1 0-32,0 0 15,0 0 1,0 0 0,0 0-16,0 0 15,0 0 16,0 0-15,0 0 15,-1 0-15,1 0 15,0 0-15,0 0 46,0 0-46,0 0 15,0 0-15,0 0-1,0 0 17,0 0-1,-1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38:16.758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101 452 0,'25'0'172,"0"0"-141,0 0 78,0 0-93,0 0 15,-1 0 0,1 0 16,0 0-15,0 0 30,0 0-46,-25 25-1,25-25 1,0 0 46,0 0-30,0 0-17,0 0 32,-1 0-31,1 0-1,0 0 1,0 0-16,-25 25 16,25-25-1,0 0 1,0 0-16,0 0 16,0 25-16,0-25 15,0 0-15,-1 0 16,1 0 46,0 0-30,0 0-17,0 0-15,0 0 31,0 0 16,0 0-31,0 0 0,0 0-1,-1 0 16,1 0 63,0 0-47,0 0-31,0 0-1,0 0 1,-25-25 0,25 25 15,0 0-16,0 0 1,0 0 47,-1 0-1,-24-25-46,25 25-1,0 0 1,0 0-16,0 0 31,0 0 0,0 0 1,-25-25-17,25 25 1,0 0-16,0 0 31,-1 0-15,1 0-1,0 0 17,0 0 46,0 0 0,0 0 16,-25-25-79,25 25 17,-25-25-17,0 0 63,25 25-46,-25-25-1,0-24 516,0 24-516,0 0-31,0 0 16,0 0 15,0 0 16,0 0-32,0 0 95,-25 25 140,0 0-203,0 0 15,0 0 219,0 0-218,25-25-48,-25 25 17,25-25-17,-25 25-15,1 0 16,-1 0 46,25-24-62,-25 24 16,0 0 15,0 0-15,0 0 0,25-25-1,-25 25-15,0 0 31,0-25 48,0 25-33,1 0-30,-1 0 0,0 0-1,0 0 110,0 0-15,0 0-79,0 0-15,0 0-1,0 0 16,0 0-31,1 0 16,-1 0-16,0 0 16,0 0 62,0 0-63,0 0-15,0 0 16,0 0 0,0 0-1,0 25 1,1-25-16,-1 0 0,0 0 16,0 0-16,0 0 15,0 0 63,0 0-31,0 0-31,0 0-16,0 0 31,0 0 0,1 0-15,-1 0 0,0 0 15,25 25 47,-25-25-47,0 0-15,0 0-1,0 24 1,0-24-16,0 25 16,0-25-1,1 0-15,-1 0 16,0 0-16,0 25 16,0-25-1,0 0 48,0 0-32,0 0-15,25 25-16,-25-25 15,0 0 188,25 25-62,0 0-79,0 0-46,0 0 0,0 0-1,0 0 1,0-1 0,25-24-16,-25 25 31,0 0 0,25-25-15,0 25 406,0 0-407,0-25 1,-25 25-16</inkml:trace>
  <inkml:trace contextRef="#ctx0" brushRef="#br0" timeOffset="5437.503">1844-121 0,'25'0'47,"0"25"-47,0 0 15,0 25-15,0-25 16,0 0-16,-25 0 16,0-1-16,25-24 15,-25 25 1,24-25-1,1-25 110,-25 1-109,0-1 0,0 0-1,25 25 1,-25-25-16,0 0 31,25 0-15,-25 0-1,25 25 1,-25-25 0,0 0 15,-25 25 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45:43.15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299 0 0,'-25'0'437,"0"0"-343,0 0-31,0 0-17,0 0 17,0 0-47,25 25 15,-25-25-31,1 0 15,-1 0 1,0 0 0,0 0 31,0 0-32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45:44.88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0,'0'25'16,"25"-25"124,24 0-140,-24 0 16,0 0-16,0 0 15,0 0 1,0 0 0,0 0-16,0 0 15,0 0-15,0 0 16,0 0-16,-1 0 0,1 0 16,0 0-16,0 0 15,0 0-15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45:49.33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50 0,'25'0'141,"0"0"-125,0 0-16,0 0 15,0 0-15,0 0 16,0 25-16,-1-25 16,1 0-1,0 0 1,0 0-16,0 0 47,0 0 0,0 0-32,0 0 1,0 0-1,0 0 1,0 0 0,-1 0-1,1 0-15,0 0 16,0 0-16,0 0 16,0 0-16,0 0 15,0 0-15,0 0 16,0 0-16,-1-25 15,1 25-15,0 0 16,0 0-16,25-25 16,-25 25-1,0 0 1,-25-25-16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48:15.19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55 0,'25'0'235,"0"0"-220,0 0 1,0-25 15,0 25 32,0 0 30,0 0 48,0 0-63,-1 0-62,1 0 15,0 0 0,0 0-15,0 0 0,0 0-1,0 0 32,0 0 78,0 0-94,0 0-15,0 0 0,-1 0 15,1 0 0,0 0-31,0 0 16,0 0-1,0 0-15,0 0 16,0 0 0,0 0-16,0 0 15,-1-25 220,1 25-204,0 0 16,0 0-32,0 0 1,0 0 0,0 0-1,0 0-15,0 0 16,0 0-1,-1 0 1,1 0 0,0 0 31,0 0-32,0 0 1,0 0 78,0 25-63,0-25-31,0 0 15,0 0-15,-1 0 16,-24 25-16,25-25 16,0 0 15,-25 25-31,25-25 16,0 0-1,0 0-15,0 0 16,0 0-16,0 0 15,0 0 1,-1 0-16,1 0 16,0 0-1,0 0 48,0 0-16,0 0 78,0 0-125,0 0 15,0 0 1,0 0-16,0 0 16,-1 0-1,1 0 16,0 0-15,0 0-16,0 0 16,0 0-1,0 0 17,0 0 61,0 0-77,0 0 0,-1 0-16,1 0 0,25 25 31,-25-25-16,0 0 1,0 0-16,0 0 16,0 0-1,0 0-15,-1 0 16,1 0 0,0 0-1,0 0-15,0 0 31,0 0-31,0 0 16,25 0-16,-25 0 0,-1 0 31,1 0-15,0 0 0,-25 25-1,25-25-15,0 0 0,0 24 31,0-24-15,0 0 0,0 0-1,0 0 17,-1 0-1,1 0-31,0 25 15,0-25 32,0 0-31,0 0 0,0 0-1,0 0-15,0 0 16,0 0-1,24 0 1,-24 0-16,0 0 31,0 0-15,0 0 0,0 0-1,0 0 1,0 0-1,-25-25 282,0 1-281,25 24 0,-25-25-1,0 0 63,0 0-62,25 25 0,-25-25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19:25:14.36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268 747 0,'25'0'109,"0"0"-109,-25-25 16,25 25 0,0 0-16,-1 0 15,1 0-15,0 0 16,0 0 0,0 0-16,0-24 15,0 24 1,0 0-16,0 0 15,0 0 1,-1 0-16,-24-25 16,25 25-16,0 0 31,0 0-15,0 0 15,0 0-16,0 0 407,-25 25-344,25-25-78,0 0 47,0 0-31,0 0 0,-1 0-1,1 0 1,0 0-16,0 0 15,0 0-15,0 0 16,0 0 0,0 0-1,0 24 173,-25 1-157,0 0 16,0 0 0,0 0-16,0 0-15,0 0 15,-25-25-15,50 0 218,0 0-218,-1 0-16,1 0 15,0 0-15,0 0 16,0 0-16,0 0 15,0 0-15,0 0 16,0 0-16,0 0 16,-1-25-16,1 25 15,0 0-15,0 0 16,0 0 0,0 0-1,0-25 1,0 25-1,0 0 939,0 0-939,-1 0-15,1 0 16,0 0 15,0 0-31,0 0 16,0 0-1,0 0-15,0 0 16,0 0-16,24-25 16,-24 25-16,0 0 15,0 0 1,0 0-16,0 0 15,0 0-15,0 0 32,0 0-17,0 0 17,0 0-17,-1 0 1,-24-25-16,25 25 15,25 0 1,-25 0-16,0 0 16,0 0-16,0 0 15,0 0 1,0 0 15,-1 0 0,1 0-15,0 0-16,0 0 16,0 0-1,0 0-15,0 0 16,0 0-16,0 0 16,0 0-16,-1 0 15,1 0-15,25 0 16,-25 0-1,0 25 1,0-25-16,0 0 16,0 0-1,0 0-15,-1 25 16,1-25 0,0 0-16,0 0 15,0 0-15,0 0 16,0 0-16,25 25 15,-25-25-15,-1 0 16,1 0-16,0 0 16,0 0-1,0 0-15,0 0 16,0 0-16,0 0 16,0 0-16,0 0 15,0 0-15,-1 0 16,1 25-16,0-25 15,0 0-15,0 25 16,0-25-16,0 0 16,0 0-16,0 0 15,0 0-15,-1 0 16,1 25-16,0-25 16,0 0-16,0 0 15,0 25-15,0-25 16,0 0-16,25 0 15,-26 0-15,1 0 16,0 0-16,0 0 16,-25 24-16,25-24 15,0 0-15,0 0 16,0 0 0,0 0-16,0 0 15,-1 0-15,1 0 16,0 0-16,0 0 15,0 0-15,0 0 16,0 0-16,0 0 16,0 0-16,0 0 15,-1 0-15,1 0 16,0 0-16,0 0 16,0 0-16,0 0 15,0 0-15,0 0 16,0 0-16,0 0 15,0 0-15,-1 0 16,1 0-16,0 0 16,0 0-16,0 0 15,0 0-15,0 0 16,0-24-16,0 24 16,0 0-16,-1 0 15,1 0-15,0-25 16,0 25-16,0-25 15,0 25-15,0 0 16,0 0-16,0 0 16,0 0-16,-1-25 15,1 25-15,25 0 16,-25 0-16,0 0 16,0 0-16,0 0 15,0 0-15,0 0 16,24 0-16,-24 0 15,0 0-15,0 0 16,0 0-16,0 0 16,0 0-16,0 0 15,0 25 1,-1-25 0,1 0 15,0 0 0,0 25-15,0-25-1,0 0 1,0 0 0,-25 25-16,25-25 15,0 0 1,0 0-1,0 24 1,-1-24 15,1 0-15,0 0 0,0 0-16,0 0 15,0 0 1,0 0-16,0 0 15,0 0-15,-25 25 16,25-25-16,-1 0 63,1 0-48,0 0 63,0 0 94,0 0-156,0-25-16,0 25 15,0 0-15,0-24 32,-25-1-17,25 25 1,-25-25-16,24 25 31,-24-25-15,25 25-16,-25-25 15,25 25 1,-25-25 0,25 25 62,-25-25 109,0 0-155,0 0-17,0 0 1,0 1 31,0-1 375,0 0-313,0 0 797,0 0-890,0 0-1,0 0 1,0 0 0,0 0-1,0 0 1,0 1 0,0-1 15,0 0 125,0 0-140,0 0 31,0 0 234,0 0-234,-25 25-32,25-25-15,0 0 16,-25 25 0,25-25-16,-25 1 15,1-1-15,-1 0 16,0 0-1,0 25-15,0-25 16,0 25-16,0-25 16,0 0-16,0 25 15,0-25-15,1 25 16,-1 0-16,0-25 16,0 25-16,0 0 15,0 0 79,0 0-63,0 0-15,0 0-1,0 0 1,1 0 0,-1 25-1,0-25 1,0 0 0,0 0-1,0 25 1,0-25-1,0 0 1,0 0 0,0 0-1,0 0 1,1 0 0,-1 0-1,0 0-15,0 0 16,-25 0-16,25 0 15,0 0 1,0 0-16,0 0 16,1 0-16,-1 0 15,0 0-15,0 25 16,0-25-16,0 0 16,0 0-16,0 0 15,0 0-15,0 0 16,1 0-16,-1 0 15,0 0-15,0 0 16,-25 0-16,25 0 16,0 25-16,0-25 15,0 0-15,1 0 16,-1 0-16,0 0 16,0 0-16,0 0 15,0 0-15,0 0 16,0 0-16,0 0 15,0 25-15,1-25 16,-1 0-16,0 0 16,0 0-16,0 0 15,0 0-15,0 0 16,0 0-16,0 0 16,0 0-16,0 0 15,1 0-15,-1 0 16,0 0-16,0 0 15,0 0-15,0 0 16,0 0-16,0 0 16,0 0-16,0 0 15,1 0-15,-1 25 16,0-25-16,0 0 16,0 0-16,0 0 15,0 0-15,0 25 16,0-25-16,0 0 15,1 0 1,-1 0 0,0 0-16,0 0 15,0 0 1,0 25-16,0-25 16,0 0-16,0 0 15,0 0-15,1 0 16,-1 0-16,0 0 15,0 24-15,0-24 16,0 0-16,0 0 16,0 0-1,0 0-15,0 0 16,1 0-16,-26 0 16,0 25-16,25-25 15,0 0-15,0 0 16,-25 0-16,25 0 15,1 0-15,-1 0 16,0 0-16,-25 0 16,25 0-16,-25 0 15,25 0-15,0 0 16,1 0-16,-1 0 16,0 0-16,0 0 15,0 0-15,0 0 16,0 0-16,0 0 15,0 0 1,0 0 15,1 0-15,-1 0 0,0 0-1,0 0 1,0 0-1,0 0 1,0 0-16,0 0 16,0 0-1,0 0-15,1 0 16,-1 0-16,0 0 16,0 0-16,0 0 15,25-25-15,-25 25 16,0 0-16,0 0 15,0 0-15,0 0 16,1 0 0,-1-24-1,0 24-15,0 0 16,0 0-16,0-25 16,0 25-16,0 0 15,-25 0-15,25 0 16,1-25-16,-1 25 15,0 0-15,0-25 16,0 25 0,0 0-16,0-25 15,0 25 17,0 0-17,0 0 1,1 0-1,-1 0 1,0 0 0,0 0-16,0 0 15,0 0 1,0-25 0,0 25-16,0 0 0,0 0 15,1 0-15,-1 0 16,0 0-16,0 0 15,0 0-15,0 0 16,0 0 0,0 0-16,0 0 15,0 0-15,1 0 0,-1 0 16,0 0-16,0 0 16,0 0-16,0 0 15,0 0-15,0 0 16,-25 0-1,26 0-15,-1 0 16,0 0-16,0 0 0,0 0 16,0 0-16,0 0 15,0 25-15,0-25 16,0 0 0,0 0-16,1 0 15,-1 0-15,0 0 16,0 0-16,0 0 15,-25 0-15,25 0 0,0 0 47,0 0-31,1 0 0,-1 0-16,0 0 15,0 0-15,-25 0 0,25 0 16,-25 0-1,25 0-15,1 0 16,-1 0-16,0 0 16,0 0-16,0 0 31,25 25 297,0 0-312,0 0-16,0 0 15,0-1-15,0 1 16,0 0-16,0 0 16,0 0-16,0 0 15,0 0 1,0 0-16,0 0 15,0 0 1,0-1-16,0 1 31,0 0-31,0 0 16,0 0 0,0 0 15,0 0 31,25 0 79,0-25-125,0 0-16,24 25 15,-24 0-15,25-25 16,-25 0-16,50 24 15,-25-24-15,-1 0 16,-24 0-16,0 0 16,0 0-16,0 0 15,0 0 1,-25 25 109,0 0-109,0 0-1,0 0-15,0 0 16,0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5:48:16.32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25 0,'0'-25'63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1:09:31.30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0 614 0,'28'0'31,"0"0"172,0 28-172,0-28-15,0 0 0,0 0-1,0 0 48,0 0-48,0 0 17,-1 0-17,1 0 32,0 0-16,0 0 16,0 0-31,0 0 125,0 0-79,0 0-62,0 0 16,0 0-16,0 0 15,0 0 1,-1 0 62,1 0 0,0 0 16,0 0-94,0 0 16,0 0-1,0 0 32,0 0-31,0 0-16,0 0 125,0 0-16,-1 0-93,1 0-1,0 28 1,0-28 0,0 0 15,0 0-16,0 0 1,-28 28 0,28-28-1,0 0-15,0 0 32,0 0-1,-1 0 94,1 0-110,0 0 1,0 0 15,0 0 1,0 0-17,0 0-15,0 0 16,0 0 15,0 0 16,0 0-16,0 0-15,-1 0 31,-27-28-32,28 28 1,0 0 15,0 0-15,0 0-1,0 0 1,0 0 15,0 0-15,0 0 15,0 0-15,0 0-1,-1 0 1,1 0 0,0 0-1,0 0 1,0 0 15,0 0 0,0 0-15,0 0 0,0 0-1,0 0 1,0 0-16,0 0 16,-1 0-16,1 28 15,0-28 1,0 0-16,0 0 15,0 0-15,0 0 16,0 0-16,28 0 16,-28 28-16,-1-28 15,1 0 1,-28 28 62,28-28-78,0 0 16,0 0-16,0 28 15,0-28-15,0 0 16,-28 28 0,28-28-16,0 0 15,0 0 1,-1 0-1,1 28-15,0-28 16,0 0 0,0 28-1,0-28 1,0 0 0,0 28-1,0-28-15,28 0 16,-28 28-16,-1-28 15,1 0 1,0 27 93,0-27-93,0 0 0,0 0-16,0 0 15,0 0 1,0 0-16,0 0 16,0 0-16,-1 0 15,1 0-15,0 0 16,0 0-1,-28-27 1,28 27-16,0 0 16,0 0 31,0 0-32,-28-28-15,28 28 16,0 0-1,0 0 17,-28-28-17,27 28 1,1 0 0,0 0-16,-28-28 15,28 28 1,0 0-1,0 0 1,0 0-16,0 0 16,28 0-1,-28 0-15,0 0 16,-1 0-16,1 0 16,0 0-16,0 0 15,0 0-15,0 0 16,0 0-16,0 0 15,0 0-15,28 0 16,-29 0 0,1 0-16,0 0 15,0 0-15,0 0 16,0 0-16,0 0 16,0 0-16,0 0 15,0 0-15,0 0 16,0 0-1,-1 0 1,1 0 0,0 0-16,0 0 15,0 0-15,0 28 16,0-28-16,0 0 16,0 0-1,0 0-15,0 0 16,-1 0-16,29 0 15,-28 0-15,0 0 32,0 0-17,0 0 1,0 28 0,0-28-1,0 0 1,0 0-16,-1 0 15,1 0-15,0 0 16,0 0-16,0 0 16,0 0-16,0 0 15,0 0-15,0 0 16,0 0-16,0 0 31,0 0 0,-28-28 204,27 28-235,-27-28 15,0 0 17,28 28-17,0-28 1,0 28 0,0 0-16,0 0 15,0-28-15,0 28 16,0 0-16,0 0 15,0 0 1,-1 0-16,-27-28 16,28 28 15,0 0-15,0 0-1,0 0 32,0 0-31,0 0-1,0 0 17,0 0-17,0 0 1,0 0-1,-1 0 1,1 0-16,0 0 16,0 0-16,0 0 15,0 0-15,0 0 32,0 0-32,0 0 15,0 0 1,0 0-16,0 0 15,-1 0 48,1 0-16,0 0-32,-28-28-15,28 28 16,-28-28 0,28 0-1,-28 0 1,28 28 0,-28-27 30,28 27-46,-28-28 16,0 0 62,28 0-62,-28 0-1,0 0 1,0 0 15,0 0-15,0 0 0,0 0-1,0 0 1,0 1 31,0-1-32,0 0 32,0 0 0,0 0-31,-28 28 31,0-28-16,0 28-31,0 0 15,0 0 1,28-28 0,-28 28-16,0 0 15,28-28 298,0 0-219,-27 28 265,27-28-343,-28 28-16,28-28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1:09:33.23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0,'27'0'32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6:15:16.17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59 0 0,'0'25'719,"0"0"-407,0 0-296,0 0 15,0-1-15,0 1 0,0 0 15,0 0-16,0 0 1,0 0 0,0 0-16,0 0 15,0 0 1,0 0 0,0-1-16,0 1 15,0 0 16,0 0 1,0 0 30,0 0 1,0 0-32,0 0-15,0 0-1,0 0 1,0-1 46,0 1-30,0 0 14,0 0-14,0 0 15,0 0-16,0 0 0,0 0-15,0 0-1,0 0 1,0-1 31,25-24-32,-25 25 17,0 0-1,0 0-15,0 0 15,0 0 31,0 0-46,0 0 15,0 0-15,0 0-1,0 0 1,0-1 0,0 1 15,0 0 78,0 0-77,0 0-1,0 0-16,0 0 1,-25-25-16,25 25 16,0 0 15,0 0 16,0-1-32,0 1 17,0 0-1,0 0 0,0 0 16,0 0-31,0 0 15,0 0 0,0 0 16,0 0-16,0-1 32,0 1 15,0 0-31,0 0 0,-24 0 15,24 0-31,0 0-15,0 0 31,0 0 15,0 0-30,0-1-1,0 1 0,0 0 16,0 0 62,0 0-93,0 0 15,0 0 16,0 0-31,0 0 2999,0 0-2968,0-1 110,-25 1-111,25 0-30,0 0 0,0 0-1,0 0 204,0 0-172,0 0 15,0 0-46,0 0 0,0 0-1,0-1 1,0 1 0,0 0-16,0 0 15,0 0 1,0 0-1,0 0 282,0 0-125,25-25-156,-25 25 15,24 0 0,-24-1 1,0 1-1,25-25-16,-25 25 17,0 0-17,25 0 1,-25 0 15,0-50 516,0 0-531,0 0-16,0 0 15,-25 0-15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6:15:19.43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27 0,'25'0'218,"0"0"-202,-1 0 0,1 0-1,0 0 1,0 0 296,0 0-280,0 0-17,0 0 1,0 0 15,-25-25-31,25 25 78,0 0-62,-1 0 0,-24 25-1,0 0 32,25-25-47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6:15:21.95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27 0,'24'0'234,"1"0"-218,0 0-16,-25-25 16,25 25-16,0 0 15,0 0 1,0 0-16,0 0 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6:30:37.65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6:33:55.456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150 651 0,'0'-25'343,"0"0"-311,0 0-17,0 0-15,0 1 16,-25-1 0,25 0 15,0 0-16,-25 0 1,25 0 0,0 0 15,0 0 0,0 0-15,-25 25-16,25-25 15,0 0 17,0 1-17,-25-1 79,25 0-63,0 0-15,0 0 0,0 0-1,0 0 110,0 0-109,0 0 31,25 0 31,0 25-47,0-24 0,0 24 32,0 0 312,0 24-328,0-24-32,-25 25 1,24-25 0,-24 25 77,25-25-30,-25 25-48,25-25 1,-25 25 0,0 0 109,0 0-78,25-25-32,-25 25 1,0 0 78,25 0-79,-25-1 16,0 1-15,0 0 0,0 0 15,0 0 0,25-25-15,-25 25-1,0 0 17,0 0-17,0 0 17,0 0-17,0 0 1,0-1 15,0 1-15,0 0 15,0 0 63,0 0-63,0 0 78,-25-25-93,25 25 0,-25-25 30,25 25-30,-25-25-16,0 0 16,0 0 31,1 0-32,-1 25 1,0-25-16,0 0 15,0 0 1,0 0 0,0 0 124,0 0-93,25-25-16,-25 25-15,25-25 0,0 0 46,-25 25-62,25-25 63,0 0-32</inkml:trace>
  <inkml:trace contextRef="#ctx0" brushRef="#br0" timeOffset="2187.4895">150 676 0,'-25'0'500,"25"-25"-485,-25 0 1,0 0 15,25 0-31,0 0 16,-25 25 0,25-24-1,0-1 1,0 0-16,-25 25 15,25-25 1,0 0 0,0 0-16,0 0 140,0 0 79,0 0-188,0 0 16,0 0-16,0 1 1,25 24 30,-25-25-46,0 0 15,25 25 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1:18:51.92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38 0,'28'0'110,"0"0"-95,0 0 1,0 0 0,0 0 15,0 0-31,0 0 31,0 0-31,-1 0 16,1 0-16,-28-27 15,28 27-15,0 0 16,0 0-16,0 0 16,0 0-1,0 0-15,0 0 16,0 0-1,0 0 1,-1 0 0,1 0-1,0 0 1,0 0 0,0 0-16,0 0 31,0 0-31,0 0 15,0 0-15,0 0 16,0 0 0,0 0-16,-1 0 15,1 0 17,0 0-17,0 0 1,0 0-1,0 0 1,0 0-16,0 0 16,0 0-16,0 0 15,0 27-15,-1-27 16,1 0 0,0 0-16,0 28 15,0-28-15,0 0 16,0 0-16,0 28 15,0-28-15,0 0 16,0 28-16,-1-28 16,1 0-16,0 0 15,0 0-15,0 28 16,0-28-16,0 0 16,0 0-16,0 0 15,0 0-15,0 0 16,0 28-16,-1-28 15,1 0 1,0 0-16,0 0 16,0 0-16,0 0 15,0 0 1,0 0 0,0 0-1,0 0 1,0 0-16,-1 0 15,1 0 1,0 0-16,0 0 16,0 0-1,0 0 220,0 0-173,-28-28-46,28 0 31,-28 0 375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1:18:56.35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6726 1312 0,'28'0'188,"0"0"-173,0 0-15,0-28 16,0 28-16,0 0 16,28-28-16,-28 28 15,-1-28-15,29 28 16,-28 0-16,0-28 15,0 28-15,0 0 16,0-28-16,0 28 16,28 0-16,-28 0 15,-1 0 1,1 0 0,0 0-1,0 0-15,0-28 16,0 28-1,0 0 17,0 0-17,0 0 17,0 0-17,0 0 1,-1 0 78,1 28-79,0-28 1,-28 28-16,28-28 15,0 0 1,0 28 0,0-28-1,28 0 1,-28 0 0,0 0-16,-1 0 0,1 0 15,0 0 1,0 0-1,0 0 1,0 0 0,0 0-16,0 0 0,0 0 15,0 0 1,0 0 0,0 0 62,-1 0-63,1 0 17,0 0-17,0 0 1,0 0 46,0 0-62,0 0 16,0 0 0,0 0-1,0 0 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19:25:22.6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1124 0 0,'-25'25'125,"0"0"-125,25 0 16,-50 0-16,25 0 15,0 0-15,0-1 16,1 1-16,-26 0 15,25 0-15,0 0 16,0 0-16,0 0 16,0 0-16,-25 0 15,1 24-15,24-24 16,0 0-16,0 0 16,-25 0-16,25 0 15,-25 0-15,25 25 16,1-25-16,-1-1 15,0 1-15,0 0 16,0 0-16,-25 0 16,25 25-16,0-25 15,-24 0-15,24 0 16,0 0-16,0-1 16,0 1-16,0-25 15,0 0-15,25 25 156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1:19:00.63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1671.9994">55 195 0,'0'28'125,"-28"28"-109,28-28-16,0 0 16,0 0-1,0 0 1,0 0-16,0-1 31,28-27 328</inkml:trace>
  <inkml:trace contextRef="#ctx0" brushRef="#br0" timeOffset="3442.9983">0 893 0</inkml:trace>
  <inkml:trace contextRef="#ctx0" brushRef="#br0" timeOffset="5485.0149">55 1033 0,'0'28'47,"0"-1"-32,-28 1 1,28 0 15,0 0 47,0 0 32,0 0 296,28 0-375,-28 0 0,0 0 16,28-28 188</inkml:trace>
  <inkml:trace contextRef="#ctx0" brushRef="#br0" timeOffset="6672.0006">2233 2400 0</inkml:trace>
  <inkml:trace contextRef="#ctx0" brushRef="#br0" timeOffset="7877.0152">2205 2540 0,'0'28'125,"0"0"-109,0 0-1,0 0-15,0-1 16,0 1-16,0 0 15,0 0 1,0 0 0,28-28-1,-28 28 1,0 0 15,0 0 0</inkml:trace>
  <inkml:trace contextRef="#ctx0" brushRef="#br0" timeOffset="10603.9998">2149 4745 0</inkml:trace>
  <inkml:trace contextRef="#ctx0" brushRef="#br0" timeOffset="12979.0039">2177 4829 0,'0'28'156,"0"-1"-156,0 1 16,0 0-1,0 0 17,28-28-17,-28 28-15,0 0 16,0 0 0,0 0 202,0 0-140,0 0 32,0 0-63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6:49:56.0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309 0 0,'0'25'110,"-25"0"-95,25 0 1,-24 0 0,24 0-1,-25-1-15,0-24 16,25 25 0,0 0 15,-25 0 0,25 0 0,0 0-15,-25 0 0,25 0-16,0 0 15,-25-25 1,25 25-16,0-1 15,-25 1-15,25 0 16,-25 0 0,0 50-1,25-25-15,0-25 16,0-1-16,0 1 16,-25 0-1,25 0-15,0 0 16,0 0-16,0 0 15,0 25-15,0-1 16,-24-24-16,24 0 16,0 0-16,0 0 15,0 0-15,0 25 16,0-25-16,0 0 16,0 0-16,0-1 15,0 26-15,0-25 16,0 0-16,0 25 15,0-25-15,0 25 16,0-26-16,0 1 16,0 25-16,0-25 15,0 25-15,24-25 16,-24 0-16,0 0 16,25-1-16,-25 1 15,0 0-15,0 0 16,0 0-16,0 0 15,0 0-15,25 25 16,-25-25-16,0-1 16,0 1-16,0 0 15,0 0-15,0 0 16,0 0-16,25 0 16,-25 0-16,0 0 15,0 0-15,0-1 16,0 1-16,0 0 15,0 0-15,0 0 16,0 0-16,0 0 16,0 0-16,0 0 15,0 0-15,0 0 16,0-1-16,0 1 16,0 0-1,0 0-15,0 0 0,0 0 16,0 0-1,0 0 1,0 0 0,0 0-16,0-1 15,0 1 1,0 0-16,0 0 16,0 0-1,25 0-15,-25 0 16,0 0-16,0 0 15,0 0 1,0-1-16,25 26 0,-25-25 16,0 0-16,0 0 15,0 0 1,0 0 15,25-25-15,-25 25-16,0 0 31,25-25-15,-25 24-16,0 1 15,0 0 1,0 0 0,0 0-1,0 0-15,0 0 16,0 0-16,0 0 15,0 0-15,0-1 16,0 1-16,0 0 16,0 0-16,0 0 15,0 0-15,-25 25 16,25-25-16,-25 0 16,25 0-16,0-1 15,0 1-15,0 0 16,0 0-16,0 0 15,0 0-15,0 0 16,0 0-16,0 0 16,0 0-1,0-1 1,0 1-16,0 0 31,-25 0-15,25 0-16,0 0 31,0 0-31,0 0 47,0 0-31,0 0-1,0-1 63,0 1-62,0 0 15,0 0 0,0 0-15,0 0 0,0 0-1,0 0-15,0 0 16,0 0 0,0-1-16,0 1 15,0 0 1,25-25-1,-25 25 1,25 0 0,-25 0-1,0 0-15,0 0 16,25 0-16,-25 0 16,0-1-16,0 1 15,0 0-15,25-25 16,-25 25 374,25-25-374,-25 25 0,0 0 77,0 0-46,24-25-31,-24 25-16,0 0 31,0 0-15,25 0-1,-25-1 1,0 1-16,0 0 16,0 0-1,0 0-15,0 0 16,0 0-16,0 0 16,0 0 15,25-25-31,-25 25 78,0-1-78,0 1 16,0 0-1,0 0 1,0 0-1,0 0-15,0 0 32,0 0-17,25-25-15,-25 25 78,0 0-62,25-25 0,-25 24 46,0 1-15,0 0-16,25 0-15,-25 0-16,0 0 16,0 0 30,25-25 33,-25 25-17,0 0-46,25-25-16,-50-25 281,0 25-265,25-25-16,-25 25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07:00:45.8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109.3761">0 224 0,'0'25'188,"0"0"-172,0 0-1,0 0 1,0 0-1,0 0 1,0 0 0,0-1 15,0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20T19:25:23.9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772 175 0,'0'25'31,"-25"-1"-15,25 1-16,-25 0 16,0 0-16,0 0 15,0 0-15,25 0 16,-25 0-16,25 0 16,0 0-16,0 24 140,0-24-140,25 0 16,-25 0-1,25-25-15,-25 25 63,25-25-1,0 0-62,0-25 16,0 0-16,0 25 16,25-25-16,-26 0 15,1 1-15,25-1 16,-25 25-16,0 0 16,25-50-16,0 50 15,-26-25-15,1 25 16,0 0-16,0 0 15,0 0-15,-50 0 172,0 0-156,0 0-16,0 0 16,1 0-16,-1 0 15,-25 0-15,25-25 16,0 0-16,0 0 15,0 0-15,0 0 16,0 25-16,-24-25 16,-26 1-16,25-26 15,-74 25-15,-1-25 16,1 25-16,-51 0 16,26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9:34:08.56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2C6EBC-7C3E-4C01-8B32-91B030E6F525}" emma:medium="tactile" emma:mode="ink">
          <msink:context xmlns:msink="http://schemas.microsoft.com/ink/2010/main" type="writingRegion" rotatedBoundingBox="18100,7351 26684,7817 26559,10124 17975,9658">
            <msink:destinationLink direction="with" ref="{4DEE8859-6B38-431B-B933-180B051E4FBD}"/>
          </msink:context>
        </emma:interpretation>
      </emma:emma>
    </inkml:annotationXML>
    <inkml:traceGroup>
      <inkml:annotationXML>
        <emma:emma xmlns:emma="http://www.w3.org/2003/04/emma" version="1.0">
          <emma:interpretation id="{3594D8A4-5802-4022-885B-CB6E20D34ED8}" emma:medium="tactile" emma:mode="ink">
            <msink:context xmlns:msink="http://schemas.microsoft.com/ink/2010/main" type="paragraph" rotatedBoundingBox="18100,7351 26684,7817 26559,10124 17975,96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0ABCFF-3732-4AFB-A243-04F8AC61431B}" emma:medium="tactile" emma:mode="ink">
              <msink:context xmlns:msink="http://schemas.microsoft.com/ink/2010/main" type="line" rotatedBoundingBox="18100,7351 26684,7817 26559,10124 17975,9658"/>
            </emma:interpretation>
          </emma:emma>
        </inkml:annotationXML>
        <inkml:traceGroup>
          <inkml:annotationXML>
            <emma:emma xmlns:emma="http://www.w3.org/2003/04/emma" version="1.0">
              <emma:interpretation id="{17C63DCD-55F2-4D31-884B-251A2162EB23}" emma:medium="tactile" emma:mode="ink">
                <msink:context xmlns:msink="http://schemas.microsoft.com/ink/2010/main" type="inkWord" rotatedBoundingBox="18100,7351 22326,7580 22241,9141 18015,89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3573 570 0,'25'0'125,"0"25"-125,0-1 15,0 1-15,0 0 16,0 25-16,0-25 15,24 0-15,-24 0 16,0 25-16,0-26 16,0 1-16,-25 0 15,25 0-15,-25 0 16,25-25-16,-25 25 16,0 0-16,25-25 31,-25 25 78,0-50 32,-25 25-126,25-25 1,0 0 0,0 0-16,0 0 15,0 0-15,25 0 16,0-24-16,0-1 16,-1 25-16,1-50 15,0 50-15,0-24 16,0 24-16,0 0 15,0 0-15,0 0 16,-25 0-16,0 0 16,25 0-16,-25 0 15</inkml:trace>
          <inkml:trace contextRef="#ctx0" brushRef="#br0" timeOffset="-2742.9979">87 1242 0,'25'0'156,"0"0"-140,0 0 0,0 0-1,0 0-15,-1 0 16,1 0-16,0 0 15,0 0-15,0 0 16,0 0-16,0 0 16,0 0-16,0 0 15,0 0-15,-1 0 16,1-25-16,0 25 16,0 0-16,0 0 15,0 0-15,0 0 16,0 0-16,0 0 15,0 0-15,-1 0 32,1 0-32,0 0 15,0 0 1,0 0-16,0 0 31,0 0-31,0 0 16,0 0-16,0 0 15,-1 0 1,1 0-16,0 0 31,0 0-31,0 0 16,0 0-16,0 0 16,0 0-16,0 0 15,0 0-15,-1 0 16,1 0-16,0 0 15,0 0-15,0 0 16,0 0-16,0 0 16,0 0-16,0 0 15,0 0-15,0 25 16,24-25-16,-24 0 16,0 0-1,0 0-15,0 0 16,0 25-16,0-25 15,0 0-15,0 0 16,-1 25-16,1-25 16,0 0 15,0 0 0,0 0-31,0 0 16,0 0-1,0 0 1,0 0 0,0 0-16,-1 0 15,1 0 1,0 0 0,0 0-1,0 0-15,0 0 16,0 0-16,0 0 15,0 0-15,0 0 16,-1 0-16,1 0 16,0 0-16,0-25 15,0 25-15,0 0 16,0 0 0,0 0-1,0 0 1,0 0 15,-1 0-15,1 0 15,0 0 0,0 0-15,0 0-1,0 0-15,0-25 16,0 25 15,0 0-15,0 0 0,0 0-1,-1 0-15,1 0 16,0 0 15,-25-25-31,25 25 16,0 0-1,0 0 1,0 0 0,0 0 15,-25-25-16,25 25-15,0 0 32,-1 0 77,1 0-46,-25-25-48,25 25-15,0 0 16,-25-25-1,25 25-15,0-24 16,-25-1 0,25 25-16,-25-25 15,25 0 1,-25 0 0,0 0-16,0 0 15,0 0 1,0 0-16,0 0 15,0 0 1,0 1 0,0-1-1,0 0 1,0 0-16,-25 25 16,25-25-16,-25 0 15,0 0 1,25 0-16,-25 0 15,25 0 1,-25 1-16,25-1 16,-25 0-1,0 0 1,1 0 0,24 0-1,-25 0 1,0 0-16,0 0 0,0 0 15,0 1-15,0 24 16,0-25-16,0 0 16,0 0-16,1 0 15,-26 25-15,25-25 16,0 0-16,0 25 16,-25 0-16,25-25 15,-25 0-15,-24 25 16,24 0-16,0 0 15,-49-25-15,24 1 16,0 24-16,-49 0 16,-1-50-16,50 25 15,1 25 1,-51 0-16,51 0 16,24 0-16,-50 0 0,50 0 15,0 0-15,1 0 16,-1 0-16,0 0 15,25 0-15,0 0 16,0 0-16,0 0 16,1 0-16,-1 0 15,0 0-15,0 0 16,0 0 0,0 0-16,0 0 15,0 0 1,0 0-1,0 0 1,1 0-16,-1 0 16,0 0-1,0 0 17,0 0-32,0 0 0,0 0 15,0 0-15,0 25 16,0-25-16,1 0 15,-1 25-15,-25-25 16,25 0-16,0 49 16,0-49-1,0 0-15,0 25 0,0-25 16,1 0-16,-1 25 16,0-25-1,0 25 1,0-25-16,25 25 15,-25-25-15,0 0 32,25 25-17,0 0 32,-25-25-31,25 25-16,0 0 15,0 0 1,-25-25 0,25 24-16,0 1 15,0 0 1,0 0 15,0 0-31,0 0 16,0 0-1,0 0 1,0 0 0,0 0-1,0-1-15,0 1 16,0 0 0,0 0-1,0 0 1,0 0-1,0 0-15,0 0 16,0 0-16,0 0 16,0-1-1,0 1-15,0 0 16,0 0 0,0 0-16,25-25 15,-25 25-15,0 0 16,0 0-16,0 0 15,0 0 1,25 0-16,-25-1 16,0 1-1,25 0-15,-25 0 16,25 0-16,0 0 16,0 0-16,0 0 15,0 25 1,-1-26-1,26 1-15,-25 0 16,-25 0-16,25-25 16,0 25-16,0-25 15,0 0-15,0 25 16,0-25-16,-1 0 16,1 0-1,0 0-15</inkml:trace>
        </inkml:traceGroup>
        <inkml:traceGroup>
          <inkml:annotationXML>
            <emma:emma xmlns:emma="http://www.w3.org/2003/04/emma" version="1.0">
              <emma:interpretation id="{91377EFF-63C2-43A7-AD83-6FCF6F51B29B}" emma:medium="tactile" emma:mode="ink">
                <msink:context xmlns:msink="http://schemas.microsoft.com/ink/2010/main" type="inkWord" rotatedBoundingBox="26545,10108 26560,10109 26559,10124 26544,10123"/>
              </emma:interpretation>
              <emma:one-of disjunction-type="recognition" id="oneOf1">
                <emma:interpretation id="interp1" emma:lang="" emma:confidence="0">
                  <emma:literal>!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‘</emma:literal>
                </emma:interpretation>
                <emma:interpretation id="interp5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9253.0005">8479 2686 0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9:34:17.03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DA4794-F39C-4A05-BB70-985631DBAD73}" emma:medium="tactile" emma:mode="ink">
          <msink:context xmlns:msink="http://schemas.microsoft.com/ink/2010/main" type="inkDrawing" rotatedBoundingBox="18238,9645 19566,9794 19506,10333 18178,10184" semanticType="callout" shapeName="Other">
            <msink:sourceLink direction="with" ref="{4DEE8859-6B38-431B-B933-180B051E4FBD}"/>
          </msink:context>
        </emma:interpretation>
      </emma:emma>
    </inkml:annotationXML>
    <inkml:trace contextRef="#ctx0" brushRef="#br0">415 0 0,'0'25'94,"0"0"-79,-25 0-15,25 0 16,-25 0-16,-24-1 15,24 1-15,0 25 16,0-25-16,0 0 16,0 0-16,0 0 15,-25 0-15,26 0 16,-1 24-16,0-24 16,0 0-1,25 0 1,-25-25 93,50 0 63,25 0-156,-25 0-1,24 0-15,1 0 16,25 0-16,0 0 16,24 0-16,1 0 15,-1 0-15,1 0 16,24 0-16,-24 0 15,0 0-15,-1 0 16,-49 0-16,0 0 16,-25 0-16,0 0 0,0 0 31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7T19:34:15.40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EE8859-6B38-431B-B933-180B051E4FBD}" emma:medium="tactile" emma:mode="ink">
          <msink:context xmlns:msink="http://schemas.microsoft.com/ink/2010/main" type="inkDrawing" rotatedBoundingBox="18570,9927 20943,8330 21030,8460 18657,10057" semanticType="underline" shapeName="Other">
            <msink:sourceLink direction="with" ref="{332C6EBC-7C3E-4C01-8B32-91B030E6F525}"/>
            <msink:destinationLink direction="with" ref="{7DDA4794-F39C-4A05-BB70-985631DBAD73}"/>
          </msink:context>
        </emma:interpretation>
      </emma:emma>
    </inkml:annotationXML>
    <inkml:trace contextRef="#ctx0" brushRef="#br0">2341 25 0,'0'-25'203,"-25"50"-93,0 0-110,0 0 0,0 0 15,0 0-15,1 0 16,-26-25-1,25 25-15,0 24 16,0-24-16,0 0 16,0 0-16,0 0 15,-25 0-15,26 0 0,-1 25 16,-25-26 0,25 1-16,-25 25 15,-25-25-15,1 0 16,24 25-16,-25-25 15,25 0-15,1 24 0,-51-24 16,50 0-16,-24 25 16,-1-25-1,25 0-15,-25 0 16,26 24-16,-26-24 16,25 0-16,0 0 15,25 25-15,0-25 0,0-25 16,1 25-1,-1 0-15,0-25 16,0 25-16,0 24 16,0-24-1,-25 0-15,25 0 16,25 0-16,-25 0 16,25 0-16,-24 0 15,-1 0-15,0-25 16,0 0-16,25 25 15,-25-25 1,0 24 0,0-24-1,25 25 157,0 0-156,-25-25-1,0 0-15,25 25 16,-25-25-16,1 0 16,-1 25-1,0-25 1,0 0 15,25 25-31,-25-25 47,0 0-31,25 25-1,-25-25 1,25 25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394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fld id="{6B92A161-3C7D-4938-A4BD-B9951294AB8B}" type="datetimeFigureOut">
              <a:rPr lang="en-US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11/20/2021</a:t>
            </a:fld>
            <a:endParaRPr 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r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t>Page </a:t>
            </a:r>
            <a:fld id="{536181E3-E560-4B82-803C-8343431BE99D}" type="slidenum"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‹#›</a:t>
            </a:fld>
            <a:endParaRPr lang="en-US" altLang="ko-KR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12.xml"/><Relationship Id="rId7" Type="http://schemas.openxmlformats.org/officeDocument/2006/relationships/image" Target="../media/image2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10" Type="http://schemas.openxmlformats.org/officeDocument/2006/relationships/image" Target="../media/image23.png"/><Relationship Id="rId9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0.png"/><Relationship Id="rId7" Type="http://schemas.openxmlformats.org/officeDocument/2006/relationships/image" Target="../media/image32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34.emf"/><Relationship Id="rId10" Type="http://schemas.openxmlformats.org/officeDocument/2006/relationships/customXml" Target="../ink/ink16.xml"/><Relationship Id="rId4" Type="http://schemas.openxmlformats.org/officeDocument/2006/relationships/customXml" Target="../ink/ink14.xml"/><Relationship Id="rId9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NULL"/><Relationship Id="rId3" Type="http://schemas.openxmlformats.org/officeDocument/2006/relationships/customXml" Target="../ink/ink17.xml"/><Relationship Id="rId7" Type="http://schemas.openxmlformats.org/officeDocument/2006/relationships/image" Target="NULL"/><Relationship Id="rId12" Type="http://schemas.openxmlformats.org/officeDocument/2006/relationships/customXml" Target="../ink/ink2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11" Type="http://schemas.openxmlformats.org/officeDocument/2006/relationships/image" Target="NULL"/><Relationship Id="rId10" Type="http://schemas.openxmlformats.org/officeDocument/2006/relationships/customXml" Target="../ink/ink19.xm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customXml" Target="../ink/ink22.xml"/><Relationship Id="rId18" Type="http://schemas.openxmlformats.org/officeDocument/2006/relationships/image" Target="NULL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NULL"/><Relationship Id="rId17" Type="http://schemas.openxmlformats.org/officeDocument/2006/relationships/customXml" Target="../ink/ink24.xml"/><Relationship Id="rId2" Type="http://schemas.openxmlformats.org/officeDocument/2006/relationships/image" Target="../media/image37.png"/><Relationship Id="rId16" Type="http://schemas.openxmlformats.org/officeDocument/2006/relationships/image" Target="NULL"/><Relationship Id="rId1" Type="http://schemas.openxmlformats.org/officeDocument/2006/relationships/slideLayout" Target="../slideLayouts/slideLayout19.xml"/><Relationship Id="rId6" Type="http://schemas.microsoft.com/office/2007/relationships/hdphoto" Target="../media/hdphoto10.wdp"/><Relationship Id="rId5" Type="http://schemas.openxmlformats.org/officeDocument/2006/relationships/image" Target="../media/image39.png"/><Relationship Id="rId15" Type="http://schemas.openxmlformats.org/officeDocument/2006/relationships/customXml" Target="../ink/ink23.xml"/><Relationship Id="rId4" Type="http://schemas.microsoft.com/office/2007/relationships/hdphoto" Target="../media/hdphoto9.wdp"/><Relationship Id="rId1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12.wdp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25.xml"/><Relationship Id="rId7" Type="http://schemas.openxmlformats.org/officeDocument/2006/relationships/customXml" Target="../ink/ink2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Relationship Id="rId6" Type="http://schemas.openxmlformats.org/officeDocument/2006/relationships/image" Target="NULL"/><Relationship Id="rId10" Type="http://schemas.openxmlformats.org/officeDocument/2006/relationships/image" Target="../media/image17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31.xml"/><Relationship Id="rId18" Type="http://schemas.openxmlformats.org/officeDocument/2006/relationships/image" Target="NULL"/><Relationship Id="rId26" Type="http://schemas.openxmlformats.org/officeDocument/2006/relationships/customXml" Target="../ink/ink37.xml"/><Relationship Id="rId3" Type="http://schemas.openxmlformats.org/officeDocument/2006/relationships/customXml" Target="../ink/ink27.xml"/><Relationship Id="rId21" Type="http://schemas.openxmlformats.org/officeDocument/2006/relationships/image" Target="NULL"/><Relationship Id="rId7" Type="http://schemas.openxmlformats.org/officeDocument/2006/relationships/customXml" Target="../ink/ink28.xml"/><Relationship Id="rId12" Type="http://schemas.openxmlformats.org/officeDocument/2006/relationships/image" Target="NULL"/><Relationship Id="rId17" Type="http://schemas.openxmlformats.org/officeDocument/2006/relationships/customXml" Target="../ink/ink33.xm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image" Target="../media/image45.png"/><Relationship Id="rId16" Type="http://schemas.openxmlformats.org/officeDocument/2006/relationships/image" Target="NULL"/><Relationship Id="rId20" Type="http://schemas.openxmlformats.org/officeDocument/2006/relationships/customXml" Target="../ink/ink34.xml"/><Relationship Id="rId29" Type="http://schemas.openxmlformats.org/officeDocument/2006/relationships/image" Target="NULL"/><Relationship Id="rId1" Type="http://schemas.openxmlformats.org/officeDocument/2006/relationships/slideLayout" Target="../slideLayouts/slideLayout19.xml"/><Relationship Id="rId6" Type="http://schemas.openxmlformats.org/officeDocument/2006/relationships/image" Target="NULL"/><Relationship Id="rId11" Type="http://schemas.openxmlformats.org/officeDocument/2006/relationships/customXml" Target="../ink/ink30.xml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15" Type="http://schemas.openxmlformats.org/officeDocument/2006/relationships/customXml" Target="../ink/ink32.xml"/><Relationship Id="rId23" Type="http://schemas.openxmlformats.org/officeDocument/2006/relationships/image" Target="NULL"/><Relationship Id="rId28" Type="http://schemas.openxmlformats.org/officeDocument/2006/relationships/customXml" Target="../ink/ink38.xml"/><Relationship Id="rId10" Type="http://schemas.openxmlformats.org/officeDocument/2006/relationships/image" Target="NULL"/><Relationship Id="rId19" Type="http://schemas.openxmlformats.org/officeDocument/2006/relationships/image" Target="../media/image46.png"/><Relationship Id="rId31" Type="http://schemas.openxmlformats.org/officeDocument/2006/relationships/image" Target="NULL"/><Relationship Id="rId9" Type="http://schemas.openxmlformats.org/officeDocument/2006/relationships/customXml" Target="../ink/ink29.xml"/><Relationship Id="rId14" Type="http://schemas.openxmlformats.org/officeDocument/2006/relationships/image" Target="NULL"/><Relationship Id="rId22" Type="http://schemas.openxmlformats.org/officeDocument/2006/relationships/customXml" Target="../ink/ink35.xml"/><Relationship Id="rId27" Type="http://schemas.openxmlformats.org/officeDocument/2006/relationships/image" Target="NULL"/><Relationship Id="rId30" Type="http://schemas.openxmlformats.org/officeDocument/2006/relationships/customXml" Target="../ink/ink3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47.xml"/><Relationship Id="rId3" Type="http://schemas.openxmlformats.org/officeDocument/2006/relationships/customXml" Target="../ink/ink41.xml"/><Relationship Id="rId7" Type="http://schemas.openxmlformats.org/officeDocument/2006/relationships/customXml" Target="../ink/ink42.xml"/><Relationship Id="rId12" Type="http://schemas.openxmlformats.org/officeDocument/2006/relationships/customXml" Target="../ink/ink44.xml"/><Relationship Id="rId17" Type="http://schemas.openxmlformats.org/officeDocument/2006/relationships/image" Target="NULL"/><Relationship Id="rId2" Type="http://schemas.openxmlformats.org/officeDocument/2006/relationships/image" Target="../media/image47.png"/><Relationship Id="rId16" Type="http://schemas.openxmlformats.org/officeDocument/2006/relationships/customXml" Target="../ink/ink46.xml"/><Relationship Id="rId1" Type="http://schemas.openxmlformats.org/officeDocument/2006/relationships/slideLayout" Target="../slideLayouts/slideLayout19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43.xml"/><Relationship Id="rId19" Type="http://schemas.openxmlformats.org/officeDocument/2006/relationships/image" Target="NULL"/><Relationship Id="rId9" Type="http://schemas.openxmlformats.org/officeDocument/2006/relationships/image" Target="../media/image48.png"/><Relationship Id="rId14" Type="http://schemas.openxmlformats.org/officeDocument/2006/relationships/customXml" Target="../ink/ink4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NULL"/><Relationship Id="rId3" Type="http://schemas.microsoft.com/office/2007/relationships/hdphoto" Target="../media/hdphoto13.wdp"/><Relationship Id="rId7" Type="http://schemas.openxmlformats.org/officeDocument/2006/relationships/image" Target="NULL"/><Relationship Id="rId12" Type="http://schemas.openxmlformats.org/officeDocument/2006/relationships/customXml" Target="../ink/ink51.xml"/><Relationship Id="rId2" Type="http://schemas.openxmlformats.org/officeDocument/2006/relationships/image" Target="../media/image49.png"/><Relationship Id="rId16" Type="http://schemas.openxmlformats.org/officeDocument/2006/relationships/image" Target="NULL"/><Relationship Id="rId1" Type="http://schemas.openxmlformats.org/officeDocument/2006/relationships/slideLayout" Target="../slideLayouts/slideLayout19.xml"/><Relationship Id="rId11" Type="http://schemas.openxmlformats.org/officeDocument/2006/relationships/image" Target="NULL"/><Relationship Id="rId10" Type="http://schemas.openxmlformats.org/officeDocument/2006/relationships/customXml" Target="../ink/ink50.xml"/><Relationship Id="rId4" Type="http://schemas.openxmlformats.org/officeDocument/2006/relationships/customXml" Target="../ink/ink48.xml"/><Relationship Id="rId9" Type="http://schemas.openxmlformats.org/officeDocument/2006/relationships/image" Target="NULL"/><Relationship Id="rId14" Type="http://schemas.openxmlformats.org/officeDocument/2006/relationships/customXml" Target="../ink/ink5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15.wdp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4.wdp"/><Relationship Id="rId7" Type="http://schemas.openxmlformats.org/officeDocument/2006/relationships/image" Target="../media/image1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customXml" Target="../ink/ink2.xml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3" Type="http://schemas.microsoft.com/office/2007/relationships/hdphoto" Target="../media/hdphoto6.wdp"/><Relationship Id="rId7" Type="http://schemas.openxmlformats.org/officeDocument/2006/relationships/image" Target="../media/image18.emf"/><Relationship Id="rId12" Type="http://schemas.openxmlformats.org/officeDocument/2006/relationships/image" Target="../media/image17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11" Type="http://schemas.openxmlformats.org/officeDocument/2006/relationships/customXml" Target="../ink/ink5.xml"/><Relationship Id="rId10" Type="http://schemas.openxmlformats.org/officeDocument/2006/relationships/image" Target="../media/image16.emf"/><Relationship Id="rId4" Type="http://schemas.openxmlformats.org/officeDocument/2006/relationships/customXml" Target="../ink/ink3.xml"/><Relationship Id="rId1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4.emf"/><Relationship Id="rId18" Type="http://schemas.openxmlformats.org/officeDocument/2006/relationships/customXml" Target="../ink/ink11.xml"/><Relationship Id="rId3" Type="http://schemas.microsoft.com/office/2007/relationships/hdphoto" Target="../media/hdphoto7.wdp"/><Relationship Id="rId7" Type="http://schemas.openxmlformats.org/officeDocument/2006/relationships/image" Target="../media/image18.png"/><Relationship Id="rId12" Type="http://schemas.openxmlformats.org/officeDocument/2006/relationships/customXml" Target="../ink/ink8.xml"/><Relationship Id="rId17" Type="http://schemas.openxmlformats.org/officeDocument/2006/relationships/image" Target="../media/image26.emf"/><Relationship Id="rId2" Type="http://schemas.openxmlformats.org/officeDocument/2006/relationships/image" Target="../media/image15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3.emf"/><Relationship Id="rId5" Type="http://schemas.microsoft.com/office/2007/relationships/hdphoto" Target="../media/hdphoto8.wdp"/><Relationship Id="rId15" Type="http://schemas.openxmlformats.org/officeDocument/2006/relationships/image" Target="../media/image25.emf"/><Relationship Id="rId19" Type="http://schemas.openxmlformats.org/officeDocument/2006/relationships/image" Target="../media/image27.emf"/><Relationship Id="rId4" Type="http://schemas.openxmlformats.org/officeDocument/2006/relationships/image" Target="../media/image16.png"/><Relationship Id="rId1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3851920" y="3212976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11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441255" y="2076193"/>
            <a:ext cx="77242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13. MYSQL </a:t>
            </a:r>
            <a:r>
              <a:rPr lang="ko-KR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활용</a:t>
            </a:r>
            <a: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(2) – </a:t>
            </a:r>
            <a:r>
              <a:rPr lang="ko-KR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회원관리</a:t>
            </a: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899592" y="1336537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726074"/>
      </p:ext>
    </p:extLst>
  </p:cSld>
  <p:clrMapOvr>
    <a:masterClrMapping/>
  </p:clrMapOvr>
  <p:transition advTm="38171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7285434" cy="47300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30.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일반사용자 로그인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41240" y="916571"/>
            <a:ext cx="6124549" cy="370091"/>
            <a:chOff x="395536" y="1054740"/>
            <a:chExt cx="6124549" cy="370091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5536" y="1073973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 내용을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저장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일반사용자 로그인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3" y="1516575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29_memberinput.php 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56032" y="5709048"/>
            <a:ext cx="2507981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가입이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완료되면 로그인화면 통해 로그인 유도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74158" y="2532649"/>
            <a:ext cx="2507981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입력 폼에서 받은 내용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변수에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/>
              <p14:cNvContentPartPr/>
              <p14:nvPr/>
            </p14:nvContentPartPr>
            <p14:xfrm>
              <a:off x="965711" y="2070671"/>
              <a:ext cx="155160" cy="130932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431" y="2062391"/>
                <a:ext cx="171720" cy="13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/>
              <p14:cNvContentPartPr/>
              <p14:nvPr/>
            </p14:nvContentPartPr>
            <p14:xfrm>
              <a:off x="3738431" y="2026031"/>
              <a:ext cx="546120" cy="122868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0151" y="2017751"/>
                <a:ext cx="562680" cy="12452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4345777" y="3942320"/>
            <a:ext cx="1378352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8148" y="4729330"/>
            <a:ext cx="2922079" cy="10874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05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719"/>
    </mc:Choice>
    <mc:Fallback xmlns="">
      <p:transition spd="slow" advTm="19371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6312701" cy="4968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1800" y="4638216"/>
            <a:ext cx="4230491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조회결과 해당 레코드 읽어오면 우리가 필요한 </a:t>
            </a:r>
            <a:r>
              <a:rPr lang="en-US" altLang="ko-KR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읽어서 변수에 저장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9" y="5400111"/>
            <a:ext cx="3168352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세션변수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생성하여 이들을 이용하여 사용자에게 로그온정보 표시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6206" y="6186209"/>
            <a:ext cx="2460130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세션을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읽어서 로그온 화면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위해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자동이동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8518" y="3317306"/>
            <a:ext cx="2064458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Table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조회결과 없는 경우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9584" y="3700658"/>
            <a:ext cx="2114583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Back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사용자에게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입력을 요구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30.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일반사용자 로그인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7544" y="916571"/>
            <a:ext cx="6124549" cy="370091"/>
            <a:chOff x="395536" y="1054740"/>
            <a:chExt cx="6124549" cy="370091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95536" y="1073973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로그인 처리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(ID/PWD)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일반사용자 로그인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6300191" y="2016705"/>
            <a:ext cx="2592289" cy="591216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입력하면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조회하여 해당 결과에서 세션정보 이용하여 화면에 로그온표시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1193" y="1353307"/>
            <a:ext cx="134905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29_authlogin.php  </a:t>
            </a:r>
            <a:endParaRPr lang="ko-KR" altLang="en-US" sz="1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5063887"/>
            <a:ext cx="2561770" cy="8369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잉크 20"/>
              <p14:cNvContentPartPr/>
              <p14:nvPr/>
            </p14:nvContentPartPr>
            <p14:xfrm>
              <a:off x="5925791" y="2205311"/>
              <a:ext cx="136080" cy="43128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7511" y="2197031"/>
                <a:ext cx="1526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/>
              <p14:cNvContentPartPr/>
              <p14:nvPr/>
            </p14:nvContentPartPr>
            <p14:xfrm>
              <a:off x="4778111" y="2892551"/>
              <a:ext cx="242640" cy="3924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9831" y="2884271"/>
                <a:ext cx="259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잉크 23"/>
              <p14:cNvContentPartPr/>
              <p14:nvPr/>
            </p14:nvContentPartPr>
            <p14:xfrm>
              <a:off x="817031" y="2196311"/>
              <a:ext cx="859680" cy="91476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751" y="2188031"/>
                <a:ext cx="876240" cy="9313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자유형 19"/>
          <p:cNvSpPr/>
          <p:nvPr/>
        </p:nvSpPr>
        <p:spPr bwMode="auto">
          <a:xfrm>
            <a:off x="5060272" y="2104008"/>
            <a:ext cx="623951" cy="321189"/>
          </a:xfrm>
          <a:custGeom>
            <a:avLst/>
            <a:gdLst>
              <a:gd name="connsiteX0" fmla="*/ 523782 w 623951"/>
              <a:gd name="connsiteY0" fmla="*/ 319596 h 321189"/>
              <a:gd name="connsiteX1" fmla="*/ 479394 w 623951"/>
              <a:gd name="connsiteY1" fmla="*/ 310718 h 321189"/>
              <a:gd name="connsiteX2" fmla="*/ 221942 w 623951"/>
              <a:gd name="connsiteY2" fmla="*/ 292963 h 321189"/>
              <a:gd name="connsiteX3" fmla="*/ 195309 w 623951"/>
              <a:gd name="connsiteY3" fmla="*/ 275208 h 321189"/>
              <a:gd name="connsiteX4" fmla="*/ 168676 w 623951"/>
              <a:gd name="connsiteY4" fmla="*/ 266330 h 321189"/>
              <a:gd name="connsiteX5" fmla="*/ 106532 w 623951"/>
              <a:gd name="connsiteY5" fmla="*/ 204186 h 321189"/>
              <a:gd name="connsiteX6" fmla="*/ 79899 w 623951"/>
              <a:gd name="connsiteY6" fmla="*/ 177553 h 321189"/>
              <a:gd name="connsiteX7" fmla="*/ 44388 w 623951"/>
              <a:gd name="connsiteY7" fmla="*/ 124287 h 321189"/>
              <a:gd name="connsiteX8" fmla="*/ 35511 w 623951"/>
              <a:gd name="connsiteY8" fmla="*/ 97654 h 321189"/>
              <a:gd name="connsiteX9" fmla="*/ 0 w 623951"/>
              <a:gd name="connsiteY9" fmla="*/ 62143 h 321189"/>
              <a:gd name="connsiteX10" fmla="*/ 8878 w 623951"/>
              <a:gd name="connsiteY10" fmla="*/ 17755 h 321189"/>
              <a:gd name="connsiteX11" fmla="*/ 62144 w 623951"/>
              <a:gd name="connsiteY11" fmla="*/ 0 h 321189"/>
              <a:gd name="connsiteX12" fmla="*/ 310718 w 623951"/>
              <a:gd name="connsiteY12" fmla="*/ 8877 h 321189"/>
              <a:gd name="connsiteX13" fmla="*/ 337351 w 623951"/>
              <a:gd name="connsiteY13" fmla="*/ 17755 h 321189"/>
              <a:gd name="connsiteX14" fmla="*/ 417250 w 623951"/>
              <a:gd name="connsiteY14" fmla="*/ 35510 h 321189"/>
              <a:gd name="connsiteX15" fmla="*/ 443883 w 623951"/>
              <a:gd name="connsiteY15" fmla="*/ 53266 h 321189"/>
              <a:gd name="connsiteX16" fmla="*/ 470516 w 623951"/>
              <a:gd name="connsiteY16" fmla="*/ 62143 h 321189"/>
              <a:gd name="connsiteX17" fmla="*/ 532660 w 623951"/>
              <a:gd name="connsiteY17" fmla="*/ 79899 h 321189"/>
              <a:gd name="connsiteX18" fmla="*/ 585926 w 623951"/>
              <a:gd name="connsiteY18" fmla="*/ 115409 h 321189"/>
              <a:gd name="connsiteX19" fmla="*/ 612559 w 623951"/>
              <a:gd name="connsiteY19" fmla="*/ 133165 h 321189"/>
              <a:gd name="connsiteX20" fmla="*/ 612559 w 623951"/>
              <a:gd name="connsiteY20" fmla="*/ 248575 h 321189"/>
              <a:gd name="connsiteX21" fmla="*/ 585926 w 623951"/>
              <a:gd name="connsiteY21" fmla="*/ 284085 h 321189"/>
              <a:gd name="connsiteX22" fmla="*/ 523782 w 623951"/>
              <a:gd name="connsiteY22" fmla="*/ 319596 h 32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3951" h="321189">
                <a:moveTo>
                  <a:pt x="523782" y="319596"/>
                </a:moveTo>
                <a:cubicBezTo>
                  <a:pt x="506027" y="324035"/>
                  <a:pt x="494447" y="311756"/>
                  <a:pt x="479394" y="310718"/>
                </a:cubicBezTo>
                <a:cubicBezTo>
                  <a:pt x="203725" y="291707"/>
                  <a:pt x="346122" y="317800"/>
                  <a:pt x="221942" y="292963"/>
                </a:cubicBezTo>
                <a:cubicBezTo>
                  <a:pt x="213064" y="287045"/>
                  <a:pt x="204852" y="279980"/>
                  <a:pt x="195309" y="275208"/>
                </a:cubicBezTo>
                <a:cubicBezTo>
                  <a:pt x="186939" y="271023"/>
                  <a:pt x="176162" y="271945"/>
                  <a:pt x="168676" y="266330"/>
                </a:cubicBezTo>
                <a:cubicBezTo>
                  <a:pt x="168656" y="266315"/>
                  <a:pt x="118968" y="216622"/>
                  <a:pt x="106532" y="204186"/>
                </a:cubicBezTo>
                <a:cubicBezTo>
                  <a:pt x="97654" y="195308"/>
                  <a:pt x="86863" y="187999"/>
                  <a:pt x="79899" y="177553"/>
                </a:cubicBezTo>
                <a:lnTo>
                  <a:pt x="44388" y="124287"/>
                </a:lnTo>
                <a:cubicBezTo>
                  <a:pt x="41429" y="115409"/>
                  <a:pt x="40950" y="105269"/>
                  <a:pt x="35511" y="97654"/>
                </a:cubicBezTo>
                <a:cubicBezTo>
                  <a:pt x="25781" y="84032"/>
                  <a:pt x="0" y="62143"/>
                  <a:pt x="0" y="62143"/>
                </a:cubicBezTo>
                <a:cubicBezTo>
                  <a:pt x="2959" y="47347"/>
                  <a:pt x="-1792" y="28424"/>
                  <a:pt x="8878" y="17755"/>
                </a:cubicBezTo>
                <a:cubicBezTo>
                  <a:pt x="22112" y="4521"/>
                  <a:pt x="62144" y="0"/>
                  <a:pt x="62144" y="0"/>
                </a:cubicBezTo>
                <a:cubicBezTo>
                  <a:pt x="145002" y="2959"/>
                  <a:pt x="227979" y="3539"/>
                  <a:pt x="310718" y="8877"/>
                </a:cubicBezTo>
                <a:cubicBezTo>
                  <a:pt x="320057" y="9479"/>
                  <a:pt x="328353" y="15184"/>
                  <a:pt x="337351" y="17755"/>
                </a:cubicBezTo>
                <a:cubicBezTo>
                  <a:pt x="366609" y="26115"/>
                  <a:pt x="386733" y="29407"/>
                  <a:pt x="417250" y="35510"/>
                </a:cubicBezTo>
                <a:cubicBezTo>
                  <a:pt x="426128" y="41429"/>
                  <a:pt x="434340" y="48494"/>
                  <a:pt x="443883" y="53266"/>
                </a:cubicBezTo>
                <a:cubicBezTo>
                  <a:pt x="452253" y="57451"/>
                  <a:pt x="461553" y="59454"/>
                  <a:pt x="470516" y="62143"/>
                </a:cubicBezTo>
                <a:cubicBezTo>
                  <a:pt x="491151" y="68333"/>
                  <a:pt x="511945" y="73980"/>
                  <a:pt x="532660" y="79899"/>
                </a:cubicBezTo>
                <a:lnTo>
                  <a:pt x="585926" y="115409"/>
                </a:lnTo>
                <a:lnTo>
                  <a:pt x="612559" y="133165"/>
                </a:lnTo>
                <a:cubicBezTo>
                  <a:pt x="624244" y="179903"/>
                  <a:pt x="630894" y="188986"/>
                  <a:pt x="612559" y="248575"/>
                </a:cubicBezTo>
                <a:cubicBezTo>
                  <a:pt x="608208" y="262717"/>
                  <a:pt x="595824" y="273087"/>
                  <a:pt x="585926" y="284085"/>
                </a:cubicBezTo>
                <a:cubicBezTo>
                  <a:pt x="536103" y="339444"/>
                  <a:pt x="541537" y="315157"/>
                  <a:pt x="523782" y="319596"/>
                </a:cubicBezTo>
                <a:close/>
              </a:path>
            </a:pathLst>
          </a:cu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3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462"/>
    </mc:Choice>
    <mc:Fallback xmlns="">
      <p:transition spd="slow" advTm="23646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27909"/>
            <a:ext cx="6646416" cy="3788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4908" y="1727909"/>
            <a:ext cx="134905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29_loginmsg.php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5229200"/>
            <a:ext cx="3397324" cy="11099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30.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일반사용자 로그인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916571"/>
            <a:ext cx="6124549" cy="370091"/>
            <a:chOff x="395536" y="1054740"/>
            <a:chExt cx="6124549" cy="37009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5536" y="1073973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로그인 처리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 정보 처리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일반사용자 로그인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67544" y="1407030"/>
            <a:ext cx="6841701" cy="25069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정보를 읽어서 닉네임 및 가입 일자를 메시지 화면으로 표시해 준다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811" y="3621945"/>
            <a:ext cx="2114583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count=0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즉시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29_login.html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가라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19"/>
    </mc:Choice>
    <mc:Fallback xmlns="">
      <p:transition spd="slow" advTm="9871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4991" y="2623338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 가입 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-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디자인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24991" y="3449487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회원가입 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/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로그인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43629" y="2759516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4062" y="3520865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629" y="1930322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실습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08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22"/>
    </mc:Choice>
    <mc:Fallback xmlns="">
      <p:transition spd="slow" advTm="10702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회원관리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회원관리 실습</a:t>
            </a: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	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484784"/>
            <a:ext cx="7848872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("localhost","root","000000");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="create table member(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varchar(10) not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null,id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varchar(13) not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null,nicname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varchar(10) not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null,email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varchar(30) not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null,pwd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varchar(15) not null,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date,primary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key(id))";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die("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작성실패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echo "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테이블이 생성되었습니다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1052736"/>
            <a:ext cx="5688632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 b="1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 b="1"/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회원정보를 저장하기 위한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생성작업 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27093" y="1483886"/>
            <a:ext cx="156133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29_membertable.php </a:t>
            </a:r>
            <a:endParaRPr lang="ko-KR" altLang="en-US" sz="1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342269"/>
            <a:ext cx="3350481" cy="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63"/>
    </mc:Choice>
    <mc:Fallback xmlns="">
      <p:transition spd="slow" advTm="7376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1555875"/>
            <a:ext cx="8136904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h1{color:#aacc22;}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label {width:130px;color:#505050;font-size:1.2em}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div {width:400px;background:#ddee22;border:thin #9390aa dashed;padding:3px}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a{text-decoration:none;font-size:1.3em}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a:hover{color:#ee0000}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&lt;/style&gt; &lt;/head&gt;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로그인화면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&lt;form action="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29_authlogin.php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method="post"&gt;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&lt;a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29_member.html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"&gt;*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name="id"&gt;&lt;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type="password" name="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"&gt;&amp;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nbsp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&lt;button&gt;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&lt;/button&gt;&lt;/div&gt; &lt;/form&gt;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회원관리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회원관리 실습</a:t>
            </a: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	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9552" y="1052736"/>
            <a:ext cx="5688632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디자인 화면 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10103" y="1563442"/>
            <a:ext cx="106635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29_login.html </a:t>
            </a:r>
            <a:endParaRPr lang="ko-KR" altLang="en-US" sz="1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068960"/>
            <a:ext cx="2328416" cy="14761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31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02"/>
    </mc:Choice>
    <mc:Fallback xmlns="">
      <p:transition spd="slow" advTm="8880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회원관리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510536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회원관리 실습</a:t>
            </a: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	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9552" y="1052736"/>
            <a:ext cx="5688632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화면양식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39552" y="1528331"/>
            <a:ext cx="7488832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h1{color:#aacc22;}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{width:600px;height:420px;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border-color:#ff7700;}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div{ width:530px; height: 45px;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border:thin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solid #ddee22;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margin:10px 20px;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font-family:serif;font-size:1.3em;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padding:3px;color:#505050; opacity:0.5;}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#a{font-family: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바탕체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;font-size:0.7em;color:#aaee99}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woodpia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회원가입양식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action="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29_memberinput.php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method="post"&gt;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&lt;legend&gt;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입력정보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&lt;/legend&gt;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&lt;div&gt;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required name="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"&gt;&lt;/div&gt;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&lt;div&gt;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required name="id"&gt;&lt;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 id=a&gt;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아이디는 영문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(_)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5~13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이내이어야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.&lt;/b&gt;&lt;/div&gt;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&lt;div&gt;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별명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required name="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 id=a&gt;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별명은 한글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영문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이내로 작성합니다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.&lt;/b&gt;&lt;/div&gt;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&lt;div&gt;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type="email" required name="email" placeholder="sample@gmail.com"&gt;&lt;/div&gt;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&lt;div&gt;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type="password" required name="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&lt;b id=a&gt;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영문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(_)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8~15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이내이어야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.&lt;/b&gt;&lt;/div&gt;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&lt;div&gt;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가입일자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type="date"  name="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"&gt;&lt;/div&gt;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&lt;input type="submit" value="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가입하기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&lt;/form&gt;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&lt;/body&gt;</a:t>
            </a:r>
          </a:p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9983" y="1528331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29_member.html </a:t>
            </a:r>
            <a:endParaRPr lang="ko-KR" altLang="en-US" sz="1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740" y="2114903"/>
            <a:ext cx="2522487" cy="25382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/>
              <p14:cNvContentPartPr/>
              <p14:nvPr/>
            </p14:nvContentPartPr>
            <p14:xfrm>
              <a:off x="2025911" y="2024591"/>
              <a:ext cx="2305800" cy="14720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7631" y="2016311"/>
                <a:ext cx="2322360" cy="14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/>
              <p14:cNvContentPartPr/>
              <p14:nvPr/>
            </p14:nvContentPartPr>
            <p14:xfrm>
              <a:off x="4222271" y="2679791"/>
              <a:ext cx="457560" cy="450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3991" y="2671511"/>
                <a:ext cx="4741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/>
              <p14:cNvContentPartPr/>
              <p14:nvPr/>
            </p14:nvContentPartPr>
            <p14:xfrm>
              <a:off x="4276271" y="2850791"/>
              <a:ext cx="313920" cy="291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7991" y="2842511"/>
                <a:ext cx="330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/>
              <p14:cNvContentPartPr/>
              <p14:nvPr/>
            </p14:nvContentPartPr>
            <p14:xfrm>
              <a:off x="4580831" y="2563871"/>
              <a:ext cx="199080" cy="4305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72551" y="2555591"/>
                <a:ext cx="21564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46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78"/>
    </mc:Choice>
    <mc:Fallback xmlns="">
      <p:transition spd="slow" advTm="11777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회원관리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588224" y="510536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회원관리 실습</a:t>
            </a: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	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980728"/>
            <a:ext cx="5688632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회원가입내용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저장하는 작업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58941" y="1427322"/>
            <a:ext cx="7716465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$id=$_POST['id'];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$email=$_POST['email'];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("localhost","root","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('set names utf8');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inrec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="insert into member values('$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','$id','$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','$email','$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','$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$info=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inrec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if(!$info)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die("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회원가입실패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회원가입이 완료되었습니다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&lt;a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29_login.html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처음이로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62990" y="1435138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29_memberinput.php </a:t>
            </a:r>
            <a:endParaRPr lang="ko-KR" altLang="en-US" sz="10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5104"/>
            <a:ext cx="3493752" cy="67379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6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69"/>
    </mc:Choice>
    <mc:Fallback xmlns="">
      <p:transition spd="slow" advTm="8226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회원관리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588224" y="510536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회원관리 실습</a:t>
            </a: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	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9552" y="980728"/>
            <a:ext cx="5688632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로그인 작업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57325" y="1477228"/>
            <a:ext cx="7757764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$id=$_POST['id'];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("localhost","root","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('set names utf8');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="select * from member where id='$id' and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='$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$info=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if(!$info)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{echo"&lt;script&gt;alert('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또는 비밀번호가 존재하지 않습니다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.');</a:t>
            </a:r>
            <a:r>
              <a:rPr lang="en-US" altLang="ko-KR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history.back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;&lt;/script&gt;";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exit;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mysqli_fetch_array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($info))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$b=$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[‘nickname’];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$c=$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’];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session_start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$_SESSION['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']=$b;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$_SESSION['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']=$c;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&lt;meta http-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equiv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='refresh' content='0;url=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29_loginmsg.php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6688" y="1475414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29_authlogin.php  </a:t>
            </a:r>
            <a:endParaRPr lang="ko-KR" altLang="en-US" sz="1000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71347"/>
            <a:ext cx="3096344" cy="13401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98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3"/>
    </mc:Choice>
    <mc:Fallback xmlns="">
      <p:transition spd="slow" advTm="3389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69123" y="1412776"/>
            <a:ext cx="7748239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p{color:#ccaa11;font-size:1.2em}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session_start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($_SESSION['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']) or !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($_SESSION['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']))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echo "&lt;meta http-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equiv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='refresh' content='0;url=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29_login.html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exit;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=$_SESSION['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=$_SESSION['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echo "&lt;p&gt;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&lt;/p&gt;";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회원님은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일에 가입하셨습니다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woodpia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좋은 시간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보내세요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961" y="1412776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29_loginmsg.php </a:t>
            </a:r>
            <a:endParaRPr lang="ko-KR" altLang="en-US" sz="1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회원관리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(6)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588224" y="510536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회원관리 실습</a:t>
            </a: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	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9552" y="980728"/>
            <a:ext cx="5688632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로그온화면 결과표시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57" y="4897600"/>
            <a:ext cx="3954884" cy="12921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59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99"/>
    </mc:Choice>
    <mc:Fallback xmlns="">
      <p:transition spd="slow" advTm="8299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Part3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29.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회원가입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24991" y="2623338"/>
            <a:ext cx="8136246" cy="832947"/>
            <a:chOff x="233" y="948"/>
            <a:chExt cx="4912" cy="568"/>
          </a:xfrm>
        </p:grpSpPr>
        <p:pic>
          <p:nvPicPr>
            <p:cNvPr id="6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 가입 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-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디자인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24992" y="3388141"/>
            <a:ext cx="7930852" cy="832947"/>
            <a:chOff x="233" y="1451"/>
            <a:chExt cx="4788" cy="568"/>
          </a:xfrm>
        </p:grpSpPr>
        <p:pic>
          <p:nvPicPr>
            <p:cNvPr id="9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회원가입 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/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로그인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43629" y="2759516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4062" y="3520865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3236" y="1806218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설명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6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83"/>
    </mc:Choice>
    <mc:Fallback xmlns="">
      <p:transition spd="slow" advTm="4118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94" y="2551805"/>
            <a:ext cx="4059830" cy="39015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2" y="2560617"/>
            <a:ext cx="3329286" cy="1354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29.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회원가입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39552" y="1474995"/>
            <a:ext cx="7926472" cy="999838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프로그램 응용 실습을 위하여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Meta-class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프로그램을 작성해 본다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2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metaclass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베이스를 생성하여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테이블과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구성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앞서 실습한 내용을 토대로 프로그램 코드를 수정하여 테스트 해보도록 한다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41120" y="4293096"/>
          <a:ext cx="3405352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자릿수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비고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irum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Nut null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기본 키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nicname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Nut null</a:t>
                      </a:r>
                      <a:endParaRPr lang="ko-KR" alt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email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Nut null</a:t>
                      </a:r>
                      <a:endParaRPr lang="ko-KR" alt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pwd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Nut null</a:t>
                      </a:r>
                      <a:endParaRPr lang="ko-KR" alt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regdate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date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552" y="4067400"/>
            <a:ext cx="936104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5828" y="2579912"/>
            <a:ext cx="819074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29_login.html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2728" y="2565484"/>
            <a:ext cx="953790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29_member.html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5174" y="5939257"/>
            <a:ext cx="1205018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29_memberinput.php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4860032" y="5929255"/>
            <a:ext cx="216024" cy="256223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6902" y="4077652"/>
            <a:ext cx="1277026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29_membertable.php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1547664" y="4067400"/>
            <a:ext cx="216024" cy="256223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9702" y="3385857"/>
            <a:ext cx="980951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29_authlogin.php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꺾인 연결선 14"/>
          <p:cNvCxnSpPr/>
          <p:nvPr/>
        </p:nvCxnSpPr>
        <p:spPr bwMode="auto">
          <a:xfrm flipV="1">
            <a:off x="2267744" y="3068960"/>
            <a:ext cx="2088232" cy="208026"/>
          </a:xfrm>
          <a:prstGeom prst="bentConnector3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4" name="그룹 23"/>
          <p:cNvGrpSpPr/>
          <p:nvPr/>
        </p:nvGrpSpPr>
        <p:grpSpPr>
          <a:xfrm>
            <a:off x="544461" y="916531"/>
            <a:ext cx="6171875" cy="467653"/>
            <a:chOff x="395536" y="1054740"/>
            <a:chExt cx="6171875" cy="370091"/>
          </a:xfrm>
        </p:grpSpPr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442862" y="1111435"/>
              <a:ext cx="6124549" cy="26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II.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회원관리 사이트 구성 연습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79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98"/>
    </mc:Choice>
    <mc:Fallback xmlns="">
      <p:transition spd="slow" advTm="8989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3923928" y="2924944"/>
            <a:ext cx="312093" cy="432048"/>
          </a:xfrm>
          <a:prstGeom prst="rightArrow">
            <a:avLst/>
          </a:prstGeom>
          <a:solidFill>
            <a:srgbClr val="0000CC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33960" y="1511493"/>
            <a:ext cx="7926472" cy="69337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등록된 회원이 로그인 하면 환영 메시지 전달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 다른 프로그램 연결하여 프로그램을 구성하는 실습 진행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78" y="2553245"/>
            <a:ext cx="3926185" cy="11959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32" y="2401738"/>
            <a:ext cx="2802632" cy="1480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349" y="4349205"/>
            <a:ext cx="4984924" cy="151821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30.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일반사용자 로그인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일반사용자 로그인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44461" y="916531"/>
            <a:ext cx="6171875" cy="467653"/>
            <a:chOff x="395536" y="1054740"/>
            <a:chExt cx="6171875" cy="370091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42862" y="1111435"/>
              <a:ext cx="6124549" cy="26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II.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회원관리 사이트 구성 연습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8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52"/>
    </mc:Choice>
    <mc:Fallback xmlns="">
      <p:transition spd="slow" advTm="5325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3960" y="1493058"/>
            <a:ext cx="7926472" cy="999838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관리지테이블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(manager)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구성하고 관리자 로그인 화면 처리 구성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테이블의 내용을 수정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추가에 대한 프로그램을 작성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메뉴구성을 통한 프로그램 작성 실습 진행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30.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일반사용자 로그인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일반사용자 로그인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44461" y="916531"/>
            <a:ext cx="6171875" cy="467653"/>
            <a:chOff x="395536" y="1054740"/>
            <a:chExt cx="6171875" cy="370091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42862" y="1111435"/>
              <a:ext cx="6124549" cy="26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II.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회원관리 사이트 구성 연습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924944"/>
            <a:ext cx="2392479" cy="13018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11" y="4716703"/>
            <a:ext cx="2036904" cy="907922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 bwMode="auto">
          <a:xfrm>
            <a:off x="6804248" y="4293096"/>
            <a:ext cx="334028" cy="360040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8" y="2572919"/>
            <a:ext cx="4435832" cy="14878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87" y="4354589"/>
            <a:ext cx="2854031" cy="16321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1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790"/>
    </mc:Choice>
    <mc:Fallback xmlns="">
      <p:transition spd="slow" advTm="15179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385564" y="2924944"/>
            <a:ext cx="7930852" cy="832947"/>
            <a:chOff x="233" y="1451"/>
            <a:chExt cx="4788" cy="568"/>
          </a:xfrm>
        </p:grpSpPr>
        <p:pic>
          <p:nvPicPr>
            <p:cNvPr id="12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관리자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-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회원현황 조회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95736" y="305766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629" y="1930322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관리자 화면 처리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3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74"/>
    </mc:Choice>
    <mc:Fallback xmlns="">
      <p:transition spd="slow" advTm="5717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4" y="2121630"/>
            <a:ext cx="4204969" cy="168831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 화면 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61076" y="1628800"/>
            <a:ext cx="7926472" cy="34739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manager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저장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85" y="4885439"/>
            <a:ext cx="3244713" cy="105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74" y="4653136"/>
            <a:ext cx="4607498" cy="152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07316" y="2078655"/>
            <a:ext cx="2467693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manager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관리자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id/</a:t>
            </a:r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 삽입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2972" y="5180089"/>
            <a:ext cx="238300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회원전체보기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5026828" y="5303200"/>
            <a:ext cx="119820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316" y="2294099"/>
            <a:ext cx="3063800" cy="15158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84611" y="2064328"/>
            <a:ext cx="1982052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콘솔에서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manager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984" y="4719261"/>
            <a:ext cx="2467693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로그인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폼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3859633" y="5303199"/>
            <a:ext cx="159083" cy="352165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7659" y="4719261"/>
            <a:ext cx="1034039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31_login.html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17470" y="4233790"/>
            <a:ext cx="7926472" cy="34739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로그인 화면에서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 관리자 화면이 나타나고 여기서 “회원관리” 메뉴 클릭하여 작업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544461" y="916531"/>
            <a:ext cx="6171875" cy="467653"/>
            <a:chOff x="395536" y="1054740"/>
            <a:chExt cx="6171875" cy="370091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442862" y="1111435"/>
              <a:ext cx="6124549" cy="26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III.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화면에서 회원정보 조회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668344" y="5960160"/>
            <a:ext cx="1152128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31_adminmain.php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375660" y="5122683"/>
            <a:ext cx="711680" cy="288147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/>
              <p14:cNvContentPartPr/>
              <p14:nvPr/>
            </p14:nvContentPartPr>
            <p14:xfrm>
              <a:off x="941160" y="3021071"/>
              <a:ext cx="360" cy="36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2880" y="3012791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950160" y="3012071"/>
              <a:ext cx="636840" cy="3744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1880" y="3003791"/>
                <a:ext cx="6534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17"/>
              <p14:cNvContentPartPr/>
              <p14:nvPr/>
            </p14:nvContentPartPr>
            <p14:xfrm>
              <a:off x="1604640" y="2706791"/>
              <a:ext cx="340920" cy="1080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6360" y="2698511"/>
                <a:ext cx="357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잉크 18"/>
              <p14:cNvContentPartPr/>
              <p14:nvPr/>
            </p14:nvContentPartPr>
            <p14:xfrm>
              <a:off x="-197160" y="2841791"/>
              <a:ext cx="360" cy="36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5440" y="2833511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3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142"/>
    </mc:Choice>
    <mc:Fallback xmlns="">
      <p:transition spd="slow" advTm="26514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455895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48880"/>
            <a:ext cx="325159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1412776"/>
            <a:ext cx="117458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회원전체화면 </a:t>
            </a:r>
            <a:r>
              <a:rPr lang="en-US" altLang="ko-KR" sz="1200" b="1" dirty="0" smtClean="0"/>
              <a:t>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9" y="1844823"/>
            <a:ext cx="280831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회원에 대해 자세한 정보를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보고자 할 경우 ‘상세보기’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4576" y="5914146"/>
            <a:ext cx="309152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이전화면으로 돌아오도록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 화면 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4499992" y="2244933"/>
            <a:ext cx="491108" cy="2479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오른쪽 화살표 5"/>
          <p:cNvSpPr/>
          <p:nvPr/>
        </p:nvSpPr>
        <p:spPr bwMode="auto">
          <a:xfrm>
            <a:off x="4991100" y="3212975"/>
            <a:ext cx="373063" cy="432048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95536" y="970390"/>
            <a:ext cx="7926472" cy="34739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현황 검색 후 개별 상세정보 조회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5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44"/>
    </mc:Choice>
    <mc:Fallback xmlns="">
      <p:transition spd="slow" advTm="6864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6310470" cy="44534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/>
              <p14:cNvContentPartPr/>
              <p14:nvPr/>
            </p14:nvContentPartPr>
            <p14:xfrm>
              <a:off x="2481671" y="3881111"/>
              <a:ext cx="1815480" cy="3866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3391" y="3872831"/>
                <a:ext cx="18320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/>
              <p14:cNvContentPartPr/>
              <p14:nvPr/>
            </p14:nvContentPartPr>
            <p14:xfrm>
              <a:off x="-734929" y="4150751"/>
              <a:ext cx="360" cy="3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43209" y="4142471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/>
          <p:cNvGrpSpPr/>
          <p:nvPr/>
        </p:nvGrpSpPr>
        <p:grpSpPr>
          <a:xfrm>
            <a:off x="467544" y="916571"/>
            <a:ext cx="6124549" cy="370091"/>
            <a:chOff x="395536" y="1054740"/>
            <a:chExt cx="6124549" cy="370091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95536" y="1073973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로그인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 표시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 화면 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2160" y="4941168"/>
            <a:ext cx="2707973" cy="15197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5" y="3488158"/>
            <a:ext cx="1820434" cy="78792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 bwMode="auto">
          <a:xfrm>
            <a:off x="7596336" y="4365104"/>
            <a:ext cx="432048" cy="288032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0284" y="4389051"/>
            <a:ext cx="47014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1917" y="1634152"/>
            <a:ext cx="1034039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31_login.html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617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75"/>
    </mc:Choice>
    <mc:Fallback xmlns="">
      <p:transition spd="slow" advTm="60975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14001"/>
            <a:ext cx="5366321" cy="5495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5873" y="837538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31_adminmain.php 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5064960" y="1263911"/>
              <a:ext cx="708840" cy="6379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6680" y="1255631"/>
                <a:ext cx="72540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5602800" y="1120631"/>
              <a:ext cx="191160" cy="51120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4520" y="1112351"/>
                <a:ext cx="2077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/>
              <p14:cNvContentPartPr/>
              <p14:nvPr/>
            </p14:nvContentPartPr>
            <p14:xfrm>
              <a:off x="5629800" y="1477391"/>
              <a:ext cx="421560" cy="381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1520" y="1469111"/>
                <a:ext cx="4381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/>
              <p14:cNvContentPartPr/>
              <p14:nvPr/>
            </p14:nvContentPartPr>
            <p14:xfrm>
              <a:off x="5647800" y="1547591"/>
              <a:ext cx="439560" cy="306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39520" y="1539311"/>
                <a:ext cx="45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/>
              <p14:cNvContentPartPr/>
              <p14:nvPr/>
            </p14:nvContentPartPr>
            <p14:xfrm>
              <a:off x="5952720" y="1344551"/>
              <a:ext cx="260280" cy="41292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4440" y="1336271"/>
                <a:ext cx="276840" cy="4294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6283330" y="1424480"/>
            <a:ext cx="119054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시트 지정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9657" y="4169310"/>
            <a:ext cx="424612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조회결과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화면에 표시하면 되므로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mysql_fetch_array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7740" y="4879418"/>
            <a:ext cx="471469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중간에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삽입시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반드시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&lt;?~?&gt;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~ ?&gt;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내용기술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1100" y="5613007"/>
            <a:ext cx="206690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취급하는 메뉴 기술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/>
              <p14:cNvContentPartPr/>
              <p14:nvPr/>
            </p14:nvContentPartPr>
            <p14:xfrm>
              <a:off x="4087920" y="5325071"/>
              <a:ext cx="844200" cy="79812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79640" y="5316791"/>
                <a:ext cx="86076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잉크 26"/>
              <p14:cNvContentPartPr/>
              <p14:nvPr/>
            </p14:nvContentPartPr>
            <p14:xfrm>
              <a:off x="6974400" y="6239471"/>
              <a:ext cx="360" cy="36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66120" y="6231191"/>
                <a:ext cx="16920" cy="1692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98821" y="1810359"/>
            <a:ext cx="2560395" cy="20727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잉크 30"/>
              <p14:cNvContentPartPr/>
              <p14:nvPr/>
            </p14:nvContentPartPr>
            <p14:xfrm>
              <a:off x="2070911" y="5493911"/>
              <a:ext cx="1219320" cy="4500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62631" y="5485631"/>
                <a:ext cx="1235880" cy="615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 화면 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잉크 9"/>
              <p14:cNvContentPartPr/>
              <p14:nvPr/>
            </p14:nvContentPartPr>
            <p14:xfrm>
              <a:off x="2670960" y="2814791"/>
              <a:ext cx="774360" cy="24624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62680" y="2806511"/>
                <a:ext cx="7909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잉크 13"/>
              <p14:cNvContentPartPr/>
              <p14:nvPr/>
            </p14:nvContentPartPr>
            <p14:xfrm>
              <a:off x="1801920" y="2241311"/>
              <a:ext cx="108000" cy="100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93640" y="2233031"/>
                <a:ext cx="1245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잉크 21"/>
              <p14:cNvContentPartPr/>
              <p14:nvPr/>
            </p14:nvContentPartPr>
            <p14:xfrm>
              <a:off x="1909560" y="2241311"/>
              <a:ext cx="161640" cy="93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01280" y="2233031"/>
                <a:ext cx="1782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잉크 23"/>
              <p14:cNvContentPartPr/>
              <p14:nvPr/>
            </p14:nvContentPartPr>
            <p14:xfrm>
              <a:off x="1864560" y="2402591"/>
              <a:ext cx="323280" cy="3528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56280" y="2394311"/>
                <a:ext cx="3398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잉크 25"/>
              <p14:cNvContentPartPr/>
              <p14:nvPr/>
            </p14:nvContentPartPr>
            <p14:xfrm>
              <a:off x="941160" y="5036351"/>
              <a:ext cx="1176120" cy="6732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2880" y="5028071"/>
                <a:ext cx="11926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잉크 29"/>
              <p14:cNvContentPartPr/>
              <p14:nvPr/>
            </p14:nvContentPartPr>
            <p14:xfrm>
              <a:off x="-546720" y="4616951"/>
              <a:ext cx="360" cy="936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555000" y="4608671"/>
                <a:ext cx="1692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977"/>
    </mc:Choice>
    <mc:Fallback xmlns="">
      <p:transition spd="slow" advTm="342977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1" y="1689598"/>
            <a:ext cx="7093857" cy="472259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30471" y="1301424"/>
            <a:ext cx="8245985" cy="25069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관리자의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수월한 작업을 위해 아이디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가입일자만 표시하되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가입한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아이디가 먼저 표시되도록 가입일자 역순으로 정렬하여 표시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 화면 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06565"/>
            <a:ext cx="6124549" cy="385480"/>
            <a:chOff x="395536" y="1054740"/>
            <a:chExt cx="6124549" cy="385480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5536" y="1101665"/>
              <a:ext cx="6124549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화면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전체 조회결과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28184" y="1730767"/>
            <a:ext cx="1288716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31_manager.php 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53696" y="2164859"/>
            <a:ext cx="288032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표시할 것이므로 스타일시트 지정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415" y="3059638"/>
            <a:ext cx="129614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지정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2837" y="3965575"/>
            <a:ext cx="179534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가입일자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정렬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잉크 17"/>
              <p14:cNvContentPartPr/>
              <p14:nvPr/>
            </p14:nvContentPartPr>
            <p14:xfrm>
              <a:off x="3737856" y="4149819"/>
              <a:ext cx="2463840" cy="34308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9576" y="4141539"/>
                <a:ext cx="24804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잉크 19"/>
              <p14:cNvContentPartPr/>
              <p14:nvPr/>
            </p14:nvContentPartPr>
            <p14:xfrm>
              <a:off x="7034016" y="4300659"/>
              <a:ext cx="10080" cy="36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5736" y="4292379"/>
                <a:ext cx="26640" cy="1692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2831" y="3651092"/>
            <a:ext cx="2635673" cy="1506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4182828" y="5239636"/>
            <a:ext cx="273630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칸칸에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가입일자 대입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4151" y="6156085"/>
            <a:ext cx="765372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특정 회원에 대한 상세정보 이므로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행의 정보를 상세페이지로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넘겨 주어야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해당 행의 정보로 아이디를 넘겨줍니다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따옴표에 주의해줘야 합니다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잘못되면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31_detail.php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쿼리를 실행하지 못합니다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에러가 잘 나는 부분이니 천천히 작업해주세요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2393131" y="5874982"/>
            <a:ext cx="3835053" cy="229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아래쪽 화살표 28"/>
          <p:cNvSpPr/>
          <p:nvPr/>
        </p:nvSpPr>
        <p:spPr bwMode="auto">
          <a:xfrm>
            <a:off x="4182828" y="5874982"/>
            <a:ext cx="394728" cy="281103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잉크 16"/>
              <p14:cNvContentPartPr/>
              <p14:nvPr/>
            </p14:nvContentPartPr>
            <p14:xfrm>
              <a:off x="767499" y="3585911"/>
              <a:ext cx="39600" cy="100440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19" y="3577631"/>
                <a:ext cx="56160" cy="10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잉크 23"/>
              <p14:cNvContentPartPr/>
              <p14:nvPr/>
            </p14:nvContentPartPr>
            <p14:xfrm>
              <a:off x="762099" y="3603191"/>
              <a:ext cx="125640" cy="1908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819" y="3594911"/>
                <a:ext cx="1422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잉크 27"/>
              <p14:cNvContentPartPr/>
              <p14:nvPr/>
            </p14:nvContentPartPr>
            <p14:xfrm>
              <a:off x="780099" y="4571231"/>
              <a:ext cx="72000" cy="1008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1819" y="4562951"/>
                <a:ext cx="885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잉크 34"/>
              <p14:cNvContentPartPr/>
              <p14:nvPr/>
            </p14:nvContentPartPr>
            <p14:xfrm>
              <a:off x="4975539" y="5791271"/>
              <a:ext cx="360" cy="3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7259" y="5782991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잉크 36"/>
              <p14:cNvContentPartPr/>
              <p14:nvPr/>
            </p14:nvContentPartPr>
            <p14:xfrm>
              <a:off x="4078779" y="5628551"/>
              <a:ext cx="139680" cy="27288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70499" y="5620271"/>
                <a:ext cx="15624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1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755"/>
    </mc:Choice>
    <mc:Fallback xmlns="">
      <p:transition spd="slow" advTm="19075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9" y="1556792"/>
            <a:ext cx="8132657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24328" y="1556792"/>
            <a:ext cx="1152128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31_detail.php  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2708920"/>
            <a:ext cx="216024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출력폼에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스타일시트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0007" y="3138319"/>
            <a:ext cx="327424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부분이 ‘상세보기’ 클릭할 때 넘어오는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정보이다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5816" y="4941168"/>
            <a:ext cx="455159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오류가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나는 부분이어서 쿼리실행 성공여부를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확인하기 위해 기술한다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4779" y="5813693"/>
            <a:ext cx="455159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정보는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밖에 없으므로 곧바로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배열변수로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받는다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43799" y="3212976"/>
            <a:ext cx="2300009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16" name="직선 화살표 연결선 15"/>
          <p:cNvCxnSpPr>
            <a:stCxn id="9" idx="3"/>
          </p:cNvCxnSpPr>
          <p:nvPr/>
        </p:nvCxnSpPr>
        <p:spPr bwMode="auto">
          <a:xfrm>
            <a:off x="2843808" y="3356992"/>
            <a:ext cx="686199" cy="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 화면 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7544" y="916571"/>
            <a:ext cx="6124549" cy="370091"/>
            <a:chOff x="395536" y="1054740"/>
            <a:chExt cx="6124549" cy="370091"/>
          </a:xfrm>
        </p:grpSpPr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95536" y="1073973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화면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상세정보 확인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/>
              <p14:cNvContentPartPr/>
              <p14:nvPr/>
            </p14:nvContentPartPr>
            <p14:xfrm>
              <a:off x="6380616" y="3784419"/>
              <a:ext cx="844560" cy="6948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2336" y="3776139"/>
                <a:ext cx="8611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잉크 28"/>
              <p14:cNvContentPartPr/>
              <p14:nvPr/>
            </p14:nvContentPartPr>
            <p14:xfrm>
              <a:off x="3737856" y="4278699"/>
              <a:ext cx="663840" cy="6264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9576" y="4270419"/>
                <a:ext cx="6804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940" name="잉크 39939"/>
              <p14:cNvContentPartPr/>
              <p14:nvPr/>
            </p14:nvContentPartPr>
            <p14:xfrm>
              <a:off x="1316496" y="3868659"/>
              <a:ext cx="804960" cy="1859400"/>
            </p14:xfrm>
          </p:contentPart>
        </mc:Choice>
        <mc:Fallback xmlns="">
          <p:pic>
            <p:nvPicPr>
              <p:cNvPr id="39940" name="잉크 399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8216" y="3860379"/>
                <a:ext cx="821520" cy="18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잉크 3"/>
              <p14:cNvContentPartPr/>
              <p14:nvPr/>
            </p14:nvContentPartPr>
            <p14:xfrm>
              <a:off x="498219" y="3576911"/>
              <a:ext cx="165600" cy="20444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9939" y="3568631"/>
                <a:ext cx="182160" cy="2061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직선 연결선 7"/>
          <p:cNvCxnSpPr/>
          <p:nvPr/>
        </p:nvCxnSpPr>
        <p:spPr bwMode="auto">
          <a:xfrm>
            <a:off x="1907704" y="4653136"/>
            <a:ext cx="4657063" cy="0"/>
          </a:xfrm>
          <a:prstGeom prst="line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잉크 26"/>
              <p14:cNvContentPartPr/>
              <p14:nvPr/>
            </p14:nvContentPartPr>
            <p14:xfrm>
              <a:off x="2527899" y="3567911"/>
              <a:ext cx="360" cy="16164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9619" y="3559631"/>
                <a:ext cx="1692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3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20"/>
    </mc:Choice>
    <mc:Fallback xmlns="">
      <p:transition spd="slow" advTm="17502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29.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회원가입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39552" y="1474995"/>
            <a:ext cx="7926472" cy="999838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화면에서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‘회원가입’을 클릭하면 회원가입화면으로 이동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내용은 필수정보로 간주하고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입력이 완료되면 “가입하기”눌러서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저장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중복입력을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막기 위해 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기본키로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코드로 입력하여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2006"/>
            <a:ext cx="3168352" cy="1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34287"/>
            <a:ext cx="3950402" cy="355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61991"/>
              </p:ext>
            </p:extLst>
          </p:nvPr>
        </p:nvGraphicFramePr>
        <p:xfrm>
          <a:off x="541120" y="4293096"/>
          <a:ext cx="3405352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자릿수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비고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irum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Nut null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기본 키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nicname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Nut null</a:t>
                      </a:r>
                      <a:endParaRPr lang="ko-KR" alt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email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Nut null</a:t>
                      </a:r>
                      <a:endParaRPr lang="ko-KR" alt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pwd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varchar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Nut null</a:t>
                      </a:r>
                      <a:endParaRPr lang="ko-KR" alt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regdate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date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552" y="4067400"/>
            <a:ext cx="936104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60641" y="2662070"/>
            <a:ext cx="819074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29_login.html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44164" y="2636483"/>
            <a:ext cx="953790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29_member.html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5174" y="5939257"/>
            <a:ext cx="1205018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29_memberinput.php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4860032" y="5929255"/>
            <a:ext cx="216024" cy="256223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6902" y="4077652"/>
            <a:ext cx="1277026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29_membertable.php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1547664" y="4067400"/>
            <a:ext cx="216024" cy="256223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70273" y="3529914"/>
            <a:ext cx="980951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29_authlogin.php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꺾인 연결선 14"/>
          <p:cNvCxnSpPr/>
          <p:nvPr/>
        </p:nvCxnSpPr>
        <p:spPr bwMode="auto">
          <a:xfrm flipV="1">
            <a:off x="1475656" y="3068960"/>
            <a:ext cx="2880320" cy="144016"/>
          </a:xfrm>
          <a:prstGeom prst="bentConnector3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4" name="그룹 23"/>
          <p:cNvGrpSpPr/>
          <p:nvPr/>
        </p:nvGrpSpPr>
        <p:grpSpPr>
          <a:xfrm>
            <a:off x="544461" y="916531"/>
            <a:ext cx="6171875" cy="467653"/>
            <a:chOff x="395536" y="1054740"/>
            <a:chExt cx="6171875" cy="370091"/>
          </a:xfrm>
        </p:grpSpPr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442862" y="1111435"/>
              <a:ext cx="6124549" cy="26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회원관리 프로그램 모듈 구성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4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57"/>
    </mc:Choice>
    <mc:Fallback xmlns="">
      <p:transition spd="slow" advTm="3525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8208913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293096"/>
            <a:ext cx="45529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3606944"/>
            <a:ext cx="223224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이전화면으로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돌아가도록 링크설정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4370" y="5117008"/>
            <a:ext cx="2952328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조회결과를 표시하는 것이므로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속성에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배열변수의 각 항목을 대입해주면 되는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것이다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/>
          <p:cNvCxnSpPr>
            <a:endCxn id="6" idx="1"/>
          </p:cNvCxnSpPr>
          <p:nvPr/>
        </p:nvCxnSpPr>
        <p:spPr bwMode="auto">
          <a:xfrm flipV="1">
            <a:off x="2195736" y="5394007"/>
            <a:ext cx="2608634" cy="461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H="1">
            <a:off x="1763688" y="2132856"/>
            <a:ext cx="4104456" cy="3240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 화면 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67544" y="916571"/>
            <a:ext cx="6124549" cy="370091"/>
            <a:chOff x="395536" y="1054740"/>
            <a:chExt cx="6124549" cy="370091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5536" y="1073973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화면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상세정보 확인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8652" y="1340768"/>
            <a:ext cx="1152128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31_detail.php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62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41"/>
    </mc:Choice>
    <mc:Fallback xmlns="">
      <p:transition spd="slow" advTm="5014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629" y="1930322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실습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385564" y="2924944"/>
            <a:ext cx="7930852" cy="832947"/>
            <a:chOff x="233" y="1451"/>
            <a:chExt cx="4788" cy="568"/>
          </a:xfrm>
        </p:grpSpPr>
        <p:pic>
          <p:nvPicPr>
            <p:cNvPr id="14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관리자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-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회원현황 조회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95736" y="305766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5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9"/>
    </mc:Choice>
    <mc:Fallback xmlns="">
      <p:transition spd="slow" advTm="65499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629" y="1930322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실습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385564" y="2924944"/>
            <a:ext cx="7930852" cy="832947"/>
            <a:chOff x="233" y="1451"/>
            <a:chExt cx="4788" cy="568"/>
          </a:xfrm>
        </p:grpSpPr>
        <p:pic>
          <p:nvPicPr>
            <p:cNvPr id="14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관리자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-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회원현황 조회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95736" y="305766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5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30"/>
    </mc:Choice>
    <mc:Fallback xmlns="">
      <p:transition spd="slow" advTm="19703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4" y="2655432"/>
            <a:ext cx="4616860" cy="185368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관리자화면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510536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실습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980728"/>
            <a:ext cx="5688632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관리자회원 테이블 작성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 bwMode="auto">
          <a:xfrm>
            <a:off x="539552" y="1513928"/>
            <a:ext cx="7926472" cy="69337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 테이블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–manager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id,pw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저장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로그인 화면에서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 관리자 화면이 나타나고 여기서 “회원관리” 메뉴 클릭하여 작업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397" y="2336925"/>
            <a:ext cx="389095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Manager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테이블은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직접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콘솔상에서 생성한다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288" y="4752143"/>
            <a:ext cx="389095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회원 아이디 및 패스워드 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콘솔상에서 생성한다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925" y="3933056"/>
            <a:ext cx="306380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Manager 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내용을 확인한다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8" y="5102624"/>
            <a:ext cx="4149692" cy="30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25" y="4249964"/>
            <a:ext cx="3063800" cy="15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98"/>
    </mc:Choice>
    <mc:Fallback xmlns="">
      <p:transition spd="slow" advTm="10369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관리자화면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510536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실습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980728"/>
            <a:ext cx="5688632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로그인 작업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95535" y="1469097"/>
            <a:ext cx="8123137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h1{color:#aacc22;}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label {width:130px;color:#505050;font-size:1.2em}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div {width:400px;background:#ddee22;border:thin #9390aa dashed;padding:3px}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a{text-decoration:none;font-size:1.3em}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a:hover{color:#ee0000}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&lt;/style&gt; &lt;/head&gt;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로그인화면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&lt;form action="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31_adminmain.php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method="post"&gt;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name="id"&gt;&lt;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type="password" name="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"&gt;&amp;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nbsp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&lt;button&gt;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&lt;/button&gt;&lt;/div&gt; &lt;/form&gt;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0272" y="1469097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31_login.html</a:t>
            </a:r>
            <a:endParaRPr lang="ko-KR" altLang="en-US" sz="1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60" y="2940535"/>
            <a:ext cx="2542350" cy="1458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5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09"/>
    </mc:Choice>
    <mc:Fallback xmlns="">
      <p:transition spd="slow" advTm="57609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7104" y="1303015"/>
            <a:ext cx="800355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&lt;style&gt;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div{width:500px;border:1px dashed 9390aa;background:#aaee99}</a:t>
            </a: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&gt;li{list-style:none;font-size:1.2em}</a:t>
            </a: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&gt;li&gt;a{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text-decoration:none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&gt;li&gt;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a:hover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{color:#dd1122}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&lt;/style&gt;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$id=$_POST['id'];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("localhost","root","000000");</a:t>
            </a: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('set names utf8');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="select * from manager where id='$id' 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='$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$info=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if(!$info)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echo "&lt;script&gt;alert('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또는 비밀번호가 일치하지 않습니다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.');</a:t>
            </a:r>
            <a:r>
              <a:rPr lang="en-US" altLang="ko-KR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history.back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);&lt;/script&gt;";  exit; }</a:t>
            </a:r>
          </a:p>
          <a:p>
            <a:r>
              <a:rPr lang="en-US" altLang="ko-KR" sz="12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a=</a:t>
            </a:r>
            <a:r>
              <a:rPr lang="en-US" altLang="ko-KR" sz="12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mysqli_fetch_array</a:t>
            </a:r>
            <a:r>
              <a:rPr lang="en-US" altLang="ko-KR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($info,0,0);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&lt;h3&gt;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친환경 가구 쇼핑몰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woodpia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발전을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&lt;/h3&gt;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echo $id?&gt;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님  반갑습니다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&lt;li&gt;&lt;a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31_manager.php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&lt;/a&gt;&lt;/li&gt;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&lt;li&gt;&lt;a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="#"&gt;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상품입고관리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&lt;/a&gt;&lt;/li&gt;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&lt;li&gt;&lt;a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="#"&gt;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상품재고관리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&lt;/a&gt;&lt;/li&gt;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&lt;li&gt;&lt;a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="#"&gt;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&lt;/a&gt;&lt;/li&gt;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관리자화면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510536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실습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928429"/>
            <a:ext cx="5688632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 메인 화면표시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07062" y="1303015"/>
            <a:ext cx="139359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31_adminmain.php</a:t>
            </a:r>
            <a:endParaRPr lang="ko-KR" altLang="en-US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75" y="1916832"/>
            <a:ext cx="2452478" cy="16091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2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44"/>
    </mc:Choice>
    <mc:Fallback xmlns="">
      <p:transition spd="slow" advTm="61444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7104" y="1478423"/>
            <a:ext cx="7848872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table{width:500px}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color:white;background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:#ee9911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td{background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:#aa55cc;color:white;font-size:1.2em}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a{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text-decoration:none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&lt;h2&gt;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woodpia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회원 현황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&lt;/h2&gt;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&lt;table&gt;&lt;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가입일자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("localhost","root","000000");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('set names utf8');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="select *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member order by </a:t>
            </a:r>
            <a:r>
              <a:rPr lang="en-US" altLang="ko-KR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$info=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rowinfo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mysqli_fetch_array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($info))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echo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"&lt;td&gt; 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rowinfo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[id] &lt;/td&gt;";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"&lt;td&gt; 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rowinfo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&lt;/td&gt;";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"&lt;td&gt; 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rowinfo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&lt;/td&gt;";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"&lt;td&gt; &lt;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='31_detail.php?id=$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rowinfo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[id]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&lt;/a&gt;&lt;/td&gt;";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&gt;";  }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관리자화면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510536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실습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980728"/>
            <a:ext cx="5688632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회원전체 조회결과 표시작업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240" y="1484784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31_manager.php</a:t>
            </a:r>
            <a:endParaRPr lang="ko-KR" altLang="en-US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645024"/>
            <a:ext cx="2552461" cy="14836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5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02"/>
    </mc:Choice>
    <mc:Fallback xmlns="">
      <p:transition spd="slow" advTm="86402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536" y="1456323"/>
            <a:ext cx="8423368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&lt;style&gt;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div{width:350px;border-bottom:1px dashed #cc9900;height:28px;margin:30px;padding:5px;font-size:1.2em}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input{color:#ddaa99;font-size:1.1em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a{text-decoration:none;font-size:1.3em} a:hover{color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:#ddaa88}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&lt;/style&gt;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$id=$_GET['id'];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("localhost","root","000000");</a:t>
            </a: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('set names utf8');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="select * from member where id='$id'";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$info=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if(!$info)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die("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쿼리실패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!!");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$data=</a:t>
            </a:r>
            <a:r>
              <a:rPr lang="en-US" altLang="ko-KR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mysqli_fetch_array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($info);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&lt;form&gt;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&lt;h2&gt; &lt;?=$data['id']?&gt;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상세정보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&lt;/h2&gt;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value="&lt;?=$data['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']?&gt;"&gt;&lt;/div&gt;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value="&lt;?=$data['id']?&gt;"&gt;&lt;/div&gt;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value="&lt;?=$data['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']?&gt;"&gt;&lt;/div&gt;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value="&lt;?=$data['email']?&gt;"&gt;&lt;/div&gt;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value="&lt;?=$data['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']?&gt;"&gt;&lt;/div&gt;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가입일자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value="&lt;?=$data['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']?&gt;"&gt;&lt;/div&gt;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&lt;/form&gt;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&lt;p&gt;&lt;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1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javascript:history.back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회원조회화면으로 이동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관리자화면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510536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관리자화면 실습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980728"/>
            <a:ext cx="5688632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상세정보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확인하는 작업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20503" y="1446400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31_detail.php</a:t>
            </a:r>
            <a:endParaRPr lang="ko-KR" altLang="en-US" sz="1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19" y="2852936"/>
            <a:ext cx="1836343" cy="26548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9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86"/>
    </mc:Choice>
    <mc:Fallback xmlns="">
      <p:transition spd="slow" advTm="87786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4991" y="2695346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게시판 </a:t>
              </a: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– 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개요와 글 등록 작업</a:t>
              </a:r>
              <a:endParaRPr lang="ko-KR" altLang="en-US" sz="20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24992" y="3460149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게시판 </a:t>
              </a: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– 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목록표시</a:t>
              </a: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/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상세보기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43629" y="2831524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4062" y="3592873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3236" y="1806218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게시판 프로그램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8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39"/>
    </mc:Choice>
    <mc:Fallback xmlns="">
      <p:transition spd="slow" advTm="7163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5" y="1832058"/>
            <a:ext cx="7113949" cy="3901198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6118783" y="1834356"/>
            <a:ext cx="156133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29_membertable.php </a:t>
            </a:r>
            <a:endParaRPr lang="ko-KR" altLang="en-US" sz="1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4461" y="985223"/>
            <a:ext cx="6124549" cy="370091"/>
            <a:chOff x="395536" y="1054740"/>
            <a:chExt cx="6124549" cy="370091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5536" y="1068540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 관리를 위한 테이블 구성</a:t>
              </a:r>
              <a:endParaRPr lang="en-US" altLang="ko-KR" sz="1400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 bwMode="auto">
          <a:xfrm>
            <a:off x="582900" y="1426503"/>
            <a:ext cx="5141227" cy="2847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PHP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으로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생성한다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4352330"/>
            <a:ext cx="3117702" cy="180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29.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회원가입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/>
              <p14:cNvContentPartPr/>
              <p14:nvPr/>
            </p14:nvContentPartPr>
            <p14:xfrm>
              <a:off x="6149711" y="2519231"/>
              <a:ext cx="690840" cy="7524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1431" y="2510951"/>
                <a:ext cx="70740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2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069"/>
    </mc:Choice>
    <mc:Fallback xmlns="">
      <p:transition spd="slow" advTm="1720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05968" y="1532979"/>
            <a:ext cx="7696681" cy="69337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“회원가입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”을 누르면 회원가입화면이 나타날 수 있도록 링크 걸어줌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요청정보를 실행할 파일을 정확히 기술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704856" cy="37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62695" y="3709315"/>
            <a:ext cx="2307042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 좋게 해준다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6447" y="4681710"/>
            <a:ext cx="1903085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입력화면으로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 </a:t>
            </a: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1475656" y="4804821"/>
            <a:ext cx="3680791" cy="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611560" y="2564904"/>
            <a:ext cx="7056784" cy="1398349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296" y="2357661"/>
            <a:ext cx="106635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29_login.html </a:t>
            </a:r>
            <a:endParaRPr lang="ko-KR" altLang="en-US" sz="1000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29.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회원가입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4461" y="985223"/>
            <a:ext cx="6124549" cy="370091"/>
            <a:chOff x="395536" y="1054740"/>
            <a:chExt cx="6124549" cy="370091"/>
          </a:xfrm>
        </p:grpSpPr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95536" y="1068540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화면 디자인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(HTML/CSS)</a:t>
              </a:r>
              <a:endParaRPr lang="en-US" altLang="ko-KR" sz="1400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4208" y="4372432"/>
            <a:ext cx="2031325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로그인 처리 프로그램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1039871" y="5591111"/>
              <a:ext cx="816120" cy="302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591" y="5582831"/>
                <a:ext cx="832680" cy="468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62" y="5596081"/>
            <a:ext cx="2002457" cy="78144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52"/>
    </mc:Choice>
    <mc:Fallback xmlns="">
      <p:transition spd="slow" advTm="13215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08765" y="1495339"/>
            <a:ext cx="7926472" cy="2847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Html5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폼 양식 이용하여 되도록이면 자바스크립트 없이도 기본 에러체크 되도록 디자인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92367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36836" y="1988840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29_member.html 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78309" y="5558528"/>
            <a:ext cx="225692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기술부분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29.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회원가입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461" y="985223"/>
            <a:ext cx="6124549" cy="370091"/>
            <a:chOff x="395536" y="1054740"/>
            <a:chExt cx="6124549" cy="370091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95536" y="1068540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화면 양식 디자인</a:t>
              </a:r>
              <a:endParaRPr lang="en-US" altLang="ko-KR" sz="1400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17" y="2495630"/>
            <a:ext cx="2105116" cy="18923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67"/>
    </mc:Choice>
    <mc:Fallback xmlns="">
      <p:transition spd="slow" advTm="5366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29.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회원가입 처리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839424"/>
            <a:ext cx="6124549" cy="370091"/>
            <a:chOff x="395536" y="1054740"/>
            <a:chExt cx="6124549" cy="370091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5536" y="1068540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화면 양식 디자인</a:t>
              </a:r>
              <a:endParaRPr lang="en-US" altLang="ko-KR" sz="1400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655103"/>
            <a:ext cx="8136904" cy="454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539553" y="1289452"/>
            <a:ext cx="7721478" cy="276930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Html5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폼 양식 이용하여 되도록이면 자바스크립트 없이도 기본 에러체크 되도록 디자인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6493834" y="4122597"/>
              <a:ext cx="2122374" cy="87529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5555" y="4114312"/>
                <a:ext cx="2138933" cy="10409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183609" y="1655103"/>
            <a:ext cx="1498401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29_member.html 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잉크 2"/>
              <p14:cNvContentPartPr/>
              <p14:nvPr/>
            </p14:nvContentPartPr>
            <p14:xfrm>
              <a:off x="2144711" y="2088671"/>
              <a:ext cx="2368440" cy="3592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6431" y="2080391"/>
                <a:ext cx="23850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/>
              <p14:cNvContentPartPr/>
              <p14:nvPr/>
            </p14:nvContentPartPr>
            <p14:xfrm>
              <a:off x="4508111" y="1828751"/>
              <a:ext cx="405000" cy="358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9831" y="1820471"/>
                <a:ext cx="4215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/>
              <p14:cNvContentPartPr/>
              <p14:nvPr/>
            </p14:nvContentPartPr>
            <p14:xfrm>
              <a:off x="4258271" y="1990031"/>
              <a:ext cx="439560" cy="21564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49991" y="1981751"/>
                <a:ext cx="456120" cy="2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8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35"/>
    </mc:Choice>
    <mc:Fallback xmlns="">
      <p:transition spd="slow" advTm="13203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9552" y="1533685"/>
            <a:ext cx="7926472" cy="65385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member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저장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id/pw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존재하면 세션을 통해 별명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가입일자로 화면에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환영 메시지를 표시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0" y="2276872"/>
            <a:ext cx="4406197" cy="407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3493752" cy="67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1"/>
            <a:ext cx="3493752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일반사용자 로그인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30.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일반사용자 로그인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44461" y="916531"/>
            <a:ext cx="6171875" cy="467653"/>
            <a:chOff x="395536" y="1054740"/>
            <a:chExt cx="6171875" cy="370091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42862" y="1111435"/>
              <a:ext cx="6124549" cy="26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II.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저장과 일반 사용자 로그인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5059460"/>
            <a:ext cx="5438713" cy="12931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503951" y="2672591"/>
              <a:ext cx="3052800" cy="96732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5671" y="2664311"/>
                <a:ext cx="306936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/>
              <p14:cNvContentPartPr/>
              <p14:nvPr/>
            </p14:nvContentPartPr>
            <p14:xfrm>
              <a:off x="6547151" y="3487271"/>
              <a:ext cx="481680" cy="1803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38871" y="3478991"/>
                <a:ext cx="4982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/>
              <p14:cNvContentPartPr/>
              <p14:nvPr/>
            </p14:nvContentPartPr>
            <p14:xfrm>
              <a:off x="6705551" y="3012071"/>
              <a:ext cx="843120" cy="5922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97271" y="3003791"/>
                <a:ext cx="85968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/>
              <p14:cNvContentPartPr/>
              <p14:nvPr/>
            </p14:nvContentPartPr>
            <p14:xfrm>
              <a:off x="3020951" y="4562231"/>
              <a:ext cx="1070280" cy="47880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2671" y="4553951"/>
                <a:ext cx="10868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/>
              <p14:cNvContentPartPr/>
              <p14:nvPr/>
            </p14:nvContentPartPr>
            <p14:xfrm>
              <a:off x="3998351" y="4867871"/>
              <a:ext cx="234360" cy="20664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90071" y="4859591"/>
                <a:ext cx="250920" cy="223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3993527" y="2286779"/>
            <a:ext cx="953790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29_member.html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4790" y="2492823"/>
            <a:ext cx="1205018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29_memberinput.php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6391" y="3364323"/>
            <a:ext cx="819074" cy="21544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29_login.html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3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969"/>
    </mc:Choice>
    <mc:Fallback xmlns="">
      <p:transition spd="slow" advTm="1039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3353569" cy="150792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496574"/>
            <a:ext cx="2511735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30.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일반사용자 로그인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4067944" y="2924944"/>
            <a:ext cx="312093" cy="432048"/>
          </a:xfrm>
          <a:prstGeom prst="rightArrow">
            <a:avLst/>
          </a:prstGeom>
          <a:solidFill>
            <a:srgbClr val="0000CC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33960" y="1511493"/>
            <a:ext cx="7926472" cy="69337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등록된 회원이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회원이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하면 환영 메시지 전달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 다른 프로그램 연결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4461" y="916531"/>
            <a:ext cx="6171875" cy="467653"/>
            <a:chOff x="395536" y="1054740"/>
            <a:chExt cx="6171875" cy="370091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442862" y="1111435"/>
              <a:ext cx="6124549" cy="26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II.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저장과 일반 사용자 로그인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일반사용자 로그인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43" y="2576564"/>
            <a:ext cx="4130637" cy="1349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395" y="4613748"/>
            <a:ext cx="5125509" cy="14020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97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72"/>
    </mc:Choice>
    <mc:Fallback xmlns="">
      <p:transition spd="slow" advTm="89172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18408</TotalTime>
  <Words>2669</Words>
  <Application>Microsoft Office PowerPoint</Application>
  <PresentationFormat>화면 슬라이드 쇼(4:3)</PresentationFormat>
  <Paragraphs>537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51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Cambria</vt:lpstr>
      <vt:lpstr>Trebuchet MS</vt:lpstr>
      <vt:lpstr>Wingdings</vt:lpstr>
      <vt:lpstr>Wingdings 2</vt:lpstr>
      <vt:lpstr>연꽃 당초 무늬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551</cp:revision>
  <cp:lastPrinted>2020-11-18T05:24:44Z</cp:lastPrinted>
  <dcterms:created xsi:type="dcterms:W3CDTF">2005-10-17T01:51:46Z</dcterms:created>
  <dcterms:modified xsi:type="dcterms:W3CDTF">2021-11-19T16:12:53Z</dcterms:modified>
</cp:coreProperties>
</file>