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notesMasterIdLst>
    <p:notesMasterId r:id="rId42"/>
  </p:notesMasterIdLst>
  <p:handoutMasterIdLst>
    <p:handoutMasterId r:id="rId43"/>
  </p:handoutMasterIdLst>
  <p:sldIdLst>
    <p:sldId id="450" r:id="rId3"/>
    <p:sldId id="562" r:id="rId4"/>
    <p:sldId id="610" r:id="rId5"/>
    <p:sldId id="579" r:id="rId6"/>
    <p:sldId id="581" r:id="rId7"/>
    <p:sldId id="564" r:id="rId8"/>
    <p:sldId id="565" r:id="rId9"/>
    <p:sldId id="582" r:id="rId10"/>
    <p:sldId id="590" r:id="rId11"/>
    <p:sldId id="591" r:id="rId12"/>
    <p:sldId id="588" r:id="rId13"/>
    <p:sldId id="598" r:id="rId14"/>
    <p:sldId id="609" r:id="rId15"/>
    <p:sldId id="589" r:id="rId16"/>
    <p:sldId id="567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608" r:id="rId25"/>
    <p:sldId id="586" r:id="rId26"/>
    <p:sldId id="603" r:id="rId27"/>
    <p:sldId id="604" r:id="rId28"/>
    <p:sldId id="605" r:id="rId29"/>
    <p:sldId id="606" r:id="rId30"/>
    <p:sldId id="607" r:id="rId31"/>
    <p:sldId id="575" r:id="rId32"/>
    <p:sldId id="576" r:id="rId33"/>
    <p:sldId id="577" r:id="rId34"/>
    <p:sldId id="578" r:id="rId35"/>
    <p:sldId id="599" r:id="rId36"/>
    <p:sldId id="594" r:id="rId37"/>
    <p:sldId id="602" r:id="rId38"/>
    <p:sldId id="601" r:id="rId39"/>
    <p:sldId id="600" r:id="rId40"/>
    <p:sldId id="593" r:id="rId41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6600"/>
    <a:srgbClr val="CCFF33"/>
    <a:srgbClr val="99FFCC"/>
    <a:srgbClr val="003366"/>
    <a:srgbClr val="CCFF99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0" autoAdjust="0"/>
    <p:restoredTop sz="94424" autoAdjust="0"/>
  </p:normalViewPr>
  <p:slideViewPr>
    <p:cSldViewPr>
      <p:cViewPr varScale="1">
        <p:scale>
          <a:sx n="109" d="100"/>
          <a:sy n="109" d="100"/>
        </p:scale>
        <p:origin x="12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3:44:15.97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1C5341-75B2-42B8-A2D3-53041DE641BA}" emma:medium="tactile" emma:mode="ink">
          <msink:context xmlns:msink="http://schemas.microsoft.com/ink/2010/main" type="inkDrawing"/>
        </emma:interpretation>
      </emma:emma>
    </inkml:annotationXML>
    <inkml:trace contextRef="#ctx0" brushRef="#br0">2663 3984 0,'-25'0'94,"1"0"-94,-1 0 16,1 0-16,-25 0 15,0 0-15,-24-49 16,24 49-16,-73-49 16,24 25-16,-24-25 15,-24 0-15,48 25 16,-73-25-16,49 25 15,-25-50-15,1 50 16,24-49-16,-25 24 16,25 0-16,0 24 15,0-23-15,0 23 16,24-24-16,0 25 16,50-25-16,-1 25 15,24-1-15,1 1 16,24-1-16,-25 25 15,25-24-15,0-25 16,0 25-16,0-1 16,0-24-16,0 25 15,0 0-15,0-1 16,0 1-16,0-25 16,0 0-16,-24 0 15,24 25-15,0-74 16,-24 49-16,24-24 15,0 0-15,0-1 16,0-23-16,24 23 16,-24 1-16,24-49 15,1 24-15,-1 1 16,25-25-16,-24 48 16,23-23-16,1 23 15,-24 26-15,-1-26 16,25 50-16,-25-25 15,1 0-15,-1 25 16,25-25-16,-25 24 16,25-23-16,-24 23 15,-1 1-15,1-25 16,23 24-16,-23 1 16,-1 0-16,25-1 15,-24 1-15,-1-25 16,0 25-16,1-1 15,-1-24-15,25 25 16,0-25-16,-25 25 16,1-25-16,24 24 15,-25 1-15,0-1 16,25 1-16,-24 0 16,48-25-16,-24 24 15,0 1-15,48-25 16,1 25-16,-25-1 15,49-24-15,-73 25 16,73 24-16,-24 0 16,-25 0-16,49-24 15,-73 24-15,25 0 16,23-25-16,1 25 16,0 0-16,-1 0 15,1 0-15,0 0 16,-1 25-16,26-25 15,-50 48-15,49-23 16,-24 24-16,24-1 16,0-23-16,0 24 15,0 0-15,0-1 16,-24 26-16,24-25 16,0-1-16,-24-23 15,-25 24-15,25 0 16,-49-25-16,-25 0 15,25 1-15,-25-1 16,25 25-16,-24-25 16,-1 25-16,25-24 15,-49 24-15,24-25 16,1 25-16,-25 0 16,0 24-16,24 25 15,-24 24-15,0-25 16,0 1-16,0-25 15,0 1-15,0-1 16,0 0-16,0 1 16,-24-1-16,-25-24 15,24 48-15,1-23 16,-25-1-16,25 49 16,-50 0-16,26-24 15,-50 24-15,25 0 16,-49 0-16,-1-49 15,26 25 1,-1-25-16,0-24 0,1 24 16,-1-24-16,0 0 15,25 0-15,0-25 16,-1 25-16,-23 0 16,48-24-16,-49-1 15,49 25-15,-73-25 16,25 25-16,23-24 15,-23 23-15,23-48 16,26 25-16,23-1 16,1-24-16,-1 0 15,1 25 1,-25-1-16,25-24 0,-1 0 16,1 0-16,-1 0 15,1 0-15,-1 24 16,1-24-16,0 0 140,24-24-124,0-25-16,24 49 16,0 0-16,1 0 31,-1 0-31,1 0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0:17.79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ECA118-CF18-4E71-B219-C180AADC8DCB}" emma:medium="tactile" emma:mode="ink">
          <msink:context xmlns:msink="http://schemas.microsoft.com/ink/2010/main" type="inkDrawing" rotatedBoundingBox="27012,14922 27027,14922 27027,14937 27012,14937" shapeName="Other"/>
        </emma:interpretation>
      </emma:emma>
    </inkml:annotationXML>
    <inkml:trace contextRef="#ctx0" brushRef="#br0">0 0 0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0:30.70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5DC618-C907-45E4-AA35-0337E2FD9F3E}" emma:medium="tactile" emma:mode="ink">
          <msink:context xmlns:msink="http://schemas.microsoft.com/ink/2010/main" type="inkDrawing" rotatedBoundingBox="8334,17465 11992,17731 11945,18368 8288,18102" semanticType="callout" shapeName="Other">
            <msink:sourceLink direction="with" ref="{74CEE67D-B12B-4D0D-A3F1-560651FAD656}"/>
            <msink:sourceLink direction="with" ref="{6E374B03-CB27-4788-9D67-FCE9F5B66D0A}"/>
          </msink:context>
        </emma:interpretation>
      </emma:emma>
    </inkml:annotationXML>
    <inkml:trace contextRef="#ctx0" brushRef="#br0">3664 171 0,'-25'0'125,"1"0"-125,-1 0 15,1 0 1,0 24-16,-1-24 15,1 25-15,-1-1 16,-24-24 0,25 49-16,0-49 0,-1 25 15,1-1-15,-25 25 16,0-49-16,25 24 16,-25 25-16,-24-24 15,24-1 1,0 0-16,-24 25 15,-1-49-15,1 25 0,0-1 16,0-24-16,48 25 16,-48-25-16,48 0 15,1 0 1,0 0-16,-1 0 16,-24 0-16,25 0 0,-1 0 15,1 24-15,0-24 16,-1 0-16,1 0 15,-1 0-15,-24 0 16,25 0 0,-49 0-16,24 0 15,0 0-15,0 0 0,-24-24 16,0-1-16,-25 25 16,0-49-16,1 25 15,-25-25 1,48 25-16,1-1 15,24 1-15,0-1 0,0 25 16,25-24-16,0-1 16,-1 1-16,1 24 15,-1-24 1,1 24-16,-1 0 16,-23-25-16,-26 25 0,50 0 15,-74-24-15,49-1 16,-48 1-16,48-1 15,0 25-15,0-24 16,0 24 0,25-49-16,-1 49 15,-23-24-15,-1 24 0,24-25 16,1 25-16,0-24 16,-1 24-16,1-24 15,-1 24 1,25-25 421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0:32.41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B30348-16D1-4638-80F9-5086CFA1769F}" emma:medium="tactile" emma:mode="ink">
          <msink:context xmlns:msink="http://schemas.microsoft.com/ink/2010/main" type="inkDrawing" rotatedBoundingBox="8376,17487 8694,17479 8695,17503 8377,17511" shapeName="Other"/>
        </emma:interpretation>
      </emma:emma>
    </inkml:annotationXML>
    <inkml:trace contextRef="#ctx0" brushRef="#br0">0 24 0,'0'-24'94,"25"24"-32,-1 0-46,0 0-16,25 0 16,-24 0-16,-1 0 15,0 0-15,1 0 16,-1 0-16,1 0 15,-1 0-15,1 0 32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0:31.41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703B1E-0CE2-426A-8F76-86818C12EFF4}" emma:medium="tactile" emma:mode="ink">
          <msink:context xmlns:msink="http://schemas.microsoft.com/ink/2010/main" type="inkDrawing" rotatedBoundingBox="8361,17549 8453,17844 8410,17857 8318,17562" semanticType="callout" shapeName="Other">
            <msink:sourceLink direction="to" ref="{6E374B03-CB27-4788-9D67-FCE9F5B66D0A}"/>
            <msink:sourceLink direction="from" ref="{6E374B03-CB27-4788-9D67-FCE9F5B66D0A}"/>
          </msink:context>
        </emma:interpretation>
      </emma:emma>
    </inkml:annotationXML>
    <inkml:trace contextRef="#ctx0" brushRef="#br0">0 0 0,'25'25'125,"-25"-1"-109,0 0 0,24-24-1,-24 25-15,0-1 16,0 1-16,0-1 16,25 0-16,-25 1 15,0-1 1,0 1-1,24-25 17,-24 24 46,0-48 172,0-1-250,0 1 15,0-1-15,-24 1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0:28.48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CEE67D-B12B-4D0D-A3F1-560651FAD656}" emma:medium="tactile" emma:mode="ink">
          <msink:context xmlns:msink="http://schemas.microsoft.com/ink/2010/main" type="inkDrawing" rotatedBoundingBox="11701,16853 13170,17019 13065,17944 11596,17778" semanticType="enclosure" shapeName="Other">
            <msink:destinationLink direction="with" ref="{BF5DC618-C907-45E4-AA35-0337E2FD9F3E}"/>
          </msink:context>
        </emma:interpretation>
      </emma:emma>
    </inkml:annotationXML>
    <inkml:trace contextRef="#ctx0" brushRef="#br0">245 737 0,'-24'0'16,"0"0"93,-1-24-62,25-1-32,-24 1 1,-1 0 0,25-1-16,0 1 15,-24 24-15,24-25 16,-25 1-16,1-1 16,24 1-1,0 0 1,0-1-16,0 1 15,0-1 1,-24 1-16,24-1 16,-25 1-16,25 0 15,0-1-15,0 1 16,0-1-16,0 1 16,0-1-1,0 1 1,25 0-1,-25-1 1,24 1-16,0 24 16,1-25-16,-1 25 15,1-24-15,-1 24 16,1 0-16,-25-24 16,24 24-16,0 0 15,1 0-15,-1 0 16,1 0-16,-1 0 15,1 0-15,-1 0 16,25 0-16,-25 0 16,1 0-16,24 0 15,-25 0-15,0 0 16,1 0-16,-1 0 16,1 0-16,-1 0 15,0 0-15,1 0 16,24 0-16,-25 0 15,1 0-15,23 0 16,-23 24-16,-1-24 16,1 0-16,-1 0 15,1 24-15,-1-24 16,0 0 0,1 0-1,-1 0 1,1 0-1,-25 25 1,24-25-16,1 0 16,-1 0-1,0 24-15,1-24 16,-1 0 0,1 25 30,-1-1-14,0-24-17,1 24 1,-25 1 15,0-1-15,24-24-16,-24 25 31,25-1-15,-25 1-1,0-1 1,24-24-16,-24 24 16,0 1 15,0-1-16,0 1-15,0-1 16,0 1 0,0-1 15,0 0-15,0 1-1,0-1 1,-24 1-1,24-1-15,0 1 16,0-1 0,0 0 15,-25-24-31,25 25 16,-24-25-16,24 24 15,-25 1 1,1-1-1,-25-24-15,49 24 16,-24-24 0,-1 25-16,1-25 15,0 0 1,-1 24-16,1-24 16,-1 0-16,1 0 15,-1 0-15,1 25 16,0-25-16,-1 0 15,1 0-15,-1 0 16,1 0-16,-1 0 16,1 0-16,0 0 15,-1 0-15,1 0 16,-1 0 0,1 0 46,-1 0-46,1 0-16,0 0 15,-1 0 1,1 0-16,-1 0 16,1 0-16,0 0 15,-25 0-15,24 0 63,1 0-48,-1 0-15,1 0 16,0 0-16,-1-25 16,1 25-16,-25 0 15,24 0-15,1-24 16,0 24-16,-1 0 203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0:53.35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A172ED-FD60-4364-B0D1-2C3FF29E2E67}" emma:medium="tactile" emma:mode="ink">
          <msink:context xmlns:msink="http://schemas.microsoft.com/ink/2010/main" type="inkDrawing" rotatedBoundingBox="4225,8749 6399,8768 6397,8970 4223,8951" semanticType="callout" shapeName="Other">
            <msink:sourceLink direction="with" ref="{6E374B03-CB27-4788-9D67-FCE9F5B66D0A}"/>
          </msink:context>
        </emma:interpretation>
      </emma:emma>
    </inkml:annotationXML>
    <inkml:trace contextRef="#ctx0" brushRef="#br0">0 25 0,'25'0'203,"-1"0"-203,0 0 32,1 0-17,-1 0-15,1 25 16,-1-25-16,1 24 16,-1-24-16,0 0 15,1 0 1,-1 0 15,1 0 0,-1 0-15,1 0 0,-25 24-16,24-24 15,0 0-15,1 0 16,-1 0-16,1 0 15,-1 0-15,0 0 16,1 0 0,-1 0-1,1 0 1,-1 0-16,1 0 16,-1 0-16,0 0 15,1 25-15,-1-25 16,1 0-16,-1 0 15,1 0-15,-1 0 16,0 0-16,1 0 16,-1 0 15,1 0 0,-1 0-15,1 0-1,-1 0 1,0 0 0,1 24-16,-1-24 15,1 0-15,-1 0 16,0 0 0,1 25-1,24-25 1,-25 0-16,1 0 15,-1 0-15,0 24 16,1-24-16,-1 0 16,1 0-16,-1 0 15,1 0-15,-1 0 16,0 0-16,1 0 16,-1 0-16,1 0 15,-1 0-15,1 0 16,-1 0 31,0 0-32,1 0 95,-1 0-95,1-24-15,-1 24 32,-24-25-17,24 25 1,-24-24 46,0-1-15,25 25-47,-25-24 78,24 24-62,-24-24 0,25 24-16,-25-25 31,24 25 0,1-24-15,-1 24 77,0 0 1,1 0-78,-1 0 31,1 0 31,-1 0 109,-24 24-155,25-24 14,-1 0 17,-24 25-47,24-25-1,1 0 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2:12.67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EEF643-BA0B-461F-BBC1-22E3DA8BB901}" emma:medium="tactile" emma:mode="ink">
          <msink:context xmlns:msink="http://schemas.microsoft.com/ink/2010/main" type="writingRegion" rotatedBoundingBox="12286,12032 9734,15046 8945,14379 11497,11364"/>
        </emma:interpretation>
      </emma:emma>
    </inkml:annotationXML>
    <inkml:traceGroup>
      <inkml:annotationXML>
        <emma:emma xmlns:emma="http://www.w3.org/2003/04/emma" version="1.0">
          <emma:interpretation id="{7DD68DCB-543C-47BC-A014-518EFBF5D98C}" emma:medium="tactile" emma:mode="ink">
            <msink:context xmlns:msink="http://schemas.microsoft.com/ink/2010/main" type="paragraph" rotatedBoundingBox="12286,12032 9734,15046 8945,14379 11497,113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4606A9-3236-4192-BED1-23B2281D5995}" emma:medium="tactile" emma:mode="ink">
              <msink:context xmlns:msink="http://schemas.microsoft.com/ink/2010/main" type="line" rotatedBoundingBox="12286,12032 9734,15046 8945,14379 11497,11364"/>
            </emma:interpretation>
          </emma:emma>
        </inkml:annotationXML>
        <inkml:traceGroup>
          <inkml:annotationXML>
            <emma:emma xmlns:emma="http://www.w3.org/2003/04/emma" version="1.0">
              <emma:interpretation id="{6E374B03-CB27-4788-9D67-FCE9F5B66D0A}" emma:medium="tactile" emma:mode="ink">
                <msink:context xmlns:msink="http://schemas.microsoft.com/ink/2010/main" type="inkWord" rotatedBoundingBox="12286,12032 9734,15046 8945,14379 11497,11364">
                  <msink:destinationLink direction="to" ref="{FD703B1E-0CE2-426A-8F76-86818C12EFF4}"/>
                  <msink:destinationLink direction="from" ref="{FD703B1E-0CE2-426A-8F76-86818C12EFF4}"/>
                  <msink:destinationLink direction="with" ref="{BF5DC618-C907-45E4-AA35-0337E2FD9F3E}"/>
                  <msink:destinationLink direction="with" ref="{2AA172ED-FD60-4364-B0D1-2C3FF29E2E67}"/>
                </msink:context>
              </emma:interpretation>
              <emma:one-of disjunction-type="recognition" id="oneOf0">
                <emma:interpretation id="interp0" emma:lang="" emma:confidence="0">
                  <emma:literal>∞</emma:literal>
                </emma:interpretation>
                <emma:interpretation id="interp1" emma:lang="" emma:confidence="0">
                  <emma:literal>…</emma:literal>
                </emma:interpretation>
                <emma:interpretation id="interp2" emma:lang="" emma:confidence="0">
                  <emma:literal>왕</emma:literal>
                </emma:interpretation>
                <emma:interpretation id="interp3" emma:lang="" emma:confidence="0">
                  <emma:literal>잉</emma:literal>
                </emma:interpretation>
                <emma:interpretation id="interp4" emma:lang="" emma:confidence="0">
                  <emma:literal>상</emma:literal>
                </emma:interpretation>
              </emma:one-of>
            </emma:emma>
          </inkml:annotationXML>
          <inkml:trace contextRef="#ctx0" brushRef="#br0">2330 618 0,'0'-25'109,"-25"25"126,1 0-220,-1 0 17,1 0-17,24-24-15,-25 24 16,1 0 0,0 0-1,-1 0 1,1 0-1,-1 0 1,1 0 15,-1 0 79,1 0-95,0 0 1,-1 0 0,1 0-1,-1 0 16,1 0-15,-1 0 15,1-25 1,0 25-32,-1 0 15,25-24 220,-24 24-235,24-24 15,-25 24 32,25-25-16,0 1-15,-24 24 0,24-25 77,-24 1-30,24-1-16,0 1-16,0 0 0,0-1 0,0 1-15,0-1 0,0 1 31,0-1-32,24 1 32,-24 0-16,24 24-15,-24-25 0,25 25-16,-1 0 15,-24-24 1,25 24-16,-1 0 31,-24-25-15,24 25-16,1 0 15,-1 0 1,1 0 0,-1 0-1,1 0 1,-1-24-1,0 24-15,1 0 16,-1 0 0,1 0-16,-1 0 15,1 0-15,-1 0 16,-24-24-16,24 24 16,1 0-16,-1 0 15,1 0 1,-1 0 15,1 0-15,-1 0 15,0 0-15,1 0-1,-1 0 1,1 0-16,-1 0 15,-24-25 1,24 25 0,1 0-16,-1 0 0,1 0 31,-1 0-31,1 0 16,-1 0 15,0 0 0,1 0-15,-1 0-16,1 0 15,-1 0 1,1 0 15,-1 0 16,-24 25-31,24-25 62,-24 24 16,0 0-79,25 1 1,-25-1-16,0 1 15,0-1 17,0 0-17,0 1 1,0-1 0,-25-24-1,25 25-15,0-1 31,-24-24-31,24 25 32,-24-1-32,-1-24 15,25 24 1,-24-24-16,-1 25 16,1-25-1,24 24 1,-25-24-1,1 25-15,0-25 32,-1 0-17,25 24 1,-24-24-16,-1 0 31,25 25-15,-24-25-16,-1 0 15,1 0 1,0 0 0,24 24-16,-25-24 15,1 0 1,-1 24 0,1-24-16,0 0 31,-1 0-16,1 0-15,-1 25 0,1-25 32,-1 0-1,25 24 219,-24-24-63,0 25 1,-25-1-188,24-24 16,1 25-16,-1-1 15,1 0-15,0 1 16,-1-1-16,1 1 15,-25 23-15,24-23 16,1-1-16,0 1 16,-1-1-16,1 1 15,-1-1-15,-23 25 16,23-25-16,1 1 16,-1-1-16,1 1 15,-1-1-15,1 0 16,-25 25-16,25-24 15,-25 24-15,24-25 16,-23 0-16,-1 25 16,0 0-16,24-25 15,1 1-15,0-1 16,-1 1-16,1-1 16,-25 1-16,25 23 15,-1-23-15,1-1 16,-25 1-1,49-1-15,-25-24 16,1 25-16,24-1 16,-24 25-16,-1-25 15,-24 1-15,49-1 16,-24 1-16,-1-1 16,25 0-16,-24 1 15,24-1 1,-24 1-16,24-1 15,-25 0-15,1 1 16,24-1-16,-25 1 16,1-1-16,24 1 15,-25-1-15,1 0 16,0 1-16,-1-1 16,1 1-16,-1-1 15,1 1-15,0-1 16,-1 25-16,1-25 15,-1 1-15,1-1 16,24 1-16,-25-1 16,1 0-16,0 1 15,-1 24-15,25-25 32,-24-24-17,24 24-15,0 1 63,0-1-32,0 1 94,0-74 203,-25 24-312,25 1-16,0 0 15,0-1-15,-24 1 16,24-49-16,-25 48 16,1-24-16,0 0 15,24 25-15,-25 0 31,25-1-31,0 1 16,-24 24-16,24-25 16,0 1-16,0-1 15,-25 1 1,25 0 62,0 48 141,0 0-219,0 1 15,0-1-15,25 1 16,-25-1-16,0 1 16,24-1-16,-24 0 15,0 1-15,25-1 16,-25 1 0,0-1-1,24-24 1,-24 25-16,0-1 15,0 0 1,0 1 0,24-1-16,1 1 15,-25-1-15,0 0 16,0 1 0,0-1-1,24 1 1,-24-1-1,25-24 32,-25 25-31,0-1-16,24-24 16,-24 24-16,0 1 15,25-1 1,-25 1-16,0-1 109,24-24-62,0 0-31,1 0-1,-1 0-15,1 0 16,-1 0-16,1 0 16,-25-24-16,24 24 15,0-25 1,1 1 62,-1-1-62,1 1-1,-1 0-15,25 24 16,-25-49-16,1 49 15,-1 0 1,-24-25-16,25 25 16,-1 0 15,-24-24-15,24 24-16,-24-25 15,25 25-15,-1-24 16,1 24-16,-1-24 15,1 24 1,-1-25-16,0 1 16,1 24-1,-1-25 1,-24 1 218,0 0-218,0-1-16,0-24 16,0-73-16,0 98 15,-24-1-15,24 1 16,-25 24-16,25-25 15,-24 1-15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6:25.4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EBA4F1-B7CB-4ACB-8CBF-4E60D8B72084}" emma:medium="tactile" emma:mode="ink">
          <msink:context xmlns:msink="http://schemas.microsoft.com/ink/2010/main" type="inkDrawing" rotatedBoundingBox="23324,14703 23339,14703 23339,14718 23324,14718" shapeName="Other"/>
        </emma:interpretation>
      </emma:emma>
    </inkml:annotationXML>
    <inkml:trace contextRef="#ctx0" brushRef="#br0">0 0 0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7:22.52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D67D65D-07CA-450E-9AFE-7094D49CAE48}" emma:medium="tactile" emma:mode="ink">
          <msink:context xmlns:msink="http://schemas.microsoft.com/ink/2010/main" type="inkDrawing" rotatedBoundingBox="18733,15836 22592,15913 22590,16000 18731,15923" shapeName="Other"/>
        </emma:interpretation>
      </emma:emma>
    </inkml:annotationXML>
    <inkml:trace contextRef="#ctx0" brushRef="#br0">0 79 0,'0'-25'234,"25"25"-218,-1 0 15,1 0 16,-1 0-31,1-24-1,-1 24 1,0 0 15,1 0-15,-1 0 156,1 0-157,-1 0 1,1 0 31,-1 0-47,0 0 94,1 0-79,-1 0 48,1 0-48,-1 0 64,1 0-79,-1 0 15,0 0 63,1 0-62,-1 0-16,1 0 16,-1 0-1,0 0 1,1 0-1,-1 0-15,1 0 16,-1 0 0,1 0 15,-1 0-15,0 0-1,1 0-15,-1 0 78,1 0-62,-1 0 0,1 0 15,-1 0 47,0 0-16,1 0-30,-1 0-17,1 24 1,-1-24 0,1 25-16,-1-25 31,0 0-31,1 0 15,-1 0 17,1 0-1,-1 0-15,0 0-1,1 0-15,-1 0 16,-24 24-16,25-24 15,-1 0 17,1 0-17,-1 0-15,0 0 16,1 0 46,-1 0-46,1 0-16,-1 0 16,1 0-1,-1 0 1,0 0 0,1 0-1,-1 0 1,1 0-16,-1 0 15,1 0-15,-1 0 16,0 0 0,1 0-16,-1 0 31,1 0-15,-1 0-16,0 0 31,1 0 0,-1 0-15,1 0 15,-1 0-15,1 0-1,-1 0 1,0 0-1,1 0 17,-1 0-17,1 0 17,-1 0-17,1 0-15,-1 0 16,0 0-1,1 0 17,-1 0 15,1 0-32,-1 0-15,1 0 16,-1 0-1,0 0 1,1 0 0,-1 0-1,1-24-15,-1 24 16,0 0-16,1 0 16,-1 0-1,1 0 32,-1-25-16,1 25-31,-1 0 16,0 0 0,1 0 15,-1 0-16,1 0 1,-1 0 0,1 0-1,-1 0 1,0 0 31,1 0-32,-1 0-15,1 0 32,-1 0-32,1 0 15,-1 0 1,0 0 0,1 0-1,-1 0 1,1 0-16,-1 0 15,0 25 1,1-25 0,-1 0-1,1 0 32,-1 0 31,-24 24-78,25-24 32,-1 0 14,0 0-30,-24 25 0,25-25-16,-1 0 15,1 0 1,-1 0-16,1 0 16,-1 0-1,0 0 1,1 0-16,-1 0 15,1 0 1,-1 0 15,1 0-15,-1 0 0,25 0-16,-25 0 15,1 0 1,-1 0-1,0 0-15,1 0 32,-1 0-17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7:25.27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910F4A-BAFF-4A9A-B2D6-5BBC866D3080}" emma:medium="tactile" emma:mode="ink">
          <msink:context xmlns:msink="http://schemas.microsoft.com/ink/2010/main" type="inkDrawing" rotatedBoundingBox="22752,15582 24048,15118 24307,15843 23011,16307" semanticType="enclosure" shapeName="Other">
            <msink:destinationLink direction="with" ref="{D076EBCD-ECDA-4F29-B42B-D17735AF4FE3}"/>
          </msink:context>
        </emma:interpretation>
      </emma:emma>
    </inkml:annotationXML>
    <inkml:trace contextRef="#ctx0" brushRef="#br0">564 349 0,'0'24'47,"0"0"63,-25 1-95,1-25 1,-25 24 0,25 1-16,-1-25 15,1 0-15,-1 0 16,1 0-16,-1 0 15,1 0-15,0 0 16,-1 0-16,1 0 16,-1 0-1,1 0 1,0 0 0,-1 0-16,1 0 15,-1 0 1,1 0 31,-1-25 31,25 1-63,-24 24 1,24-25-16,0 1 16,0 0 15,0-1-15,0 1-1,0-1 1,0 1-1,0 0 1,0-1 15,0 1 16,0-1-16,0 1-15,24 24 0,1 0-1,-1-25 1,1 25 0,-1 0-1,25-24-15,-25 0 16,1 24-16,-1 0 15,1 0-15,23 0 16,-23-25-16,24 25 16,0 0-16,-1 0 15,26 0-15,-25 0 16,-1 0-16,50 0 16,-73-24-16,48 24 15,-49 0-15,1 0 16,-1 0-16,0 0 15,1 0-15,-1 0 16,1 0-16,-1 0 125,1 0-94,-25 24-15,24-24-16,-24 25 0,24-25 16,-24 24-16,0 0 15,25 1 1,-25-1-16,0 1 15,0-1-15,0 1 16,0-1-16,0 0 16,0 1-16,0-1 15,0 1-15,-25-1 16,25 0-16,-24 1 16,0-25-16,24 24 15,-25 1-15,1 24 16,-25-25-16,24 0 15,1-24-15,-25 25 16,25-25-16,-1 0 16,1 24-16,0-24 15,-25 0 1,24 0-16,1 0 0,-25 0 16,0 0-16,25-24 15,-1-1-15,1 25 16,-1-24-16,25 0 15,-24 24-15,0 0 16,24-25 0,-25 25-1,1 0-15,-1 0 16,1-24-16,-1 24 16,1 0-1</inkml:trace>
    <inkml:trace contextRef="#ctx0" brushRef="#br0" timeOffset="4651.9869">1199-311 0,'-25'0'47,"1"0"-16,-1 0 16,1 25-32,0-25-15,-1 24 16,1 0-16,-1 1 16,1-1-16,-1 1 15,-23-1-15,23 1 16,1 23-16,-25-23 16,25-1-16,-25 1 15,24-1-15,-24 25 16,1-25-16,-1 1 15,24-1-15,-24 1 16,1 24-16,23-25 16,-24 0-16,25 1 15,-1-1-15,-23 25 16,23 0-16,-24-25 16,25 1-16,-25-1 15,25 1-15,-1-1 16,1-24-1,24 24 17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3:44:32.29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530D6A8-6E88-4FCE-8DEA-867A36469184}" emma:medium="tactile" emma:mode="ink">
          <msink:context xmlns:msink="http://schemas.microsoft.com/ink/2010/main" type="inkDrawing" rotatedBoundingBox="20783,10726 23469,10631 23472,10717 20786,10812" shapeName="Other"/>
        </emma:interpretation>
      </emma:emma>
    </inkml:annotationXML>
    <inkml:trace contextRef="#ctx0" brushRef="#br0">0 93 0,'24'0'16,"1"0"47,-1 0-17,1 0 1,-1-24-31,1 24 0,-1 0-16,0 0 15,1 0 1,-1 0-16,1 0 15,-1 0-15,1 0 0,-1 0 16,0 0-16,1 24 16,-1-24-16,1 0 15,-1 0 1,0 0-16,1 0 16,-1 0-16,1 0 0,-1 0 15,25 0-15,-25 0 16,1 0-16,24 0 15,-25 0 1,1 0-16,-1 0 16,0 0-16,1 0 15,-1 24-15,1-24 0,-1 0 16,1 0 0,-1 0-1,0 0 16,1 0-15,-1 0-16,1 0 0,-1 0 16,0 0-16,1 0 15,-1 0 1,1 0-16,-1-24 16,1 24-16,-1 0 15,0 0-15,1-24 0,-1 24 16,1 0-16,-1 0 15,1 0 1,-1 0-16,0 0 16,1 0-16,-1 0 15,1 0-15,-1 0 0,25-25 16,-25 25-16,1 0 16,-1 0-16,1 0 15,-1 0 1,0 0-16,25-24 15,-24 24-15,-1 0 16,1 0-16,-1 0 0,0 0 16,1 0 15,-1 0-15,1 0-16,-1 0 15,25 0-15,-25 0 0,1 0 16,-1 0-16,1 0 15,-1 0 1,1 0-16,-1 0 16,0 0-16,1 0 15,-1 0-15,1 0 16,-1 0-16,0 0 0,1 0 16,-1 0-16,1 0 31,-1 0-31,1 0 15,-1 0 1,0 0-16,1 0 16,-1 0-1,1 0 17,-1 0-17,1 0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7:31.27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76EBCD-ECDA-4F29-B42B-D17735AF4FE3}" emma:medium="tactile" emma:mode="ink">
          <msink:context xmlns:msink="http://schemas.microsoft.com/ink/2010/main" type="inkDrawing" rotatedBoundingBox="23251,15289 24279,16361 24232,16406 23203,15334" semanticType="callout" shapeName="Other">
            <msink:sourceLink direction="with" ref="{F6910F4A-BAFF-4A9A-B2D6-5BBC866D3080}"/>
          </msink:context>
        </emma:interpretation>
      </emma:emma>
    </inkml:annotationXML>
    <inkml:trace contextRef="#ctx0" brushRef="#br0">0 0 0,'0'24'63,"0"25"-63,24-25 16,1 1-1,-25-1-15,24 1 16,0-1-16,25 1 15,-24-1-15,-1 0 16,1 1-16,-1 24 16,25-25-16,-25 1 15,-24-1-15,25 0 16,-1 1-16,25-1 16,-25 1-16,1 23 15,-1-23-15,25 24 31,-25-25-31,25 1 0,-24-1 16,-25 0-16,24 25 16,25-24-16,-25-1 15,1 1-15,-1-1 16,1 0-16,-1 1 16,1 24-16,23-25 15,-23 1-15,-1-1 16,1 0-16,-25 1 15,24-25-15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7:32.11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F787C0-29C3-418A-A3B2-F626D0D574EF}" emma:medium="tactile" emma:mode="ink">
          <msink:context xmlns:msink="http://schemas.microsoft.com/ink/2010/main" type="inkDrawing" rotatedBoundingBox="26035,15557 26050,15557 26050,15572 26035,15572" shapeName="Other"/>
        </emma:interpretation>
      </emma:emma>
    </inkml:annotationXML>
    <inkml:trace contextRef="#ctx0" brushRef="#br0">0 0 0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30:51.98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C6BA2A-62DE-48A6-A0EF-6470CBE9BA74}" emma:medium="tactile" emma:mode="ink">
          <msink:context xmlns:msink="http://schemas.microsoft.com/ink/2010/main" type="writingRegion" rotatedBoundingBox="19995,11582 25830,9602 27008,13074 21173,15053"/>
        </emma:interpretation>
      </emma:emma>
    </inkml:annotationXML>
    <inkml:traceGroup>
      <inkml:annotationXML>
        <emma:emma xmlns:emma="http://www.w3.org/2003/04/emma" version="1.0">
          <emma:interpretation id="{B0B7F231-8BC2-4ECD-BF47-566A4B11EEA5}" emma:medium="tactile" emma:mode="ink">
            <msink:context xmlns:msink="http://schemas.microsoft.com/ink/2010/main" type="paragraph" rotatedBoundingBox="19995,11582 25830,9602 27008,13074 21173,150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A763F6-1123-4850-A3D6-0E4879A7FA80}" emma:medium="tactile" emma:mode="ink">
              <msink:context xmlns:msink="http://schemas.microsoft.com/ink/2010/main" type="line" rotatedBoundingBox="19995,11582 25830,9602 27008,13074 21173,15053"/>
            </emma:interpretation>
          </emma:emma>
        </inkml:annotationXML>
        <inkml:traceGroup>
          <inkml:annotationXML>
            <emma:emma xmlns:emma="http://www.w3.org/2003/04/emma" version="1.0">
              <emma:interpretation id="{97F72A9B-3D34-4F5A-84C7-A5BA93710932}" emma:medium="tactile" emma:mode="ink">
                <msink:context xmlns:msink="http://schemas.microsoft.com/ink/2010/main" type="inkWord" rotatedBoundingBox="20727,13739 22805,13034 23251,14349 21173,1505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-245 3931 0,'-24'0'110,"0"0"-79,-1 0 0,1 0-31,-1 0 16,1 0-16,-1 0 15,1 0 1,0 0-16,-1 0 16,1 0-16,-1 0 15,1 0-15,0 0 0,-1 0 16,1 0-1,-1 0-15,1 0 16,-1 0 0,1 0-16,0 0 15,-1 25-15,1-25 0,-1 0 16,1 0 0,-1 24-16,1-24 15,0 0 1,-1 0-16,1 0 15,-1 0-15,-24 0 0,25 0 16,0 0-16,-1 0 16,1 0-16,-1 0 15,1 0 1,0 0-16,-1 0 16,1 0-16,-1 0 15,1 0-15,-1 0 16,1 0-1,0 0 1,-1 0 0,1 0-16,-1 0 15,1 0-15,-1 0 16,1 0-16,0 24 0,-1-24 16,1 0-16,-1 0 15,1 0 1,-1 0-16,-23 0 15,23 0-15,1 0 16,-1 0-16,1 0 0,0 0 16,-1 0-16,1 0 15,-1 0 1,1 0-16,-1 0 16,1 0-16,-25 0 15,25 0-15,-1 0 0,1-24 16,-1 24-16,-23-24 15,23 24-15,1 0 16,-1 0 0,1 0-16,-1 0 15,1 0 1,0 0 125,24-25-126,0 1 1,0-1-16,-25 1 15,25-1 17,0 1-32,0 0 15,0-1 1,0 1-16,0-1 16,0 1 15,-24 24-31,24-25 15,0 1 1,0 0-16,0-1 16,0 1-16,0-1 15,24 1-15,-24-1 16,49 1-16,-25 0 16,-24-1-16,25 1 15,-1-1-15,1 1 16,24 0-16,-25-1 15,0 1-15,1-25 16,-1 24-16,1 1 16,-1 0-16,1-1 15,-1 1 1,0 24-16,1 0 16,-1-25-16,1 1 15,-1 24-15,1 0 16,23 0-16,-23 0 15,-1 0-15,25 0 16,-25 0-16,1 0 16,-1 0-16,25 0 15,-24 0-15,-1 0 16,0 0-16,1 0 16,24 0-16,0 0 15,-25 0-15,0 0 16,1 0-16,24 0 15,-25 0-15,1 24 16,-1-24-16,0 0 16,25 0-16,0 0 15,0 25-15,49-25 16,-50 0-16,1 24 16,0-24-16,0 25 15,0-25-15,0 0 16,-25 0-16,1 0 15,-1 0-15,0 0 16,1 0-16,-1 0 16,1 0-16,-1 0 15,0 0-15,1 0 32,-1 24 30,1-24-46,-25 24-1,24-24-15,-24 25 16,25-1-16,-25 1 16,0-1-16,24 1 15,-24-1-15,24 25 16,-24-25-16,25 25 15,-25-25-15,0 1 16,0-1-16,0 1 16,0-1-16,24 1 15,-24-1-15,0 0 16,0 25 0,0-24-1,-24-1-15,24 1 16,-25-1-1,25 0-15,-24 1 16,0-1-16,-1 1 31,1-1-31,-1 1 16,25-1 0,-24 0-1,-1-24 1,1-24 156,24 0-157,0-1-15,0 1 16,24-1 0</inkml:trace>
        </inkml:traceGroup>
        <inkml:traceGroup>
          <inkml:annotationXML>
            <emma:emma xmlns:emma="http://www.w3.org/2003/04/emma" version="1.0">
              <emma:interpretation id="{A5D8E564-691A-4FB8-BC87-FE341BCDBB56}" emma:medium="tactile" emma:mode="ink">
                <msink:context xmlns:msink="http://schemas.microsoft.com/ink/2010/main" type="inkWord" rotatedBoundingBox="23324,10453 23337,10448 23342,10464 23329,1046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576847.0008">0 0 0</inkml:trace>
        </inkml:traceGroup>
        <inkml:traceGroup>
          <inkml:annotationXML>
            <emma:emma xmlns:emma="http://www.w3.org/2003/04/emma" version="1.0">
              <emma:interpretation id="{3DD8032C-DFDB-4374-8AD5-581B7922612A}" emma:medium="tactile" emma:mode="ink">
                <msink:context xmlns:msink="http://schemas.microsoft.com/ink/2010/main" type="inkWord" rotatedBoundingBox="26328,11112 26341,11107 26346,11123 26333,11127"/>
              </emma:interpretation>
              <emma:one-of disjunction-type="recognition" id="oneOf2">
                <emma:interpretation id="interp2" emma:lang="" emma:confidence="0">
                  <emma:literal>!</emma:literal>
                </emma:interpretation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1</emma:literal>
                </emma:interpretation>
                <emma:interpretation id="interp5" emma:lang="" emma:confidence="0">
                  <emma:literal>‘</emma:literal>
                </emma:interpretation>
                <emma:interpretation id="interp6" emma:lang="" emma:confidence="0">
                  <emma:literal>’</emma:literal>
                </emma:interpretation>
              </emma:one-of>
            </emma:emma>
          </inkml:annotationXML>
          <inkml:trace contextRef="#ctx0" brushRef="#br0" timeOffset="5496">3004 658 0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32:18.318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F11A85E-774A-4224-8336-AAB20BC42C04}" emma:medium="tactile" emma:mode="ink">
          <msink:context xmlns:msink="http://schemas.microsoft.com/ink/2010/main" type="writingRegion" rotatedBoundingBox="12603,7527 10880,10860 9489,10141 11212,6807"/>
        </emma:interpretation>
      </emma:emma>
    </inkml:annotationXML>
    <inkml:traceGroup>
      <inkml:annotationXML>
        <emma:emma xmlns:emma="http://www.w3.org/2003/04/emma" version="1.0">
          <emma:interpretation id="{238ED51D-1FF5-4718-A9D5-8DC6959B31C8}" emma:medium="tactile" emma:mode="ink">
            <msink:context xmlns:msink="http://schemas.microsoft.com/ink/2010/main" type="paragraph" rotatedBoundingBox="12603,7527 10880,10860 9489,10141 11212,68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CA0256-BD25-4C95-8C7A-92020F8DEDFA}" emma:medium="tactile" emma:mode="ink">
              <msink:context xmlns:msink="http://schemas.microsoft.com/ink/2010/main" type="line" rotatedBoundingBox="12603,7527 10880,10860 9489,10141 11212,6807"/>
            </emma:interpretation>
          </emma:emma>
        </inkml:annotationXML>
        <inkml:traceGroup>
          <inkml:annotationXML>
            <emma:emma xmlns:emma="http://www.w3.org/2003/04/emma" version="1.0">
              <emma:interpretation id="{ED930F59-77F7-40CD-8A05-83A48DB40918}" emma:medium="tactile" emma:mode="ink">
                <msink:context xmlns:msink="http://schemas.microsoft.com/ink/2010/main" type="inkWord" rotatedBoundingBox="9449,10054 11246,6788 12607,7537 10809,10803"/>
              </emma:interpretation>
              <emma:one-of disjunction-type="recognition" id="oneOf0">
                <emma:interpretation id="interp0" emma:lang="" emma:confidence="0">
                  <emma:literal>으</emma:literal>
                </emma:interpretation>
                <emma:interpretation id="interp1" emma:lang="" emma:confidence="0">
                  <emma:literal>아</emma:literal>
                </emma:interpretation>
                <emma:interpretation id="interp2" emma:lang="" emma:confidence="0">
                  <emma:literal>머</emma:literal>
                </emma:interpretation>
                <emma:interpretation id="interp3" emma:lang="" emma:confidence="0">
                  <emma:literal>카</emma:literal>
                </emma:interpretation>
                <emma:interpretation id="interp4" emma:lang="" emma:confidence="0">
                  <emma:literal>m</emma:literal>
                </emma:interpretation>
              </emma:one-of>
            </emma:emma>
          </inkml:annotationXML>
          <inkml:trace contextRef="#ctx0" brushRef="#br0">1343 984 0,'-24'0'47,"-1"0"-16,1-24 16,-1 24-47,1 0 31,0 0-15,-1-25-16,1 25 16,-1 0-16,1-24 15,0 24-15,-1 0 16,1 0-16,-1-25 15,1 25-15,-1-24 16,1 24 0,24-24-16,-24 24 15,24-25 1,-25 25 0,25-24-1,-24 24-15,-1 0 16,25-25-1,-24 25-15,-1 0 16,25-24-16,-24 24 16,24-25-1,-24 25 1,24-24-16,-25 24 16,25-24-16,-24 24 31,24-25-31,-25 25 15,1 0 17,24-24-17,-25 24 1,25-25 0,0 1 15,0-1-16,-24 1 1,24 0 15,0-1-15,0 1 0,0-1-1,0 1 1,0-1-16,0 1 31,24 0-15,-24-1-1,25 25-15,-25-24 16,24 24-16,-24-25 16,25 25-16,-1-24 31,1 24-31,-25-24 0,24 24 15,0 0-15,1-25 16,-1 25-16,1-24 16,-1 24-16,1 0 15,-1-25 1,0 25-16,1-24 16,-1 24-16,25-25 15,-24 25-15,-1 0 16,0 0-16,-24-24 15,25 24-15,-1-24 16,1 24-16,-1 0 16,0 0-16,1-25 15,24 25-15,-25 0 16,1 0 0,-1 0-16,0 0 15,1 0-15,-1 0 16,1 0-16,-1 0 15,1 0-15,-1 0 16,0 0-16,1 0 16,-1 0-16,1 0 15,-1 0 1,1 0-16,-1 0 0,0 25 16,1-25-16,-1 0 15,1 24-15,-1-24 16,-24 24-16,24-24 15,1 0-15,-1 25 16,1-25 0,-1 0-16,1 24 0,-1 1 15,0-25-15,1 24 16,-1-24-16,1 0 31,-25 25-15,24-25-1,-24 24-15,0 0 16,25 1 0,-25-1-1,0 1 1,24-1-16,-24 0 0,0 1 16,24-25-1,-24 24-15,0 1 31,0-1-15,0 1 0,0-1-1,0 0 1,0 1-16,0-1 16,-24 1 15,0-1-31,-1 1 15,1-25 1,-1 24-16,1-24 16,-1 24-16,1 1 15,0-1 1,-25 1 0,24-25-16,1 24 0,-1-24 15,1 0 1,0 25-1,-1-25 1,1 0 0,-1 24-16,1-24 15,0 0-15,24 24 16,-25-24 0,-24 25-16,25-25 31,-1 24-16,1-24 1,0 25-16,-1-25 16,1 0-1,-1 0 1,1 24 0,-1-24-16,1 0 0,24 24 328,0 1-297,0-1 1094,-24 1-1125,-1-1 16,1-24-1,24 25 1,-25 23-16,1-23 15,-1-1-15,1 1 16,0-1 0,24 1-16,-25-1 15,1 0-15,-1 1 16,1-1 0,0 1-16,24-1 0,-25-24 15,1 25 1,-1-1-16,25 0 15,-24 1 1,-1-1-16,1 1 16,24-1-16,-24 0 0,-1 1 15,25-1 1,-24-24-16,-1 25 16,25-1-16,-24 1 15,-1-1-15,1 0 16,0 1-16,-1-1 15,25 1-15,-24-1 0,-1 1 16,1 23 0,24-23-16,-25-1 15,1 1-15,0-1 16,24 1 0,0-1-16,-25 25 0,1-25 31,24 1-31,-25-1 15,1 0-15,24 1 16,-24-1-16,24 1 16,-25-1-16,1 25 15,24 0-15,-25-25 16,1 1-16,24-1 16,-25-24-16,25 25 15,-24-1 1,0 0-16,24 1 15,-25 24-15,25-25 0,-24-24 16,24 25 0,-25-1-16,25 0 15,-24 1-15,-1-1 16,25 1-16,0-1 16,-24 0-1,24 1 1,0-1-16,0 1 15,0-1 1,0 1 0,-24-25-16,24 24 15,-25 0 1,1 25 0,24-24 46,0-1 219,0 1 1,0-1 155,24-24-406,-24 24-15,0 1 15,0-1 110,0-73 46,0 25-171,0 0-16,0-1 16,0 1-1,0-1-15,-24 1 16,24-1-1,0 1-15,-25 24 16,25-24-16,-24-1 16</inkml:trace>
        </inkml:traceGroup>
        <inkml:traceGroup>
          <inkml:annotationXML>
            <emma:emma xmlns:emma="http://www.w3.org/2003/04/emma" version="1.0">
              <emma:interpretation id="{1E0B1324-0907-473B-9321-D811838647AC}" emma:medium="tactile" emma:mode="ink">
                <msink:context xmlns:msink="http://schemas.microsoft.com/ink/2010/main" type="inkWord" rotatedBoundingBox="10128,10234 10750,10055 10846,10388 10224,10567"/>
              </emma:interpretation>
              <emma:one-of disjunction-type="recognition" id="oneOf1"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」</emma:literal>
                </emma:interpretation>
                <emma:interpretation id="interp7" emma:lang="" emma:confidence="0">
                  <emma:literal>0</emma:literal>
                </emma:interpretation>
                <emma:interpretation id="interp8" emma:lang="" emma:confidence="0">
                  <emma:literal>o</emma:literal>
                </emma:interpretation>
                <emma:interpretation id="interp9" emma:lang="" emma:confidence="0">
                  <emma:literal>〇</emma:literal>
                </emma:interpretation>
              </emma:one-of>
            </emma:emma>
          </inkml:annotationXML>
          <inkml:trace contextRef="#ctx0" brushRef="#br0" timeOffset="1746.9864">-98 3011 0,'0'25'110,"25"-25"-95,-25 24 1,24 0 0,-24 1-1,0-1-15,24-24 16,-24 25-16,0-1 16,0 1-1,25-25 16,-25 24-15,0 0 203,24-24-141,-24 25-62,0-1-1,25-24 16,-25 25-15,24-50 140,1 25-140,-1 0-16,0-49 16,1 49-16,24-24 15,-25-25-15,49 25 16,-24-1-16,0 1 15,-24-1-15,-1 1 16,25 0-16,-25-1 16,1 1-1,-25 48 204,-25-24-94,25-24-109,-24-1-16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1:27.00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 0,'24'0'203,"1"0"-172,-1 0-15,0 0-16,1 0 16,-1 0-16,1 0 15,-1 0 1,1 0-16,-1 0 31,0 0-15,1 0-1,-1 0 1,1 0 47,-25 25-32,24-25-16,1 0 1,-1 0 0,-24 24-1,24-24-15,1 0 32,-1 0-17,1 0 16,-1 0-15,1 0 0,-1 0-1,0 0 1,-24 24-16,25-24 16,-1 0-1,1 0-15,-1 0 0,0 0 31,1 0-31,-1 0 16,1 0 0,-1 0-1,1 0-15,-1 0 16,0 0 0,25 0-1,-24 0-15,-1 0 16,1 0-16,-1 0 15,0 0 1,1 0 15,-1 0-15,1 0 109,-1 0-94,1 0-15,-1 0-16,0 0 15,1 0 1,-1 0 0,1 0-1,-1 0 1,0 0 0,1-24 15,-1 24-31,1 0 31,-1 0-15,-24-24-16,25 24 15,-1 0 17,0 0-17,1 0 1,-1 0-1,1 0 17,-25-25 15,24 25-47,1 0 31,-1 0-16,0 0 17,1 0-1,-1 0 0,1 0 0,-1 0 16,1 0 0,-1 0-31,0 0 15,1 0 32,-1 0-48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1:27.00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0 127 0,'24'0'16,"1"0"187,24-25-203,-25 25 16,0 0-16,1 0 15,-1-24 1,1 24-16,-1 0 16,1-25-16,-1 25 15,0 0 1,1 0 15,-1 0-15,1 0 31,-1 0-16,0 0-31,1 0 16,-1 0-1,1 0 1,-1 0-16,1 0 15,-1 0 1,0 0-16,-24-24 16,25 24-16,-1 0 15,1 0 1,-1 0 0,1 0-1,-25-25-15,24 25 47,0 0-16,1 0 16,-1 0 0,1 0-31,-1 0-16,1 0 31,-1 0-15,0 0-1,1 0 1,-1 0-1,1 0 1,-1 0 15,0 0-15,1 0-16,-1 0 16,1 0-1,-1 0 1,1 0-16,-1 0 15,0 0-15,1 0 16,-1 0 0,-24 25-16,25-25 15,-1 0 1,1 0 0,-1 0-1,0 24-15,1-24 16,-1 0-16,-24 25 15,25-25-15,-1 0 16,1 0 15,-25 24-15,24-24 0,0 0-1,1 0 1,-1 25-1,1-25-15,-1 0 16,0 0-16,1 24 16,-1-24-16,1 0 15,-1 0-15,1 24 16,-1-24-16,0 0 16,1 0-16,-1 25 31,25-25-31,-24 0 15,-1 0 1,0 0-16,1 0 16,-1 0-1,1 0-15,-1 0 16,-24 24-16,25-24 16,-1 0-16,0 0 15,1 0-15,-1 0 16,1 0-16,23 0 15,-23 0-15,-1 0 16,1 0-16,-1 0 16,-24-24 390,49-1-406,0 25 16,0-48-16,24 23 15,-24 25-15,49-24 16,-25-1-16,0 1 15,-49 24-15,1-25 16,-1 25-16,1 0 16,-1 0 156,1 0-157,-1 0 110,25 0-94,-25 0-31,1 25 16,-1-25-16,1 24 16,-1-24-16,0 0 15,1 0-15,-1 0 16,1 0 0,-50 0 218,1 0-218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1:27.01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 0,'24'0'15,"1"0"32,-1 0-47,1 0 16,-1 0-16,0 0 15,1 0-15,-1 0 16,1 0-16,-1 0 16,1 0-16,-1 0 15,0 0 1,1 0-1,-1 0 1,25 0 0,-25 0-16,1 0 15,-1 0-15,1 0 16,-1 0 0,25 0-16,-25 0 15,1 0-15,-1 0 16,1 0-16,-1 0 15,1 0-15,-1 0 16,25 0-16,-25 0 16,25 0-16,-24 24 15,23-24-15,-23 0 16,-1 25-16,25-25 16,0 0-16,24 0 15,-24 24-15,0-24 16,24 0-16,0 24 15,1-24-15,-25 0 16,24 0-16,-24 0 16,-1 0-16,-23 25 15,24-25-15,-25 0 16,1 0-16,-1 0 16,0 0-16,25 0 15,-24 0-15,-1 0 16,1 0-16,23 0 15,-23 0-15,-1 0 16,1 0-16,-1 0 16,1-25-16,-1 25 15,0 0-15,1 0 16,-1 0-16,25 0 16,24 0-16,-24 0 15,24 0-15,1 0 16,23 25-16,-23-25 15,-25 24-15,-25-24 16,0 0-16,1 0 16,-1 0-16,1 0 15,-1 0-15,0 0 16,1 0-16,-1 0 16,1 0-1,-1 0 1,1 0-16,-1 0 15,0 0 1,1 0 0,-1 0 15,1 0-31,-1-24 16,1 24-16,-1 0 15,0 0-15,1 0 16,-1 0-16,1 0 15,-1 0 1,1-25-16,-1 25 16,0 0-16,1 0 15,-1 0 17,1 0 14,-1 0-14,0 0-17,1 0 1,-1 0 0,1-24-16,-1 24 15,25 0 1,-25-24-1,-24 48 376,-24-24-360,0 0-15,-1 24 0,1-24-1,-1 0 1,1 0 109,-1 0-110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1:27.01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25 595 0,'-25'0'31,"25"-24"-15,0 0 77,0-1-46,0 1-31,0-1 15,0 1-15,25-1-1,-25 1-15,0 0 16,0-1 0,0 1-16,0-1 15,0 1 1,24 0-16,-24-1 15,0 1 1,0-1 0,0 1-1,24 24 1,-24-25 0,0 1 93,25 0 0,-1 24-77,-24-25-17,25 25-15,-1 0 16,0 0-1,1 0 1,-1 0 0,1 0-16,-1 0 15,1 0-15,-1-24 16,0 24-16,1 0 16,-1 0-16,1 0 15,-1 0-15,1 0 16,-1 0-16,25 0 15,-25 0-15,1 0 16,-1 0 0,1 0-1,-1 0-15,0 0 0,1 0 16,-1 0-16,1 0 16,-1 0-16,25 0 15,0 0-15,0 0 16,-1 0-16,1 0 15,-24-25-15,-1 25 16,1 0-16,-1 0 16,0 0-16,1 0 15,-1 0-15,25 0 16,-24 0-16,-1 0 16,0 0-16,1 0 15,-1 0 1,-24 25 46,0-1 16,25-24-62,-25 25-16,24-1 16,0 0-1,-24 1-15,25-25 16,-25 24-16,0 1 31,24-25 0,-24 24-15,0 1 15,0-1-15,0 0 0,0 1-1,0-1 63,0 1-62,0-1 31,0 0 0,0 1 0,-24-25-32,24 24 1,-25-24-1,1 49-15,0-49 16,-1 0-16,-24 25 16,25-25-16,0 0 15,-1 24-15,1-24 16,-1 0-16,1 0 16,-1 24-16,1-24 15,0 0-15,-1 0 16,1 0-1,-1 25-15,1-25 16,-1 0-16,1 0 16,0 0-16,-1 0 15,1 0-15,-1 24 16,-24-24-16,1 0 16,23 0-16,-24 0 15,1 0-15,23 0 16,1 0-16,-1 0 15,1 0-15,-1 0 16,1 0-16,0 0 16,-1 0-1,1 0-15,-1 0 16,1 0 0,-1 0-1,1 0 1,0 0-16,-1 0 15,1 0-15,-1 0 16,1 0-16,-1 0 16,1 0-1,0 0-15,-1 0 47,1 0-31,-1 0 15,1-24-15,0 24-1,24-25-15,-25 25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1:27.01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3 0,'24'0'171,"1"0"-155,-1 0-16,1 0 16,-1 0-16,0 0 15,1 0-15,-1 0 16,1 0-16,-1 0 16,1 0-16,-1 0 15,0 0-15,1 0 16,-1 0-1,1 0-15,-1 0 16,1 0 0,-1 0-16,0 0 15,1 0-15,-1 0 16,1 0-16,-1 0 16,0 0-16,1 0 15,-1 24-15,1-24 16,-1 0-16,25 0 15,-25 25 1,1-25 0,-1 0-16,1 0 15,-1 0 1,1 0 0,-1 0-1,0 0-15,1 0 16,24 0-16,-25 0 15,1 0-15,-1 0 16,0 0-16,1 0 16,-1 0-16,1 0 15,-1 0 1,0 0-16,1 0 16,-1 0-1,1 0-15,-1 0 16,1 0-16,-1 0 15,0 0-15,1 0 16,-1 0-16,25 0 16,-24 0-1,-1 0-15,0-25 0,1 25 16,-1 0-16,1-24 16,-1 24-1,1 0-15,-1 0 266,0 0-251,1 0 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1:45.398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662 1187 0,'-24'0'78,"-1"0"-62,25-25-16,-24 25 15,-1 0 1,1-24 0,-25 24-1,25-25-15,-1 1 0,1 0 16,-25-1-16,25-24 15,-1 25 1,1-1-16,-1 25 16,1-48-16,-25 23 15,25 1-15,-1-1 16,1 25-16,-1-24 16,25 0 62,-24 24-47,24-25-15,-25 1-1,25-1 1,0 1-1,0-1 17,-24 25-17,24-24-15,0 0 16,0-1 0,0 1-16,0-1 15,0 1 1,0-1-1,0 1 17,0 0-1,-24 24-15,24-25-1,0 1 1,0-1-1,0 1 17,0-1 15,0 1-16,0 0 0,0-1-15,24 25-1,-24-24-15,24 24 16,1-25 0,-1 1-1,-24 0 63,25 24-62,-25-25 0,24 25-1,1-24 16,-1 24-15,0-25 0,1 25-16,-1-24 15,1 24 1,-1 0 15,-24-25-31,25 25 16,-1 0-16,0 0 15,1 0 1,-1 0-16,1 0 16,-1 0-16,0 0 15,1 0-15,-1 0 16,1 0-16,-1 0 16,1 0-16,-1 0 15,0 0-15,1 0 16,-1 0-16,1 0 15,-1 0 1,1 0 0,-1 0 31,0 0-32,-24 25 1,25-25 15,-1 0-15,1 0-1,-1 0 1,1 24 0,-1-24-1,0 0 1,1 0-1,-25 25 1,24-25 0,1 0 46,-25 24-62,24-24 31,-24 25-31,24-1 16,1 0 0,-1 1-1,1-1 17,-25 1-17,24-1-15,-24 0 16,0 1-1,25-25-15,-25 24 16,0 1 0,0-1 15,0 1-15,0-1-1,0 0-15,0 1 16,0-1-1,0 1 1,0-1 0,0 1-1,0-1 1,0 0-16,0 1 16,-25-25-16,25 24 15,0 1-15,-24-1 16,24 1-1,0-1-15,-25 0 16,25 1 0,-24-1-1,24 1 1,-25-25-16,25 24 16,-24-24-16,24 24 15,0 1-15,-24-25 16,-1 24-16,25 1 15,-24-1-15,-25 1 16,25-1-16,-1 0 16,1 1-16,-1-1 15,1-24-15,-1 25 16,1-1-16,0-24 16,-25 49-16,24-25 15,1-24 1,-1 0-16,1 0 31,0 0 1032,24 25-1063,0-1 31,0 1-31,0-1 15,0 1-15,0-1 16,24 0-16,-24 1 16,24-1-16,-24 1 15,25-1-15,-25 25 16,24-25-16,1 25 16,-1 0-16,-24-25 15,25 25-15,-1-24 16,-24-1-16,24 49 15,-24-24-15,25-24 16,-1 48-16,-24-24 16,25 24-16,-25-24 15,24 73-15,1-49 16,-1 49-16,0-24 16,1 24-16,-1-49 15,1 50-15,-1-50 16,0 0-16,1-24 15,-25 24-15,0 1 16,0-1-16,0 0 16,0 25-16,0-49 15,0 48-15,0-23 16,0-1-16,0 0 16,0-24-16,24 0 15,1 0-15,-25-25 16,0 25-16,0-25 15,0 25-15,0-24 16,0-1-16,0 0 16,0 1-16,0-1 15,0 1-15,0-1 16,0 1-16,0-1 16,0 0 93,0-48 0,0 0-93,0-1-16,0 1 16,0-1-16,-25 1 15,25-1-15,-24 1 16,-1 0-16,1-1 15,0 1-15,-1-1 16,1 1-16</inkml:trace>
  <inkml:trace contextRef="#ctx0" brushRef="#br0" timeOffset="1">857 3873 0,'0'25'140,"25"-1"-140,-25 1 16,49 23-16,-49 1 15,24-24-15,1-1 16,-1 0-16,0 25 16,-24-24-16,25-1 15,-1 1-15,-24-1 16,25 0-16,-1 1 16,-24-1-1,24 74 1,1-74-16,-25 1 15,0-1-15,0 1 16,24-25 0,-24 24-1,25-24 110,-1 0-109,25 0-16,-25 0 16,1-24-16,-1-1 15,25 25-15,-24-24 16,-1 24-16,0 0 15,-24-25-15,25 25 16,-25-24 0,0 0 31,0-1 62,-25 25-93,25-24-1,0-1-15,0 1 16,0-1-1,-24 25 1,24-24 0,0 0-16,0-1 0,-24 1 15,24-1 1,-25 1 0,25-1-16,-24 1 15,24 0 1,-25 24-16,1-25 15,-1 25 1,1 0-16,0 0 31,-1 0-15,1 0-16,-1 0 16,1 0-16,-1 25 15,1-25-15,0 0 16,-1 0-1,1 24-15,-1-24 16,1 24-16,0-24 16,-1 0 140,-24 0-94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3:44:33.05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A307AA-D0A5-4FD2-BEB9-1C1509094BFA}" emma:medium="tactile" emma:mode="ink">
          <msink:context xmlns:msink="http://schemas.microsoft.com/ink/2010/main" type="inkDrawing" rotatedBoundingBox="25888,11357 25903,11357 25903,11372 25888,11372" shapeName="Other"/>
        </emma:interpretation>
      </emma:emma>
    </inkml:annotationXML>
    <inkml:trace contextRef="#ctx0" brushRef="#br0">0 0 0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3:42.8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220 442 0,'-25'0'31,"25"-25"94,0 1-31,0-1-79,0 1 1,0-1 15,0 1 0,0 0 1,0-1-17,0 1 1,0-1 15,0 1-15,0-1-1,0 1 1,25 24 0,-1-24 62,-24-1-63,25 25 32,-1 0 0,-24-24-31,24 24-1,1-25 1,-1 25 15,1 0-15,-1 0 0,0 0-1,1 0-15,-1 0 16,1 0-1,-1 0-15,1 0 16,-1 0-16,0 0 16,1 0-1,-1 0 1,1 0 0,-1 0-16,1 0 15,-1 0-15,0 0 16,1 0-1,-1 0-15,1 0 16,-1 0-16,1 0 31,-1 0-15,0 0 0,1 0-16,-1 0 15,1 0-15,-1 0 16,0 0-1,1 0-15,-1 0 16,1 25 0,-1-25-16,1 0 15,-1 0-15,0 0 16,1 0 0,-1 0-1,1 0 1,-1 0-16,1 0 15,-1 0-15,0 0 16,1 0 0,-1 0-1,1 0 1,-1 0 0,1 0-1,-1 0 1,0 0-1,1 0 17,-25 24-32,24-24 15,-24 25 48,25-25-63,-25 24 15,24-24 1,0 0 62,1 0-31,-25 24 0,0 1 31,24-25-62,-24 24-1,0 1 1,0-1 15,0 1 32,0-1-32,0 0 31,-24-24 48,24 25-95,-25-25 1,25 24 0,-24-24-1,0 0 1,-1 25-16,1-25 31,-1 24-15,1-24-1,0 0 17,-1 0-32,25 25 15,-24-25-15,-1 24 16,1-24 0,-1 0 15,1 0-16,0 0 1,-1 0 0,1 0 15,-1 0-15,1 0 15,-1 0-31,1 0 15,0 0 1,-1 0-16,1 0 16,-1 0-1,1 0 1,-1 0 0,1 0-16,0 0 15,-1 0-15,1 0 16,-1 0-16,1 0 15,0 0 1,-1 0-16,1 0 16,-1 0-16,1 0 15,-1 0 1,1 0 0,0 0-1,-1 0-15,1 0 16,-1 0-1,1 0-15,-1 24 16,1-24-16,0 0 16,-1 0-16,-24 0 15,25 0-15,-1 0 16,1 0-16,0 0 16,-1 0-16,1 0 15,-1 0 1,1 0-1,0 0-15,-1 0 32,1 0-32,-1 0 15,1 0 1,-1 0 0,1 0-1,0 0 32,-1 0-16,1 0 172,-1 0-187,1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3:42.89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0,'0'24'93,"0"1"-93,0-1 16,0 0-16,0 1 16,0-1-16,0 1 15,0-1-15,0 1 16,24-1-1,-24 0-15,0 1 0,0 24 16,0-25-16,0 0 16,0 25-1,0-24-15,0 24 0,0-1 16,0 1-16,0 25 16,0 23-1,0 1-15,0-25 16,0 25-16,0-74 0,0 50 15,0 23-15,0-23 16,0-1-16,0 0 16,0 0-1,0 1-15,0 23 16,0-23-16,0 23 16,0 1-16,0-49 15,0 0-15,0 0 0,0-1 16,0 1-1,0 24-15,0 1 16,0-25-16,0-1 16,0 26-16,0-25 15,0-25-15,0 25 0,0 0 16,0 0-16,25-25 16,-25 0-1,0 1-15,0-1 16,0 1-16,0-1 15,0 0-15,0 25 0,0-24 16,0-1 0,0 1-16,0-1 15,0 0 1,0 1-16,0-1 16,0 1-1,0-1-15,24 1 0,-24-1 16,0 25-1,0-25 1,0 1-16,25-1 16,-25 1-16,0-1 15,0 0-15,0 1 16,0-1-16,24 1 31,-24-1-15,0 0-16,0 1 15,24-1-15,-24 1 16,0-1-16,0 1 16,25-1-16,-25 0 15,24 1-15,-24-1 16,0 1-16,0-1 16,0 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3:42.90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25 16 0,'0'-24'78,"0"48"94,0 1-156,24-1-16,-24 1 15,25-1 1,-25 0-1,0 1-15,24-1 16,0 1-16,-24-1 16,25 1-1,-25-1-15,24 0 16,1 1 0,-25-1-1,24-24 1,-24 25 31,0-50 62,0 1-93,25-1-1,-25 1-15,48 0 16,-48-25-16,25 24 16,-1 1-16,-24-1 15,25 1-15,-1 0 16,-24-1-1,25 25 1,-25-24 0,0-1 15,24 25-15,-24-24 15,0 48 203,-24 1-218,-1-25-1,1 24 1,-1-24 0,1 25-16,-1-25 0,-23 24 15,23 0-15,1-24 16,-1 0 0,1 25 30,-1-1-14,-23 1-32,48-1 15,-25-24-15,1 25 16,-1-25-16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4:03.3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6 0,'24'0'16,"0"0"30,1 0-30,-1 0 15,1 0-15,-1 0-16,1 0 16,-1 0-16,0 0 15,1 0 1,-1 0-16,1 0 15,-1 0-15,1 0 16,-1 0 0,0 0 77,1 0-77,-1 0 0,1 0 31,-1 24-32,0-24 16,1 0-15,-1 0 0,1 0-1,-1 0 1,1 0-16,-1 0 16,0 0-16,1 0 15,-1 25-15,1-25 16,-1 0-16,1 0 15,-1 0 1,-24 24 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4:03.35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324 526 0,'24'0'156,"1"0"-140,-1 0 0,1 0-1,-1 0 1,1 0 15,-25 24-15,24-24-16,0 0 15,1 25-15,-1-25 16,1 24-16,-1 1 16,1-25-16,-1 24 15,0-24-15,1 0 16,-1 0-16,-24 25 15,25-25 1,-1 0 31,1 0-31,-1 0-1,0 0-15,1 0 16,-1 24-16,1-24 15,-1 0-15,0 0 16,1 0 0,-1 0 62,1 0-63,-1 0 1,1 0 15,-1 0-15,0 0-16,1 0 16,-1 0-1,1-24-15,-1 24 16,1 0-1,-1 0-15,0-25 32,1 25-17,-1 0 1,-24-24 0,25 24-16,-1 0 15,1 0 1,-1-25 124,0 25-108,1 0-17,-25-24 1,24 24 0,1 0-1,-25-25 1,24 25-1,-24-24 1,24 24 0,-24-24-16,25 24 47,-25-25-16,0 1-16,0-1-15,0 1 16,0-1 0,0 1-1,0 0 17,0-1 389,-25 1-405,1-1 15,0 25 1,24-24-32,-25 24 15,1 0 1,-1-24-1,1 24-15,0 0 16,-1 0 0,1-25-1,-1 25 1,1 0-16,-25-24 16,25 24-1,-1 0 1,1 0 15,24-25-15,-25 25-1,1 0-15,-1 0 16,1-24-16,0 24 16,-1 0-16,1 0 15,-1-25-15,1 25 16,-1 0-1,1 0-15,0 0 16,-25-24-16,24 24 16,1 0 15,24-24-31,-24 24 16,-1 0-1,1 0 1,-1 0-1,1-25-15,-1 25 16,1 0-16,0 0 16,-1 0-16,1 0 15,-1 0 1,1 0-16,-1 0 31,1 0-31,0 0 16,-1 0-1,1 0-15,-1 0 32,1 0-32,-1 0 15,1 0 1,0 0 0,-1 0-1,1 0 1,-1 0-1,1 0-15,0 0 16,24 25-16,-25-25 16,25 24-1,-24-24 1,-1 24 0,1-24 15,24 25-16,0-1 1,-25-24 0,25 25-1,-24-25-15,24 24 16,0 1 0,-24-25-16,24 24 15,0 0 1,0 1-1,0-1 1,0 1 0,0-1-1,0 0-15,0 1 16,0-1 0,0 1 15,0-1 94,24-24-110,0 25-15,1-1 16,-1-24 0,1 24-1,24 1-15,-25-25 0,0 24 16,1-24 0,-1 0-16,1 0 0,-1 0 15,0 0-15,1 0 16,-25-24-16,24 24 15,-24-25-15,25 25 16,-25-24 0,0 0-16,0-1 15,0 1-15,-25-1 16,1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4:03.35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0 662 0,'25'0'78,"-1"0"-62,1 0-1,-1 0-15,0 0 16,1 0-16,-1 0 15,1 0-15,-1 0 16,25 0-16,0 0 16,49-25-16,-1 1 15,25 0-15,0-1 16,49 1-16,0-25 16,-24 24-16,48 1 15,1-25-15,-25 0 16,24 25-16,-48-25 15,24 0-15,-25 25 16,-24-25-16,25 24 16,-50 25-16,1-48 15,-25 23-15,1 25 16,-26 0-16,26-24 16,-25 24-16,-1 0 15,-23 0-15,-1 0 16,1 0-1,-1 0 1,1-25 0,-1 25-16,0 0 15,1 0 1,-1 0-16,1 0 16,-1 0-1,-24 25 173,-24-25-173,-1 0-15,1 0 16,-1 0-16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4:03.35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25 0 0,'-25'0'78,"25"25"-16,25-25-46,-1 24 0,0-24-16,1 25 15,24-25-15,-25 24 0,1 1 16,-25-1 0,24-24-16,0 0 46,-24 24 64,0 1-48,0-1-46,0 1 0,0-1 46,25-24-62,-25 24 109,0 1-77,-25-1-17,1 1 1,-25-1-16,25 1 16,-1-25-16,1 24 15,-1-24-15,25 24 16,-24-24-16,0 25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8:26:03.81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94694A-7CAB-4AF9-8CEF-276BCCEEC2F7}" emma:medium="tactile" emma:mode="ink">
          <msink:context xmlns:msink="http://schemas.microsoft.com/ink/2010/main" type="writingRegion" rotatedBoundingBox="-1172,9720 -1157,9720 -1157,9735 -1172,9735"/>
        </emma:interpretation>
      </emma:emma>
    </inkml:annotationXML>
    <inkml:traceGroup>
      <inkml:annotationXML>
        <emma:emma xmlns:emma="http://www.w3.org/2003/04/emma" version="1.0">
          <emma:interpretation id="{AE88C518-0A40-4391-8E49-B39F881AB391}" emma:medium="tactile" emma:mode="ink">
            <msink:context xmlns:msink="http://schemas.microsoft.com/ink/2010/main" type="paragraph" rotatedBoundingBox="-1172,9720 -1157,9720 -1157,9735 -1172,97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5EA9DD-5D8E-4AE5-9055-A7DB9A977273}" emma:medium="tactile" emma:mode="ink">
              <msink:context xmlns:msink="http://schemas.microsoft.com/ink/2010/main" type="line" rotatedBoundingBox="-1172,9720 -1157,9720 -1157,9735 -1172,9735"/>
            </emma:interpretation>
          </emma:emma>
        </inkml:annotationXML>
        <inkml:traceGroup>
          <inkml:annotationXML>
            <emma:emma xmlns:emma="http://www.w3.org/2003/04/emma" version="1.0">
              <emma:interpretation id="{6F37A511-30EC-4BB3-B046-94739FA60CF9}" emma:medium="tactile" emma:mode="ink">
                <msink:context xmlns:msink="http://schemas.microsoft.com/ink/2010/main" type="inkWord" rotatedBoundingBox="-1172,9720 -1157,9720 -1157,9735 -1172,9735"/>
              </emma:interpretation>
              <emma:one-of disjunction-type="recognition" id="oneOf0">
                <emma:interpretation id="interp0" emma:lang="" emma:confidence="0">
                  <emma:literal>!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‘</emma:literal>
                </emma:interpretation>
                <emma:interpretation id="interp4" emma:lang="" emma:confidence="0">
                  <emma:literal>’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4:24.86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0 733 0,'25'0'438,"-25"-25"-267,24 25-171,1 0 16,-1 0-16,0 0 16,25-24-16,-24 24 15,48 0-15,0 0 16,0-25-16,1 25 16,-1 0-16,0 0 15,25 0-15,0 0 16,-25 0-16,25 0 15,-25 0-15,25-24 16,-50 0-16,1 24 16,73 0-16,-73 0 15,24 0-15,50 0 16,-26 0-16,1 0 16,24 0-16,-24 0 15,-1 0-15,26 0 16,-1-25-16,24 1 15,-24-1-15,25 25 16,-1 0-16,1-49 16,0 1-16,-1 48 15,-24-25-15,49 1 16,-49-25-16,-24 49 16,24-25-16,-24 1 15,48 0-15,-48-25 16,49 24-16,-25 1 15,24 0-15,1-25 16,-25 24-16,24 25 16,-48-24-16,0-1 15,24 1-15,-24 24 16,48 0-16,-48 0 16,-1 0-16,50 0 15,-49 24-15,24-24 16,-24 25-16,-1-25 15,-72 24-15,23 1 16,1-25-16,0 0 16,-24 24-16,-1-24 15,0 0-15,1 25 16,24-25-16,-25 24 16,25 0-16,0 1 15,-25-25-15,1 0 16,-1 0-16,1 24 15,-1-24-15,0 25 16,25-1-16,-24 0 16,-1 1-16,49-1 15,-24 1-15,24 24 16,-24-25-16,0 0 16,0 1-16,-25-1 15,1 25-15,-1-24 16,1-1-16,-1 0 15,1 1-15,23-1 16,-48 25-16,25-24 16,-1 23-16,-24-23 15,25-1-15,-25 1 16,24-1-16,0 0 16,-24 1-16,0-1 15,0 1 1,0-50 218,0 1-203,0-1-15,0 1-16,0 0 16,0-1-1,0 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4:24.87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269 0 0,'24'24'94,"-24"0"-79,0 1-15,0-1 16,25 1-16,-25-1 15,24 1-15,-24-1 16,0 0-16,25 1 16,-1-1-1,-24 1 1,25-25-16,-25 24 16,0 1-1,24-1 1,-24 0-1,0 1 32,0-1-31,0 1 0,0-1-16,-24 0 15,-1 1-15,1-1 16,24 1-16,-25-1 15,25 1-15,-24-25 16,-1 24-16,1 0 16,0-24 15,-1 0 94,25-24-125,-24 24 16,-1-24-1,1-1-15,0 1 16,-1 24-1,25-25-15,-24 25 16,-1 0-16,25-24 16,-24 24-16,-1 0 31,25-25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3:54:01.16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483606-E99E-48E3-8189-2C4B0C60EA6B}" emma:medium="tactile" emma:mode="ink">
          <msink:context xmlns:msink="http://schemas.microsoft.com/ink/2010/main" type="inkDrawing"/>
        </emma:interpretation>
      </emma:emma>
    </inkml:annotationXML>
    <inkml:trace contextRef="#ctx0" brushRef="#br0">0 1148 0,'0'-25'15,"0"1"1,25-1-16,-25 1 16,0-1-1,0 1-15,24-25 16,-24 25-16,0-25 15,0 0-15,25 0 16,-25 0-16,24-24 0,0 24 16,1 0-1,-1 1-15,-24-1 16,0 0-16,25 24 16,-25 1-16,49-49 15,-25 24-15,-24 0 0,24 25 16,1-1-1,-1-24-15,1 25 16,-1 24-16,-24-25 16,0 1-16,25 24 15,-25-24 1,24 24 171,-24 24-187,24 25 16,1-25-16,-1 1 16,1 24-16,-1-1 15,1 1-15,-1-24 16,0-1-16,1 1 16,-25-1-16,49 0 15,-25 25-15,0-24 16,-24-1-16,25-24 15,-25 25-15,24-1 16,-24 25-16,0-25 16,0 25-16,0 0 15,0 0-15,0 0 16,0-1-16,0 1 16,0-24-16,0-1 15,0 1-15,0-1 16,0 0 93,0 1-93,0-1-1,0 1 1,0-50 78,0 1-79,-24 24-15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5T11:44:24.87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1761 428 0,'-24'0'63,"-1"0"30,1 0-14,-1 0-64,1 0 1,0 0 15,-1 0-15,25 24-1,-24-24-15,-1 0 16,1 0 15,-1 0 0,1 0-15,0 0 0,-1 0 15,1 0-15,-1 0 30,1 0-14,0 0-17,-1 0 17,1 0-17,-1 0-15,1 0 31,-1 0-15,1 0 0,0 0 31,-1 0-47,1 0 15,-1 0-15,1 0 16,-1 0-1,1 0 1,24-24 0,-24 24-1,-1 0 32,1 0-31,-1 0-1,1 0-15,-1 0 16,1 0 0,0 0-16,-1 0 15,1 0 17,-1 0-32,1 0 15,0 0 1,-1 0-1,1 0 1,-1-25-16,1 25 31,-1 0-15,1 0 0,0 0-1,-1 0 1,1 0 31,-1 0-47,1 0 31,-1 0-15,25-24-1,-24 24 16,0 0-15,-1 0 15,1 0-15,-1 0 46,1 0-46,-1 0 15,1 0 32,24-25-48,-24 25-15,-1 0 16,1 0 0,-1 0-1,1 0 1,24-24 15,-24 24 0,-1-25 79,25 1-79,0 0 0,0-1 1,0 1-17,-24 24 1,24-25-1,0 1 17,0-1 15,0 1-1,24 24 204,-24-24-234,25 24 0,-1-25 15,0 25-15,1 0-1,-1 0 32,1-24-31,-1 24 15,0 0 0,1 0 32,-1-25-48,1 25 1,-1 0 0,1 0-1,-1 0 1,0 0-1,1 0 1,-1 0 0,1 0-16,-1 0 31,1 0-31,-1 0 16,0 0-1,1 0 16,-1 0-15,1 0 15,-1 0-15,1 0-16,-1 0 16,0 0-16,1 0 15,-1 0 1,1 25-1,-1-25-15,0 0 79,1 0-64,-1 0 1,1 0-16,-1 0 15,1 0 1,-1 0 15,0 0-15,-24 24-16,25-24 16,-1 0-1,1 0 1,-1 0-1,1 0 1,-1 0 0,0 0-16,25 0 15,-24 0-15,-1 0 32,-24 25-17,25-25 16,-1 0-31,0 0 16,1 0 0,-1 0-16,1 0 15,-1 24 1,0-24-16,1 0 16,-1 0-1,1 0 32,-1 0-47,1 0 16,-1 0-16,-24 24 15,24-24-15,1 0 32,-1 0 14,1 0-46,-1 0 32,-24 25-17,25-25 48,-25 24-32,24-24-15,-24 25-1,0-1 48,0 1-48,0-1 1,0 0 0,0 25 15,0-24-15,0-1 15,0 1 250</inkml:trace>
  <inkml:trace contextRef="#ctx0" brushRef="#br0" timeOffset="1">3764 1429 0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3:54:02.4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9E3155-AD38-46C0-B066-97C2A0AD8956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0,'24'0'156,"1"0"-140,-1 0-1,25 0-15,0 0 16,0 0-16,-1 0 16,1 0-16,0 0 15,0 0-15,-25 0 16,1 0-16,-1 0 15,1 0-15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3:54:44.20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C255D4-6A56-41CC-B25C-5F3D25AD0F24}" emma:medium="tactile" emma:mode="ink">
          <msink:context xmlns:msink="http://schemas.microsoft.com/ink/2010/main" type="writingRegion" rotatedBoundingBox="4619,10705 5627,14589 4871,14785 3862,10901"/>
        </emma:interpretation>
      </emma:emma>
    </inkml:annotationXML>
    <inkml:traceGroup>
      <inkml:annotationXML>
        <emma:emma xmlns:emma="http://www.w3.org/2003/04/emma" version="1.0">
          <emma:interpretation id="{41BEEB00-6590-4CFF-ADEA-A82A6EC87E74}" emma:medium="tactile" emma:mode="ink">
            <msink:context xmlns:msink="http://schemas.microsoft.com/ink/2010/main" type="paragraph" rotatedBoundingBox="4619,10705 5627,14589 4871,14785 3862,109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3AC055-CAC5-4C3C-B547-BBAB9D2EEE10}" emma:medium="tactile" emma:mode="ink">
              <msink:context xmlns:msink="http://schemas.microsoft.com/ink/2010/main" type="line" rotatedBoundingBox="4619,10705 5627,14589 4871,14785 3862,10901"/>
            </emma:interpretation>
          </emma:emma>
        </inkml:annotationXML>
        <inkml:traceGroup>
          <inkml:annotationXML>
            <emma:emma xmlns:emma="http://www.w3.org/2003/04/emma" version="1.0">
              <emma:interpretation id="{FB0CF849-F8F4-437F-9B8D-01E68EB25717}" emma:medium="tactile" emma:mode="ink">
                <msink:context xmlns:msink="http://schemas.microsoft.com/ink/2010/main" type="inkWord" rotatedBoundingBox="4557,10721 4943,12211 4249,12391 3862,1090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171 0 0,'0'25'94,"0"-1"-78,0 1-1,0-1 16,0 1-31,0-1 32,0 0-17,0 1-15,0-1 16,0 1 0,0-1-16,0 1 15,-24-1-15,24 0 16,0 1-1,0-1-15,0 1 16,0-1-16,0 0 16,0 1-16,0-1 15,0 1-15,0-1 16,0 1-16,0-1 16,-24 0-16,24 1 15,0-1-15,0 1 16,0-1-16,0 1 15,0-1-15,0 0 16,0 1-16,0-1 16,0 1-16,0-1 15,0 1-15,0-1 16,0 0 0,-25-24 140,1 0-125,-1 0-15,25-24-16,-24 24 15,-1-49-15</inkml:trace>
          <inkml:trace contextRef="#ctx0" brushRef="#br0" timeOffset="3466.9988">98-122 0,'25'0'172,"-1"-24"-172,0 24 16,1 0-1,-1 0-15,1-25 16,-1 25-16,1 0 16,-1 0-16,0 0 15,1 0 79,-1 25-63,-24-1-15,25 1 0,-25-1-16,0 1 15,24-1-15,-24 0 16,25 1-16,-25-1 15,0 1-15,0-1 16,0 1-16,24-1 16,-24 0-1,0 1 1,24-1-16,-24 1 16,0-1-1,0 1 1,0-1-16,0 0 15,0 1 1,0-1 0,0 1-1,0-1 1,0 0-16,0 1 16,-24 24-16,0-25 15,-1 1-15,1-1 16,-1 0-1,1 1 1,-1-25-16,1 24 16,0 1-16,-1-25 15,-24 0-15,25 24 16,-1-24-16,1 0 16,48 0 187,1 0-188,-1 0 1,1 0-16,-1 0 16,1-24-1,-1 24-15,0 0 16,1-25-1,-1 25-15,1 0 16,-1 0-16,1 0 16,-1 0-16,0 0 15,1 0-15,-1 0 16,1 0 46,-1 25-46,-24-1 0,24-24-1,-24 25 1,25-25-16,-25 24 16,24 0-16,-24 1 15,25-1-15,-25 1 16,0-1-16,0 1 15,0-1-15,0 0 16,0 1-16,0-1 16,-25 25-16,1-25 15,24 1-15,-25-1 16,25 1-16,-24-1 16,24 1-16,-24-1 15,-1 0 1,1 1-16,-1-1 15,1 1 1,0-25 0,-1 0-1,25 24-15,-24-24 16,-1 0 15,1 0 110,-1 0-126,1 0 17,0 0 61,-1 0-77,1 0 47,-1-24 62,25-1 0,0 1-94,-24-1-16,24 1 1,0 0-16,0-1 16,0 1 15,-25 24-31,25-25 16,-24 25-16,24-24 15,0-1 1,-24 25 31,-1-24-32,1 24 17,-1-24 202,1 24-203,24 24 0,24 0-15</inkml:trace>
        </inkml:traceGroup>
        <inkml:traceGroup>
          <inkml:annotationXML>
            <emma:emma xmlns:emma="http://www.w3.org/2003/04/emma" version="1.0">
              <emma:interpretation id="{9E77DB63-98A7-4366-97EF-8E7A352BABEC}" emma:medium="tactile" emma:mode="ink">
                <msink:context xmlns:msink="http://schemas.microsoft.com/ink/2010/main" type="inkWord" rotatedBoundingBox="5357,13549 5627,14589 5040,14741 4771,13701"/>
              </emma:interpretation>
              <emma:one-of disjunction-type="recognition" id="oneOf1">
                <emma:interpretation id="interp1" emma:lang="" emma:confidence="0">
                  <emma:literal>U</emma:literal>
                </emma:interpretation>
                <emma:interpretation id="interp2" emma:lang="" emma:confidence="0">
                  <emma:literal>u</emma:literal>
                </emma:interpretation>
                <emma:interpretation id="interp3" emma:lang="" emma:confidence="0">
                  <emma:literal>와</emma:literal>
                </emma:interpretation>
                <emma:interpretation id="interp4" emma:lang="" emma:confidence="0">
                  <emma:literal>ㄴ</emma:literal>
                </emma:interpretation>
                <emma:interpretation id="interp5" emma:lang="" emma:confidence="0">
                  <emma:literal>사</emma:literal>
                </emma:interpretation>
              </emma:one-of>
            </emma:emma>
          </inkml:annotationXML>
          <inkml:trace contextRef="#ctx0" brushRef="#br0" timeOffset="6586.0063">1270 2834 0,'0'-25'0,"0"1"31,0-1 32,-24 25-48,24-24 1,-24 24-16,-1 0 15,1 0-15,-1-25 32,1 25-17,0 0 1,-1 0 0,1-24-1,-1 24 1,1 0-16,-1 0 15,1 0 1,0 0 15,-1 24-31,1 1 16,-1-25 0,25 24-16,-24-24 15,-1 25 1,25-1-1,-24-24 1,24 25-16,0-1 16,-24 0-1,24 1-15,0-1 16,0 1-16,0-1 16,0 0-16,0 1 15,0-1-15,0 1 16,0-1-16,0 1 15,0-1 1,0 0-16,0 1 16,24-1-16,0 1 15,-24-1 1,0 1-16,25-1 16,-1 0-16,1 1 15,-25-1-15,24 1 16,1 24-16,-25-25 15,24 0-15,0-24 16,-24 25-16,25-25 16,-25 24-16,24-24 15,1 25 1,-1-25 0,1 0-1,-1 48 1,0-48-16,1 25 15,-1-25-15,1 0 16,-1 0 0,0 0-1,1 0 1,-1 0-16,1 0 31,-1 0-31,1 0 16,-1 0-16,0 0 15,-24-25 126,25 25 31,-50 0 140,1 25-296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4:00:05.14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A3C6D3-AB56-4176-A41D-E81A516A1E5D}" emma:medium="tactile" emma:mode="ink">
          <msink:context xmlns:msink="http://schemas.microsoft.com/ink/2010/main" type="inkDrawing"/>
        </emma:interpretation>
      </emma:emma>
    </inkml:annotationXML>
    <inkml:trace contextRef="#ctx0" brushRef="#br0">0 1246 0,'0'-25'31,"25"25"47,-25-24-62,24-1-16,1 25 16,-25-48-16,24 23 0,1 1 15,-1-1-15,0-24 16,1 25-16,24-25 15,-25 25-15,1-1 16,-1-24 0,0 1-16,1 23 15,-1 1-15,1-25 0,-25 25 16,24-1-16,-24 1 16,25-1-16,-25 1 15,24 24 1,0-25-1,-24 1 1,25 24 15,-25-24-15,24-1 0,1 25-16,-25-24 15,24 24-15,0-25 16,25 1-16,-49-1 15,25 1-15,-1 0 16,1 24-16,-1-49 16,25 24-16,-25 1 15,-24-1-15,25 1 16,-1 0-16,25-1 16,-25 25-16,-24-24 15,25-1-15,-1 25 16,1-24-16,-1 24 31,-24-24 63,25 24-94,-25-25 31,24 25 63,-24 25-79,0-1-15,24 0 16,-24 1-16,49 24 16,-24-1-16,-1 26 15,25-1-15,-25 25 16,25 24-16,-24-49 16,23 25-16,-23-1 15,-1-48-15,1 0 16,24 0-16,-25 0 15,0 0-15,1 24 16,24-49-16,-49 25 16,24 0-16,1 0 15,-1 0-15,0-25 16,-24 25-16,0-25 16,25-24-16,-25 25 15,0-1-15,0 1 16,0-1-1,24 1 1,-24-1-16,0 0 16,0 1-16,0 24 15,25-49 1,-25 24-16,-25-48 141,1-1-141,-1-24 0,-23 25 15,-26-25 1,1-24-16,-49 24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4:00:06.06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4AA7C5-92E0-47B6-9FC2-72AE34EDE25B}" emma:medium="tactile" emma:mode="ink">
          <msink:context xmlns:msink="http://schemas.microsoft.com/ink/2010/main" type="inkDrawing"/>
        </emma:interpretation>
      </emma:emma>
    </inkml:annotationXML>
    <inkml:trace contextRef="#ctx0" brushRef="#br0">0 6 0,'24'0'94,"1"0"-79,-1 0-15,25 0 16,24 0-16,0 0 16,49 0-16,-24 0 15,0 0-15,24 0 16,-24 0-16,-25 24 16,-49-24-16,1 0 15,-1 0-15,-24 24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4:00:09.47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03D9BF-9981-42E0-9668-641A76CFCF9E}" emma:medium="tactile" emma:mode="ink">
          <msink:context xmlns:msink="http://schemas.microsoft.com/ink/2010/main" type="writingRegion" rotatedBoundingBox="21966,12573 21459,14089 20485,13763 20991,12248"/>
        </emma:interpretation>
      </emma:emma>
    </inkml:annotationXML>
    <inkml:traceGroup>
      <inkml:annotationXML>
        <emma:emma xmlns:emma="http://www.w3.org/2003/04/emma" version="1.0">
          <emma:interpretation id="{7849EA0F-17B8-4E59-9012-48CB8639B128}" emma:medium="tactile" emma:mode="ink">
            <msink:context xmlns:msink="http://schemas.microsoft.com/ink/2010/main" type="paragraph" rotatedBoundingBox="21966,12573 21459,14089 20485,13763 20991,12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077B0C-AFB9-4495-BC66-4BF5C72F236C}" emma:medium="tactile" emma:mode="ink">
              <msink:context xmlns:msink="http://schemas.microsoft.com/ink/2010/main" type="line" rotatedBoundingBox="21966,12573 21459,14089 20485,13763 20991,12248"/>
            </emma:interpretation>
          </emma:emma>
        </inkml:annotationXML>
        <inkml:traceGroup>
          <inkml:annotationXML>
            <emma:emma xmlns:emma="http://www.w3.org/2003/04/emma" version="1.0">
              <emma:interpretation id="{0962325F-7B5B-40E7-8D50-AE80BD6C6E9C}" emma:medium="tactile" emma:mode="ink">
                <msink:context xmlns:msink="http://schemas.microsoft.com/ink/2010/main" type="inkWord" rotatedBoundingBox="21966,12573 21533,13869 20757,13610 21190,12314"/>
              </emma:interpretation>
              <emma:one-of disjunction-type="recognition" id="oneOf0">
                <emma:interpretation id="interp0" emma:lang="" emma:confidence="0">
                  <emma:literal>어</emma:literal>
                </emma:interpretation>
                <emma:interpretation id="interp1" emma:lang="" emma:confidence="0">
                  <emma:literal>서</emma:literal>
                </emma:interpretation>
                <emma:interpretation id="interp2" emma:lang="" emma:confidence="0">
                  <emma:literal>저</emma:literal>
                </emma:interpretation>
                <emma:interpretation id="interp3" emma:lang="" emma:confidence="0">
                  <emma:literal>머</emma:literal>
                </emma:interpretation>
                <emma:interpretation id="interp4" emma:lang="" emma:confidence="0">
                  <emma:literal>m</emma:literal>
                </emma:interpretation>
              </emma:one-of>
            </emma:emma>
          </inkml:annotationXML>
          <inkml:trace contextRef="#ctx0" brushRef="#br0">269-146 0,'73'0'15,"49"-25"-15,-24 25 16,-1 0-16,25-24 15,-48 0-15,-25 24 16,-25 0-16,0 24 16,1-24-16,-25 24 31,24 1-31,-24-1 16,0 1-16,0-1 15,0 0-15,0 1 16,0-1-16,-49 1 15,49-1-15,-24 1 16,0 23-16,-1-23 16,1-1-16,-1 1 15,1-1-15,-1 1 16,-23-1-16,23 25 16,-24-25-16,25 1 15,-1-1-15,-23 1 16,23-25-16,1 24 15,-1-24-15,1 0 16,48-24 125,25-1-141,-24 25 0,-1 0 15,0-24-15,1 24 16,-1 0 0,1 0-1,-1 0 63,1 0-62,-25 24 0,24-24-1,-24 25-15,24-25 16,-24 24-16,25 0 15,-25 1 17,24-25-32,-24 24 15,0 1-15,0-1 16,0 0 0,0 1-16,0-1 15,0 1 1,0-1-16,0 1 15,0-1-15,0 0 16,-24-24 0,24 25-1,-25-1 1,25 1-16,-24-25 16,0 24-1,24 1 1,-25-25-16,1 24 15,-1-24-15,1 24 16,-1-24 0,1 0-16,0 25 15,-1-25-15,1 0 16,-1 0-16,1 0 16,-1 0-16,1 0 15,0 0 1,-1 0-16,1 0 15,24 24 298,-73 1-313</inkml:trace>
        </inkml:traceGroup>
        <inkml:traceGroup>
          <inkml:annotationXML>
            <emma:emma xmlns:emma="http://www.w3.org/2003/04/emma" version="1.0">
              <emma:interpretation id="{930BAD9E-00F8-4F91-AAEF-8CB412DBFA92}" emma:medium="tactile" emma:mode="ink">
                <msink:context xmlns:msink="http://schemas.microsoft.com/ink/2010/main" type="inkWord" rotatedBoundingBox="21522,12954 21175,13994 20485,13763 20833,12724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888.0012">0 0 0,'0'25'78,"24"-1"-78,1 25 15,-1-25-15,25 74 16,-25-49-16,25 49 16,-49-25-16,25 0 15,-1 25-15,1 24 16,-1-24-16,0 24 16,-24-73-16,0 24 15,0-49-15,0 1 16,0-1-16,25 1 15,-25-1-15,0 0 16,0 1-16,0-1 16,0-48 124,0-25-140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kumimoji="0"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3948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kumimoji="0"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fld id="{6B92A161-3C7D-4938-A4BD-B9951294AB8B}" type="datetimeFigureOut">
              <a:rPr lang="en-US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pPr fontAlgn="ctr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</a:pPr>
              <a:t>9/5/2021</a:t>
            </a:fld>
            <a:endParaRPr lang="en-US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r>
              <a:rPr lang="en-US" altLang="ko-KR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t>Page </a:t>
            </a:r>
            <a:fld id="{536181E3-E560-4B82-803C-8343431BE99D}" type="slidenum">
              <a:rPr lang="en-US" altLang="ko-KR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pPr fontAlgn="ctr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</a:pPr>
              <a:t>‹#›</a:t>
            </a:fld>
            <a:endParaRPr lang="en-US" altLang="ko-KR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18" r:id="rId1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customXml" Target="../ink/ink7.xml"/><Relationship Id="rId7" Type="http://schemas.openxmlformats.org/officeDocument/2006/relationships/image" Target="../media/image25.emf"/><Relationship Id="rId12" Type="http://schemas.openxmlformats.org/officeDocument/2006/relationships/image" Target="../media/image24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11" Type="http://schemas.openxmlformats.org/officeDocument/2006/relationships/customXml" Target="../ink/ink9.xml"/><Relationship Id="rId10" Type="http://schemas.openxmlformats.org/officeDocument/2006/relationships/image" Target="../media/image22.png"/><Relationship Id="rId9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microsoft.com/office/2007/relationships/hdphoto" Target="../media/hdphoto3.wdp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customXml" Target="../ink/ink15.xml"/><Relationship Id="rId18" Type="http://schemas.openxmlformats.org/officeDocument/2006/relationships/image" Target="../media/image19.emf"/><Relationship Id="rId26" Type="http://schemas.openxmlformats.org/officeDocument/2006/relationships/customXml" Target="../ink/ink21.xml"/><Relationship Id="rId3" Type="http://schemas.openxmlformats.org/officeDocument/2006/relationships/customXml" Target="../ink/ink10.xml"/><Relationship Id="rId21" Type="http://schemas.openxmlformats.org/officeDocument/2006/relationships/image" Target="../media/image42.emf"/><Relationship Id="rId7" Type="http://schemas.openxmlformats.org/officeDocument/2006/relationships/customXml" Target="../ink/ink12.xml"/><Relationship Id="rId12" Type="http://schemas.openxmlformats.org/officeDocument/2006/relationships/image" Target="../media/image38.emf"/><Relationship Id="rId17" Type="http://schemas.openxmlformats.org/officeDocument/2006/relationships/customXml" Target="../ink/ink17.xml"/><Relationship Id="rId25" Type="http://schemas.openxmlformats.org/officeDocument/2006/relationships/image" Target="../media/image44.emf"/><Relationship Id="rId2" Type="http://schemas.openxmlformats.org/officeDocument/2006/relationships/image" Target="../media/image32.png"/><Relationship Id="rId16" Type="http://schemas.openxmlformats.org/officeDocument/2006/relationships/image" Target="../media/image40.emf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.emf"/><Relationship Id="rId11" Type="http://schemas.openxmlformats.org/officeDocument/2006/relationships/customXml" Target="../ink/ink14.xml"/><Relationship Id="rId24" Type="http://schemas.openxmlformats.org/officeDocument/2006/relationships/customXml" Target="../ink/ink20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23" Type="http://schemas.openxmlformats.org/officeDocument/2006/relationships/image" Target="../media/image43.emf"/><Relationship Id="rId10" Type="http://schemas.openxmlformats.org/officeDocument/2006/relationships/image" Target="../media/image37.emf"/><Relationship Id="rId19" Type="http://schemas.openxmlformats.org/officeDocument/2006/relationships/image" Target="../media/image33.png"/><Relationship Id="rId4" Type="http://schemas.openxmlformats.org/officeDocument/2006/relationships/image" Target="../media/image34.emf"/><Relationship Id="rId9" Type="http://schemas.openxmlformats.org/officeDocument/2006/relationships/customXml" Target="../ink/ink13.xml"/><Relationship Id="rId14" Type="http://schemas.openxmlformats.org/officeDocument/2006/relationships/image" Target="../media/image39.emf"/><Relationship Id="rId22" Type="http://schemas.openxmlformats.org/officeDocument/2006/relationships/customXml" Target="../ink/ink19.xml"/><Relationship Id="rId27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8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23.xml"/><Relationship Id="rId5" Type="http://schemas.openxmlformats.org/officeDocument/2006/relationships/image" Target="../media/image47.emf"/><Relationship Id="rId4" Type="http://schemas.openxmlformats.org/officeDocument/2006/relationships/customXml" Target="../ink/ink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3.png"/><Relationship Id="rId5" Type="http://schemas.microsoft.com/office/2007/relationships/hdphoto" Target="../media/hdphoto7.wdp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51.emf"/><Relationship Id="rId3" Type="http://schemas.openxmlformats.org/officeDocument/2006/relationships/image" Target="../media/image46.png"/><Relationship Id="rId7" Type="http://schemas.openxmlformats.org/officeDocument/2006/relationships/image" Target="../media/image46.emf"/><Relationship Id="rId12" Type="http://schemas.openxmlformats.org/officeDocument/2006/relationships/customXml" Target="../ink/ink28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25.xml"/><Relationship Id="rId11" Type="http://schemas.openxmlformats.org/officeDocument/2006/relationships/image" Target="../media/image50.emf"/><Relationship Id="rId5" Type="http://schemas.openxmlformats.org/officeDocument/2006/relationships/image" Target="../media/image41.emf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4.emf"/><Relationship Id="rId5" Type="http://schemas.openxmlformats.org/officeDocument/2006/relationships/customXml" Target="../ink/ink29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2.png"/><Relationship Id="rId7" Type="http://schemas.openxmlformats.org/officeDocument/2006/relationships/customXml" Target="../ink/ink31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0.emf"/><Relationship Id="rId5" Type="http://schemas.openxmlformats.org/officeDocument/2006/relationships/customXml" Target="../ink/ink30.xml"/><Relationship Id="rId10" Type="http://schemas.openxmlformats.org/officeDocument/2006/relationships/image" Target="../media/image62.emf"/><Relationship Id="rId4" Type="http://schemas.openxmlformats.org/officeDocument/2006/relationships/image" Target="../media/image53.png"/><Relationship Id="rId9" Type="http://schemas.openxmlformats.org/officeDocument/2006/relationships/customXml" Target="../ink/ink3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5.emf"/><Relationship Id="rId5" Type="http://schemas.openxmlformats.org/officeDocument/2006/relationships/customXml" Target="../ink/ink34.xml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customXml" Target="../ink/ink3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1.emf"/><Relationship Id="rId7" Type="http://schemas.openxmlformats.org/officeDocument/2006/relationships/image" Target="../media/image34.emf"/><Relationship Id="rId12" Type="http://schemas.openxmlformats.org/officeDocument/2006/relationships/customXml" Target="../ink/ink39.xml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70.emf"/><Relationship Id="rId15" Type="http://schemas.openxmlformats.org/officeDocument/2006/relationships/image" Target="../media/image72.emf"/><Relationship Id="rId10" Type="http://schemas.openxmlformats.org/officeDocument/2006/relationships/customXml" Target="../ink/ink38.xml"/><Relationship Id="rId9" Type="http://schemas.openxmlformats.org/officeDocument/2006/relationships/image" Target="../media/image56.png"/><Relationship Id="rId14" Type="http://schemas.openxmlformats.org/officeDocument/2006/relationships/customXml" Target="../ink/ink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emf"/><Relationship Id="rId3" Type="http://schemas.openxmlformats.org/officeDocument/2006/relationships/image" Target="../media/image17.png"/><Relationship Id="rId12" Type="http://schemas.openxmlformats.org/officeDocument/2006/relationships/customXml" Target="../ink/ink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1.xml"/><Relationship Id="rId11" Type="http://schemas.openxmlformats.org/officeDocument/2006/relationships/image" Target="../media/image18.emf"/><Relationship Id="rId5" Type="http://schemas.openxmlformats.org/officeDocument/2006/relationships/image" Target="../media/image19.png"/><Relationship Id="rId10" Type="http://schemas.openxmlformats.org/officeDocument/2006/relationships/customXml" Target="../ink/ink2.xml"/><Relationship Id="rId4" Type="http://schemas.openxmlformats.org/officeDocument/2006/relationships/image" Target="../media/image18.png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customXml" Target="../ink/ink4.xml"/><Relationship Id="rId7" Type="http://schemas.openxmlformats.org/officeDocument/2006/relationships/customXml" Target="../ink/ink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emf"/><Relationship Id="rId10" Type="http://schemas.openxmlformats.org/officeDocument/2006/relationships/image" Target="../media/image23.emf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pic>
              <p:nvPicPr>
                <p:cNvPr id="2" name="Picture 2" descr="1226-2-1 copy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" name="Picture 12" descr="C:\Documents and Settings\샬라르\바탕 화면\아던트\[완료] KOEB\교육자료\bg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9779" y="1720057"/>
                  <a:ext cx="6384221" cy="4685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8000"/>
                        </a14:imgEffect>
                        <a14:imgEffect>
                          <a14:brightnessContrast bright="-5000" contrast="2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85" y="352078"/>
                <a:ext cx="2238375" cy="62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4303400" y="6074676"/>
              <a:ext cx="43924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9pPr>
            </a:lstStyle>
            <a:p>
              <a:pPr marL="292100" indent="-292100" algn="ctr" fontAlgn="ctr">
                <a:spcBef>
                  <a:spcPct val="10000"/>
                </a:spcBef>
                <a:buClr>
                  <a:srgbClr val="660066"/>
                </a:buClr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컴퓨터공학과 유 갑상 교수</a:t>
              </a:r>
              <a:endPara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endParaRPr>
            </a:p>
          </p:txBody>
        </p:sp>
      </p:grp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3851920" y="3212976"/>
            <a:ext cx="1899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latin typeface="맑은 고딕" pitchFamily="50" charset="-127"/>
              </a:rPr>
              <a:t>2021</a:t>
            </a:r>
            <a:r>
              <a:rPr lang="ko-KR" altLang="en-US" sz="1600" dirty="0" smtClean="0">
                <a:latin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</a:rPr>
              <a:t>09</a:t>
            </a:r>
            <a:r>
              <a:rPr lang="ko-KR" altLang="en-US" sz="1600" dirty="0" smtClean="0">
                <a:latin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827584" y="1336537"/>
            <a:ext cx="7128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6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웹서버</a:t>
            </a:r>
            <a:r>
              <a:rPr lang="ko-KR" altLang="en-US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 구축 프로그래밍</a:t>
            </a:r>
            <a:endParaRPr lang="en-US" altLang="ko-KR" sz="3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718861" y="1954298"/>
            <a:ext cx="7128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프로그래밍 작성과 실행</a:t>
            </a:r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)</a:t>
            </a:r>
            <a:endParaRPr lang="en-US" altLang="ko-KR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726074"/>
      </p:ext>
    </p:extLst>
  </p:cSld>
  <p:clrMapOvr>
    <a:masterClrMapping/>
  </p:clrMapOvr>
  <p:transition advTm="1221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9" y="1471714"/>
            <a:ext cx="5789237" cy="4005344"/>
          </a:xfrm>
          <a:prstGeom prst="rect">
            <a:avLst/>
          </a:prstGeom>
          <a:ln>
            <a:solidFill>
              <a:srgbClr val="808080"/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315726" y="512117"/>
            <a:ext cx="282532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03.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프로그램 작성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941231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6.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프로그램 실행 확인</a:t>
              </a: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크롬</a:t>
              </a: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_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브라우저</a:t>
              </a: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잉크 17"/>
              <p14:cNvContentPartPr/>
              <p14:nvPr/>
            </p14:nvContentPartPr>
            <p14:xfrm>
              <a:off x="4914720" y="2206828"/>
              <a:ext cx="668880" cy="62460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6440" y="2198548"/>
                <a:ext cx="68544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잉크 18"/>
              <p14:cNvContentPartPr/>
              <p14:nvPr/>
            </p14:nvContentPartPr>
            <p14:xfrm>
              <a:off x="5064480" y="2486188"/>
              <a:ext cx="343080" cy="1980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6200" y="2477908"/>
                <a:ext cx="3596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7944" y="3717032"/>
            <a:ext cx="4781550" cy="2228850"/>
          </a:xfrm>
          <a:prstGeom prst="rect">
            <a:avLst/>
          </a:prstGeom>
          <a:ln>
            <a:solidFill>
              <a:schemeClr val="accent2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잉크 20"/>
              <p14:cNvContentPartPr/>
              <p14:nvPr/>
            </p14:nvContentPartPr>
            <p14:xfrm>
              <a:off x="7546590" y="4941378"/>
              <a:ext cx="363600" cy="535680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38310" y="4933098"/>
                <a:ext cx="380160" cy="5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49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988"/>
    </mc:Choice>
    <mc:Fallback xmlns="">
      <p:transition spd="slow" advTm="6798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755576" y="1887077"/>
            <a:ext cx="7663337" cy="223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852" y="1199255"/>
            <a:ext cx="8024954" cy="523220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에디터에서 프로그램 소스를 변형하여 브라우저를 통한 결과를 확인해 보면서 구동 원리를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이해하여 본다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315726" y="512117"/>
            <a:ext cx="282532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03.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프로그램 작성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5484664" y="4174186"/>
            <a:ext cx="2934249" cy="1944216"/>
          </a:xfrm>
          <a:prstGeom prst="roundRect">
            <a:avLst>
              <a:gd name="adj" fmla="val 4457"/>
            </a:avLst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3935" y="4974730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아파치 서버 접수하여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파서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전달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7732" y="5369465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PHP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파서에서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스크립트를 수행하여 아파치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서버에 전달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977534" y="4174186"/>
            <a:ext cx="3132233" cy="1944216"/>
          </a:xfrm>
          <a:prstGeom prst="roundRect">
            <a:avLst>
              <a:gd name="adj" fmla="val 4457"/>
            </a:avLst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4373606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에디터에 프로그램 소스 변경한다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616" y="4630468"/>
            <a:ext cx="2329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class1/first1.php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다시 저장한다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>
            <a:stCxn id="11" idx="3"/>
            <a:endCxn id="8" idx="1"/>
          </p:cNvCxnSpPr>
          <p:nvPr/>
        </p:nvCxnSpPr>
        <p:spPr bwMode="auto">
          <a:xfrm>
            <a:off x="4109767" y="5146294"/>
            <a:ext cx="1374897" cy="0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H="1">
            <a:off x="4109767" y="5541466"/>
            <a:ext cx="1374897" cy="0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468375" y="4935205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51948" y="551126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응답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28" y="2004100"/>
            <a:ext cx="3644001" cy="201092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26276" y="5031447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class1/first1.php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749" y="5415027"/>
            <a:ext cx="2400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 실행 결과를 확인한다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01" y="2052484"/>
            <a:ext cx="3488314" cy="168801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4" name="포인트가 16개인 별 33"/>
          <p:cNvSpPr/>
          <p:nvPr/>
        </p:nvSpPr>
        <p:spPr bwMode="auto">
          <a:xfrm>
            <a:off x="3827755" y="3213878"/>
            <a:ext cx="1615329" cy="1103105"/>
          </a:xfrm>
          <a:prstGeom prst="star16">
            <a:avLst/>
          </a:prstGeom>
          <a:solidFill>
            <a:srgbClr val="FFFF00">
              <a:alpha val="92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모니터에 두개의 윈도우를 구성하여 확인</a:t>
            </a:r>
          </a:p>
        </p:txBody>
      </p:sp>
    </p:spTree>
    <p:extLst>
      <p:ext uri="{BB962C8B-B14F-4D97-AF65-F5344CB8AC3E}">
        <p14:creationId xmlns:p14="http://schemas.microsoft.com/office/powerpoint/2010/main" val="5964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271"/>
    </mc:Choice>
    <mc:Fallback xmlns="">
      <p:transition spd="slow" advTm="16427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852" y="1199255"/>
            <a:ext cx="8239756" cy="523220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파일 관리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에디터에서 작업한 프로그램 소스 파일은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자신의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class1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폴더에 별도로 관리 하시기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바랍니다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315726" y="512117"/>
            <a:ext cx="282532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03.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프로그램 작성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4763" y="1850372"/>
            <a:ext cx="768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C/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Bitnami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/wampstack-8.0.9-0/apache2/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htdocs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class1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화일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686" y="2347601"/>
            <a:ext cx="8081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브라우저를 실행한 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</a:t>
            </a:r>
            <a:r>
              <a:rPr lang="en-US" altLang="ko-KR" sz="14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class1/03_date.php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주소창에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입력하면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부라우저에서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즉시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실행이 가능하게 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tdocs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웹서버의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루트 디렉토리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생략해도 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5508104" y="3429000"/>
            <a:ext cx="288032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5508104" y="4979008"/>
            <a:ext cx="648072" cy="572392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의문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4" name="포인트가 12개인 별 13"/>
          <p:cNvSpPr/>
          <p:nvPr/>
        </p:nvSpPr>
        <p:spPr bwMode="auto">
          <a:xfrm>
            <a:off x="6156176" y="4874838"/>
            <a:ext cx="2160240" cy="780732"/>
          </a:xfrm>
          <a:prstGeom prst="star12">
            <a:avLst/>
          </a:prstGeom>
          <a:solidFill>
            <a:srgbClr val="FFFF00">
              <a:alpha val="49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 시스템의 시간과 실제 시간은 맞지 않을까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811" y="3036450"/>
            <a:ext cx="2390775" cy="13811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02" y="2906013"/>
            <a:ext cx="4231324" cy="302782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4997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1681277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 정리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516898" y="2961606"/>
            <a:ext cx="2934249" cy="1944216"/>
          </a:xfrm>
          <a:prstGeom prst="roundRect">
            <a:avLst>
              <a:gd name="adj" fmla="val 4457"/>
            </a:avLst>
          </a:prstGeom>
          <a:solidFill>
            <a:srgbClr val="FFFF00">
              <a:alpha val="24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7239" y="3655409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변수와 상수 생성과 활용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09768" y="2961606"/>
            <a:ext cx="3132233" cy="1944216"/>
          </a:xfrm>
          <a:prstGeom prst="roundRect">
            <a:avLst>
              <a:gd name="adj" fmla="val 4457"/>
            </a:avLst>
          </a:prstGeom>
          <a:solidFill>
            <a:schemeClr val="accent1">
              <a:alpha val="18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850" y="3469934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작성과 실행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6533" y="3796564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실행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7850" y="4118883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실습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4514702" y="3599028"/>
            <a:ext cx="504056" cy="72008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0112" y="3974867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실습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51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2925" y="1628800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24991" y="2609005"/>
            <a:ext cx="8136246" cy="832947"/>
            <a:chOff x="233" y="948"/>
            <a:chExt cx="4912" cy="568"/>
          </a:xfrm>
        </p:grpSpPr>
        <p:pic>
          <p:nvPicPr>
            <p:cNvPr id="6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변수와 상수 생성과 활용</a:t>
              </a:r>
              <a:endParaRPr lang="ko-KR" altLang="en-US" sz="25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43629" y="2745183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24992" y="3360234"/>
            <a:ext cx="7930852" cy="832947"/>
            <a:chOff x="233" y="1451"/>
            <a:chExt cx="4788" cy="568"/>
          </a:xfrm>
        </p:grpSpPr>
        <p:pic>
          <p:nvPicPr>
            <p:cNvPr id="9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실습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04062" y="3492958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323528" y="4152322"/>
            <a:ext cx="7930852" cy="832947"/>
            <a:chOff x="233" y="1451"/>
            <a:chExt cx="4788" cy="568"/>
          </a:xfrm>
        </p:grpSpPr>
        <p:pic>
          <p:nvPicPr>
            <p:cNvPr id="14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실습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3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02598" y="4285046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5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변수와 상수생성 및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11560" y="1482575"/>
            <a:ext cx="8064896" cy="1510616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저장하기 위한 메모리 공간을 확보하여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식별자를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붙인 것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항상 고정되어 있는 값을 의미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변하지 않는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것으로 스크립트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전역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(global)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통용가능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변수에 대입하고자 하는 값 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43378" y="3753626"/>
            <a:ext cx="8133078" cy="186816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붙임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밑줄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(_)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식별자의 첫 글자는 반드시 영문자 또는 밑줄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(_)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시작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!, @, %, &amp;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공백은 사용불가 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올바른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age ,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st_tax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sno1 ..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잘못된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1%sno ,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-tax ..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580112" y="4914392"/>
            <a:ext cx="2448272" cy="890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ctr">
              <a:spcBef>
                <a:spcPct val="20000"/>
              </a:spcBef>
              <a:buClr>
                <a:srgbClr val="660066"/>
              </a:buClr>
              <a:tabLst>
                <a:tab pos="292100" algn="l"/>
                <a:tab pos="685800" algn="l"/>
              </a:tabLst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$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>
              <a:spcBef>
                <a:spcPct val="20000"/>
              </a:spcBef>
              <a:buClr>
                <a:srgbClr val="660066"/>
              </a:buClr>
              <a:tabLst>
                <a:tab pos="292100" algn="l"/>
                <a:tab pos="685800" algn="l"/>
              </a:tabLst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$a=3;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>
              <a:spcBef>
                <a:spcPct val="20000"/>
              </a:spcBef>
              <a:buClr>
                <a:srgbClr val="660066"/>
              </a:buClr>
              <a:tabLst>
                <a:tab pos="292100" algn="l"/>
                <a:tab pos="685800" algn="l"/>
              </a:tabLst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$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b=31.5;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588224" y="465796"/>
            <a:ext cx="2465289" cy="38048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04. </a:t>
            </a:r>
            <a:r>
              <a:rPr lang="ko-KR" altLang="en-US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상수</a:t>
            </a:r>
            <a:endParaRPr lang="ko-KR" altLang="en-US" sz="2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35683" y="980728"/>
            <a:ext cx="6124549" cy="374586"/>
            <a:chOff x="393848" y="1050245"/>
            <a:chExt cx="6124549" cy="374586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1. 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변수 </a:t>
              </a: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&amp;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상수정의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39552" y="3302985"/>
            <a:ext cx="6124549" cy="374586"/>
            <a:chOff x="393848" y="1050245"/>
            <a:chExt cx="6124549" cy="374586"/>
          </a:xfrm>
        </p:grpSpPr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2. 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변수 생성규칙과 사용법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8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552" y="4581128"/>
            <a:ext cx="6124549" cy="374586"/>
            <a:chOff x="393848" y="1050245"/>
            <a:chExt cx="6124549" cy="374586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3. 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상수생성 사용법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변수와 상수생성 및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6" y="980728"/>
            <a:ext cx="417646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54" y="4608124"/>
            <a:ext cx="4457538" cy="100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5682" y="4962654"/>
            <a:ext cx="3124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형식 </a:t>
            </a:r>
            <a:r>
              <a:rPr lang="en-US" altLang="ko-KR" sz="1600" b="1" dirty="0"/>
              <a:t>- Define (</a:t>
            </a:r>
            <a:r>
              <a:rPr lang="ko-KR" altLang="en-US" sz="1600" b="1" dirty="0" err="1"/>
              <a:t>상수명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); </a:t>
            </a:r>
            <a:endParaRPr lang="ko-KR" altLang="en-US" sz="1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70" y="5676089"/>
            <a:ext cx="3182292" cy="52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0538" y="2257127"/>
            <a:ext cx="2818400" cy="276999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와 </a:t>
            </a:r>
            <a:r>
              <a:rPr lang="en-US" altLang="ko-KR" sz="1200" b="1" dirty="0">
                <a:solidFill>
                  <a:srgbClr val="0000CC"/>
                </a:solidFill>
                <a:latin typeface="+mj-lt"/>
              </a:rPr>
              <a:t>b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의 값들을 더하여 </a:t>
            </a:r>
            <a:r>
              <a:rPr lang="en-US" altLang="ko-KR" sz="1200" b="1" dirty="0">
                <a:solidFill>
                  <a:srgbClr val="0000CC"/>
                </a:solidFill>
                <a:latin typeface="+mj-lt"/>
              </a:rPr>
              <a:t>tot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변수에 대입 </a:t>
            </a:r>
            <a:endParaRPr lang="ko-KR" altLang="en-US" sz="120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0538" y="2564904"/>
            <a:ext cx="2754280" cy="276999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  <a:latin typeface="+mj-lt"/>
              </a:rPr>
              <a:t>문자 값 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저장할 때는 따옴표</a:t>
            </a:r>
            <a:r>
              <a:rPr lang="en-US" altLang="ko-KR" sz="1200" b="1" dirty="0">
                <a:solidFill>
                  <a:srgbClr val="0000CC"/>
                </a:solidFill>
                <a:latin typeface="+mj-lt"/>
              </a:rPr>
              <a:t>(“ “) 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사용 </a:t>
            </a:r>
            <a:endParaRPr lang="ko-KR" altLang="en-US" sz="120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8880" y="3068960"/>
            <a:ext cx="4017446" cy="307777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j-lt"/>
              </a:rPr>
              <a:t>Echo</a:t>
            </a:r>
            <a:r>
              <a:rPr lang="ko-KR" altLang="en-US" sz="1400" b="1" dirty="0">
                <a:latin typeface="+mj-lt"/>
              </a:rPr>
              <a:t>명령문을 통해 화면에 해당 </a:t>
            </a:r>
            <a:r>
              <a:rPr lang="ko-KR" altLang="en-US" sz="1400" b="1" dirty="0" smtClean="0">
                <a:latin typeface="+mj-lt"/>
              </a:rPr>
              <a:t>변수 값을 </a:t>
            </a:r>
            <a:r>
              <a:rPr lang="ko-KR" altLang="en-US" sz="1400" b="1" dirty="0">
                <a:latin typeface="+mj-lt"/>
              </a:rPr>
              <a:t>출력 </a:t>
            </a:r>
            <a:endParaRPr lang="ko-KR" altLang="en-US" sz="1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6568" y="1700808"/>
            <a:ext cx="1596912" cy="307777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lt"/>
              </a:rPr>
              <a:t>변수에 </a:t>
            </a:r>
            <a:r>
              <a:rPr lang="ko-KR" altLang="en-US" sz="1400" b="1" dirty="0">
                <a:latin typeface="+mj-lt"/>
              </a:rPr>
              <a:t>값을 대입 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4283968" y="5648693"/>
            <a:ext cx="840658" cy="511253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실행결과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588224" y="465796"/>
            <a:ext cx="2465289" cy="38048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04. </a:t>
            </a:r>
            <a:r>
              <a:rPr lang="ko-KR" altLang="en-US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상수</a:t>
            </a:r>
            <a:endParaRPr lang="ko-KR" altLang="en-US" sz="2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오른쪽 화살표 20"/>
          <p:cNvSpPr/>
          <p:nvPr/>
        </p:nvSpPr>
        <p:spPr bwMode="auto">
          <a:xfrm>
            <a:off x="4665553" y="3429000"/>
            <a:ext cx="840658" cy="511253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실행결과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9477" y="980728"/>
            <a:ext cx="857927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04_tot.php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4388" y="2783020"/>
            <a:ext cx="2736304" cy="1291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4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변수와 상수생성 및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41788"/>
              </p:ext>
            </p:extLst>
          </p:nvPr>
        </p:nvGraphicFramePr>
        <p:xfrm>
          <a:off x="323528" y="1412776"/>
          <a:ext cx="8280920" cy="201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u="none" strike="noStrike" kern="120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자료형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정수형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(integer)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소수점이 없는 </a:t>
                      </a:r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숫자형을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의미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실수형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(double)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소수점까지 포함하는 </a:t>
                      </a:r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숫자형을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의미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문자열형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(string)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 데이터를 의미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배열형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(array)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배열구조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 개 변수에 동일형식의 여러 값을 저장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객체형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(object)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클래스의 </a:t>
                      </a:r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인스턴스를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저장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4599419"/>
            <a:ext cx="8064896" cy="1061829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내에서 정의된 변수로 스크립트 내에서 사용할 수 있지만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내부에서는 사용 불가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내에서 전역으로 정의된 변수는 함수 밖에서는 사용할 수 없지만 매 사용 시마다 값이 저장되어 다음에 사용가능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692" y="4168615"/>
            <a:ext cx="1107996" cy="369332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전역변수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588224" y="465796"/>
            <a:ext cx="2465289" cy="38048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04. </a:t>
            </a:r>
            <a:r>
              <a:rPr lang="ko-KR" altLang="en-US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상수</a:t>
            </a:r>
            <a:endParaRPr lang="ko-KR" altLang="en-US" sz="2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3528" y="980728"/>
            <a:ext cx="6124549" cy="374586"/>
            <a:chOff x="393848" y="1050245"/>
            <a:chExt cx="6124549" cy="374586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4.  </a:t>
              </a:r>
              <a:r>
                <a:rPr lang="ko-KR" altLang="en-US" spc="100" dirty="0" err="1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자료형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1370" y="3765350"/>
            <a:ext cx="8424936" cy="374586"/>
            <a:chOff x="393848" y="1050245"/>
            <a:chExt cx="6124549" cy="374586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변수의 사용범위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스크립트 안에서 특정 변수를 사용할 수 있는 범위를 의미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7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변수와 상수생성 및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364575"/>
            <a:ext cx="8064896" cy="1200329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지역에서만 사용 가능한 변수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내부에서 사용된 변수는 함수에서만 유효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안에서 사용된 변수는 함수가 끝나면 삭제됨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748" y="920556"/>
            <a:ext cx="1107996" cy="369332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지역변수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214" y="3212976"/>
            <a:ext cx="2715641" cy="369332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$$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79" y="3731031"/>
            <a:ext cx="742438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4275" y="4898856"/>
            <a:ext cx="5248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00CC"/>
                </a:solidFill>
                <a:latin typeface="+mn-lt"/>
              </a:rPr>
              <a:t>Bgc</a:t>
            </a:r>
            <a:r>
              <a:rPr lang="ko-KR" altLang="en-US" sz="1200" b="1" dirty="0">
                <a:solidFill>
                  <a:srgbClr val="0000CC"/>
                </a:solidFill>
                <a:latin typeface="+mn-lt"/>
              </a:rPr>
              <a:t>변수에 </a:t>
            </a:r>
            <a:r>
              <a:rPr lang="en-US" altLang="ko-KR" sz="1200" b="1" dirty="0" err="1">
                <a:solidFill>
                  <a:srgbClr val="0000CC"/>
                </a:solidFill>
                <a:latin typeface="+mn-lt"/>
              </a:rPr>
              <a:t>bg</a:t>
            </a:r>
            <a:r>
              <a:rPr lang="ko-KR" altLang="en-US" sz="1200" b="1" dirty="0">
                <a:solidFill>
                  <a:srgbClr val="0000CC"/>
                </a:solidFill>
                <a:latin typeface="+mn-lt"/>
              </a:rPr>
              <a:t>변수가 대입됩니다</a:t>
            </a:r>
            <a:r>
              <a:rPr lang="en-US" altLang="ko-KR" sz="1200" b="1" dirty="0">
                <a:solidFill>
                  <a:srgbClr val="0000CC"/>
                </a:solidFill>
                <a:latin typeface="+mn-lt"/>
              </a:rPr>
              <a:t>. </a:t>
            </a:r>
            <a:r>
              <a:rPr lang="ko-KR" altLang="en-US" sz="1200" b="1" dirty="0">
                <a:solidFill>
                  <a:srgbClr val="0000CC"/>
                </a:solidFill>
                <a:latin typeface="+mn-lt"/>
              </a:rPr>
              <a:t>결국</a:t>
            </a:r>
            <a:r>
              <a:rPr lang="en-US" altLang="ko-KR" sz="1200" b="1" dirty="0">
                <a:solidFill>
                  <a:srgbClr val="0000CC"/>
                </a:solidFill>
                <a:latin typeface="+mn-lt"/>
              </a:rPr>
              <a:t>, </a:t>
            </a:r>
            <a:r>
              <a:rPr lang="en-US" altLang="ko-KR" sz="1200" b="1" dirty="0" err="1">
                <a:solidFill>
                  <a:srgbClr val="0000CC"/>
                </a:solidFill>
                <a:latin typeface="+mn-lt"/>
              </a:rPr>
              <a:t>bgc</a:t>
            </a:r>
            <a:r>
              <a:rPr lang="ko-KR" altLang="en-US" sz="1200" b="1" dirty="0">
                <a:solidFill>
                  <a:srgbClr val="0000CC"/>
                </a:solidFill>
                <a:latin typeface="+mn-lt"/>
              </a:rPr>
              <a:t>변수에도 </a:t>
            </a:r>
            <a:r>
              <a:rPr lang="en-US" altLang="ko-KR" sz="1200" b="1" dirty="0" err="1">
                <a:solidFill>
                  <a:srgbClr val="0000CC"/>
                </a:solidFill>
                <a:latin typeface="+mn-lt"/>
              </a:rPr>
              <a:t>bg</a:t>
            </a:r>
            <a:r>
              <a:rPr lang="en-US" altLang="ko-KR" sz="12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ko-KR" altLang="en-US" sz="1200" b="1" dirty="0">
                <a:solidFill>
                  <a:srgbClr val="0000CC"/>
                </a:solidFill>
                <a:latin typeface="+mn-lt"/>
              </a:rPr>
              <a:t>변수 값이 </a:t>
            </a:r>
            <a:r>
              <a:rPr lang="ko-KR" altLang="en-US" sz="1200" b="1" dirty="0" smtClean="0">
                <a:solidFill>
                  <a:srgbClr val="0000CC"/>
                </a:solidFill>
                <a:latin typeface="+mn-lt"/>
              </a:rPr>
              <a:t>할당</a:t>
            </a:r>
            <a:r>
              <a:rPr lang="en-US" altLang="ko-KR" sz="1200" b="1" dirty="0" smtClean="0">
                <a:solidFill>
                  <a:srgbClr val="0000CC"/>
                </a:solidFill>
                <a:latin typeface="+mn-lt"/>
              </a:rPr>
              <a:t> </a:t>
            </a:r>
            <a:endParaRPr lang="ko-KR" altLang="en-US" sz="12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9832" y="5175855"/>
            <a:ext cx="4540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00CC"/>
                </a:solidFill>
                <a:latin typeface="+mj-lt"/>
              </a:rPr>
              <a:t>Bgc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변수에 ‘</a:t>
            </a:r>
            <a:r>
              <a:rPr lang="en-US" altLang="ko-KR" sz="1200" b="1" dirty="0">
                <a:solidFill>
                  <a:srgbClr val="0000CC"/>
                </a:solidFill>
                <a:latin typeface="+mj-lt"/>
              </a:rPr>
              <a:t>gold’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값이 할당되면</a:t>
            </a:r>
            <a:r>
              <a:rPr lang="en-US" altLang="ko-KR" sz="1200" b="1" dirty="0">
                <a:solidFill>
                  <a:srgbClr val="0000CC"/>
                </a:solidFill>
                <a:latin typeface="+mj-lt"/>
              </a:rPr>
              <a:t>, </a:t>
            </a:r>
            <a:r>
              <a:rPr lang="en-US" altLang="ko-KR" sz="1200" b="1" dirty="0" err="1">
                <a:solidFill>
                  <a:srgbClr val="0000CC"/>
                </a:solidFill>
                <a:latin typeface="+mj-lt"/>
              </a:rPr>
              <a:t>bg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에 할당한 것과 같은 </a:t>
            </a:r>
            <a:r>
              <a:rPr lang="ko-KR" altLang="en-US" sz="1200" b="1" dirty="0" smtClean="0">
                <a:solidFill>
                  <a:srgbClr val="0000CC"/>
                </a:solidFill>
                <a:latin typeface="+mj-lt"/>
              </a:rPr>
              <a:t>효과</a:t>
            </a:r>
            <a:endParaRPr lang="ko-KR" altLang="en-US" sz="1200" b="1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142980" y="5920888"/>
            <a:ext cx="864096" cy="511253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실행결과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007076" y="5920888"/>
            <a:ext cx="3241947" cy="46340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굴림체" pitchFamily="49" charset="-127"/>
              </a:rPr>
              <a:t>안녕하세요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rebuchet MS" pitchFamily="34" charset="0"/>
                <a:ea typeface="굴림체" pitchFamily="49" charset="-127"/>
              </a:rPr>
              <a:t>즐거운 쇼핑 </a:t>
            </a: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Trebuchet MS" pitchFamily="34" charset="0"/>
                <a:ea typeface="굴림체" pitchFamily="49" charset="-127"/>
              </a:rPr>
              <a:t>되십시요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588224" y="465796"/>
            <a:ext cx="2465289" cy="38048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04. </a:t>
            </a:r>
            <a:r>
              <a:rPr lang="ko-KR" altLang="en-US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상수</a:t>
            </a:r>
            <a:endParaRPr lang="ko-KR" altLang="en-US" sz="2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39552" y="2766382"/>
            <a:ext cx="8424936" cy="374586"/>
            <a:chOff x="393848" y="1050245"/>
            <a:chExt cx="6124549" cy="374586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가변 변수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‘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유동변수’라고도 하며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변수의 값을 </a:t>
              </a:r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변수명으로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가져와 사용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6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변수와 상수생성 및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989" y="1429485"/>
            <a:ext cx="5419689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$_GET[“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](POST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방식인 경우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$_POST[“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$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HTTP_GET_VARS[“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(POST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004" y="2519272"/>
            <a:ext cx="840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요청의 시작부분은 서버에게 요청 메시지를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식으로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처리해 달라고 요구하는 것으로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 </a:t>
            </a:r>
            <a:endParaRPr lang="ko-KR" altLang="en-US" sz="14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888" y="2876743"/>
            <a:ext cx="8026545" cy="1200329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Post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데이터를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Encoding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메시지의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안에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포함하여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스트림으로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스트림 형태로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전송되므로 입력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개수나 크기에 제한이 없음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복잡한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자료를 전달할 때 유용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입력데이터가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encoding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되어 넘어가므로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방식에 비해 보안이 우수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166582"/>
            <a:ext cx="529912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&lt;</a:t>
            </a:r>
            <a:r>
              <a:rPr lang="en-US" altLang="ko-KR" sz="1400" b="1" dirty="0"/>
              <a:t>form action</a:t>
            </a:r>
            <a:r>
              <a:rPr lang="en-US" altLang="ko-KR" sz="1400" b="1" dirty="0" smtClean="0"/>
              <a:t>=“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04smple.php</a:t>
            </a:r>
            <a:r>
              <a:rPr lang="en-US" altLang="ko-KR" sz="1400" b="1" dirty="0" smtClean="0"/>
              <a:t>“  method</a:t>
            </a:r>
            <a:r>
              <a:rPr lang="en-US" altLang="ko-KR" sz="1400" b="1" dirty="0"/>
              <a:t>="</a:t>
            </a:r>
            <a:r>
              <a:rPr lang="en-US" altLang="ko-KR" sz="1400" b="1" dirty="0">
                <a:solidFill>
                  <a:srgbClr val="0000CC"/>
                </a:solidFill>
              </a:rPr>
              <a:t>post " </a:t>
            </a:r>
            <a:r>
              <a:rPr lang="en-US" altLang="ko-KR" sz="1400" b="1" dirty="0"/>
              <a:t>&gt; </a:t>
            </a:r>
            <a:endParaRPr lang="ko-KR" altLang="en-US" sz="14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588224" y="465796"/>
            <a:ext cx="2465289" cy="38048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05. </a:t>
            </a:r>
            <a:r>
              <a:rPr lang="ko-KR" altLang="en-US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상수</a:t>
            </a:r>
            <a:endParaRPr lang="ko-KR" altLang="en-US" sz="2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5536" y="966182"/>
            <a:ext cx="8424936" cy="374586"/>
            <a:chOff x="393848" y="1050245"/>
            <a:chExt cx="6124549" cy="374586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7.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폼으로부터 넘어오는 값을 저장하기 위한 </a:t>
              </a:r>
              <a:r>
                <a:rPr lang="ko-KR" altLang="en-US" sz="1600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3230" y="4545021"/>
            <a:ext cx="3474713" cy="1815882"/>
            <a:chOff x="593231" y="4545020"/>
            <a:chExt cx="3302192" cy="1837294"/>
          </a:xfrm>
        </p:grpSpPr>
        <p:sp>
          <p:nvSpPr>
            <p:cNvPr id="17" name="TextBox 16"/>
            <p:cNvSpPr txBox="1"/>
            <p:nvPr/>
          </p:nvSpPr>
          <p:spPr>
            <a:xfrm>
              <a:off x="593231" y="4545020"/>
              <a:ext cx="3302192" cy="18372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&lt;!DOCTYPE HTML"&gt;</a:t>
              </a:r>
            </a:p>
            <a:p>
              <a:r>
                <a:rPr lang="en-US" altLang="ko-KR" sz="1000" dirty="0"/>
                <a:t>&lt;html&gt;</a:t>
              </a:r>
            </a:p>
            <a:p>
              <a:r>
                <a:rPr lang="en-US" altLang="ko-KR" sz="1000" dirty="0"/>
                <a:t> &lt;head</a:t>
              </a:r>
              <a:r>
                <a:rPr lang="en-US" altLang="ko-KR" sz="1000" dirty="0" smtClean="0"/>
                <a:t>&gt;</a:t>
              </a:r>
              <a:endParaRPr lang="en-US" altLang="ko-KR" sz="1000" dirty="0"/>
            </a:p>
            <a:p>
              <a:r>
                <a:rPr lang="en-US" altLang="ko-KR" sz="1000" dirty="0"/>
                <a:t> &lt;/head</a:t>
              </a:r>
              <a:r>
                <a:rPr lang="en-US" altLang="ko-KR" sz="1000" dirty="0" smtClean="0"/>
                <a:t>&gt;</a:t>
              </a:r>
              <a:endParaRPr lang="en-US" altLang="ko-KR" sz="1000" dirty="0"/>
            </a:p>
            <a:p>
              <a:r>
                <a:rPr lang="en-US" altLang="ko-KR" sz="1000" dirty="0"/>
                <a:t> &lt;body&gt;</a:t>
              </a:r>
            </a:p>
            <a:p>
              <a:r>
                <a:rPr lang="en-US" altLang="ko-KR" sz="1200" dirty="0">
                  <a:solidFill>
                    <a:schemeClr val="accent2"/>
                  </a:solidFill>
                </a:rPr>
                <a:t> &lt;form action="04sample.php" method="post"&gt;</a:t>
              </a:r>
            </a:p>
            <a:p>
              <a:r>
                <a:rPr lang="en-US" altLang="ko-KR" sz="1000" dirty="0"/>
                <a:t>   </a:t>
              </a:r>
              <a:r>
                <a:rPr lang="ko-KR" altLang="en-US" sz="1000" dirty="0"/>
                <a:t>이름은 </a:t>
              </a:r>
              <a:r>
                <a:rPr lang="en-US" altLang="ko-KR" sz="1000" dirty="0"/>
                <a:t>&lt;input type="text" name="</a:t>
              </a:r>
              <a:r>
                <a:rPr lang="en-US" altLang="ko-KR" sz="1000" dirty="0" err="1"/>
                <a:t>irum</a:t>
              </a:r>
              <a:r>
                <a:rPr lang="en-US" altLang="ko-KR" sz="1000" dirty="0"/>
                <a:t>"/&gt;</a:t>
              </a:r>
            </a:p>
            <a:p>
              <a:r>
                <a:rPr lang="en-US" altLang="ko-KR" sz="1000" dirty="0"/>
                <a:t>	&lt;input type="submit" value="</a:t>
              </a:r>
              <a:r>
                <a:rPr lang="ko-KR" altLang="en-US" sz="1000" dirty="0"/>
                <a:t>결과</a:t>
              </a:r>
              <a:r>
                <a:rPr lang="en-US" altLang="ko-KR" sz="1000" dirty="0"/>
                <a:t>"&gt;</a:t>
              </a:r>
            </a:p>
            <a:p>
              <a:r>
                <a:rPr lang="en-US" altLang="ko-KR" sz="1000" dirty="0"/>
                <a:t>&lt;/form&gt;</a:t>
              </a:r>
            </a:p>
            <a:p>
              <a:r>
                <a:rPr lang="en-US" altLang="ko-KR" sz="1000" dirty="0"/>
                <a:t> &lt;/body&gt;</a:t>
              </a:r>
            </a:p>
            <a:p>
              <a:r>
                <a:rPr lang="en-US" altLang="ko-KR" sz="1000" dirty="0"/>
                <a:t>&lt;/html&gt;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5585" y="4564092"/>
              <a:ext cx="885179" cy="246221"/>
            </a:xfrm>
            <a:prstGeom prst="rect">
              <a:avLst/>
            </a:prstGeom>
            <a:solidFill>
              <a:srgbClr val="99FFC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04_in.html 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207642" y="4569226"/>
            <a:ext cx="2512054" cy="861774"/>
            <a:chOff x="4207642" y="4569226"/>
            <a:chExt cx="2512054" cy="861774"/>
          </a:xfrm>
        </p:grpSpPr>
        <p:sp>
          <p:nvSpPr>
            <p:cNvPr id="21" name="직사각형 20"/>
            <p:cNvSpPr/>
            <p:nvPr/>
          </p:nvSpPr>
          <p:spPr>
            <a:xfrm>
              <a:off x="4207642" y="4569226"/>
              <a:ext cx="2512054" cy="861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&lt;?</a:t>
              </a:r>
              <a:r>
                <a:rPr lang="ko-KR" altLang="en-US" sz="1000" dirty="0" err="1"/>
                <a:t>php</a:t>
              </a:r>
              <a:endParaRPr lang="ko-KR" altLang="en-US" sz="1000" dirty="0"/>
            </a:p>
            <a:p>
              <a:r>
                <a:rPr lang="ko-KR" altLang="en-US" sz="1000" dirty="0"/>
                <a:t>$</a:t>
              </a:r>
              <a:r>
                <a:rPr lang="ko-KR" altLang="en-US" sz="1000" dirty="0" err="1"/>
                <a:t>irum</a:t>
              </a:r>
              <a:r>
                <a:rPr lang="ko-KR" altLang="en-US" sz="1000" dirty="0"/>
                <a:t>=$_POST["</a:t>
              </a:r>
              <a:r>
                <a:rPr lang="ko-KR" altLang="en-US" sz="1000" dirty="0" err="1"/>
                <a:t>irum</a:t>
              </a:r>
              <a:r>
                <a:rPr lang="ko-KR" altLang="en-US" sz="1000" dirty="0"/>
                <a:t>"];</a:t>
              </a:r>
            </a:p>
            <a:p>
              <a:r>
                <a:rPr lang="ko-KR" altLang="en-US" sz="1000" dirty="0" err="1"/>
                <a:t>echo</a:t>
              </a:r>
              <a:r>
                <a:rPr lang="ko-KR" altLang="en-US" sz="1000" dirty="0"/>
                <a:t> "$</a:t>
              </a:r>
              <a:r>
                <a:rPr lang="ko-KR" altLang="en-US" sz="1000" dirty="0" err="1"/>
                <a:t>irum</a:t>
              </a:r>
              <a:r>
                <a:rPr lang="ko-KR" altLang="en-US" sz="1000" dirty="0"/>
                <a:t> 님 반갑습니다.&lt;</a:t>
              </a:r>
              <a:r>
                <a:rPr lang="ko-KR" altLang="en-US" sz="1000" dirty="0" err="1"/>
                <a:t>p</a:t>
              </a:r>
              <a:r>
                <a:rPr lang="ko-KR" altLang="en-US" sz="1000" dirty="0"/>
                <a:t>&gt;";</a:t>
              </a:r>
            </a:p>
            <a:p>
              <a:r>
                <a:rPr lang="ko-KR" altLang="en-US" sz="1000" dirty="0" err="1"/>
                <a:t>echo</a:t>
              </a:r>
              <a:r>
                <a:rPr lang="ko-KR" altLang="en-US" sz="1000" dirty="0"/>
                <a:t> "안녕하세요 &lt;</a:t>
              </a:r>
              <a:r>
                <a:rPr lang="ko-KR" altLang="en-US" sz="1000" dirty="0" err="1"/>
                <a:t>br</a:t>
              </a:r>
              <a:r>
                <a:rPr lang="ko-KR" altLang="en-US" sz="1000" dirty="0"/>
                <a:t>&gt;";</a:t>
              </a:r>
            </a:p>
            <a:p>
              <a:r>
                <a:rPr lang="ko-KR" altLang="en-US" sz="1000" dirty="0"/>
                <a:t>?&gt;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44731" y="4581708"/>
              <a:ext cx="861133" cy="215444"/>
            </a:xfrm>
            <a:prstGeom prst="rect">
              <a:avLst/>
            </a:prstGeom>
            <a:solidFill>
              <a:srgbClr val="99FFC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04sample.php</a:t>
              </a:r>
              <a:endParaRPr lang="ko-KR" altLang="en-US" sz="800" dirty="0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82" y="6104532"/>
            <a:ext cx="2886075" cy="409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5" name="오른쪽 화살표 24"/>
          <p:cNvSpPr/>
          <p:nvPr/>
        </p:nvSpPr>
        <p:spPr bwMode="auto">
          <a:xfrm>
            <a:off x="4253987" y="5941715"/>
            <a:ext cx="1097906" cy="57239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lang="ko-KR" altLang="en-US" sz="1000" b="1" dirty="0" smtClean="0">
                <a:ea typeface="굴림체" pitchFamily="49" charset="-127"/>
              </a:rPr>
              <a:t>홍길동 입력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체" pitchFamily="49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/>
              <p14:cNvContentPartPr/>
              <p14:nvPr/>
            </p14:nvContentPartPr>
            <p14:xfrm>
              <a:off x="9724320" y="5371948"/>
              <a:ext cx="360" cy="36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6040" y="5363668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30" name="잉크 1029"/>
              <p14:cNvContentPartPr/>
              <p14:nvPr/>
            </p14:nvContentPartPr>
            <p14:xfrm>
              <a:off x="2998080" y="6321628"/>
              <a:ext cx="1319400" cy="250200"/>
            </p14:xfrm>
          </p:contentPart>
        </mc:Choice>
        <mc:Fallback xmlns="">
          <p:pic>
            <p:nvPicPr>
              <p:cNvPr id="1030" name="잉크 102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9800" y="6313348"/>
                <a:ext cx="13359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32" name="잉크 1031"/>
              <p14:cNvContentPartPr/>
              <p14:nvPr/>
            </p14:nvContentPartPr>
            <p14:xfrm>
              <a:off x="3015720" y="6295348"/>
              <a:ext cx="114840" cy="9000"/>
            </p14:xfrm>
          </p:contentPart>
        </mc:Choice>
        <mc:Fallback xmlns="">
          <p:pic>
            <p:nvPicPr>
              <p:cNvPr id="1032" name="잉크 103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07440" y="6287068"/>
                <a:ext cx="1314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33" name="잉크 1032"/>
              <p14:cNvContentPartPr/>
              <p14:nvPr/>
            </p14:nvContentPartPr>
            <p14:xfrm>
              <a:off x="2998080" y="6321628"/>
              <a:ext cx="36000" cy="105840"/>
            </p14:xfrm>
          </p:contentPart>
        </mc:Choice>
        <mc:Fallback xmlns="">
          <p:pic>
            <p:nvPicPr>
              <p:cNvPr id="1033" name="잉크 103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9800" y="6313348"/>
                <a:ext cx="525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34" name="잉크 1033"/>
              <p14:cNvContentPartPr/>
              <p14:nvPr/>
            </p14:nvContentPartPr>
            <p14:xfrm>
              <a:off x="4202280" y="6100228"/>
              <a:ext cx="519840" cy="324360"/>
            </p14:xfrm>
          </p:contentPart>
        </mc:Choice>
        <mc:Fallback xmlns="">
          <p:pic>
            <p:nvPicPr>
              <p:cNvPr id="1034" name="잉크 103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94000" y="6091948"/>
                <a:ext cx="536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36" name="잉크 1035"/>
              <p14:cNvContentPartPr/>
              <p14:nvPr/>
            </p14:nvContentPartPr>
            <p14:xfrm>
              <a:off x="1521000" y="3156148"/>
              <a:ext cx="783000" cy="74160"/>
            </p14:xfrm>
          </p:contentPart>
        </mc:Choice>
        <mc:Fallback xmlns="">
          <p:pic>
            <p:nvPicPr>
              <p:cNvPr id="1036" name="잉크 103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12720" y="3147868"/>
                <a:ext cx="7995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42" name="잉크 1041"/>
              <p14:cNvContentPartPr/>
              <p14:nvPr/>
            </p14:nvContentPartPr>
            <p14:xfrm>
              <a:off x="3328920" y="4261708"/>
              <a:ext cx="1034280" cy="1084320"/>
            </p14:xfrm>
          </p:contentPart>
        </mc:Choice>
        <mc:Fallback xmlns="">
          <p:pic>
            <p:nvPicPr>
              <p:cNvPr id="1042" name="잉크 104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20640" y="4253428"/>
                <a:ext cx="1050840" cy="11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44" name="잉크 1043"/>
              <p14:cNvContentPartPr/>
              <p14:nvPr/>
            </p14:nvContentPartPr>
            <p14:xfrm>
              <a:off x="8396640" y="5293108"/>
              <a:ext cx="360" cy="360"/>
            </p14:xfrm>
          </p:contentPart>
        </mc:Choice>
        <mc:Fallback xmlns="">
          <p:pic>
            <p:nvPicPr>
              <p:cNvPr id="1044" name="잉크 104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88360" y="5284828"/>
                <a:ext cx="16920" cy="16920"/>
              </a:xfrm>
              <a:prstGeom prst="rect">
                <a:avLst/>
              </a:prstGeom>
            </p:spPr>
          </p:pic>
        </mc:Fallback>
      </mc:AlternateContent>
      <p:pic>
        <p:nvPicPr>
          <p:cNvPr id="1045" name="그림 10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04515" y="5289791"/>
            <a:ext cx="2805469" cy="11347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9" name="잉크 1048"/>
              <p14:cNvContentPartPr/>
              <p14:nvPr/>
            </p14:nvContentPartPr>
            <p14:xfrm>
              <a:off x="6743520" y="5704228"/>
              <a:ext cx="1389600" cy="47520"/>
            </p14:xfrm>
          </p:contentPart>
        </mc:Choice>
        <mc:Fallback xmlns="">
          <p:pic>
            <p:nvPicPr>
              <p:cNvPr id="1049" name="잉크 10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5240" y="5695948"/>
                <a:ext cx="14061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53" name="잉크 1052"/>
              <p14:cNvContentPartPr/>
              <p14:nvPr/>
            </p14:nvContentPartPr>
            <p14:xfrm>
              <a:off x="8228880" y="5451148"/>
              <a:ext cx="432000" cy="335160"/>
            </p14:xfrm>
          </p:contentPart>
        </mc:Choice>
        <mc:Fallback xmlns="">
          <p:pic>
            <p:nvPicPr>
              <p:cNvPr id="1053" name="잉크 105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20600" y="5442868"/>
                <a:ext cx="4485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56" name="잉크 1055"/>
              <p14:cNvContentPartPr/>
              <p14:nvPr/>
            </p14:nvContentPartPr>
            <p14:xfrm>
              <a:off x="8370360" y="5504068"/>
              <a:ext cx="360720" cy="397080"/>
            </p14:xfrm>
          </p:contentPart>
        </mc:Choice>
        <mc:Fallback xmlns="">
          <p:pic>
            <p:nvPicPr>
              <p:cNvPr id="1056" name="잉크 105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62080" y="5495788"/>
                <a:ext cx="3772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57" name="잉크 1056"/>
              <p14:cNvContentPartPr/>
              <p14:nvPr/>
            </p14:nvContentPartPr>
            <p14:xfrm>
              <a:off x="9372600" y="5600548"/>
              <a:ext cx="360" cy="360"/>
            </p14:xfrm>
          </p:contentPart>
        </mc:Choice>
        <mc:Fallback xmlns="">
          <p:pic>
            <p:nvPicPr>
              <p:cNvPr id="1057" name="잉크 105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64320" y="5592268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3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24991" y="2407314"/>
            <a:ext cx="8136246" cy="832947"/>
            <a:chOff x="233" y="948"/>
            <a:chExt cx="4912" cy="568"/>
          </a:xfrm>
        </p:grpSpPr>
        <p:pic>
          <p:nvPicPr>
            <p:cNvPr id="4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프로그램 작성</a:t>
              </a:r>
              <a:endParaRPr lang="ko-KR" altLang="en-US" sz="25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24992" y="3172117"/>
            <a:ext cx="7930852" cy="832947"/>
            <a:chOff x="233" y="1451"/>
            <a:chExt cx="4788" cy="568"/>
          </a:xfrm>
        </p:grpSpPr>
        <p:pic>
          <p:nvPicPr>
            <p:cNvPr id="7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프로그래밍 실행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43629" y="2543492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4062" y="3304841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228184" y="465796"/>
            <a:ext cx="2825329" cy="38048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03. </a:t>
            </a:r>
            <a:r>
              <a:rPr lang="ko-KR" altLang="en-US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프로그램 작성</a:t>
            </a:r>
            <a:endParaRPr lang="ko-KR" altLang="en-US" sz="2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323528" y="3964205"/>
            <a:ext cx="7930852" cy="832947"/>
            <a:chOff x="233" y="1451"/>
            <a:chExt cx="4788" cy="568"/>
          </a:xfrm>
        </p:grpSpPr>
        <p:pic>
          <p:nvPicPr>
            <p:cNvPr id="15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실습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1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02598" y="4096929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9565" y="164251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4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61"/>
    </mc:Choice>
    <mc:Fallback xmlns="">
      <p:transition spd="slow" advTm="5866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변수와 상수생성 및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1" y="1196752"/>
            <a:ext cx="6991435" cy="1200329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Get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입력데이터를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붙여서 같이 전송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넘을 수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없음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전송속도가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빠르기 때문에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전송해야 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적을 때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 값 이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붙어서 전송되므로 보안에 취약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3669" y="4427444"/>
            <a:ext cx="284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err="1" smtClean="0">
                <a:solidFill>
                  <a:srgbClr val="FF0000"/>
                </a:solidFill>
                <a:latin typeface="+mn-ea"/>
                <a:ea typeface="+mn-ea"/>
              </a:rPr>
              <a:t>Url</a:t>
            </a:r>
            <a:r>
              <a:rPr lang="en-US" altLang="ko-KR" sz="1200" i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i="1" dirty="0" smtClean="0">
                <a:solidFill>
                  <a:srgbClr val="FF0000"/>
                </a:solidFill>
                <a:latin typeface="+mn-ea"/>
                <a:ea typeface="+mn-ea"/>
              </a:rPr>
              <a:t>뒤에 </a:t>
            </a:r>
            <a:r>
              <a:rPr lang="ko-KR" altLang="en-US" sz="1200" i="1" dirty="0">
                <a:solidFill>
                  <a:srgbClr val="FF0000"/>
                </a:solidFill>
                <a:latin typeface="+mn-ea"/>
                <a:ea typeface="+mn-ea"/>
              </a:rPr>
              <a:t>입력데이터 정보도 함께 전송 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588224" y="465796"/>
            <a:ext cx="2465289" cy="38048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05. </a:t>
            </a:r>
            <a:r>
              <a:rPr lang="ko-KR" altLang="en-US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상수</a:t>
            </a:r>
            <a:endParaRPr lang="ko-KR" altLang="en-US" sz="2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636912"/>
            <a:ext cx="529912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&lt;</a:t>
            </a:r>
            <a:r>
              <a:rPr lang="en-US" altLang="ko-KR" sz="1400" b="1" dirty="0"/>
              <a:t>form action</a:t>
            </a:r>
            <a:r>
              <a:rPr lang="en-US" altLang="ko-KR" sz="1400" b="1" dirty="0" smtClean="0"/>
              <a:t>=“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04smple.php</a:t>
            </a:r>
            <a:r>
              <a:rPr lang="en-US" altLang="ko-KR" sz="1400" b="1" dirty="0" smtClean="0"/>
              <a:t>“  method=“get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 </a:t>
            </a:r>
            <a:r>
              <a:rPr lang="en-US" altLang="ko-KR" sz="1400" b="1" dirty="0">
                <a:solidFill>
                  <a:srgbClr val="0000CC"/>
                </a:solidFill>
              </a:rPr>
              <a:t>" </a:t>
            </a:r>
            <a:r>
              <a:rPr lang="en-US" altLang="ko-KR" sz="1400" b="1" dirty="0"/>
              <a:t>&gt; </a:t>
            </a:r>
            <a:endParaRPr lang="ko-KR" altLang="en-US" sz="1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93230" y="3015351"/>
            <a:ext cx="3474713" cy="1815882"/>
            <a:chOff x="593231" y="4545020"/>
            <a:chExt cx="3302192" cy="1837294"/>
          </a:xfrm>
        </p:grpSpPr>
        <p:sp>
          <p:nvSpPr>
            <p:cNvPr id="15" name="TextBox 14"/>
            <p:cNvSpPr txBox="1"/>
            <p:nvPr/>
          </p:nvSpPr>
          <p:spPr>
            <a:xfrm>
              <a:off x="593231" y="4545020"/>
              <a:ext cx="3302192" cy="18372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&lt;!DOCTYPE HTML"&gt;</a:t>
              </a:r>
            </a:p>
            <a:p>
              <a:r>
                <a:rPr lang="en-US" altLang="ko-KR" sz="1000" dirty="0"/>
                <a:t>&lt;html&gt;</a:t>
              </a:r>
            </a:p>
            <a:p>
              <a:r>
                <a:rPr lang="en-US" altLang="ko-KR" sz="1000" dirty="0"/>
                <a:t> &lt;head</a:t>
              </a:r>
              <a:r>
                <a:rPr lang="en-US" altLang="ko-KR" sz="1000" dirty="0" smtClean="0"/>
                <a:t>&gt;</a:t>
              </a:r>
              <a:endParaRPr lang="en-US" altLang="ko-KR" sz="1000" dirty="0"/>
            </a:p>
            <a:p>
              <a:r>
                <a:rPr lang="en-US" altLang="ko-KR" sz="1000" dirty="0"/>
                <a:t> &lt;/head</a:t>
              </a:r>
              <a:r>
                <a:rPr lang="en-US" altLang="ko-KR" sz="1000" dirty="0" smtClean="0"/>
                <a:t>&gt;</a:t>
              </a:r>
              <a:endParaRPr lang="en-US" altLang="ko-KR" sz="1000" dirty="0"/>
            </a:p>
            <a:p>
              <a:r>
                <a:rPr lang="en-US" altLang="ko-KR" sz="1000" dirty="0"/>
                <a:t> &lt;body&gt;</a:t>
              </a:r>
            </a:p>
            <a:p>
              <a:r>
                <a:rPr lang="en-US" altLang="ko-KR" sz="1200" dirty="0">
                  <a:solidFill>
                    <a:schemeClr val="accent2"/>
                  </a:solidFill>
                </a:rPr>
                <a:t> &lt;form action="04sample.php" method</a:t>
              </a:r>
              <a:r>
                <a:rPr lang="en-US" altLang="ko-KR" sz="1200" dirty="0" smtClean="0">
                  <a:solidFill>
                    <a:schemeClr val="accent2"/>
                  </a:solidFill>
                </a:rPr>
                <a:t>=“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get</a:t>
              </a:r>
              <a:r>
                <a:rPr lang="en-US" altLang="ko-KR" sz="1200" dirty="0" smtClean="0">
                  <a:solidFill>
                    <a:schemeClr val="accent2"/>
                  </a:solidFill>
                </a:rPr>
                <a:t>"&gt;</a:t>
              </a:r>
              <a:endParaRPr lang="en-US" altLang="ko-KR" sz="1200" dirty="0">
                <a:solidFill>
                  <a:schemeClr val="accent2"/>
                </a:solidFill>
              </a:endParaRPr>
            </a:p>
            <a:p>
              <a:r>
                <a:rPr lang="en-US" altLang="ko-KR" sz="1000" dirty="0"/>
                <a:t>   </a:t>
              </a:r>
              <a:r>
                <a:rPr lang="ko-KR" altLang="en-US" sz="1000" dirty="0"/>
                <a:t>이름은 </a:t>
              </a:r>
              <a:r>
                <a:rPr lang="en-US" altLang="ko-KR" sz="1000" dirty="0"/>
                <a:t>&lt;input type="text" name="</a:t>
              </a:r>
              <a:r>
                <a:rPr lang="en-US" altLang="ko-KR" sz="1000" dirty="0" err="1"/>
                <a:t>irum</a:t>
              </a:r>
              <a:r>
                <a:rPr lang="en-US" altLang="ko-KR" sz="1000" dirty="0"/>
                <a:t>"/&gt;</a:t>
              </a:r>
            </a:p>
            <a:p>
              <a:r>
                <a:rPr lang="en-US" altLang="ko-KR" sz="1000" dirty="0"/>
                <a:t>	&lt;input type="submit" value="</a:t>
              </a:r>
              <a:r>
                <a:rPr lang="ko-KR" altLang="en-US" sz="1000" dirty="0"/>
                <a:t>결과</a:t>
              </a:r>
              <a:r>
                <a:rPr lang="en-US" altLang="ko-KR" sz="1000" dirty="0"/>
                <a:t>"&gt;</a:t>
              </a:r>
            </a:p>
            <a:p>
              <a:r>
                <a:rPr lang="en-US" altLang="ko-KR" sz="1000" dirty="0"/>
                <a:t>&lt;/form&gt;</a:t>
              </a:r>
            </a:p>
            <a:p>
              <a:r>
                <a:rPr lang="en-US" altLang="ko-KR" sz="1000" dirty="0"/>
                <a:t> &lt;/body&gt;</a:t>
              </a:r>
            </a:p>
            <a:p>
              <a:r>
                <a:rPr lang="en-US" altLang="ko-KR" sz="1000" dirty="0"/>
                <a:t>&lt;/html&gt;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5585" y="4564092"/>
              <a:ext cx="885179" cy="246221"/>
            </a:xfrm>
            <a:prstGeom prst="rect">
              <a:avLst/>
            </a:prstGeom>
            <a:solidFill>
              <a:srgbClr val="99FFC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04_in.html </a:t>
              </a:r>
              <a:endParaRPr lang="ko-KR" altLang="en-US" sz="10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207642" y="3039556"/>
            <a:ext cx="2512054" cy="861774"/>
            <a:chOff x="4207642" y="4569226"/>
            <a:chExt cx="2512054" cy="861774"/>
          </a:xfrm>
        </p:grpSpPr>
        <p:sp>
          <p:nvSpPr>
            <p:cNvPr id="18" name="직사각형 17"/>
            <p:cNvSpPr/>
            <p:nvPr/>
          </p:nvSpPr>
          <p:spPr>
            <a:xfrm>
              <a:off x="4207642" y="4569226"/>
              <a:ext cx="2512054" cy="861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&lt;?</a:t>
              </a:r>
              <a:r>
                <a:rPr lang="ko-KR" altLang="en-US" sz="1000" dirty="0" err="1"/>
                <a:t>php</a:t>
              </a:r>
              <a:endParaRPr lang="ko-KR" altLang="en-US" sz="1000" dirty="0"/>
            </a:p>
            <a:p>
              <a:r>
                <a:rPr lang="ko-KR" altLang="en-US" sz="1000" dirty="0"/>
                <a:t>$</a:t>
              </a:r>
              <a:r>
                <a:rPr lang="ko-KR" altLang="en-US" sz="1000" dirty="0" err="1"/>
                <a:t>irum</a:t>
              </a:r>
              <a:r>
                <a:rPr lang="ko-KR" altLang="en-US" sz="1000" dirty="0" smtClean="0"/>
                <a:t>=$_</a:t>
              </a:r>
              <a:r>
                <a:rPr lang="en-US" altLang="ko-KR" sz="1000" dirty="0" smtClean="0"/>
                <a:t>GET</a:t>
              </a:r>
              <a:r>
                <a:rPr lang="ko-KR" altLang="en-US" sz="1000" dirty="0" smtClean="0"/>
                <a:t>["</a:t>
              </a:r>
              <a:r>
                <a:rPr lang="ko-KR" altLang="en-US" sz="1000" dirty="0" err="1"/>
                <a:t>irum</a:t>
              </a:r>
              <a:r>
                <a:rPr lang="ko-KR" altLang="en-US" sz="1000" dirty="0"/>
                <a:t>"];</a:t>
              </a:r>
            </a:p>
            <a:p>
              <a:r>
                <a:rPr lang="ko-KR" altLang="en-US" sz="1000" dirty="0" err="1"/>
                <a:t>echo</a:t>
              </a:r>
              <a:r>
                <a:rPr lang="ko-KR" altLang="en-US" sz="1000" dirty="0"/>
                <a:t> "$</a:t>
              </a:r>
              <a:r>
                <a:rPr lang="ko-KR" altLang="en-US" sz="1000" dirty="0" err="1"/>
                <a:t>irum</a:t>
              </a:r>
              <a:r>
                <a:rPr lang="ko-KR" altLang="en-US" sz="1000" dirty="0"/>
                <a:t> 님 반갑습니다.&lt;</a:t>
              </a:r>
              <a:r>
                <a:rPr lang="ko-KR" altLang="en-US" sz="1000" dirty="0" err="1"/>
                <a:t>p</a:t>
              </a:r>
              <a:r>
                <a:rPr lang="ko-KR" altLang="en-US" sz="1000" dirty="0"/>
                <a:t>&gt;";</a:t>
              </a:r>
            </a:p>
            <a:p>
              <a:r>
                <a:rPr lang="ko-KR" altLang="en-US" sz="1000" dirty="0" err="1"/>
                <a:t>echo</a:t>
              </a:r>
              <a:r>
                <a:rPr lang="ko-KR" altLang="en-US" sz="1000" dirty="0"/>
                <a:t> "안녕하세요 &lt;</a:t>
              </a:r>
              <a:r>
                <a:rPr lang="ko-KR" altLang="en-US" sz="1000" dirty="0" err="1"/>
                <a:t>br</a:t>
              </a:r>
              <a:r>
                <a:rPr lang="ko-KR" altLang="en-US" sz="1000" dirty="0"/>
                <a:t>&gt;";</a:t>
              </a:r>
            </a:p>
            <a:p>
              <a:r>
                <a:rPr lang="ko-KR" altLang="en-US" sz="1000" dirty="0"/>
                <a:t>?&gt;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3187" y="4581708"/>
              <a:ext cx="922047" cy="215444"/>
            </a:xfrm>
            <a:prstGeom prst="rect">
              <a:avLst/>
            </a:prstGeom>
            <a:solidFill>
              <a:srgbClr val="99FFC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04sample1.php</a:t>
              </a:r>
              <a:endParaRPr lang="ko-KR" altLang="en-US" sz="800" dirty="0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77" y="4957322"/>
            <a:ext cx="2886075" cy="409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1" name="오른쪽 화살표 20"/>
          <p:cNvSpPr/>
          <p:nvPr/>
        </p:nvSpPr>
        <p:spPr bwMode="auto">
          <a:xfrm>
            <a:off x="4266257" y="4851515"/>
            <a:ext cx="1097906" cy="57239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lang="ko-KR" altLang="en-US" sz="1000" b="1" dirty="0" smtClean="0">
                <a:ea typeface="굴림체" pitchFamily="49" charset="-127"/>
              </a:rPr>
              <a:t>유관순 입력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체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478" y="4704443"/>
            <a:ext cx="2980344" cy="11579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잉크 36"/>
              <p14:cNvContentPartPr/>
              <p14:nvPr/>
            </p14:nvContentPartPr>
            <p14:xfrm>
              <a:off x="7524485" y="3763438"/>
              <a:ext cx="1954080" cy="144759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6205" y="3755158"/>
                <a:ext cx="1970640" cy="1464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잉크 43"/>
              <p14:cNvContentPartPr/>
              <p14:nvPr/>
            </p14:nvContentPartPr>
            <p14:xfrm>
              <a:off x="3648725" y="2599948"/>
              <a:ext cx="837000" cy="1198800"/>
            </p14:xfrm>
          </p:contentPart>
        </mc:Choice>
        <mc:Fallback xmlns="">
          <p:pic>
            <p:nvPicPr>
              <p:cNvPr id="44" name="잉크 4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0445" y="2591668"/>
                <a:ext cx="853560" cy="12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4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변수와 상수생성 및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588224" y="465796"/>
            <a:ext cx="2465289" cy="38048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05. </a:t>
            </a:r>
            <a:r>
              <a:rPr lang="ko-KR" altLang="en-US" sz="20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상수</a:t>
            </a:r>
            <a:endParaRPr lang="ko-KR" altLang="en-US" sz="2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 rot="5400000">
            <a:off x="6618731" y="3619423"/>
            <a:ext cx="432048" cy="493062"/>
          </a:xfrm>
          <a:prstGeom prst="rightArrow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0" scaled="0"/>
          </a:gra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610" y="1976447"/>
            <a:ext cx="960519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04_inp.html 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9491" y="4437112"/>
            <a:ext cx="1104790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04sample1.php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2524" y="1236164"/>
            <a:ext cx="8190063" cy="307777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method="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get“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=“post“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방식에 대하여 반복적 실습을 통하여 특성을 파악한다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01" y="2276872"/>
            <a:ext cx="3158117" cy="10899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827349"/>
            <a:ext cx="3158117" cy="12940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531714" y="4717593"/>
            <a:ext cx="310418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=$_GET["</a:t>
            </a:r>
            <a:r>
              <a:rPr lang="en-US" altLang="ko-KR" sz="12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"];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매우매우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반가워요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.&lt;p&gt;";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열심히 하세요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!!!&lt;p&gt;";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885" y="2244575"/>
            <a:ext cx="3894399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&lt;/head&gt;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&lt;body&gt;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&lt;form action="04sample1.php" method="post"&gt;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type="text" name="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&lt;input type="submit" value="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&lt;/form&gt;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&lt;/body&gt;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9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801" y="4840055"/>
            <a:ext cx="489636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$id=$_POST["id"];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=$_POST["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"$id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님 반갑습니다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.&lt;p&gt;";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암호는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1-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상수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7619" y="1613547"/>
            <a:ext cx="4896544" cy="3108543"/>
            <a:chOff x="467619" y="1613547"/>
            <a:chExt cx="4896544" cy="3108543"/>
          </a:xfrm>
          <a:solidFill>
            <a:schemeClr val="bg1">
              <a:lumMod val="85000"/>
            </a:schemeClr>
          </a:solidFill>
        </p:grpSpPr>
        <p:sp>
          <p:nvSpPr>
            <p:cNvPr id="3" name="직사각형 2"/>
            <p:cNvSpPr/>
            <p:nvPr/>
          </p:nvSpPr>
          <p:spPr>
            <a:xfrm>
              <a:off x="467619" y="1613547"/>
              <a:ext cx="4896544" cy="310854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&lt;!DOCTYPE HTML &gt;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&lt;html&gt;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&lt;head&gt;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&lt;title&gt;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로그인화면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&lt;/title&gt;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&lt;/head&gt;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&lt;body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&lt;form action="05_reg.php" method="post"&gt;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아이디는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&lt;input type="text" name="id"/&gt; &lt;</a:t>
              </a:r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br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&lt;input type="password" name="</a:t>
              </a:r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pwd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"/&gt;&lt;</a:t>
              </a:r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br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&lt;input type="submit" value="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"&gt;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&lt;/form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&lt;/form&gt;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&lt;/body&gt;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&lt;/html&gt;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04257" y="1622677"/>
              <a:ext cx="1059906" cy="246221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05_login.html 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88602" y="4840055"/>
            <a:ext cx="875561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05_reg.php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7104" y="990138"/>
            <a:ext cx="6213560" cy="307777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post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방법을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활용하여 로그인 프로그램을 작성하여 테스트 해본다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513" y="1628835"/>
            <a:ext cx="3088184" cy="12828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588224" y="3429000"/>
            <a:ext cx="92602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Id=root</a:t>
            </a:r>
          </a:p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=1234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423" y="4840055"/>
            <a:ext cx="3095274" cy="12792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순서도: 병합 12"/>
          <p:cNvSpPr/>
          <p:nvPr/>
        </p:nvSpPr>
        <p:spPr bwMode="auto">
          <a:xfrm>
            <a:off x="6588224" y="4105827"/>
            <a:ext cx="926023" cy="432048"/>
          </a:xfrm>
          <a:prstGeom prst="flowChartMerg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6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1681277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 정리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516898" y="2961606"/>
            <a:ext cx="2934249" cy="1944216"/>
          </a:xfrm>
          <a:prstGeom prst="roundRect">
            <a:avLst>
              <a:gd name="adj" fmla="val 4457"/>
            </a:avLst>
          </a:prstGeom>
          <a:solidFill>
            <a:srgbClr val="FFFF00">
              <a:alpha val="24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7239" y="3655409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09768" y="2961606"/>
            <a:ext cx="3132233" cy="1944216"/>
          </a:xfrm>
          <a:prstGeom prst="roundRect">
            <a:avLst>
              <a:gd name="adj" fmla="val 4457"/>
            </a:avLst>
          </a:prstGeom>
          <a:solidFill>
            <a:schemeClr val="accent1">
              <a:alpha val="18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850" y="3469934"/>
            <a:ext cx="1874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상수와 변수의 생성과 활용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6533" y="3796564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실습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7850" y="4118883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실습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4514702" y="3599028"/>
            <a:ext cx="504056" cy="72008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0112" y="397486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PHP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설정변경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7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1211" y="2204864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67544" y="3108827"/>
            <a:ext cx="7930852" cy="832947"/>
            <a:chOff x="233" y="1451"/>
            <a:chExt cx="4788" cy="568"/>
          </a:xfrm>
        </p:grpSpPr>
        <p:pic>
          <p:nvPicPr>
            <p:cNvPr id="6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연산자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46614" y="3241551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467544" y="3860056"/>
            <a:ext cx="7930852" cy="832947"/>
            <a:chOff x="233" y="1451"/>
            <a:chExt cx="4788" cy="568"/>
          </a:xfrm>
        </p:grpSpPr>
        <p:pic>
          <p:nvPicPr>
            <p:cNvPr id="10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PHP 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설정 변경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46614" y="3992780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292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395536" y="1052736"/>
            <a:ext cx="26945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산술연산자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5" y="1412776"/>
            <a:ext cx="6872839" cy="1061829"/>
          </a:xfrm>
          <a:prstGeom prst="rect">
            <a:avLst/>
          </a:prstGeom>
          <a:solidFill>
            <a:schemeClr val="accent1">
              <a:lumMod val="20000"/>
              <a:lumOff val="80000"/>
              <a:alpha val="34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사칙연산자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덧셈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(+),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뺄셈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(-),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(/),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(**)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모듈러스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 계산에서 나머지를 계산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대입연산자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(=)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피연산자에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오른쪽의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대입함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84" y="2794792"/>
            <a:ext cx="819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연산자는 모두 두 개의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가지는 이항 연산자이며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피연산자들의 결합 방향은 왼쪽에서 오른쪽입니다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565951"/>
            <a:ext cx="376847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연산자가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우선 순서에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의해 어떤 순서로 진행되는지를 보여줍니다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314941"/>
            <a:ext cx="3672408" cy="16328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37576" y="3572629"/>
            <a:ext cx="376847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연산자의 결합 방향은 수식 내에 우선순위가 같은 연산자가 둘 이상 있을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어느 연산을 수행할 것인가를 결정합니다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576" y="4359249"/>
            <a:ext cx="3622856" cy="16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02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7329"/>
            <a:ext cx="799288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9" y="4363209"/>
            <a:ext cx="4975049" cy="115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15602" y="1445309"/>
            <a:ext cx="885179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06_in.html 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403569" y="4384586"/>
            <a:ext cx="960519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06_calc.php 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574810"/>
            <a:ext cx="345318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환산보증금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=</a:t>
            </a:r>
            <a:r>
              <a:rPr lang="ko-KR" altLang="en-US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보증금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+(</a:t>
            </a:r>
            <a:r>
              <a:rPr lang="ko-KR" altLang="en-US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임대료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100) 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014" y="2675694"/>
            <a:ext cx="2619176" cy="9341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8174" y="4508702"/>
            <a:ext cx="3456384" cy="9594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 bwMode="auto">
          <a:xfrm rot="5400000">
            <a:off x="7168885" y="3471809"/>
            <a:ext cx="285416" cy="493062"/>
          </a:xfrm>
          <a:prstGeom prst="rightArrow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0" scaled="0"/>
          </a:gra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980728"/>
            <a:ext cx="5549917" cy="307777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상가임대차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환산보증금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산출 프로그램을 작성해 본다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66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395536" y="995586"/>
            <a:ext cx="26945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증가감소 연산자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27634"/>
            <a:ext cx="6408712" cy="1708160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증가감소 연산자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--(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++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값에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 후 연산작업수행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연산작업 수행 후 현재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값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값에서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 후 연산작업수행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연산작업 수행 후 현재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값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986" y="3261781"/>
            <a:ext cx="7544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증감 연산자는 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 혹은 감소시킬 때 사용하는 연산자입니다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연산자는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 하나뿐인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연산자입니다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증감 연산자는 해당 연산자가 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어느 쪽에 위치하는가에 따라 연산의 순서 및 결과가 달라집니다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증감 연산자는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어느 쪽에 위치하는가에 따라 연산의 순서가 달라집니다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87" y="4389130"/>
            <a:ext cx="1803750" cy="8975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126" y="4317152"/>
            <a:ext cx="2268905" cy="19061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5776" y="5892969"/>
            <a:ext cx="934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 순서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2195737" y="4725144"/>
            <a:ext cx="269702" cy="288032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3171" y="4317152"/>
            <a:ext cx="4281318" cy="1938992"/>
          </a:xfrm>
          <a:prstGeom prst="rect">
            <a:avLst/>
          </a:prstGeom>
          <a:solidFill>
            <a:srgbClr val="FFFF00">
              <a:alpha val="24000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감소 연산자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(decrement operator)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뒤쪽에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위치하므로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덧셈 연산이 먼저 수행됩니다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연산이 수행된 후에 감소 연산이 수행됩니다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($x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9)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감소 연산자는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앞쪽에 위치하므로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덧셈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수행됩니다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($x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8)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감소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연산이 수행된 후에 덧셈 연산이 수행됩니다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$y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결과값의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대입 연산이 수행됩니다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($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23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/>
              <p14:cNvContentPartPr/>
              <p14:nvPr/>
            </p14:nvContentPartPr>
            <p14:xfrm>
              <a:off x="2136600" y="2082988"/>
              <a:ext cx="694800" cy="3060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8320" y="2074708"/>
                <a:ext cx="711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/>
              <p14:cNvContentPartPr/>
              <p14:nvPr/>
            </p14:nvContentPartPr>
            <p14:xfrm>
              <a:off x="2699280" y="2046988"/>
              <a:ext cx="1222560" cy="813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1000" y="2038708"/>
                <a:ext cx="12391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/>
              <p14:cNvContentPartPr/>
              <p14:nvPr/>
            </p14:nvContentPartPr>
            <p14:xfrm>
              <a:off x="1327680" y="2364868"/>
              <a:ext cx="1362960" cy="5364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9400" y="2356588"/>
                <a:ext cx="1379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잉크 15"/>
              <p14:cNvContentPartPr/>
              <p14:nvPr/>
            </p14:nvContentPartPr>
            <p14:xfrm>
              <a:off x="2329920" y="3267388"/>
              <a:ext cx="547560" cy="24336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1640" y="3259108"/>
                <a:ext cx="5641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6"/>
              <p14:cNvContentPartPr/>
              <p14:nvPr/>
            </p14:nvContentPartPr>
            <p14:xfrm>
              <a:off x="3094920" y="3638908"/>
              <a:ext cx="642240" cy="2772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86640" y="3630628"/>
                <a:ext cx="65880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15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6552728" cy="173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64156" y="1876734"/>
            <a:ext cx="1043876" cy="276999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06_inc.php 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866151" y="2631144"/>
            <a:ext cx="1794081" cy="276999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</a:t>
            </a:r>
            <a:r>
              <a:rPr lang="ko-KR" altLang="en-US" sz="1200" b="1" dirty="0" smtClean="0"/>
              <a:t>의 현재 값에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을 증가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063108" y="2902055"/>
            <a:ext cx="1802096" cy="276999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b </a:t>
            </a:r>
            <a:r>
              <a:rPr lang="ko-KR" altLang="en-US" sz="1200" b="1" dirty="0" smtClean="0"/>
              <a:t>현재 값에서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을 감산 </a:t>
            </a:r>
            <a:endParaRPr lang="ko-KR" altLang="en-US" sz="1200" dirty="0"/>
          </a:p>
        </p:txBody>
      </p:sp>
      <p:sp>
        <p:nvSpPr>
          <p:cNvPr id="7" name="오른쪽 화살표 6"/>
          <p:cNvSpPr/>
          <p:nvPr/>
        </p:nvSpPr>
        <p:spPr bwMode="auto">
          <a:xfrm>
            <a:off x="3491880" y="4725144"/>
            <a:ext cx="576064" cy="572392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lang="ko-KR" altLang="en-US" sz="1400" b="1" dirty="0" smtClean="0">
                <a:solidFill>
                  <a:schemeClr val="bg1"/>
                </a:solidFill>
                <a:ea typeface="굴림체" pitchFamily="49" charset="-127"/>
              </a:rPr>
              <a:t>결</a:t>
            </a:r>
            <a:r>
              <a:rPr lang="ko-KR" altLang="en-US" sz="1400" b="1" dirty="0">
                <a:solidFill>
                  <a:schemeClr val="bg1"/>
                </a:solidFill>
                <a:ea typeface="굴림체" pitchFamily="49" charset="-127"/>
              </a:rPr>
              <a:t>과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굴림체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233988"/>
            <a:ext cx="4404927" cy="15023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524" y="1236164"/>
            <a:ext cx="6062878" cy="307777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증감연산자를 활용하여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연산한 처리결과를 확인해 본다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071720" y="4870797"/>
            <a:ext cx="1440160" cy="586962"/>
          </a:xfrm>
          <a:prstGeom prst="ellipse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모순 </a:t>
            </a:r>
            <a:r>
              <a:rPr lang="en-US" altLang="ko-KR" sz="1600" b="1" dirty="0">
                <a:ea typeface="굴림체" pitchFamily="49" charset="-127"/>
              </a:rPr>
              <a:t>?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/>
              <p14:cNvContentPartPr/>
              <p14:nvPr/>
            </p14:nvContentPartPr>
            <p14:xfrm>
              <a:off x="1071720" y="3080908"/>
              <a:ext cx="546480" cy="164088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3440" y="3072628"/>
                <a:ext cx="563040" cy="16574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/>
          <p:cNvSpPr txBox="1"/>
          <p:nvPr/>
        </p:nvSpPr>
        <p:spPr>
          <a:xfrm>
            <a:off x="467544" y="5457759"/>
            <a:ext cx="3461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13</a:t>
            </a:r>
            <a:r>
              <a:rPr lang="ko-KR" altLang="en-US" sz="1000" b="1" dirty="0">
                <a:solidFill>
                  <a:srgbClr val="FF0000"/>
                </a:solidFill>
              </a:rPr>
              <a:t>를 </a:t>
            </a:r>
            <a:r>
              <a:rPr lang="en-US" altLang="ko-KR" sz="1000" b="1" dirty="0">
                <a:solidFill>
                  <a:srgbClr val="FF0000"/>
                </a:solidFill>
              </a:rPr>
              <a:t>2 </a:t>
            </a:r>
            <a:r>
              <a:rPr lang="ko-KR" altLang="en-US" sz="1000" b="1" dirty="0">
                <a:solidFill>
                  <a:srgbClr val="FF0000"/>
                </a:solidFill>
              </a:rPr>
              <a:t>로 나눈 나머지가 </a:t>
            </a:r>
            <a:r>
              <a:rPr lang="en-US" altLang="ko-KR" sz="1000" b="1" dirty="0">
                <a:solidFill>
                  <a:srgbClr val="FF0000"/>
                </a:solidFill>
              </a:rPr>
              <a:t>0 </a:t>
            </a:r>
            <a:r>
              <a:rPr lang="ko-KR" altLang="en-US" sz="1000" b="1" dirty="0">
                <a:solidFill>
                  <a:srgbClr val="FF0000"/>
                </a:solidFill>
              </a:rPr>
              <a:t>이므로 </a:t>
            </a:r>
            <a:r>
              <a:rPr lang="en-US" altLang="ko-KR" sz="1000" b="1" dirty="0">
                <a:solidFill>
                  <a:srgbClr val="FF0000"/>
                </a:solidFill>
              </a:rPr>
              <a:t>13 </a:t>
            </a:r>
            <a:r>
              <a:rPr lang="ko-KR" altLang="en-US" sz="1000" b="1" dirty="0">
                <a:solidFill>
                  <a:srgbClr val="FF0000"/>
                </a:solidFill>
              </a:rPr>
              <a:t>는 </a:t>
            </a:r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r>
              <a:rPr lang="ko-KR" altLang="en-US" sz="1000" b="1" dirty="0">
                <a:solidFill>
                  <a:srgbClr val="FF0000"/>
                </a:solidFill>
              </a:rPr>
              <a:t>의 배수 입니다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9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395536" y="1052736"/>
            <a:ext cx="26945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136" y="1556792"/>
            <a:ext cx="7707215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가감승제 연산작업을 수행한 후 해당 변수에 결과 값을 재할당 할 경우 사용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+=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기존변수 값에 특정 값을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더한 후 결과를 기존변수에 다시 할당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-=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변수에서 특정 값을 뺀 후 결과를 기존변수에 다시 할당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기존변수에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값을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곱한 결과를 기존변수에 다시 재할당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/=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기존변수의 값을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값으로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결과를 다시 기존변수에 재할당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a+=1;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a=a+1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b-=2;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=== b=b-2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같음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692547"/>
            <a:ext cx="855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 대입 연산자와 산술 연산자 등을 결합한 다양한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복합 대입 연산자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제공합니다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복합 대입 연산자는 모두 두 개의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가지는 이항 연산자이며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피연산자들의 결합 방향은 오른쪽에서 왼쪽입니다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136" y="4474711"/>
            <a:ext cx="7992888" cy="1546577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%=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오른쪽의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피연산자로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나눈 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나머지를 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피연산자에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대입함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.=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문자열에 오른쪽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문자열을 추가한 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피연산자에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대입함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&lt;&lt;=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비트를 오른쪽의 피연산자만큼 전부 왼쪽으로 이동시킨 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결과를 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피연산자에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z="105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&gt;&gt;=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비트를 부호를 유지하면서 오른쪽의 피연산자만큼 전부 오른쪽으로 이동시킨 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결과를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</a:t>
            </a:r>
            <a:endParaRPr lang="en-US" altLang="ko-KR" sz="105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피연산자에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대입함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&amp;=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피연산자와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오른쪽의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논리식이 모두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 왼쪽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피연산자에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대입하고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외에는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대입함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07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25" y="1824682"/>
            <a:ext cx="5040560" cy="2418845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856" y="5299082"/>
            <a:ext cx="2736304" cy="100178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타원 4"/>
          <p:cNvSpPr/>
          <p:nvPr/>
        </p:nvSpPr>
        <p:spPr bwMode="auto">
          <a:xfrm>
            <a:off x="2802037" y="1943416"/>
            <a:ext cx="288032" cy="28803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3114105" y="1854696"/>
            <a:ext cx="3834159" cy="24246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092280" y="1700808"/>
            <a:ext cx="90794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Port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번호</a:t>
            </a:r>
            <a:endParaRPr lang="ko-KR" altLang="en-US" sz="14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189" y="4282813"/>
            <a:ext cx="7689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200" b="1" dirty="0" smtClean="0">
                <a:solidFill>
                  <a:srgbClr val="0000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저장 위치</a:t>
            </a:r>
            <a:endParaRPr lang="en-US" altLang="ko-KR" sz="1200" b="1" dirty="0" smtClean="0">
              <a:solidFill>
                <a:srgbClr val="0000C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C&gt;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Bitnami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&gt;wampstack-8.0.9.0&gt;apache2&gt;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htdocs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&gt;class1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폴더에 소스코드 보관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폴더에 프로그램 작성 코드 보관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200" b="1" dirty="0" err="1" smtClean="0">
                <a:solidFill>
                  <a:srgbClr val="0000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브라우져</a:t>
            </a:r>
            <a:r>
              <a:rPr lang="ko-KR" altLang="en-US" sz="1200" b="1" dirty="0" smtClean="0">
                <a:solidFill>
                  <a:srgbClr val="0000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</a:t>
            </a:r>
            <a:endParaRPr lang="en-US" altLang="ko-KR" sz="1200" b="1" dirty="0" smtClean="0">
              <a:solidFill>
                <a:srgbClr val="0000C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localhost:81/class1/03_date.php(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작성한 프로그램 소스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엔터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브라우져에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실행 화면을 보여준다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9552" y="941231"/>
            <a:ext cx="6124549" cy="374586"/>
            <a:chOff x="393848" y="1050245"/>
            <a:chExt cx="6124549" cy="374586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0</a:t>
              </a: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. 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프로그램 작성 및 실행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315726" y="512117"/>
            <a:ext cx="282532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03.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프로그램 작성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5014" y="2098911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03_date.php 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작성</a:t>
            </a:r>
            <a:endParaRPr lang="ko-KR" altLang="en-US" sz="1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7382" y="1408462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작성과 실행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2444849"/>
            <a:ext cx="2653926" cy="179511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4" name="아래쪽 화살표 23"/>
          <p:cNvSpPr/>
          <p:nvPr/>
        </p:nvSpPr>
        <p:spPr bwMode="auto">
          <a:xfrm>
            <a:off x="7092280" y="4365104"/>
            <a:ext cx="636110" cy="576064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4168" y="4990698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03_date.php 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ko-KR" altLang="en-US" sz="1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349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323528" y="1196752"/>
            <a:ext cx="74888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관계연산자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논리적 흐름에 영향을 미치는 연산자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7771" y="1628801"/>
            <a:ext cx="8247771" cy="1384995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관계연산자의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(&gt;),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(&lt;),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크거나 같다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(&gt;=),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작거나 같다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(&lt;=)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(==),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같지않다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(!=)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결과값은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(true),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(false)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중의 하나를 가짐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(true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0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5&gt; 3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==4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5" y="3916223"/>
            <a:ext cx="5040560" cy="20740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9552" y="3608446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연산자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두개의 값을 비교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2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 bwMode="auto">
          <a:xfrm>
            <a:off x="395535" y="908720"/>
            <a:ext cx="74888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논리연산자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관계식을 결합해야 할 경우 사용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713" y="1412776"/>
            <a:ext cx="7944804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논리연산자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and(&amp;&amp;) , or(||) , not(!)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and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관계식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모두가 참 이어야만 결과가 참이 되는 연산자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or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관계식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 중 어느 하나만 참이면 결과가 참이 되는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논리식이 서로 다르면 참을 반환함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(XOR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!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식의 값을 부정하는 연산자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 변경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!(3&gt;5)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 값을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부정하므로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, (a==3) and (b&gt;=5)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모두가 참이면 결과 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3" y="4056768"/>
            <a:ext cx="6666509" cy="229220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512" y="3770532"/>
            <a:ext cx="6011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논리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연산자의 모든 동작의 결과를 보여주는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(truth table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6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610" y="1976447"/>
            <a:ext cx="1007007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06_exam.php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2524" y="1236164"/>
            <a:ext cx="6752169" cy="307777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다음의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입력하여 프로그램의 수행 결과를 확인해 보세요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5884" y="2244574"/>
            <a:ext cx="3098003" cy="29592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//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증감연산자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$su1 = 99;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$su2 = ++$su1 - 5;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echo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$su1 = $su1&lt;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echo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$su2 = $su2&lt;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$su2--;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echo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$su2 = $su2";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?&gt;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2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" y="2002276"/>
            <a:ext cx="4465861" cy="3517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495674"/>
            <a:ext cx="5281004" cy="27237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설정 변경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643215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PHP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설정 변경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491880" y="5613120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display_errors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on 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</a:t>
            </a:r>
            <a:endParaRPr lang="ko-KR" altLang="en-US" sz="14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H="1">
            <a:off x="3751758" y="3549268"/>
            <a:ext cx="172170" cy="216352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" name="그룹 12"/>
          <p:cNvGrpSpPr/>
          <p:nvPr/>
        </p:nvGrpSpPr>
        <p:grpSpPr>
          <a:xfrm>
            <a:off x="495821" y="942558"/>
            <a:ext cx="6124549" cy="374586"/>
            <a:chOff x="393848" y="1050245"/>
            <a:chExt cx="6124549" cy="374586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 php.ini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설정 변경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7544" y="1390370"/>
            <a:ext cx="7704856" cy="415498"/>
          </a:xfrm>
          <a:prstGeom prst="rect">
            <a:avLst/>
          </a:prstGeom>
          <a:solidFill>
            <a:schemeClr val="accent1">
              <a:lumMod val="20000"/>
              <a:lumOff val="80000"/>
              <a:alpha val="34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에디터 프로그램 작성시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php.ini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변경하여 에러 내용을 화면에 보여지게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73" y="4896218"/>
            <a:ext cx="3176768" cy="12480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잉크 20"/>
              <p14:cNvContentPartPr/>
              <p14:nvPr/>
            </p14:nvContentPartPr>
            <p14:xfrm>
              <a:off x="3842280" y="3366748"/>
              <a:ext cx="634680" cy="18252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4000" y="3358468"/>
                <a:ext cx="6512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잉크 21"/>
              <p14:cNvContentPartPr/>
              <p14:nvPr/>
            </p14:nvContentPartPr>
            <p14:xfrm>
              <a:off x="1433160" y="3736828"/>
              <a:ext cx="70560" cy="138960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4880" y="3728548"/>
                <a:ext cx="87120" cy="14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잉크 22"/>
              <p14:cNvContentPartPr/>
              <p14:nvPr/>
            </p14:nvContentPartPr>
            <p14:xfrm>
              <a:off x="1441800" y="5093668"/>
              <a:ext cx="160920" cy="13176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33520" y="5085388"/>
                <a:ext cx="177480" cy="1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0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설정 변경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7544" y="846276"/>
            <a:ext cx="6124549" cy="374586"/>
            <a:chOff x="393848" y="1050245"/>
            <a:chExt cx="6124549" cy="374586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 php.ini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설정 변경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45828" y="1988840"/>
            <a:ext cx="7236369" cy="4296550"/>
            <a:chOff x="467544" y="1311890"/>
            <a:chExt cx="7632848" cy="460227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311890"/>
              <a:ext cx="7632848" cy="460227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직사각형 20"/>
            <p:cNvSpPr/>
            <p:nvPr/>
          </p:nvSpPr>
          <p:spPr bwMode="auto">
            <a:xfrm>
              <a:off x="4392415" y="4096758"/>
              <a:ext cx="295324" cy="216024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buFont typeface="Wingdings" pitchFamily="2" charset="2"/>
                <a:buChar char="v"/>
                <a:tabLst>
                  <a:tab pos="292100" algn="l"/>
                  <a:tab pos="685800" algn="l"/>
                </a:tabLst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1755" y="4096758"/>
              <a:ext cx="2061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on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수정한다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67544" y="1390370"/>
            <a:ext cx="7704856" cy="415498"/>
          </a:xfrm>
          <a:prstGeom prst="rect">
            <a:avLst/>
          </a:prstGeom>
          <a:solidFill>
            <a:schemeClr val="accent1">
              <a:lumMod val="20000"/>
              <a:lumOff val="80000"/>
              <a:alpha val="34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에디터를 사용하여 프로그램 작성 하면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작성하는 내용의 에러에 대한 내용을 보여준다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잉크 23"/>
              <p14:cNvContentPartPr/>
              <p14:nvPr/>
            </p14:nvContentPartPr>
            <p14:xfrm>
              <a:off x="844200" y="3259828"/>
              <a:ext cx="299160" cy="2880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920" y="3251548"/>
                <a:ext cx="3157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잉크 24"/>
              <p14:cNvContentPartPr/>
              <p14:nvPr/>
            </p14:nvContentPartPr>
            <p14:xfrm>
              <a:off x="446040" y="4655188"/>
              <a:ext cx="593280" cy="25344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760" y="4646908"/>
                <a:ext cx="6098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잉크 25"/>
              <p14:cNvContentPartPr/>
              <p14:nvPr/>
            </p14:nvContentPartPr>
            <p14:xfrm>
              <a:off x="1046160" y="4518388"/>
              <a:ext cx="1284120" cy="23868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7880" y="4510108"/>
                <a:ext cx="13006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잉크 26"/>
              <p14:cNvContentPartPr/>
              <p14:nvPr/>
            </p14:nvContentPartPr>
            <p14:xfrm>
              <a:off x="2206800" y="4457548"/>
              <a:ext cx="97920" cy="17640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98520" y="4449268"/>
                <a:ext cx="114480" cy="19296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643215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PHP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설정 변경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7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잉크 27"/>
              <p14:cNvContentPartPr/>
              <p14:nvPr/>
            </p14:nvContentPartPr>
            <p14:xfrm>
              <a:off x="-421920" y="3499228"/>
              <a:ext cx="360" cy="36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30200" y="3490948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설정 변경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67544" y="846276"/>
            <a:ext cx="6124549" cy="374586"/>
            <a:chOff x="393848" y="1050245"/>
            <a:chExt cx="6124549" cy="374586"/>
          </a:xfrm>
        </p:grpSpPr>
        <p:grpSp>
          <p:nvGrpSpPr>
            <p:cNvPr id="3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</a:t>
              </a:r>
              <a:r>
                <a:rPr lang="en-US" altLang="ko-KR" spc="1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Php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manager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파일의 설정 변경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7544" y="1390370"/>
            <a:ext cx="7704856" cy="415498"/>
          </a:xfrm>
          <a:prstGeom prst="rect">
            <a:avLst/>
          </a:prstGeom>
          <a:solidFill>
            <a:schemeClr val="accent1">
              <a:lumMod val="20000"/>
              <a:lumOff val="80000"/>
              <a:alpha val="34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수정이 완료되면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Bitnami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매니저 콘솔을 띄워서 아파치 서버를 다시 작동 시키도록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37" y="2492896"/>
            <a:ext cx="3387564" cy="24769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016" y="2462735"/>
            <a:ext cx="3382730" cy="2508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8" name="오른쪽 화살표 37"/>
          <p:cNvSpPr/>
          <p:nvPr/>
        </p:nvSpPr>
        <p:spPr bwMode="auto">
          <a:xfrm>
            <a:off x="4089678" y="3429887"/>
            <a:ext cx="576064" cy="547937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lang="en-US" altLang="ko-KR" sz="600" b="1" dirty="0" smtClean="0">
                <a:solidFill>
                  <a:schemeClr val="bg1"/>
                </a:solidFill>
                <a:ea typeface="굴림체" pitchFamily="49" charset="-127"/>
              </a:rPr>
              <a:t>Manager</a:t>
            </a:r>
          </a:p>
          <a:p>
            <a:pPr marR="0" algn="l" defTabSz="914400" rtl="0" eaLnBrk="1" fontAlgn="ctr" latinLnBrk="1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en-US" altLang="ko-KR" sz="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굴림체" pitchFamily="49" charset="-127"/>
              </a:rPr>
              <a:t>server</a:t>
            </a:r>
            <a:endParaRPr kumimoji="1" lang="ko-KR" altLang="en-US" sz="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굴림체" pitchFamily="49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잉크 38"/>
              <p14:cNvContentPartPr/>
              <p14:nvPr/>
            </p14:nvContentPartPr>
            <p14:xfrm>
              <a:off x="1626480" y="2620108"/>
              <a:ext cx="2831400" cy="369720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8200" y="2611828"/>
                <a:ext cx="28479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잉크 39"/>
              <p14:cNvContentPartPr/>
              <p14:nvPr/>
            </p14:nvContentPartPr>
            <p14:xfrm>
              <a:off x="4352040" y="2778508"/>
              <a:ext cx="160920" cy="246240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3760" y="2770228"/>
                <a:ext cx="177480" cy="2628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643215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PHP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설정 변경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잉크 41"/>
              <p14:cNvContentPartPr/>
              <p14:nvPr/>
            </p14:nvContentPartPr>
            <p14:xfrm>
              <a:off x="7349400" y="3204748"/>
              <a:ext cx="1355400" cy="514800"/>
            </p14:xfrm>
          </p:contentPart>
        </mc:Choice>
        <mc:Fallback xmlns="">
          <p:pic>
            <p:nvPicPr>
              <p:cNvPr id="42" name="잉크 4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41120" y="3196468"/>
                <a:ext cx="1371960" cy="5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3110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1211" y="2204864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7544" y="3108827"/>
            <a:ext cx="7930852" cy="832947"/>
            <a:chOff x="233" y="1451"/>
            <a:chExt cx="4788" cy="568"/>
          </a:xfrm>
        </p:grpSpPr>
        <p:pic>
          <p:nvPicPr>
            <p:cNvPr id="5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GMT 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시간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46614" y="3241551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67544" y="3860056"/>
            <a:ext cx="7930852" cy="832947"/>
            <a:chOff x="233" y="1451"/>
            <a:chExt cx="4788" cy="568"/>
          </a:xfrm>
        </p:grpSpPr>
        <p:pic>
          <p:nvPicPr>
            <p:cNvPr id="9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연습문제 해답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46614" y="3992780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889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395536" y="1052736"/>
            <a:ext cx="26945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시간문제 해결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788229"/>
            <a:ext cx="45720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ko-KR" altLang="en-US" dirty="0"/>
              <a:t>&lt;?</a:t>
            </a:r>
            <a:r>
              <a:rPr lang="ko-KR" altLang="en-US" dirty="0" err="1"/>
              <a:t>php</a:t>
            </a:r>
            <a:endParaRPr lang="ko-KR" altLang="en-US" dirty="0"/>
          </a:p>
          <a:p>
            <a:r>
              <a:rPr lang="ko-KR" altLang="en-US" dirty="0" err="1"/>
              <a:t>date_default_timezone_set</a:t>
            </a:r>
            <a:r>
              <a:rPr lang="ko-KR" altLang="en-US" dirty="0"/>
              <a:t>("</a:t>
            </a:r>
            <a:r>
              <a:rPr lang="ko-KR" altLang="en-US" dirty="0" err="1"/>
              <a:t>Asia</a:t>
            </a:r>
            <a:r>
              <a:rPr lang="ko-KR" altLang="en-US" dirty="0"/>
              <a:t>/</a:t>
            </a:r>
            <a:r>
              <a:rPr lang="ko-KR" altLang="en-US" dirty="0" err="1"/>
              <a:t>Seoul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hours</a:t>
            </a:r>
            <a:r>
              <a:rPr lang="ko-KR" altLang="en-US" dirty="0"/>
              <a:t>=</a:t>
            </a:r>
            <a:r>
              <a:rPr lang="ko-KR" altLang="en-US" dirty="0" err="1"/>
              <a:t>gmdate</a:t>
            </a:r>
            <a:r>
              <a:rPr lang="ko-KR" altLang="en-US" dirty="0"/>
              <a:t>("</a:t>
            </a:r>
            <a:r>
              <a:rPr lang="ko-KR" altLang="en-US" dirty="0" err="1"/>
              <a:t>h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min</a:t>
            </a:r>
            <a:r>
              <a:rPr lang="ko-KR" altLang="en-US" dirty="0"/>
              <a:t>=</a:t>
            </a:r>
            <a:r>
              <a:rPr lang="ko-KR" altLang="en-US" dirty="0" err="1"/>
              <a:t>gmdate</a:t>
            </a:r>
            <a:r>
              <a:rPr lang="ko-KR" altLang="en-US" dirty="0"/>
              <a:t>("</a:t>
            </a:r>
            <a:r>
              <a:rPr lang="ko-KR" altLang="en-US" dirty="0" err="1"/>
              <a:t>m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sec</a:t>
            </a:r>
            <a:r>
              <a:rPr lang="ko-KR" altLang="en-US" dirty="0"/>
              <a:t>=</a:t>
            </a:r>
            <a:r>
              <a:rPr lang="ko-KR" altLang="en-US" dirty="0" err="1"/>
              <a:t>gmdate</a:t>
            </a:r>
            <a:r>
              <a:rPr lang="ko-KR" altLang="en-US" dirty="0"/>
              <a:t>("</a:t>
            </a:r>
            <a:r>
              <a:rPr lang="ko-KR" altLang="en-US" dirty="0" err="1"/>
              <a:t>s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info</a:t>
            </a:r>
            <a:r>
              <a:rPr lang="ko-KR" altLang="en-US" dirty="0"/>
              <a:t>=</a:t>
            </a:r>
            <a:r>
              <a:rPr lang="ko-KR" altLang="en-US" dirty="0" err="1"/>
              <a:t>getdate</a:t>
            </a:r>
            <a:r>
              <a:rPr lang="ko-KR" altLang="en-US" dirty="0"/>
              <a:t>();</a:t>
            </a:r>
          </a:p>
          <a:p>
            <a:endParaRPr lang="ko-KR" altLang="en-US" dirty="0"/>
          </a:p>
          <a:p>
            <a:r>
              <a:rPr lang="ko-KR" altLang="en-US" dirty="0" err="1"/>
              <a:t>echo</a:t>
            </a:r>
            <a:r>
              <a:rPr lang="ko-KR" altLang="en-US" dirty="0"/>
              <a:t> "현재시간" . $</a:t>
            </a:r>
            <a:r>
              <a:rPr lang="ko-KR" altLang="en-US" dirty="0" err="1"/>
              <a:t>info</a:t>
            </a:r>
            <a:r>
              <a:rPr lang="ko-KR" altLang="en-US" dirty="0"/>
              <a:t>['</a:t>
            </a:r>
            <a:r>
              <a:rPr lang="ko-KR" altLang="en-US" dirty="0" err="1"/>
              <a:t>hours</a:t>
            </a:r>
            <a:r>
              <a:rPr lang="ko-KR" altLang="en-US" dirty="0"/>
              <a:t>'] ."시 ". $</a:t>
            </a:r>
            <a:r>
              <a:rPr lang="ko-KR" altLang="en-US" dirty="0" err="1"/>
              <a:t>info</a:t>
            </a:r>
            <a:r>
              <a:rPr lang="ko-KR" altLang="en-US" dirty="0"/>
              <a:t>['</a:t>
            </a:r>
            <a:r>
              <a:rPr lang="ko-KR" altLang="en-US" dirty="0" err="1"/>
              <a:t>minutes</a:t>
            </a:r>
            <a:r>
              <a:rPr lang="ko-KR" altLang="en-US" dirty="0"/>
              <a:t>']."&lt;</a:t>
            </a:r>
            <a:r>
              <a:rPr lang="ko-KR" altLang="en-US" dirty="0" err="1"/>
              <a:t>br</a:t>
            </a:r>
            <a:r>
              <a:rPr lang="ko-KR" altLang="en-US" dirty="0"/>
              <a:t>&gt;";</a:t>
            </a:r>
          </a:p>
          <a:p>
            <a:endParaRPr lang="ko-KR" altLang="en-US" dirty="0"/>
          </a:p>
          <a:p>
            <a:r>
              <a:rPr lang="ko-KR" altLang="en-US" dirty="0" err="1"/>
              <a:t>echo</a:t>
            </a:r>
            <a:r>
              <a:rPr lang="ko-KR" altLang="en-US" dirty="0"/>
              <a:t>  "표준시간" .$</a:t>
            </a:r>
            <a:r>
              <a:rPr lang="ko-KR" altLang="en-US" dirty="0" err="1"/>
              <a:t>hours</a:t>
            </a:r>
            <a:r>
              <a:rPr lang="ko-KR" altLang="en-US" dirty="0"/>
              <a:t>. "시 ". $</a:t>
            </a:r>
            <a:r>
              <a:rPr lang="ko-KR" altLang="en-US" dirty="0" err="1"/>
              <a:t>min</a:t>
            </a:r>
            <a:r>
              <a:rPr lang="ko-KR" altLang="en-US" dirty="0"/>
              <a:t> ."&lt;</a:t>
            </a:r>
            <a:r>
              <a:rPr lang="ko-KR" altLang="en-US" dirty="0" err="1"/>
              <a:t>br</a:t>
            </a:r>
            <a:r>
              <a:rPr lang="ko-KR" altLang="en-US" dirty="0"/>
              <a:t>&gt;";</a:t>
            </a:r>
          </a:p>
          <a:p>
            <a:r>
              <a:rPr lang="ko-KR" altLang="en-US" dirty="0"/>
              <a:t>?&gt;</a:t>
            </a:r>
          </a:p>
        </p:txBody>
      </p:sp>
      <p:sp>
        <p:nvSpPr>
          <p:cNvPr id="7" name="오른쪽 화살표 6"/>
          <p:cNvSpPr/>
          <p:nvPr/>
        </p:nvSpPr>
        <p:spPr bwMode="auto">
          <a:xfrm>
            <a:off x="5220072" y="3140968"/>
            <a:ext cx="504056" cy="720080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9951" y="3316342"/>
            <a:ext cx="31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GMT(</a:t>
            </a:r>
            <a:r>
              <a:rPr lang="en-US" altLang="ko-KR" b="1" dirty="0"/>
              <a:t>Greenwich Mean </a:t>
            </a:r>
            <a:r>
              <a:rPr lang="en-US" altLang="ko-KR" b="1" dirty="0" smtClean="0"/>
              <a:t>Time)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 bwMode="auto">
          <a:xfrm>
            <a:off x="5508104" y="1743874"/>
            <a:ext cx="648072" cy="572392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의문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0" name="포인트가 12개인 별 9"/>
          <p:cNvSpPr/>
          <p:nvPr/>
        </p:nvSpPr>
        <p:spPr bwMode="auto">
          <a:xfrm>
            <a:off x="6156176" y="1639704"/>
            <a:ext cx="2160240" cy="780732"/>
          </a:xfrm>
          <a:prstGeom prst="star12">
            <a:avLst/>
          </a:prstGeom>
          <a:solidFill>
            <a:srgbClr val="FFFF00">
              <a:alpha val="49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 시스템의 시간과 실제 시간은 맞지 않을까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311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610" y="1976447"/>
            <a:ext cx="1007007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06_exam.php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99684" y="1621172"/>
            <a:ext cx="6752169" cy="307777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다음의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입력하여 프로그램의 수행 결과를 확인해 보세요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884" y="2244574"/>
            <a:ext cx="3098003" cy="29592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//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증감연산자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$su1 = 99;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$su2 = ++$su1 - 5;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echo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$su1 = $su1&lt;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echo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$su2 = $su2&lt;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$su2--;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echo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$su2 = $su2";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?&gt;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924944"/>
            <a:ext cx="3257550" cy="1800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오른쪽 화살표 8"/>
          <p:cNvSpPr/>
          <p:nvPr/>
        </p:nvSpPr>
        <p:spPr bwMode="auto">
          <a:xfrm>
            <a:off x="395536" y="1052736"/>
            <a:ext cx="26945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 해답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3623740" y="3364138"/>
            <a:ext cx="504056" cy="720080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848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5997" y="1566462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 강의 안내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430180" y="2575554"/>
            <a:ext cx="2934249" cy="1944216"/>
          </a:xfrm>
          <a:prstGeom prst="roundRect">
            <a:avLst>
              <a:gd name="adj" fmla="val 4457"/>
            </a:avLst>
          </a:prstGeom>
          <a:solidFill>
            <a:srgbClr val="FFFF00">
              <a:alpha val="24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0180" y="3053988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If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조건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분기분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923050" y="2575554"/>
            <a:ext cx="3132233" cy="1944216"/>
          </a:xfrm>
          <a:prstGeom prst="roundRect">
            <a:avLst>
              <a:gd name="adj" fmla="val 4457"/>
            </a:avLst>
          </a:prstGeom>
          <a:solidFill>
            <a:schemeClr val="accent1">
              <a:alpha val="18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1132" y="2924944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작성과 실행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9815" y="325157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변수와 상수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1132" y="357389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1132" y="3908681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php.ini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변경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 bwMode="auto">
          <a:xfrm>
            <a:off x="4427984" y="3212976"/>
            <a:ext cx="504056" cy="72008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6096" y="3398803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switch-case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문과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6096" y="371703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92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6" y="2164050"/>
            <a:ext cx="4446574" cy="3464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66061" y="1507803"/>
            <a:ext cx="7261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삽입시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코드내용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?&gt;”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코드내용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?&gt;”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기술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9552" y="941231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1.  PHP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프로그램 작성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오른쪽 화살표 11"/>
          <p:cNvSpPr/>
          <p:nvPr/>
        </p:nvSpPr>
        <p:spPr bwMode="auto">
          <a:xfrm>
            <a:off x="4991100" y="2996952"/>
            <a:ext cx="444996" cy="648072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8993" y="4509120"/>
            <a:ext cx="16379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명령이 </a:t>
            </a:r>
            <a:r>
              <a:rPr lang="ko-KR" altLang="en-US" sz="1100" b="1" dirty="0">
                <a:solidFill>
                  <a:srgbClr val="FF0000"/>
                </a:solidFill>
              </a:rPr>
              <a:t>끝났음을 표시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9656" y="4736878"/>
            <a:ext cx="360687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echo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뒤에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내용을 화면에 출력하겠다는 의미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즉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현재날짜와 시간을 구하여 화면에 출력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315726" y="512117"/>
            <a:ext cx="282532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03.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프로그램 작성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 flipH="1">
            <a:off x="2123728" y="1772816"/>
            <a:ext cx="1296144" cy="230425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490064"/>
            <a:ext cx="3485113" cy="1713305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14" name="직사각형 13"/>
          <p:cNvSpPr/>
          <p:nvPr/>
        </p:nvSpPr>
        <p:spPr bwMode="auto">
          <a:xfrm>
            <a:off x="7164288" y="2852936"/>
            <a:ext cx="144016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36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723"/>
    </mc:Choice>
    <mc:Fallback xmlns="">
      <p:transition spd="slow" advTm="20272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182" y="1525166"/>
            <a:ext cx="4184159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&lt;title&gt;  PHP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연습 프로그램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&lt;/title&gt;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&lt;/head&gt;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&lt;body&gt;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여러분 환영합니다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.&lt;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귀하의 현재접속하신 일자는 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echo date("y-m-d")."&lt;p&gt;";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echo "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시간은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:";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echo date("h:i:s");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접속하셨습니다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&lt;/body&gt;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628800"/>
            <a:ext cx="2457450" cy="790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5440" y="2636912"/>
            <a:ext cx="3606874" cy="24929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편집기에 프로그램 소스를 입력한다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작성된 태그의 의미를 파악한다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 위치는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htdocs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/class1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C/</a:t>
            </a:r>
            <a:r>
              <a:rPr lang="en-US" altLang="ko-KR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Bitnami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/wampstack-8.0.9-0/apache2/</a:t>
            </a:r>
            <a:r>
              <a:rPr lang="en-US" altLang="ko-KR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htdocs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class1/</a:t>
            </a:r>
            <a:r>
              <a:rPr lang="ko-KR" alt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utf-8 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작성된 소스를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first.php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저장한다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9552" y="941231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1.  PHP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프로그램 작성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315726" y="512117"/>
            <a:ext cx="282532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03.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프로그램 작성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01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66"/>
    </mc:Choice>
    <mc:Fallback xmlns="">
      <p:transition spd="slow" advTm="9756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245" y="1412776"/>
            <a:ext cx="7578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에디터로 작성한 프로그램은 홈 폴더인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htdocs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class1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폴더에  프로그램 소스를 저장합니다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27584" y="2359967"/>
            <a:ext cx="6708353" cy="3831823"/>
            <a:chOff x="453958" y="1513006"/>
            <a:chExt cx="7731397" cy="438997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958" y="1513006"/>
              <a:ext cx="7731397" cy="432072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모서리가 둥근 직사각형 4"/>
            <p:cNvSpPr/>
            <p:nvPr/>
          </p:nvSpPr>
          <p:spPr bwMode="auto">
            <a:xfrm>
              <a:off x="1389289" y="4921377"/>
              <a:ext cx="1152128" cy="504056"/>
            </a:xfrm>
            <a:prstGeom prst="roundRect">
              <a:avLst/>
            </a:prstGeom>
            <a:noFill/>
            <a:ln w="38100" cap="flat" cmpd="sng" algn="ctr">
              <a:solidFill>
                <a:srgbClr val="FF0000">
                  <a:alpha val="97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buFont typeface="Wingdings" pitchFamily="2" charset="2"/>
                <a:buChar char="v"/>
                <a:tabLst>
                  <a:tab pos="292100" algn="l"/>
                  <a:tab pos="685800" algn="l"/>
                </a:tabLst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5148064" y="5425433"/>
              <a:ext cx="864096" cy="477552"/>
            </a:xfrm>
            <a:prstGeom prst="roundRect">
              <a:avLst/>
            </a:prstGeom>
            <a:noFill/>
            <a:ln w="38100" cap="flat" cmpd="sng" algn="ctr">
              <a:solidFill>
                <a:srgbClr val="FF0000">
                  <a:alpha val="97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buFont typeface="Wingdings" pitchFamily="2" charset="2"/>
                <a:buChar char="v"/>
                <a:tabLst>
                  <a:tab pos="292100" algn="l"/>
                  <a:tab pos="685800" algn="l"/>
                </a:tabLst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</p:grp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315726" y="512117"/>
            <a:ext cx="282532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03.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프로그램 작성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39552" y="941231"/>
            <a:ext cx="6124549" cy="374586"/>
            <a:chOff x="393848" y="1050245"/>
            <a:chExt cx="6124549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2.  PHP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프로그램 저장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9271" y="1988840"/>
            <a:ext cx="5616624" cy="307777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C/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Bitnami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/wampstack-8.0.9-0/apache2/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htdocs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class1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화일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813"/>
    </mc:Choice>
    <mc:Fallback xmlns="">
      <p:transition spd="slow" advTm="9581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201" y="1844824"/>
            <a:ext cx="615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실행을 하여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first1.php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 결과를 확인해 본다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315726" y="512117"/>
            <a:ext cx="282532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03.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프로그램 작성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550" y="1471544"/>
            <a:ext cx="6349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브라우저를 실행한 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/class1/first1.php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주소창에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9552" y="941231"/>
            <a:ext cx="6124549" cy="374586"/>
            <a:chOff x="393848" y="1050245"/>
            <a:chExt cx="6124549" cy="374586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3.  PHP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프로그램 실행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91339"/>
            <a:ext cx="6191250" cy="20383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259632" y="4725144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200" b="1" dirty="0" smtClean="0">
                <a:solidFill>
                  <a:srgbClr val="0000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저장 위치</a:t>
            </a:r>
            <a:endParaRPr lang="en-US" altLang="ko-KR" sz="1200" b="1" dirty="0" smtClean="0">
              <a:solidFill>
                <a:srgbClr val="0000C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C&gt;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Bitnami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&gt;wampstack-8.0.9.0&gt;apache2&gt;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htdocs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&gt;class1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폴더에 소스코드 보관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폴더에 프로그램 작성 코드 보관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solidFill>
                  <a:srgbClr val="0000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200" b="1" dirty="0" err="1" smtClean="0">
                <a:solidFill>
                  <a:srgbClr val="0000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브라우져</a:t>
            </a:r>
            <a:r>
              <a:rPr lang="ko-KR" altLang="en-US" sz="1200" b="1" dirty="0" smtClean="0">
                <a:solidFill>
                  <a:srgbClr val="0000C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</a:t>
            </a:r>
            <a:endParaRPr lang="en-US" altLang="ko-KR" sz="1200" b="1" dirty="0" smtClean="0">
              <a:solidFill>
                <a:srgbClr val="0000C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localhost:81/class1/03_date.php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엔터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브라우져에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실행 화면을 보여준다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1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271"/>
    </mc:Choice>
    <mc:Fallback xmlns="">
      <p:transition spd="slow" advTm="9827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315726" y="512117"/>
            <a:ext cx="282532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03.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프로그램 작성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9552" y="941231"/>
            <a:ext cx="6124549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4.  </a:t>
              </a:r>
              <a:r>
                <a:rPr lang="ko-KR" altLang="en-US" spc="100" dirty="0" err="1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웹서버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 프로그램 구동 절차 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 bwMode="auto">
          <a:xfrm>
            <a:off x="395536" y="1859524"/>
            <a:ext cx="8280920" cy="20882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11560" y="2029700"/>
            <a:ext cx="7854795" cy="1846048"/>
            <a:chOff x="815975" y="1654960"/>
            <a:chExt cx="7854795" cy="1846048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772816"/>
              <a:ext cx="1277990" cy="172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75" y="1931959"/>
              <a:ext cx="1272658" cy="1409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직선 화살표 연결선 15"/>
            <p:cNvCxnSpPr/>
            <p:nvPr/>
          </p:nvCxnSpPr>
          <p:spPr bwMode="auto">
            <a:xfrm>
              <a:off x="2195736" y="2420888"/>
              <a:ext cx="1224136" cy="0"/>
            </a:xfrm>
            <a:prstGeom prst="straightConnector1">
              <a:avLst/>
            </a:prstGeom>
            <a:noFill/>
            <a:ln w="38100" cap="flat" cmpd="thickThin" algn="ctr">
              <a:solidFill>
                <a:srgbClr val="808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직선 화살표 연결선 16"/>
            <p:cNvCxnSpPr/>
            <p:nvPr/>
          </p:nvCxnSpPr>
          <p:spPr bwMode="auto">
            <a:xfrm>
              <a:off x="4932040" y="2414749"/>
              <a:ext cx="1224136" cy="0"/>
            </a:xfrm>
            <a:prstGeom prst="straightConnector1">
              <a:avLst/>
            </a:prstGeom>
            <a:noFill/>
            <a:ln w="38100" cap="flat" cmpd="thickThin" algn="ctr">
              <a:solidFill>
                <a:srgbClr val="808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직선 화살표 연결선 17"/>
            <p:cNvCxnSpPr/>
            <p:nvPr/>
          </p:nvCxnSpPr>
          <p:spPr bwMode="auto">
            <a:xfrm flipH="1">
              <a:off x="2159732" y="2745999"/>
              <a:ext cx="1188132" cy="0"/>
            </a:xfrm>
            <a:prstGeom prst="straightConnector1">
              <a:avLst/>
            </a:prstGeom>
            <a:noFill/>
            <a:ln w="38100" cap="flat" cmpd="thickThin" algn="ctr">
              <a:solidFill>
                <a:srgbClr val="808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직선 화살표 연결선 18"/>
            <p:cNvCxnSpPr/>
            <p:nvPr/>
          </p:nvCxnSpPr>
          <p:spPr bwMode="auto">
            <a:xfrm flipH="1">
              <a:off x="4908324" y="2745999"/>
              <a:ext cx="1188132" cy="0"/>
            </a:xfrm>
            <a:prstGeom prst="straightConnector1">
              <a:avLst/>
            </a:prstGeom>
            <a:noFill/>
            <a:ln w="38100" cap="flat" cmpd="thickThin" algn="ctr">
              <a:solidFill>
                <a:srgbClr val="808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123728" y="2132856"/>
              <a:ext cx="1172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1) 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</a:rPr>
                <a:t>서비스요청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89476" y="2119208"/>
              <a:ext cx="748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2) URL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02180" y="2791961"/>
              <a:ext cx="1377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4) </a:t>
              </a:r>
              <a:r>
                <a:rPr lang="ko-KR" altLang="en-US" sz="1200" dirty="0" err="1" smtClean="0">
                  <a:latin typeface="HY견고딕" pitchFamily="18" charset="-127"/>
                  <a:ea typeface="HY견고딕" pitchFamily="18" charset="-127"/>
                </a:rPr>
                <a:t>브라우져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</a:rPr>
                <a:t> 응답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4580" y="2794576"/>
              <a:ext cx="106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5) 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</a:rPr>
                <a:t>결과 표시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순서도: 자기 디스크 23"/>
            <p:cNvSpPr/>
            <p:nvPr/>
          </p:nvSpPr>
          <p:spPr bwMode="auto">
            <a:xfrm>
              <a:off x="7734666" y="2118156"/>
              <a:ext cx="936104" cy="480684"/>
            </a:xfrm>
            <a:prstGeom prst="flowChartMagneticDisk">
              <a:avLst/>
            </a:prstGeom>
            <a:solidFill>
              <a:srgbClr val="FFFF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1" fontAlgn="ctr" latinLnBrk="1" hangingPunct="1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lang="en-US" altLang="ko-KR" sz="1100" b="1" dirty="0" smtClean="0">
                  <a:ea typeface="굴림체" pitchFamily="49" charset="-127"/>
                </a:rPr>
                <a:t>MySQL</a:t>
              </a:r>
              <a:endPara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17542" y="1654960"/>
              <a:ext cx="806631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CLIENT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32240" y="1855857"/>
              <a:ext cx="1005403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</a:rPr>
                <a:t>아파치 서버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27" name="직선 연결선 26"/>
            <p:cNvCxnSpPr>
              <a:endCxn id="24" idx="2"/>
            </p:cNvCxnSpPr>
            <p:nvPr/>
          </p:nvCxnSpPr>
          <p:spPr bwMode="auto">
            <a:xfrm flipV="1">
              <a:off x="7602991" y="2358498"/>
              <a:ext cx="131675" cy="1"/>
            </a:xfrm>
            <a:prstGeom prst="line">
              <a:avLst/>
            </a:prstGeom>
            <a:noFill/>
            <a:ln w="254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7379250" y="3629527"/>
            <a:ext cx="1238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스크립트실행</a:t>
            </a:r>
            <a:endParaRPr lang="ko-KR" altLang="en-US" sz="10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9550" y="1471544"/>
            <a:ext cx="6349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브라우저를 실행한 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/class1/first1.php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주소창에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517783" y="3166800"/>
            <a:ext cx="870641" cy="288147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lang="en-US" altLang="ko-KR" sz="1000" b="1" dirty="0" smtClean="0">
                <a:ea typeface="굴림체" pitchFamily="49" charset="-127"/>
              </a:rPr>
              <a:t>PHP </a:t>
            </a:r>
            <a:r>
              <a:rPr lang="ko-KR" altLang="en-US" sz="1000" b="1" dirty="0" smtClean="0">
                <a:ea typeface="굴림체" pitchFamily="49" charset="-127"/>
              </a:rPr>
              <a:t>파서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>
            <a:off x="7379250" y="3284984"/>
            <a:ext cx="138533" cy="0"/>
          </a:xfrm>
          <a:prstGeom prst="line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모서리가 둥근 직사각형 35"/>
          <p:cNvSpPr/>
          <p:nvPr/>
        </p:nvSpPr>
        <p:spPr bwMode="auto">
          <a:xfrm>
            <a:off x="539551" y="4221088"/>
            <a:ext cx="3113772" cy="1944216"/>
          </a:xfrm>
          <a:prstGeom prst="roundRect">
            <a:avLst>
              <a:gd name="adj" fmla="val 4457"/>
            </a:avLst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5742207" y="4220290"/>
            <a:ext cx="2934249" cy="1944216"/>
          </a:xfrm>
          <a:prstGeom prst="roundRect">
            <a:avLst>
              <a:gd name="adj" fmla="val 4457"/>
            </a:avLst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1560" y="4373606"/>
            <a:ext cx="2002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에디터에 프로그램 소스 코딩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560" y="4725144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class1/first1.php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저장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560" y="5054987"/>
            <a:ext cx="2997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/class1/first1.php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 bwMode="auto">
          <a:xfrm flipV="1">
            <a:off x="3439578" y="5157192"/>
            <a:ext cx="2302629" cy="798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792708" y="5034081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아파치 서버 접수하여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파서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전달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86505" y="5369829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PHP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파서에서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스크립트를 수행하여 아파치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서버에 전달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 bwMode="auto">
          <a:xfrm flipH="1">
            <a:off x="3439578" y="5517232"/>
            <a:ext cx="2287440" cy="0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11560" y="5396145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수행결과표시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68375" y="491097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51948" y="553733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응답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73" y="5675006"/>
            <a:ext cx="1334357" cy="4003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427" y="2505931"/>
            <a:ext cx="1387669" cy="111556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47" name="TextBox 46"/>
          <p:cNvSpPr txBox="1"/>
          <p:nvPr/>
        </p:nvSpPr>
        <p:spPr>
          <a:xfrm>
            <a:off x="3605568" y="2809982"/>
            <a:ext cx="723275" cy="253916"/>
          </a:xfrm>
          <a:prstGeom prst="rect">
            <a:avLst/>
          </a:prstGeom>
          <a:solidFill>
            <a:srgbClr val="FFFF00">
              <a:alpha val="58000"/>
            </a:srgbClr>
          </a:solidFill>
          <a:effectLst>
            <a:softEdge rad="50800"/>
          </a:effectLst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잉크 29"/>
              <p14:cNvContentPartPr/>
              <p14:nvPr/>
            </p14:nvContentPartPr>
            <p14:xfrm>
              <a:off x="2962800" y="2434348"/>
              <a:ext cx="1823760" cy="144324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4520" y="2426068"/>
                <a:ext cx="1840320" cy="14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잉크 33"/>
              <p14:cNvContentPartPr/>
              <p14:nvPr/>
            </p14:nvContentPartPr>
            <p14:xfrm>
              <a:off x="7482240" y="3835108"/>
              <a:ext cx="967680" cy="4464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3960" y="3826828"/>
                <a:ext cx="9842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잉크 36"/>
              <p14:cNvContentPartPr/>
              <p14:nvPr/>
            </p14:nvContentPartPr>
            <p14:xfrm>
              <a:off x="9319680" y="4088548"/>
              <a:ext cx="360" cy="36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11400" y="4080268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/>
          <p:cNvSpPr txBox="1"/>
          <p:nvPr/>
        </p:nvSpPr>
        <p:spPr>
          <a:xfrm>
            <a:off x="6572619" y="1900754"/>
            <a:ext cx="87075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SERVER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7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922"/>
    </mc:Choice>
    <mc:Fallback xmlns="">
      <p:transition spd="slow" advTm="12792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7846516" cy="4565114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315726" y="512117"/>
            <a:ext cx="282532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03.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프로그램 작성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9552" y="941231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5.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프로그램 편집기</a:t>
              </a: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에디터플러스</a:t>
              </a: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 bwMode="auto">
          <a:xfrm>
            <a:off x="539552" y="1484784"/>
            <a:ext cx="7846516" cy="100811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39552" y="2636912"/>
            <a:ext cx="1872208" cy="1872208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467544" y="4509120"/>
            <a:ext cx="2016224" cy="108012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잉크 16"/>
              <p14:cNvContentPartPr/>
              <p14:nvPr/>
            </p14:nvContentPartPr>
            <p14:xfrm>
              <a:off x="7156800" y="1802548"/>
              <a:ext cx="314640" cy="41364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8520" y="1794268"/>
                <a:ext cx="3312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잉크 17"/>
              <p14:cNvContentPartPr/>
              <p14:nvPr/>
            </p14:nvContentPartPr>
            <p14:xfrm>
              <a:off x="7227360" y="2048428"/>
              <a:ext cx="185040" cy="36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19080" y="2040148"/>
                <a:ext cx="2016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잉크 26"/>
              <p14:cNvContentPartPr/>
              <p14:nvPr/>
            </p14:nvContentPartPr>
            <p14:xfrm>
              <a:off x="1485720" y="3876508"/>
              <a:ext cx="525960" cy="138204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7440" y="3868228"/>
                <a:ext cx="542520" cy="13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64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846"/>
    </mc:Choice>
    <mc:Fallback xmlns="">
      <p:transition spd="slow" advTm="140846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18987</TotalTime>
  <Words>2713</Words>
  <Application>Microsoft Office PowerPoint</Application>
  <PresentationFormat>화면 슬라이드 쇼(4:3)</PresentationFormat>
  <Paragraphs>508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53" baseType="lpstr">
      <vt:lpstr>HY견고딕</vt:lpstr>
      <vt:lpstr>HY견명조</vt:lpstr>
      <vt:lpstr>HY그래픽</vt:lpstr>
      <vt:lpstr>HY헤드라인M</vt:lpstr>
      <vt:lpstr>굴림</vt:lpstr>
      <vt:lpstr>굴림체</vt:lpstr>
      <vt:lpstr>나눔고딕</vt:lpstr>
      <vt:lpstr>맑은 고딕</vt:lpstr>
      <vt:lpstr>Cambria</vt:lpstr>
      <vt:lpstr>Trebuchet MS</vt:lpstr>
      <vt:lpstr>Wingdings</vt:lpstr>
      <vt:lpstr>Wingdings 2</vt:lpstr>
      <vt:lpstr>연꽃 당초 무늬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594</cp:revision>
  <cp:lastPrinted>2017-03-17T22:26:54Z</cp:lastPrinted>
  <dcterms:created xsi:type="dcterms:W3CDTF">2005-10-17T01:51:46Z</dcterms:created>
  <dcterms:modified xsi:type="dcterms:W3CDTF">2021-09-04T18:02:52Z</dcterms:modified>
</cp:coreProperties>
</file>