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7"/>
  </p:notesMasterIdLst>
  <p:handoutMasterIdLst>
    <p:handoutMasterId r:id="rId8"/>
  </p:handoutMasterIdLst>
  <p:sldIdLst>
    <p:sldId id="601" r:id="rId2"/>
    <p:sldId id="602" r:id="rId3"/>
    <p:sldId id="603" r:id="rId4"/>
    <p:sldId id="604" r:id="rId5"/>
    <p:sldId id="605" r:id="rId6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6600"/>
    <a:srgbClr val="CCFF33"/>
    <a:srgbClr val="99FFCC"/>
    <a:srgbClr val="003366"/>
    <a:srgbClr val="CCFF99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20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5:09:18.53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0EE486-D7A5-4240-A247-F74A1893A6BC}" emma:medium="tactile" emma:mode="ink">
          <msink:context xmlns:msink="http://schemas.microsoft.com/ink/2010/main" type="inkDrawing" rotatedBoundingBox="11324,10862 16816,10985 16764,13310 11271,13186" hotPoints="16156,10852 16317,12583 12103,12975 11942,11244" semanticType="enclosure" shapeName="Rectangle">
            <msink:destinationLink direction="with" ref="{B4A9DB80-204D-48AB-AB15-8CAE79BBD77B}"/>
          </msink:context>
        </emma:interpretation>
      </emma:emma>
    </inkml:annotationXML>
    <inkml:trace contextRef="#ctx0" brushRef="#br0">5476 1714 0,'-25'0'141,"1"24"-141,-25-24 15,25 25-15,-1-25 16,1 24-16,-25 1 16,0-1-16,0-24 15,-24 25-15,0-1 16,-25-24-16,49 0 16,-24 0-16,0 0 15,-25 0-15,0 24 16,25-24-16,24 0 15,-49 25-15,1-25 16,23 0-16,-23 24 16,23-24-16,26 0 15,-50 25-15,25-25 16,24 0-16,0 0 16,-24 0-16,-25 0 15,49 0-15,-24 0 16,24 0-16,0-25 15,-24 25-15,24 0 16,-24 0-16,-1 0 16,26-24-16,-26 24 15,50 0-15,-74 0 16,49 0-16,1-25 16,-26 25-16,25 0 15,-24-24-15,24 24 16,0 0-16,1 0 15,23 0-15,-24 0 16,1 0-16,-1-24 16,0 24-16,0 0 15,25 0-15,-1 0 16,-24 0-16,25-25 16,-1 25-16,-48-24 15,49 24-15,-25 0 16,24 0-16,1-25 15,0 25-15,-1 0 16,1 0-16,-1 0 16,-23-24-16,23 24 15,1 0-15,-1 0 16,1 0-16,-1 0 16,1-25-16,0 25 15,-1 0-15,1 0 16,-1-24-16,1 24 15,-1-24-15,1 24 16,0 0-16,-1-25 16,-24 25-16,25-24 15,-1 24-15,1 0 16,0-25-16,-25 25 16,24 0-16,1-24 15,0 0-15,-1 24 16,1-25-16,-1 1 15,1 24-15,-1-25 16,1 1-16,-25-1 16,25 25-16,-1-24 15,1 24-15,-1 0 16,1-24-16,0 24 16,-1-25-1,1 25-15,-1-24 16,1 24-1,-1-25-15,1 1 16,0 24 0,-1 0-16,1-25 15,-1 25 1,25-24 0,-24 24-1,24-24 1,-24 24-16,-1 0 0,25-25 15,-24 25 1,-1 0 0,25-24-1,-24 24 1,-1 0 31,25-25-32,-24 25 1,24-24 0,-24 24-1,24-25 1,-25 1 0,25 0 15,-24 24-31,24-25 15,0 1 17,0-1-17,-25 25-15,25-24 16,0 0 0,0-1-16,0 1 15,-24 24 1,24-25-16,0 1 15,0-1 1,0 1 0,0 0-1,0-1-15,0 1 16,0-1-16,0 1 16,0-1-1,24 1-15,1 0 16,-1-1-16,1 1 15,-1-1-15,0 1 16,25-25-16,-24 25 16,-1-1-16,1 1 15,-1-1-15,0 1 16,25 0-16,24-25 16,-24 49-16,49-49 15,0 24-15,24 25 16,0-24-16,-24 24 15,24 0-15,-25 0 16,1 0-16,49 0 16,-1-24-16,1 24 15,-25 0-15,49 0 16,-49-25-16,49 1 16,-25-1-16,25-24 15,0 49-15,25 0 16,-74 0-16,24 0 15,-48 0-15,0 0 16,24 25-16,-49-25 16,49 24-16,-48-24 15,-1 0-15,25 25 16,-50-25-16,26 0 16,23 0-16,-23 0 15,23 0-15,25 0 16,-48 24-16,23 1 15,-48-25-15,-24 48 16,-1-48-16,0 25 16,-24-1-16,25 1 15,-1-1-15,-24 1 16,0-1 0,25 0-16,-25 1 15,0 24-15,0-1 16,0 1-16,0 25 15,0-50-15,-25 74 16,1-49-16,-1 48 16,-23 1-16,23-25 15,1 25-15,-25-25 16,25 0-16,-25 25 16,24-49-16,1-25 15,-1 25-15,1-24 16,-25-1-16,25 25 15,-1-25-15,1 1 16,-25-1-16,-24 1 16,-49 23-16,-25-23 15,-48-1-15,-74 25 16,-48 24-16,-99 25 16,50-25-16,97-24 15,1-24-15,72 24 16,1-49-16,48 24 15,1 0-15,-1 1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5:09:20.85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A9DB80-204D-48AB-AB15-8CAE79BBD77B}" emma:medium="tactile" emma:mode="ink">
          <msink:context xmlns:msink="http://schemas.microsoft.com/ink/2010/main" type="inkDrawing" rotatedBoundingBox="16412,13518 16439,12879 16836,12896 16809,13535" semanticType="callout" shapeName="Other">
            <msink:sourceLink direction="with" ref="{BE0EE486-D7A5-4240-A247-F74A1893A6BC}"/>
            <msink:sourceLink direction="with" ref="{FD219389-9C58-43A8-BD1E-48C32C2E63A6}"/>
          </msink:context>
        </emma:interpretation>
      </emma:emma>
    </inkml:annotationXML>
    <inkml:trace contextRef="#ctx0" brushRef="#br0">0 57 0,'24'0'62,"-24"-24"32,25 24-78,-1 0-16,0 0 15,1 0 1,-1 0-16,1-25 16,-1 25-16,1 0 15,-1 0-15,0 0 16,1 0-16,-1 0 31,1 0-15,-1 0-1,-24 25 1,24-1 0,-24 1-1,0-1-15,0 0 16,0 1-1,0-1-15,0 1 16,0-1-16,-24 1 16,24-1-16,-49 25 15,25-25-15,-1 1 16,25-1-16,-24 0 16,0 1-16,-1-1 15,1 1-15,24-1 16,-25 1-1,25-1-15,0 0 32,0 1 15,25-25 46,-1 0-77,1 0 0,-1 24-16,0-24 15,25 0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619" max="1301" units="cm"/>
          <inkml:channel name="T" type="integer" max="2.14748E9" units="dev"/>
        </inkml:traceFormat>
        <inkml:channelProperties>
          <inkml:channelProperty channel="X" name="resolution" value="50.16722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0-09-12T05:09:21.47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219389-9C58-43A8-BD1E-48C32C2E63A6}" emma:medium="tactile" emma:mode="ink">
          <msink:context xmlns:msink="http://schemas.microsoft.com/ink/2010/main" type="inkDrawing" rotatedBoundingBox="16730,13799 16745,13799 16745,13814 16730,13814" shapeName="Other">
            <msink:destinationLink direction="with" ref="{B4A9DB80-204D-48AB-AB15-8CAE79BBD77B}"/>
          </msink:context>
        </emma:interpretation>
      </emma:emma>
    </inkml:annotationXML>
    <inkml:trace contextRef="#ctx0" brushRef="#br0">0 0 0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7316" y="1849868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과제물 안내 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9249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첨부된 자료에 제시되는 </a:t>
            </a:r>
            <a:r>
              <a:rPr lang="ko-KR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까지의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문장을 에디터를 통하여 코딩을 하여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부라우져를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실행 결과를 제출하시오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⑧까지를 하나의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묶어서 실행한 결과에 대한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화면을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캡쳐 하여 제출 바랍니다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/>
              <p14:cNvContentPartPr/>
              <p14:nvPr/>
            </p14:nvContentPartPr>
            <p14:xfrm>
              <a:off x="4069080" y="3937348"/>
              <a:ext cx="1971720" cy="8197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00" y="3929068"/>
                <a:ext cx="198828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5917320" y="4639348"/>
              <a:ext cx="140760" cy="2318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9040" y="4631068"/>
                <a:ext cx="157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022800" y="4967668"/>
              <a:ext cx="360" cy="36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4520" y="4959388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1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78"/>
    </mc:Choice>
    <mc:Fallback xmlns="">
      <p:transition spd="slow" advTm="951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66331"/>
              </p:ext>
            </p:extLst>
          </p:nvPr>
        </p:nvGraphicFramePr>
        <p:xfrm>
          <a:off x="815975" y="1558302"/>
          <a:ext cx="5113782" cy="1818894"/>
        </p:xfrm>
        <a:graphic>
          <a:graphicData uri="http://schemas.openxmlformats.org/drawingml/2006/table">
            <a:tbl>
              <a:tblPr/>
              <a:tblGrid>
                <a:gridCol w="40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head&gt;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</a:t>
                      </a:r>
                      <a:r>
                        <a:rPr lang="en-US" sz="1000" baseline="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title&gt;HTML mode(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HTML.html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)&lt;/title&gt;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head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-1&lt;/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&lt;/html&gt;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1199" y="1128863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HTML 사용(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HTML.html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1199" y="3563759"/>
            <a:ext cx="281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lvl="0"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HTML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HTML.php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8683"/>
              </p:ext>
            </p:extLst>
          </p:nvPr>
        </p:nvGraphicFramePr>
        <p:xfrm>
          <a:off x="815975" y="3986370"/>
          <a:ext cx="5113782" cy="1818894"/>
        </p:xfrm>
        <a:graphic>
          <a:graphicData uri="http://schemas.openxmlformats.org/drawingml/2006/table">
            <a:tbl>
              <a:tblPr/>
              <a:tblGrid>
                <a:gridCol w="40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head&gt;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title&gt;HTML mode(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HTML.php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)&lt;/title&gt;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head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-2&lt;/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&lt;/html&gt;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3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11"/>
    </mc:Choice>
    <mc:Fallback xmlns="">
      <p:transition spd="slow" advTm="71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764704"/>
            <a:ext cx="8704263" cy="54959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/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 ③ HTML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PHP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사용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굴림" pitchFamily="50" charset="-127"/>
                <a:ea typeface="바탕" pitchFamily="18" charset="-127"/>
              </a:rPr>
              <a:t>HTML_PHP_mix_1.php)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400" b="1" kern="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marL="720000">
              <a:buFontTx/>
              <a:buNone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 ④ HTML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PHP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사용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굴림" pitchFamily="50" charset="-127"/>
                <a:ea typeface="바탕" pitchFamily="18" charset="-127"/>
              </a:rPr>
              <a:t>HTML_PHP_mix_2.php)</a:t>
            </a:r>
          </a:p>
          <a:p>
            <a:pPr marL="720000">
              <a:buFontTx/>
              <a:buNone/>
            </a:pPr>
            <a:endParaRPr lang="en-US" altLang="ko-KR" sz="14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3259"/>
              </p:ext>
            </p:extLst>
          </p:nvPr>
        </p:nvGraphicFramePr>
        <p:xfrm>
          <a:off x="971600" y="1412776"/>
          <a:ext cx="5077841" cy="2215134"/>
        </p:xfrm>
        <a:graphic>
          <a:graphicData uri="http://schemas.openxmlformats.org/drawingml/2006/table">
            <a:tbl>
              <a:tblPr/>
              <a:tblGrid>
                <a:gridCol w="39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10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HTML_PHP_mix_1.php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"&lt;font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-3&lt;/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font&gt;";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&lt;/html&gt;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90320"/>
              </p:ext>
            </p:extLst>
          </p:nvPr>
        </p:nvGraphicFramePr>
        <p:xfrm>
          <a:off x="971599" y="4275982"/>
          <a:ext cx="5077841" cy="1818894"/>
        </p:xfrm>
        <a:graphic>
          <a:graphicData uri="http://schemas.openxmlformats.org/drawingml/2006/table">
            <a:tbl>
              <a:tblPr/>
              <a:tblGrid>
                <a:gridCol w="39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8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//HTML_PHP_mix_2.php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"&lt;html&gt;";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"&lt;body&gt;";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" &lt;font size=5&gt;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-4&lt;/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"&lt;/body&gt;";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"&lt;/html&gt;";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9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18"/>
    </mc:Choice>
    <mc:Fallback xmlns="">
      <p:transition spd="slow" advTm="721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981075"/>
            <a:ext cx="8704263" cy="54959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endParaRPr lang="en-US" altLang="ko-KR" sz="1600" b="1" kern="0" dirty="0" smtClean="0"/>
          </a:p>
          <a:p>
            <a:pPr marL="720000">
              <a:buFontTx/>
              <a:buNone/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⑤ HTML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PHP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사용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itchFamily="50" charset="-127"/>
                <a:ea typeface="바탕" pitchFamily="18" charset="-127"/>
              </a:rPr>
              <a:t>HTML_PHP_mix_3.php)</a:t>
            </a: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⑥ HTML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PHP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사용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itchFamily="50" charset="-127"/>
                <a:ea typeface="바탕" pitchFamily="18" charset="-127"/>
              </a:rPr>
              <a:t>HTML_PHP_mix_4.php)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90116"/>
              </p:ext>
            </p:extLst>
          </p:nvPr>
        </p:nvGraphicFramePr>
        <p:xfrm>
          <a:off x="1043608" y="1656574"/>
          <a:ext cx="5077841" cy="1818894"/>
        </p:xfrm>
        <a:graphic>
          <a:graphicData uri="http://schemas.openxmlformats.org/drawingml/2006/table">
            <a:tbl>
              <a:tblPr/>
              <a:tblGrid>
                <a:gridCol w="27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//HTML_PHP_mix_3.php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"&lt;html&gt;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-5&lt;/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html&gt;";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02805"/>
              </p:ext>
            </p:extLst>
          </p:nvPr>
        </p:nvGraphicFramePr>
        <p:xfrm>
          <a:off x="1043608" y="4066787"/>
          <a:ext cx="5077841" cy="1818894"/>
        </p:xfrm>
        <a:graphic>
          <a:graphicData uri="http://schemas.openxmlformats.org/drawingml/2006/table">
            <a:tbl>
              <a:tblPr/>
              <a:tblGrid>
                <a:gridCol w="27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6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7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8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9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//HTML_PHP_mix_4.php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"&lt;html&gt;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-6&lt;/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font&gt;";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body&gt;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html&gt;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0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64"/>
    </mc:Choice>
    <mc:Fallback xmlns="">
      <p:transition spd="slow" advTm="471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250825" y="981075"/>
            <a:ext cx="8704263" cy="424812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endParaRPr lang="en-US" altLang="ko-KR" sz="1600" b="1" kern="0" dirty="0" smtClean="0"/>
          </a:p>
          <a:p>
            <a:pPr marL="720000">
              <a:buFontTx/>
              <a:buNone/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⑦ HTML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과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PHP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사용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굴림" pitchFamily="50" charset="-127"/>
                <a:ea typeface="바탕" pitchFamily="18" charset="-127"/>
              </a:rPr>
              <a:t>HTML_PHP_mix_5.php)</a:t>
            </a: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>
              <a:solidFill>
                <a:srgbClr val="000000"/>
              </a:solidFill>
              <a:latin typeface="굴림" pitchFamily="50" charset="-127"/>
              <a:ea typeface="바탕" pitchFamily="18" charset="-127"/>
            </a:endParaRPr>
          </a:p>
          <a:p>
            <a:pPr marL="720000">
              <a:buFontTx/>
              <a:buNone/>
            </a:pPr>
            <a:endParaRPr lang="en-US" altLang="ko-KR" sz="1600" b="1" kern="0" dirty="0" smtClean="0"/>
          </a:p>
          <a:p>
            <a:pPr marL="720000">
              <a:buFontTx/>
              <a:buNone/>
            </a:pPr>
            <a:r>
              <a:rPr lang="en-US" altLang="ko-KR" sz="1600" b="1" kern="0" dirty="0" smtClean="0"/>
              <a:t>⑧ PHP </a:t>
            </a:r>
            <a:r>
              <a:rPr lang="ko-KR" altLang="en-US" sz="1600" b="1" kern="0" dirty="0" smtClean="0"/>
              <a:t>사용</a:t>
            </a:r>
            <a:r>
              <a:rPr lang="en-US" altLang="ko-KR" sz="1600" b="1" kern="0" dirty="0" smtClean="0"/>
              <a:t>(</a:t>
            </a:r>
            <a:r>
              <a:rPr lang="en-US" altLang="ko-KR" sz="1600" b="1" kern="0" dirty="0" err="1" smtClean="0"/>
              <a:t>PHP.php</a:t>
            </a:r>
            <a:r>
              <a:rPr lang="en-US" altLang="ko-KR" sz="1600" b="1" kern="0" dirty="0" smtClean="0"/>
              <a:t>)</a:t>
            </a:r>
          </a:p>
          <a:p>
            <a:pPr marL="720000">
              <a:buFontTx/>
              <a:buNone/>
            </a:pPr>
            <a:endParaRPr lang="ko-KR" altLang="en-US" sz="1600" b="1" kern="0" dirty="0" smtClean="0"/>
          </a:p>
          <a:p>
            <a:pPr>
              <a:buFontTx/>
              <a:buNone/>
              <a:defRPr/>
            </a:pPr>
            <a:endParaRPr lang="ko-KR" altLang="en-US" sz="1600" b="1" kern="0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7059"/>
              </p:ext>
            </p:extLst>
          </p:nvPr>
        </p:nvGraphicFramePr>
        <p:xfrm>
          <a:off x="899592" y="1649939"/>
          <a:ext cx="5077841" cy="1026414"/>
        </p:xfrm>
        <a:graphic>
          <a:graphicData uri="http://schemas.openxmlformats.org/drawingml/2006/table">
            <a:tbl>
              <a:tblPr/>
              <a:tblGrid>
                <a:gridCol w="27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//HTML_PHP_mix_5.php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"&lt;font size=5&gt;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-7&lt;/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font&gt;";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10548"/>
              </p:ext>
            </p:extLst>
          </p:nvPr>
        </p:nvGraphicFramePr>
        <p:xfrm>
          <a:off x="971600" y="3518896"/>
          <a:ext cx="5077841" cy="1026414"/>
        </p:xfrm>
        <a:graphic>
          <a:graphicData uri="http://schemas.openxmlformats.org/drawingml/2006/table">
            <a:tbl>
              <a:tblPr/>
              <a:tblGrid>
                <a:gridCol w="279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&lt;?PHP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//PHP.php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echo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안녕하세요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 -8";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?&gt;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3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98"/>
    </mc:Choice>
    <mc:Fallback xmlns="">
      <p:transition spd="slow" advTm="8499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19416</TotalTime>
  <Words>422</Words>
  <Application>Microsoft Office PowerPoint</Application>
  <PresentationFormat>화면 슬라이드 쇼(4:3)</PresentationFormat>
  <Paragraphs>179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HY그래픽</vt:lpstr>
      <vt:lpstr>굴림</vt:lpstr>
      <vt:lpstr>굴림체</vt:lpstr>
      <vt:lpstr>맑은 고딕</vt:lpstr>
      <vt:lpstr>바탕</vt:lpstr>
      <vt:lpstr>Arial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627</cp:revision>
  <cp:lastPrinted>2017-03-17T22:26:54Z</cp:lastPrinted>
  <dcterms:created xsi:type="dcterms:W3CDTF">2005-10-17T01:51:46Z</dcterms:created>
  <dcterms:modified xsi:type="dcterms:W3CDTF">2021-09-04T20:31:36Z</dcterms:modified>
</cp:coreProperties>
</file>