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607" r:id="rId2"/>
    <p:sldId id="575" r:id="rId3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6600"/>
    <a:srgbClr val="CCFF33"/>
    <a:srgbClr val="99FFCC"/>
    <a:srgbClr val="003366"/>
    <a:srgbClr val="CCFF99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20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139" y="2780928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구구단 표를 작성하는 프로그램을 작성하여 실행결과 화면을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캡쳐하여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제출하도록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for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중첩하여 사용해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좋은 형태로 출력하기 위하여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print()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&lt;pre&gt;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사용해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CSS/HTML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보기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좋은 형태로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출력하여 제출한다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03"/>
    </mc:Choice>
    <mc:Fallback xmlns="">
      <p:transition spd="slow" advTm="607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연습문제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6256" y="1988840"/>
            <a:ext cx="3989720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gugudan.php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 출력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"&lt;font size=5&gt;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 프로그램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&lt;/font&gt;&lt;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"&lt;pre&gt;";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($Row = 1; $Row &lt;= 9; $row++) {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$Col = 2;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While ($Col &lt;= 9) {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$Col * $Row;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("%3d * %d = %2d", $Col, $Row,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$Col = $Col + 1;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echo "&lt;Br&gt;";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$Row = $Row + 1;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"&lt;/pre&gt;"; 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3"/>
    </mc:Choice>
    <mc:Fallback xmlns="">
      <p:transition spd="slow" advTm="3661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19413</TotalTime>
  <Words>192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HY견고딕</vt:lpstr>
      <vt:lpstr>HY그래픽</vt:lpstr>
      <vt:lpstr>굴림</vt:lpstr>
      <vt:lpstr>굴림체</vt:lpstr>
      <vt:lpstr>맑은 고딕</vt:lpstr>
      <vt:lpstr>Trebuchet MS</vt:lpstr>
      <vt:lpstr>Wingdings</vt:lpstr>
      <vt:lpstr>기본 디자인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628</cp:revision>
  <cp:lastPrinted>2017-03-17T22:26:54Z</cp:lastPrinted>
  <dcterms:created xsi:type="dcterms:W3CDTF">2005-10-17T01:51:46Z</dcterms:created>
  <dcterms:modified xsi:type="dcterms:W3CDTF">2021-08-22T13:25:42Z</dcterms:modified>
</cp:coreProperties>
</file>