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49"/>
  </p:notesMasterIdLst>
  <p:handoutMasterIdLst>
    <p:handoutMasterId r:id="rId50"/>
  </p:handoutMasterIdLst>
  <p:sldIdLst>
    <p:sldId id="450" r:id="rId3"/>
    <p:sldId id="561" r:id="rId4"/>
    <p:sldId id="609" r:id="rId5"/>
    <p:sldId id="610" r:id="rId6"/>
    <p:sldId id="477" r:id="rId7"/>
    <p:sldId id="478" r:id="rId8"/>
    <p:sldId id="545" r:id="rId9"/>
    <p:sldId id="546" r:id="rId10"/>
    <p:sldId id="547" r:id="rId11"/>
    <p:sldId id="548" r:id="rId12"/>
    <p:sldId id="551" r:id="rId13"/>
    <p:sldId id="552" r:id="rId14"/>
    <p:sldId id="611" r:id="rId15"/>
    <p:sldId id="587" r:id="rId16"/>
    <p:sldId id="482" r:id="rId17"/>
    <p:sldId id="481" r:id="rId18"/>
    <p:sldId id="480" r:id="rId19"/>
    <p:sldId id="489" r:id="rId20"/>
    <p:sldId id="553" r:id="rId21"/>
    <p:sldId id="554" r:id="rId22"/>
    <p:sldId id="557" r:id="rId23"/>
    <p:sldId id="555" r:id="rId24"/>
    <p:sldId id="556" r:id="rId25"/>
    <p:sldId id="490" r:id="rId26"/>
    <p:sldId id="559" r:id="rId27"/>
    <p:sldId id="491" r:id="rId28"/>
    <p:sldId id="492" r:id="rId29"/>
    <p:sldId id="558" r:id="rId30"/>
    <p:sldId id="589" r:id="rId31"/>
    <p:sldId id="591" r:id="rId32"/>
    <p:sldId id="613" r:id="rId33"/>
    <p:sldId id="595" r:id="rId34"/>
    <p:sldId id="596" r:id="rId35"/>
    <p:sldId id="597" r:id="rId36"/>
    <p:sldId id="598" r:id="rId37"/>
    <p:sldId id="614" r:id="rId38"/>
    <p:sldId id="615" r:id="rId39"/>
    <p:sldId id="601" r:id="rId40"/>
    <p:sldId id="602" r:id="rId41"/>
    <p:sldId id="616" r:id="rId42"/>
    <p:sldId id="603" r:id="rId43"/>
    <p:sldId id="604" r:id="rId44"/>
    <p:sldId id="606" r:id="rId45"/>
    <p:sldId id="607" r:id="rId46"/>
    <p:sldId id="608" r:id="rId47"/>
    <p:sldId id="612" r:id="rId48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6600"/>
    <a:srgbClr val="CCFF33"/>
    <a:srgbClr val="99FFCC"/>
    <a:srgbClr val="003366"/>
    <a:srgbClr val="CCFF99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3946" autoAdjust="0"/>
  </p:normalViewPr>
  <p:slideViewPr>
    <p:cSldViewPr>
      <p:cViewPr varScale="1">
        <p:scale>
          <a:sx n="108" d="100"/>
          <a:sy n="108" d="100"/>
        </p:scale>
        <p:origin x="21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4:49:40.22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0 238 0,'26'0'32,"-26"-27"-17,27 27 32,-1 0-31,1 0 15,-1 0 47,1 0-62,-1 0-1,0 0 1,1 0-16,-1 0 16,1-26 15,-1 26-31,1 0 15,-1 0-15,1 0 16,-1 0 0,1 0-16,-1 0 15,1 0 1,-1 0-16,0 0 16,1 0-1,-1 0-15,1 0 16,-1 0-1,1 0 1,-1 0 0,1 0-1,-1 0-15,1 0 16,-1 0 15,0 0 16,1 0-16,-1 0 1,1 0-17,-1 0 1,1 0-1,-1 0 1,1 0 0,-1 26-1,1-26-15,-1 0 16,1 0 0,-1 0-16,0 0 15,1 0 1,-1 0-1,1 0 1,-1 0-16,1 0 16,-1 0-1,1 0 48,-1 0-32,1 0 32,-1 0-48,0 0-15,1 0 16,-1 0-1,1 0 1,-1 0-16,1 0 16,-1 0-1,1 0 1,-1 0 0,1 0-16,-1 0 15,1 0-15,-1 0 16,0 0-16,1 0 15,-1 0-15,1 0 0,-1 0 16,1 0 0,-1 0-16,1 0 15,-1 0-15,1 0 16,-1 0 0,0 0-16,1 0 15,-1 0-15,1 0 0,-1 0 31,1 0-15,-1 0 15,1 0 1,-1 0-1,1 0-16,-1 0 17,1 0-17,-1 0-15,0 0 16,1 0-16,-1 0 31,1 0-31,-1 0 16,1 0-1,-1 0-15,1 0 16,-1 0 0,1 0-16,-1 0 15,0 0 1,1 0-16,-1 0 16,1 0-1,-1 0 1,1 0-1,-1 0-15,1 0 16,-1 0 0,1 0-16,-1 0 15,1 0 1,-1 0-16,0 0 31,1 0-31,-1 0 16,27 0-16,-26 0 15,-1 0-15,1 0 16,-1 0-16,1 0 16,-1 0-16,0 0 15,1 0-15,-1 0 16,1 0-16,-1 0 16,1 0-16,-1 0 15,1 0 1,-1 0-16,1 0 15,-1 0-15,1 0 16,-1 0 0,0 0-1,1 0 1,-1 0 0,1 0-1,-1 0 1,1 0-1,-1 0 17,1 0 15,-1 0-32,1-26 1,-1 26-1,0 0 17,1 0 15,-1 0-16,1 0-16,-1 0-15,1 0 16,-1 0-16,1 0 16,-1 0-16,1 0 15,-1 0 1,1 0-16,-1 0 16,0 0-1,1 0 1,-1 0-1,1 0 1,-1 0 0,1 0-1,-1 0 1,1 0 0,-1 0-1,1 0 1,-1 0-16,0 0 15,1 0 1,-1 0-16,27 0 16,-26 0-1,-1 0-15,1 0 16,-1 0 0,-26 26-16,27-26 15,-1 0-15,1 0 16,-1 0-16,0 0 15,1 27-15,-1-27 16,1 0-16,-1 0 16,1 0-16,-1 0 15,1 0-15,-1 0 16,1 26-16,-1-26 16,0 0-16,1 0 15,26 0 1,-27 0-16,1 0 15,-1 0-15,1 0 16,-1 0-16,1 0 16,-1 0-1,1 0 1,-1 0-16,0 0 16,1 0-16,-1 0 15,1 0 1,-1 0-16,1 0 15,-1 0-15,1 0 16,-1 0 0,1 0-16,-1 0 15,0 0 1,1 0 0,26 0-1,-27 0 1,1-26-1,-1 26-15,1 0 16,-1 0-16,1-27 16,-1 27-16,1 0 15,-1 0-15,0-26 16,1 26-16,-1 0 16,1 0-16,-1 0 15,1 0-15,-1 0 16,1 0-16,-27-27 15,26 27-15,1 0 16,-1 0 0,0 0 15,1 0-15,-27-26-1,26 26 48,1 0 46,-1 0-93,1 0 31,-1 0-32,1 0 1,-1 0-16,1 0 31,-1 0-15,1 0-1,-1 0 17,0 0-1,1 0-16,-1 0 48,1 0-32,-27 26-31,26-26 16,1 0-1,-1 0 1,1 0 0,-1 0 15,1 0-15,-27 27-16,26-27 15,0 0-15,1 0 16,-1 0-1,1 0-15,-1 0 16,1 26 0,-1-26-1,1 0 17,-1 0-17,1 0 1,-1 0-1,1 0 1,-1 0-16,0 0 16,1 0-1,-1 0-15,-26 27 16,27-27 0,-1 0 30,1 0-30,-1 0 0,1 0-1,-1 0-15,1 0 16,-1 0-16,0 0 16,1 0-1,-1 0 1,1 0-16,-1 0 31,1 0-31,-1 0 16,27 0-16,-26 0 15,-1 0-15,1 0 16,-1 0 0,0 0-16,1 0 15,-1 0 1,1 0-1,-1 0 1,1 0 0,-1 0-16,1 0 15,26 0 1,-27 0 0,0 0-16,1 0 15,-1 0 1,1 0-1,-1 0-15,1 0 16,-1 0 0,1 0-1,-1 0-15,1 0 16,-1 0-16,1 0 16,-1 0-16,0 0 15,1 0-15,-1 0 16,1 0-16,-1 0 15,1-27-15,-1 27 16,1 0-16,-1 0 16,1 0 124,-1 0-46,0 0-63,1 0-15,-1 0 0,1 0-16,-1 0 31,1 0-16,-1 0 79,1 0-63,-1 0 63,1 0-63,-1 0 1,1 0-17,-1 0 1,0 0 15,1 0 32,-27-26-16,26-1 203,-26 1-219,0-1-16,0 1-15,27 26 16,-27-27 0,0 1-16,0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5:03:09.62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C32651-D5AF-4369-BD15-2BBEB6A7523F}" emma:medium="tactile" emma:mode="ink">
          <msink:context xmlns:msink="http://schemas.microsoft.com/ink/2010/main" type="inkDrawing" rotatedBoundingBox="17364,5033 19898,8761 19519,9019 16986,5291" semanticType="callout" shapeName="Other">
            <msink:sourceLink direction="with" ref="{247C4A0E-890E-4E34-B0A0-03308F3E384D}"/>
          </msink:context>
        </emma:interpretation>
      </emma:emma>
    </inkml:annotationXML>
    <inkml:trace contextRef="#ctx0" brushRef="#br0">0 0 0,'27'0'94,"-1"0"-79,1 26 1,-27 1 0,26-1-16,0 1 15,27-1-15,-26 1 16,-1-1-16,27 27 15,0-27-15,0 1 16,26-1-16,1 27 0,-27 0 16,0-26-1,52 25-15,-52 1 16,27 27-16,-27-1 16,0-26-16,-1 26 15,28 27-15,26 0 0,-27 26 16,0-26-1,1-26-15,-54 25 16,1-78-16,-1-1 16,27 1-16,-53 26 15,27-53-15,-27 26 16,52 27 0,-52-26-16,0-1 15,27 27-15,-1-27 16,-26 1-16,53 52 15,-53-26-15,27 27 16,-1 25-16,1 1 0,-1-26 16,-26-28-1,27 1-15,-1 0 16,-26 0-16,27 27 16,25-27-16,-52-1 15,53 1-15,-53-26 16,27 26-16,-1 0 15,1 0-15,-1-27 16,-26 0-16,27 1 16,26-1-16,-27 1 15,-26 26-15,26-27 16,1-26-16,-27 27 16,26-27-16,-26 26 15,27 1-15,-1-1 16,-26 1-16,27-27 15,-1 26-15,1 0 16,-1 1-16,1 26 16,-27-27-16,26 1 15,27-1-15,-27 1 16,1-27 0,-27 26-1,26-26 141,-26-26-140,-26-107-16,-1 28 16,-52-54-16,26-26 15,-79-1-15,52 133 16,54-26-16,0 53 16,-1-1-16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5:03:12.0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245F68-AC8D-43A4-BD82-FE8DE583C443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0,'26'0'109,"1"0"-62,-27 26-47,26 1 16,1-1-1,-1 0 1,1 1-16,-1-27 16,-26 26-1,26 1 1,-26-1 0,27-26-16,-1 27 15,1-1 1,-27 1-1,26-27-15,1 0 47,-27 26 16,26-26-32,1 0 47,-1 0 110,1 0-157,-1 0 125,1 0-62,-1 0 0,-52 0-16,-1 0-78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5:05:36.7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1EF115-CFEE-401E-A58D-4378CF4F7191}" emma:medium="tactile" emma:mode="ink">
          <msink:context xmlns:msink="http://schemas.microsoft.com/ink/2010/main" type="writingRegion" rotatedBoundingBox="9606,12869 12334,13038 12288,13787 9560,13618"/>
        </emma:interpretation>
      </emma:emma>
    </inkml:annotationXML>
    <inkml:traceGroup>
      <inkml:annotationXML>
        <emma:emma xmlns:emma="http://www.w3.org/2003/04/emma" version="1.0">
          <emma:interpretation id="{A3F00B0F-BD88-4B80-B0BC-7C6847033152}" emma:medium="tactile" emma:mode="ink">
            <msink:context xmlns:msink="http://schemas.microsoft.com/ink/2010/main" type="paragraph" rotatedBoundingBox="9606,12869 12334,13038 12288,13787 9560,13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4605D-03A4-43C3-9547-75F9C2C35AAE}" emma:medium="tactile" emma:mode="ink">
              <msink:context xmlns:msink="http://schemas.microsoft.com/ink/2010/main" type="line" rotatedBoundingBox="9606,12869 12334,13038 12288,13787 9560,13618"/>
            </emma:interpretation>
          </emma:emma>
        </inkml:annotationXML>
        <inkml:traceGroup>
          <inkml:annotationXML>
            <emma:emma xmlns:emma="http://www.w3.org/2003/04/emma" version="1.0">
              <emma:interpretation id="{03CD2AE3-8424-49B4-A675-DEB7E0C0FCA4}" emma:medium="tactile" emma:mode="ink">
                <msink:context xmlns:msink="http://schemas.microsoft.com/ink/2010/main" type="inkWord" rotatedBoundingBox="9606,12869 11296,12973 11260,13553 9570,134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125 31 0,'27'0'46,"-27"-26"-30,26 26-16,0 0 16,1 0-1,-1 0-15,1 0 16,-1 0-16,1 0 16,-1 0-16,1 0 15,-1 0 1,1 0 31,-1 0-32,-26 26 95,27 1-63,-27-1-16,0 1-16,0-1 1,0 1 0,0-1-1,-27 0 1,1-26-16,-1 27 16,1-1-16,-1-26 15,1 27 1,-1-27-1,1 0-15,26 26 16,-27-26 0,1 0-1,26 27 1,-27-27 0,1 0-1,0 26-15,-1-26 16,1 27-1,-1-27-15,1 0 16,-1 26-16,1-26 16,52 0 374,1 0-358,-1 0-17,1 0 1,-1 0 15,1 0 172,-1 0-187,0 0-1,1 0-15,-1 0 16,1 0 0,-1 0-1,1 0 17,-1 0-17,1 0 1,-1 0-1,1 0 17,-1 0 15,1 0-1,-1 0-30,0 0 0,1 0-1,-1 0 110</inkml:trace>
          <inkml:trace contextRef="#ctx0" brushRef="#br0" timeOffset="860.9963">866 349 0,'26'0'31</inkml:trace>
          <inkml:trace contextRef="#ctx0" brushRef="#br0" timeOffset="2940.9958">1554 58 0,'-27'0'62,"1"0"-31,-1 26-31,1-26 16,0 0-16,-1 27 0,1-27 16,-1 26-16,1 1 15,-27-1 1,26 0-16,1 1 15,-1-1-15,1 1 16,-27-1-16,27 1 16,-1-27-16,1 26 15,-1-26 1,1 0-16,26 27 16,26-27 187,1-27-203,-1 27 15,27-26-15,-26 26 16,-1 0-16,0-27 16,1 27-16,-1 0 15,1 0 1,-1 0 15,-26-26-31,27 26 63,-1 0-32,1 0-16,-1 0 1,1 0-16,-1 0 16,0 0 171,-26 26-156,27-26-15,-1 27 0,1 26-1,-27-27-15,26-26 16,1 27-16,-1-1 16,1-26 109,-1 0-63,-26-26-46,0-1 93,-26 27-109,-1-26 16,1 26-16,-1-27 15,1 27-15,-1 0 16</inkml:trace>
          <inkml:trace contextRef="#ctx0" brushRef="#br0" timeOffset="4251.9972">1554 111 0,'26'0'63,"-26"26"-32,0 1-15,0-1-1,0 0 17,0 1-32,0-1 15,0 1-15,0-1 0,0 1 16,0-1 0,0 1-16,0-1 15,0 1-15,0-1 16,0 0-16,0 1 15,0-1-15,0 1 32,0-1-17,0 1 95,-26-27 46,26-27-140,-27 27 15,27-26-31,0-1 15</inkml:trace>
        </inkml:traceGroup>
        <inkml:traceGroup>
          <inkml:annotationXML>
            <emma:emma xmlns:emma="http://www.w3.org/2003/04/emma" version="1.0">
              <emma:interpretation id="{0994B96B-3563-4BB0-A307-823891BAC724}" emma:medium="tactile" emma:mode="ink">
                <msink:context xmlns:msink="http://schemas.microsoft.com/ink/2010/main" type="inkWord" rotatedBoundingBox="11750,13008 12334,13044 12288,13787 11704,13751"/>
              </emma:interpretation>
              <emma:one-of disjunction-type="recognition" id="oneOf1">
                <emma:interpretation id="interp1" emma:lang="" emma:confidence="0">
                  <emma:literal>염</emma:literal>
                </emma:interpretation>
                <emma:interpretation id="interp2" emma:lang="" emma:confidence="0">
                  <emma:literal>댐</emma:literal>
                </emma:interpretation>
                <emma:interpretation id="interp3" emma:lang="" emma:confidence="0">
                  <emma:literal>엮</emma:literal>
                </emma:interpretation>
                <emma:interpretation id="interp4" emma:lang="" emma:confidence="0">
                  <emma:literal>익</emma:literal>
                </emma:interpretation>
                <emma:interpretation id="interp5" emma:lang="" emma:confidence="0">
                  <emma:literal>엄</emma:literal>
                </emma:interpretation>
              </emma:one-of>
            </emma:emma>
          </inkml:annotationXML>
          <inkml:trace contextRef="#ctx0" brushRef="#br0" timeOffset="7273.9966">2215 137 0,'-26'0'16,"26"27"15,-27-27 0,27 26-31,0 0 63,0 1-48,0-1 1,0 1-1,0-1 17,27-26-17,-1 0 17,1 0-1,-1 0-31,1 0 15,-1 0 1,1 0-16,-1 0 16,1 0-1,-1-26-15,0 26 16,1 0-16,-27-27 16,26 1-16,1 26 15,-27-27-15,26 27 16,-26-26-1,27 26 17,-27-26 46,0-1-63,-27 27 17,1 0-1,-1 0-15,1 0-1,-1 0 1,1 27-1,0-27-15,-1 0 32,54-27 186,-1 27-202,0 0 0,1 0-1,-1 0 1,1 0 15,-1 0 0,1 0-31,-1 0 16,1 0 0,-1 0-16,1 0 47,-1 0 15,-26 27 32,0-1-63,0 0-15,0 1-16,0-1 15,0 1 1,0-1 0,0 1-1,0-1-15,-26-26 16,26 27-16,-27-1 15,27 1-15,-26-1 16,-1-26 0,27 26-16,-26 1 15,-1-1 1,1 1 15,-1-27 16,27 26-31,-26-26 15,-1 0 47,27-26-47,0-1-15,0 1 0,0-1-1,27 27-15,-1-26 16,1 0-16,-1 26 15,1-27-15,-1 27 16,-26-26 0,27 26-1,-1 0 17,1 0 30,-27 26-46,0 1-1,26-1 1,-26 0 15,0 1-31,0-1 16,0 1-1,0-1-15,0 1 16,-26-1-16,26 1 16,0-1-1,-27 1-15,27-1 16,0 1-16,-26-1 16,26 0-1,0 1 1,-27-54 62,27 1-62,0 0-16,0-1 15,0 1 1,0-1-16,-26 27 15,26-26-15,-27 26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5:00:40.52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7C4A0E-890E-4E34-B0A0-03308F3E384D}" emma:medium="tactile" emma:mode="ink">
          <msink:context xmlns:msink="http://schemas.microsoft.com/ink/2010/main" type="inkDrawing" rotatedBoundingBox="13904,9391 15093,9116 15259,9836 14070,10111" hotPoints="14989,9205 15232,9955 14482,10198 14239,9448" semanticType="enclosure" shapeName="Square">
            <msink:destinationLink direction="with" ref="{93C32651-D5AF-4369-BD15-2BBEB6A7523F}"/>
          </msink:context>
        </emma:interpretation>
      </emma:emma>
    </inkml:annotationXML>
    <inkml:trace contextRef="#ctx0" brushRef="#br0">4861-2932 0,'-26'0'16,"-1"0"15,1 0 0,-1 0-31,1 0 16,-1 0-1,1 0-15,-1 0 16,1 0-16,0 0 16,-27 0-16,26-27 15,1 1 1,26 0 0,-53-1-16,53 1 15,0-1-15,-27 1 16,27-1-16,0 1 15,0-1-15,0 1 16,0-1-16,0 1 16,27-1-16,-27 1 15,26 0-15,-26-1 16,27 27-16,-1-26 16,1-1-16,-1 1 15,1-1-15,-1 1 16,27-1-16,-27 1 15,1 26-15,-1-27 16,1 27-16,-1-26 16,1 26-16,-1 0 15,1-26 1,-1 26-16,1 0 16,-1 0-16,0 0 15,1-27-15,-1 27 16,54 0-16,-54 0 15,27 0-15,-26 0 16,-1 0-16,0 0 16,1 27-16,-1-27 15,27 26-15,-26 0 16,-1 1 0,1-27-1,-1 26-15,1 1 16,-27-1-1,26 1 1,1-1 0,-27 1-1,26-1-15,-26 1 16,0-1 0,0 0-1,0 1-15,0-1 31,0 1 1,0-1-17,-26 1-15,-1-27 16,1 0-16,-1 26 16,1-26-16,-1 27 15,1-27 1,-1 0-16,1 26 15,-1 1-15,-26-1 16,1-26-16,25 0 16,-26 27-16,27-1 0,-1 0 15,1-26 1,-1 27-16,1-27 16,-1 0-16,1 0 15,26 26 1,-26-26 62,26-26-62,-27 26 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5:00:43.34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833539-3FB5-4918-8517-DF8A548805A0}" emma:medium="tactile" emma:mode="ink">
          <msink:context xmlns:msink="http://schemas.microsoft.com/ink/2010/main" type="inkDrawing" rotatedBoundingBox="8999,15698 10262,16410 9934,16993 8671,16281" hotPoints="9969,16488 9219,16501 8712,15948 9462,15934" semanticType="enclosure" shapeName="Ellipse"/>
        </emma:interpretation>
      </emma:emma>
    </inkml:annotationXML>
    <inkml:trace contextRef="#ctx0" brushRef="#br0">1272 824 0,'-27'-27'62,"1"27"-46,-1 0 0,1 0-16,-27 0 15,26 0-15,-52 0 16,26 0-16,-26-26 15,26-1-15,0 27 16,0-26-16,26 26 16,-78-27-16,25 27 15,1-26-15,26 0 16,-53-1-16,53-26 16,27 27-16,-27-1 15,26 1-15,1-1 16,26 1-16,-27-1 15,1 27 1,26-26-16,0 0 16,0-1 15,0 1-15,-26-1-1,26 1-15,0-1 16,0 1-1,0-1 1,0 1 0,26-1-16,0 27 15,1-26-15,-1-1 16,1 27 0,-1-26-16,1 26 15,-1 0-15,1 0 16,-1 0-16,1-26 15,-1 26-15,0 0 16,1 0-16,-1 0 16,1 0-16,-1 0 15,1 26-15,-1-26 16,1 0-16,-1 0 16,-26 26-16,27-26 15,-1 0 1,1 0-16,-27 27 15,26-27-15,0 0 16,1 26-16,-1 1 16,1-1-1,-1 1 1,1-27 0,-27 26-1,26-26-15,1 27 16,-1-1-16,1 1 15,-1-1 1,0 1 0,-26-1-16,27-26 15,-27 26-15,26 1 16,1-1 0,-1 1-1,-26-1 1,27 1-16,-1-1 15,-26 1 1,0-1 0,27-26-16,-27 27 15,0-1 1,26-26-16,-26 26 16,0 27-1,27-26 16,-27-1-15,0 1 0,0-1-16,0 1 15,0-1 1,0 1 0,0-54 62,-27 1-63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6:03:19.04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4128 2030 0,'-31'0'46,"0"0"-14,-1 0-32,1 27 15,-31-1-15,-1 27 16,-62-53-16,63 53 16,-63-53-16,-32 53 15,1-27-15,0 1 16,-32-1-16,-31-26 15,32 0-15,-32-26 16,32 26-16,-1 0 16,32-27-16,-32 1 15,63-1-15,-31 27 16,31-52-16,-31 25 16,31-26-16,-32 0 15,63 27-15,1-1 16,30-26-16,32 27 15,0 0-15,-32-1 16,32 1-16,0-1 16,-32 1-16,32-27 15,0 26-15,-1 1 16,1-1-16,0 1 16,31-27-16,-31 0 15,-1-53-15,32 53 16,0-52-16,0 25 15,0-26-15,0 0 16,0 1-16,94-1 16,-31 0-16,-1 0 15,94 27-15,1-1 16,30 1-16,32 26 16,0 0-16,31-26 15,-31 52-15,31-26 16,-63 27-16,32 26 15,-31 26-15,-32 1 16,31 26-16,-62-27 16,32 27-16,-1 0 15,-31 26-15,31 1 16,1-1-16,-64 1 16,-30-1-16,-32-26 15,32 26-15,-32 1 16,0-27-16,0-1 15,1 28-15,-1 26 16,-31-27-16,0 0 16,-31 1-16,31-27 15,-32 26-15,-30-52 16,31-1-16,-1 0 16,1 1-16,0-1 15,-32 27-15,32-26 16,0-1-16,0-26 15,-1 27-15,1-27 16,-31 53-16,30-53 16,1 0-16,0 26 15,0-26-15,-1 27 16,1-27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6:03:20.52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0 344 0,'27'-27'141,"78"1"-141,1 26 15,53-53-15,0 26 16,26 1-16,-26-27 16,26 0-16,-53 53 15,1-26-15,-54 26 16,0 0-16,-26-27 16,-26 27-16,-1 0 15,1-26-15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6:03:29.04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0,'26'0'78,"1"0"-62,-1 27-1,1-27-15,-1 26 16,1-26-16,-1 27 15,27-27-15,-27 0 16,1 26-16,-1-26 16,27 0-16,-26 0 15,-1 0-15,1 0 16,-1 0-16,1 27 16,-27-1 202,0 1-202,-27-1-16,1 1 16,-1 25-16,1-25 15,-1-1-15,1 1 16,-1-1-16,1 1 15,-1-1-15,-25 27 16,25-26-16,27-1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9-05T06:37:36.73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00.49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BFE215-C2BB-434C-99B8-FF94102D740E}" emma:medium="tactile" emma:mode="ink">
          <msink:context xmlns:msink="http://schemas.microsoft.com/ink/2010/main" type="inkDrawing" rotatedBoundingBox="8933,4337 14444,3946 14531,5174 9020,5564" hotPoints="15290,4553 12803,5254 10291,4649 12778,3948" semanticType="enclosure" shapeName="Ellipse"/>
        </emma:interpretation>
      </emma:emma>
    </inkml:annotationXML>
    <inkml:trace contextRef="#ctx0" brushRef="#br0">1727 1307 0,'-25'0'0,"0"0"15,1 0-15,-1 0 16,0 0-1,1 0-15,-1 0 125,0 0-46,1-25-64,24 1 1,0-1-16,-25 1 15,25-1-15,-25 25 16,25-25 0,0 1-16,0-1 31,0 0-15,-24 25-1,24-24 1,0-1 15,0 0-15,0 1 15,0-1-15,-25 25-1,25-25 1,0 1-1,0-1 1,0 0 0,0 1-1,0-1-15,0 0 16,0 1 0,0-1-16,0 0 15,0 1-15,0-1 16,0 0-1,25 1-15,-1-1 16,-24 0 0,25 1-16,0-1 15,-1 0-15,1 1 16,0-1-16,-1 0 16,1 25-1,-25-24-15,25 24 31,-25-25-15,24 25 0,1-25-1,0 1 1,-1 24-16,1-25 16,0 25-16,-1-25 15,1 25-15,-25-24 16,25 24-16,-1-25 15,1 25-15,0-25 16,-1 25-16,1-24 16,0 24-16,-1 0 15,26-25-15,-1 0 16,25 25-16,-25 0 16,25 0-16,0 0 15,0 0-15,25-24 16,-1-1-16,-24 25 15,0 0-15,0 0 16,-24 0-16,-1 0 16,0 0-16,-24 0 15,24 0-15,-24 0 16,0 0-16,-1 0 16,1 0-16,0 0 15,24 0-15,-24 0 16,-1 0-16,1 0 15,0 0-15,24 0 16,0 0-16,25 0 16,0 0-16,25-25 15,-25 1-15,24 24 16,-48-25-16,-1 25 16,25 0-16,-25 0 15,-24 0-15,0 0 16,-1 0-16,1 0 15,0 0-15,24 0 16,-24 0-16,-1 25 16,1-25-1,0 0-15,-1 0 16,1 24-16,0-24 16,-1 0-16,1 0 15,0 0 1,-1 0-16,1 25 15,0-25 1,-1 0-16,1 25 16,0-25-16,-1 0 15,1 24-15,0-24 16,24 50-16,-24-50 16,-1 0-1,1 0-15,0 24 31,-1-24-15,-24 25-16,25-25 16,-25 25-16,24-25 15,-24 24 1,25-24-16,-25 25 16,25-25-16,-1 25 15,1-1 1,0-24 15,-25 25-31,24-25 16,-24 25-16,25-1 15,0-24 1,-1 0 0,1 0-1,0 0 1,-1 25-1,1-25 1,0 0 0,-1 0 15,1 0 31,-25 25-30,25-25-1,-25 24-31,0 1 16,24 0 15,-24-1-16,0 1-15,25-25 16,-25 25-16,0-1 16,0 1-16,25-25 0,-25 25 15,0-1 1,0 1 0,0 0-1,0-1 1,0 1-1,0 0 1,0-1 0,0 1-1,0 0 1,0-1-16,-25 1 16,25 0-1,-25-1 1,1-24-16,24 25 15,-25-25-15,0 25 16,1-25-16,-1 0 16,0 0-16,1 24 15,-1-24 1,0 0-16,1 25 16,-1-25-16,0 0 15,1 25-15,-1-25 16,0 0-16,1 0 15,-1 0-15,0 0 16,1 0-16,-1 0 16,-24 0-16,24 0 15,1 0-15,-1 0 16,0 0-16,1 0 16,-1 0-16,0 0 15,1 0-15,-1 0 16,0 0-16,1-25 15,-1 25-15,0 0 16,1 0-16,-1 0 16,-24 0-16,-25 0 15,0 0-15,-25 0 16,25 0-16,25 0 16,-50 25-16,0-25 15,50 0-15,-50 0 16,26 0-16,-26 0 15,25 0-15,0 0 16,0 0-16,25 0 16,-1 0-16,1 0 15,-25 0-15,25 0 16,-25 24-16,0 1 16,24-25-16,-48 25 15,-1-25-15,-24 24 16,49-24-16,-25 0 15,1 0-15,48 0 16,-24 25-16,0-1 16,25-24-16,-25 0 15,49 0-15,1 0 16,-1 0-16,0 0 16,1 0-16,-1 0 15,0 0-15,1 0 31,-26 25-31,26-25 16,-1 0-16,0 25 16,-73-25-16,-1 24 15,-24-24-15,-50 0 16,1 0-16,-75 0 16,25-49-16,-49 0 15,-1 0-15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4:49:55.64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38 0,'27'0'125,"-1"-26"-94,1 26-15,-1 0-16,1 0 15,-1 0-15,1 0 16,-1 0-16,0 0 16,1 0-16,-1 0 15,1 0-15,26 0 16,-27 0-16,1 0 16,-1 0-16,1 0 15,-1 0-15,1 0 16,-1 0-16,0 0 15,1 0-15,-1 0 16,1 0-16,-1 0 16,1 0-16,-1 0 15,1 0-15,-1 0 16,1 0 0,-1 0-16,0 0 15,1 0 1,-1 0 15,1 0 0,-1 0-15,1 0-16,-1 0 16,1 0-16,-1 26 15,1-26-15,-1 0 16,1 0-16,-1 0 15,0 0-15,1 0 16,-1 0-16,1 27 16,-1-27-16,1 0 15,-1 0-15,1 0 16,-1 0-16,1 0 16,-1 0-16,0 0 15,1 0-15,26 0 16,-27 0-1,1 0 1,-1 0 0,1 0-16,-1 0 15,1 0 1,-1 26 0,1-26-1,-1 0 1,0 0-1,1 0-15,-1 0 16,1 0 0,-1 0-1,1 0-15,-1 0 0,1 0 16,-1 0-16,1 0 16,-1 0-16,0 0 15,1 0-15,-1 0 31,1 0-31,26 0 16,-27 0-16,1 0 16,-1 0-1,1 0-15,-1 0 32,1 0-17,-1 0 1,0 0-1,1 0 17,-1 0-1,1 0 0,-1 0-31,1 0 31,-1-26-31,1 26 16,-1 0-16,1 0 16,-1 0-16,0 0 0,1 0 15,-1 0-15,1-27 16,-1 27 0,1 0-16,26 0 15,-27-26-15,1 26 16,-1 0-16,1 0 15,-1 0 1,0 0 15,1 0 79,-1 0-79,1 0-15,-1 0-16,1 0 15,-1 0-15,1 0 16,-1 0-1,1 0 110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21.90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70F8CE-AE5E-451E-A627-B27747139A45}" emma:medium="tactile" emma:mode="ink">
          <msink:context xmlns:msink="http://schemas.microsoft.com/ink/2010/main" type="inkDrawing" rotatedBoundingBox="5688,8817 5785,9978 5326,10017 5229,8855" shapeName="Other">
            <msink:destinationLink direction="with" ref="{C5332493-1DCA-4FCC-B590-4324C8AF0963}"/>
          </msink:context>
        </emma:interpretation>
      </emma:emma>
    </inkml:annotationXML>
    <inkml:trace contextRef="#ctx0" brushRef="#br0">0 0 0,'24'0'110,"1"0"-95,0 0 1,-1 25 0,1-25-16,0 25 15,-25-1 1,24 1-1,-24 0 1,25-1 0,0 1-16,-1 0 0,1-1 15,-25 1-15,25-1 16,-1 1-16,-24 0 16,25-1-16,-25 1 15,25 0 1,-25-1-1,24-24 1,-24 25-16,0 0 16,25-25-16,-25 24 15,0 1 1,25 24 0,-25-24-1,0 0-15,24-1 0,-24 1 16,0 0-16,0-1 15,0 1 1,0 0-16,0-1 16,0 1-1,0 0-15,0-1 16,0 1-16,0 0 16,-24-1-16,-1 1 31,25 0-16,-25-25-15,1 24 16,-1 1 0,25 0 31,-25-25-32,1 0 1,24 24-16,-25-24 15,0 25-15,1-25 16,-1 25 0,0-25-16,1 0 15,-1 0-15,25 24 16,-25-24-16,1 0 16,-1 0-1,50 0 266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24.2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332493-1DCA-4FCC-B590-4324C8AF0963}" emma:medium="tactile" emma:mode="ink">
          <msink:context xmlns:msink="http://schemas.microsoft.com/ink/2010/main" type="inkDrawing" rotatedBoundingBox="5133,10544 6272,11765 5828,12180 4689,10959" semanticType="callout" shapeName="Other">
            <msink:sourceLink direction="with" ref="{5F70F8CE-AE5E-451E-A627-B27747139A45}"/>
            <msink:sourceLink direction="with" ref="{7B0BBC10-95E2-4343-B992-638204671683}"/>
          </msink:context>
        </emma:interpretation>
      </emma:emma>
    </inkml:annotationXML>
    <inkml:trace contextRef="#ctx0" brushRef="#br0">0 9 0,'25'0'187,"-1"0"-171,1 0-1,0 0-15,-1 0 16,1 0-16,0 0 16,-1 0-16,1 0 15,0 0-15,-1 0 16,1 0-16,24 25 16,-24-1-16,-1 1 15,1 0-15,24-25 16,-24 49-16,24-24 15,1-25-15,-1 24 16,-24 1-16,24 0 16,-24-1-16,-1 26 15,1-26-15,0-24 16,24 25 0,-24 24-16,-1-24 0,1 0 15,24-1-15,-24 1 16,0 0-16,-1-1 15,1 1-15,0-25 16,-1 25-16,1-1 16,-25 1 15,25-25-31,-25 25 16,24-1-16,1 1 31,0 0-16,-25-1 1,24 1 0,-24-1-16,0 1 15,0 0-15,0-1 16,0 1 0,0 0-1,0-1 1,0 1 15,0 0-15,0-1 140,0 1-140,-24 0-1,-1-25-15,0 0 16,1 0-16,-1 24 15,0-24 1,1 0-16,-26 0 16,1 0-16,0 0 15,24 0-15,0 0 16,1 0-16,-1 0 16,0 0-16,1 0 15,-1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28.03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0BBC10-95E2-4343-B992-638204671683}" emma:medium="tactile" emma:mode="ink">
          <msink:context xmlns:msink="http://schemas.microsoft.com/ink/2010/main" type="inkDrawing" rotatedBoundingBox="4411,12620 10653,13406 10606,13780 4363,12995" shapeName="Other">
            <msink:destinationLink direction="with" ref="{C5332493-1DCA-4FCC-B590-4324C8AF0963}"/>
          </msink:context>
        </emma:interpretation>
      </emma:emma>
    </inkml:annotationXML>
    <inkml:trace contextRef="#ctx0" brushRef="#br0">0 186 0,'50'-25'109,"24"-24"-93,24 49-16,26-24 16,-26-1-16,50 0 15,-24 25-15,23-24 16,1 24-16,0 0 15,25 0-15,-25 0 16,25 0-16,-25 49 16,0 0-16,-1-49 15,-23 49-15,48-24 16,-48 24-16,24-49 16,-25 50-16,0-26 15,1 1-15,-26 0 16,26-1-16,-26 1 15,50 0-15,-49-1 16,49 1-16,-25-25 16,25 0-16,0 0 15,0 0-15,49 0 16,-49 0-16,25 0 16,-25 25-16,24-1 15,-24 1-15,0 0 16,0 24-16,-49 0 15,-25-49-15,-49 25 16,-1-25-16,25 25 16,-24-25-16,0 0 15,-1 0-15,1 0 16,0 0-16,-1 0 16,1 24-16,0-24 15,-1 0-15,1 0 16,0 0-1,-1 0 1,1 0-16,0 0 16,-1 0 15,-24 25 110,25-25-79,-25 25-46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7:56.5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739 1184 0,'-24'0'31,"24"-25"78,-25 25-77,0 0-17,1 0 1,-1 0 0,0 0-1,1 0 1,-1 0-16,-24 0 15,49-24 1,-25 24 0,25-25-16,-25 25 15,1-25-15,-26 25 16,26 0-16,-1-24 16,0 24-1,25-25 1,-24 25-1,-1 0 1,0-25 31,1 1-16,-1-1-15,25 0 15,-25 1-15,1-1-16,24 0 15,-25 25 1,0-24 0,25-26-16,-24 50 15,24-24 1,0-26-16,-25 26 15,25-1 1,0 0-16,0 1 16,-24-1-16,24 0 15,0 1-15,0-1 16,0 0-16,0 1 16,0-1-16,0-24 15,24 24-15,-24 0 16,0 1-1,25-1-15,-1 0 16,-24 1 0,25-1-16,-25 1 15,25-1-15,-25 0 16,24 1-16,1-1 16,0 0-1,-25 1-15,24 24 16,-24-25-16,25 25 15,0 0-15,-25-25 16,24 25-16,1 0 16,0 0-1,-1 0 1,1 0-16,24 25 16,1-25-16,-1 49 15,50-49-15,-25 25 16,24 0-16,-24-1 15,25-24-15,-50 25 16,1-25-16,48 0 16,-48 49-16,-1-49 15,-24 49-15,-1-24 16,25 0-16,-24-25 16,-25 24-16,25 1 15,-25 0-15,24-25 16,-24 24-16,0 1 15,25 0-15,-25-1 16,0 1-16,0 24 16,0-24-16,0 0 15,-25 24-15,1 0 16,-1-24-16,0 0 16,1-1-16,-1 26 15,1-26-15,-26 26 16,26-1-16,-1-24 15,0-1-15,1 1 16,-1 0-16,-24-1 16,24 1-16,0 0 15,1-1-15,-1-24 16,0 25-16,1-25 16,-1 0 15,0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7:57.80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0,'24'0'63,"1"0"-48,0 0 63,-1 0-62,-24 24-16,25-24 16,0 25-16,-1-25 15,1 25 1,49 24-16,0-24 15,0-1-15,24 26 16,1-26-16,0 26 16,-25-26-16,-50 1 0,26 0 15,-1 24 1,0-24-16,1-1 16,-26 1-16,26-1 15,-26 26-15,1-26 16,0 1-16,-1 0 0,1-1 15,0 1 1,-1 0-16,1-25 16,-25 24-16,25-24 15,-25 25 1,24-25 15,-24 25-15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7:59.20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0 394 0,'25'-24'141,"0"24"-126,-1 0-15,1 0 16,0 0 0,-1 0-16,1 0 15,24 0-15,-24 0 16,0 0-16,-1 0 15,1 0 1,-1 0-16,1 0 16,-25-25 296,0 0-312,0-24 16,-25 24-16,1 1 15,-1-1 1,25 0-16,-24 1 16,-1-1-16,0 0 15,25 1-15,-24 24 16,24-25-16,-25 1 16,25-1 15,-25 25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4:55:33.7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AA7AE1-DF5D-4070-B332-CBB291EAE71D}" emma:medium="tactile" emma:mode="ink">
          <msink:context xmlns:msink="http://schemas.microsoft.com/ink/2010/main" type="writingRegion" rotatedBoundingBox="13587,10628 17336,10628 17336,10800 13587,10800"/>
        </emma:interpretation>
      </emma:emma>
    </inkml:annotationXML>
    <inkml:traceGroup>
      <inkml:annotationXML>
        <emma:emma xmlns:emma="http://www.w3.org/2003/04/emma" version="1.0">
          <emma:interpretation id="{C5706485-239B-4B07-8251-D431E5845E68}" emma:medium="tactile" emma:mode="ink">
            <msink:context xmlns:msink="http://schemas.microsoft.com/ink/2010/main" type="paragraph" rotatedBoundingBox="13587,10628 17336,10628 17336,10800 13587,108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8DF74-FBB9-4357-B2FF-C2AE09429E8B}" emma:medium="tactile" emma:mode="ink">
              <msink:context xmlns:msink="http://schemas.microsoft.com/ink/2010/main" type="inkBullet" rotatedBoundingBox="13587,10628 17336,10628 17336,10800 13587,10800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1439-2195 0,'0'-25'375,"25"25"-360,-25-25-15,25 25 16,-1 0-1,-24-24-15,25 24 32,0 0-17,-25-25 1,24 25 0,1 0-1,-25-25-15,25 25 31,-1 0 16,1 0-15,0-24 14,-1 24 1,1 0 0,0 0-16,-1 0 1,1 0-17,-1 0 1,1 0 15,-25 24 0,25-24-31,-1 0 32,1 25-1,0-25-15,-1 0 15,1 0 0,-25 25-15,25-25-1,-1 0 1,-24 24 0,25-24-1,0 0 16,-25 25-31,24-25 32,1 0-17,-25 25 1,25-25-16,-1 0 16,1 0-1,0 0 1,-1 0-1,1 0 1,0 0 0,-1 0-1,1 0-15,0 0 16,-1 0 0,1 0-16,0 0 15,-1 0-15,1 0 16,0 0-16,-1 0 15,1 24-15,0-24 16,-1 0 0,1 0-16,0 0 15,-1 0-15,1 0 16,0 0 0,-1 0-1,1 0 1,0 0-1,-1 0-15,1 0 16,0 0 0,-1 0-1,1 0 1,0 0 0,-1 0-1,1 0 1,0 0-1,-1 0-15,1 0 32,-1 0-17,1 0-15,0-24 16,-1 24-16,1 0 16,0 0-1,-1 0-15,1 0 16,0 0-1,-1 0-15,1 0 16,24 0-16,-24 0 0,0 0 16,-1 0-1,1 0-15,0 0 16,-1 0 0,1 0-16,0 0 15,-1 0-15,1 0 16,0 0-16,-1 0 15,1 0-15,0 0 16,-1 0 0,1 0-16,0 0 15,-1 0-15,1 0 16,0 0-16,-1 0 0,1 0 16,0 0-16,-1 0 15,1 0 1,0 0-1,-1 0-15,1 0 16,0 0-16,-1 0 16,1 0-16,0 0 0,-1 0 15,1 0-15,0 0 16,-1 0 0,1 0-16,-1 0 15,1 0-15,0 0 16,-1 0-16,1 0 15,0 0-15,-1 0 0,1 0 16,0 0 0,-1 0-16,1 0 15,0 0-15,-1 0 16,1 0-16,0 0 16,-1 0-1,1 0-15,0 0 0,-1 0 16,1 0-1,0 0 17,-1 0-32,1 0 15,0 24 1,-1-24 0,1 0-1,0 0-15,-1 0 16,1 0-1,0 0 1,-1 0-16,1 0 16,0 0 109</inkml:trace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4:55:47.5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CD8299-6B74-4EEE-B6DF-883DCFBE1E2F}" emma:medium="tactile" emma:mode="ink">
          <msink:context xmlns:msink="http://schemas.microsoft.com/ink/2010/main" type="writingRegion" rotatedBoundingBox="9408,13053 14123,12970 14141,13955 9425,14038"/>
        </emma:interpretation>
      </emma:emma>
    </inkml:annotationXML>
    <inkml:traceGroup>
      <inkml:annotationXML>
        <emma:emma xmlns:emma="http://www.w3.org/2003/04/emma" version="1.0">
          <emma:interpretation id="{DEB78431-4BE6-4795-BD6E-271D537B359F}" emma:medium="tactile" emma:mode="ink">
            <msink:context xmlns:msink="http://schemas.microsoft.com/ink/2010/main" type="paragraph" rotatedBoundingBox="9408,13053 14123,12970 14141,13955 9425,14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A20447-B439-4131-B2B4-931048EC4BA2}" emma:medium="tactile" emma:mode="ink">
              <msink:context xmlns:msink="http://schemas.microsoft.com/ink/2010/main" type="line" rotatedBoundingBox="9408,13053 14123,12970 14141,13955 9425,14038"/>
            </emma:interpretation>
          </emma:emma>
        </inkml:annotationXML>
        <inkml:traceGroup>
          <inkml:annotationXML>
            <emma:emma xmlns:emma="http://www.w3.org/2003/04/emma" version="1.0">
              <emma:interpretation id="{1013FF2D-7BD1-4CBE-8EAB-0B5EB017CB1E}" emma:medium="tactile" emma:mode="ink">
                <msink:context xmlns:msink="http://schemas.microsoft.com/ink/2010/main" type="inkWord" rotatedBoundingBox="9420,13710 9434,13709 9435,13724 9420,13725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-2728 739 0</inkml:trace>
        </inkml:traceGroup>
        <inkml:traceGroup>
          <inkml:annotationXML>
            <emma:emma xmlns:emma="http://www.w3.org/2003/04/emma" version="1.0">
              <emma:interpretation id="{F07DB12E-DF04-4E76-A39D-960624C8CDDD}" emma:medium="tactile" emma:mode="ink">
                <msink:context xmlns:msink="http://schemas.microsoft.com/ink/2010/main" type="inkWord" rotatedBoundingBox="12146,13005 14123,12970 14141,13955 12163,1399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5667.9874">1834 838 0,'-25'0'188,"1"0"-157,24 25-16,-25-25 1,0 0 0,1 0-1,-1 0 1,0 24 0,1-24-16,-1 0 15,0 0 1,1 0-16,-1 0 15,0 0 1,1 0 0,-1 0-1,0 0 1,1 0 0,-1 0 15,0 0-16,1 0 1,-1 0 0,0 0-16,25 25 15,-24-25-15,-1 0 32,0 0-17,1 0-15,-1 0 16,0 0-1,1 0 17,-1 0-32,0 0 31,1 0-15,-1 0-1,0 0 1,1 0-16,-1 25 15,0-25-15,1 0 16,-1 0-16,0 0 16,1 0-16,-1 0 15,0 0-15,1 0 16,-1 0 0,0 0-16,1 0 15,-1 0 1,0 0-1,1 0-15,-1 0 16,1 0 0,-1 0-16,0 0 15,1 0 1,-1 0-16,0 0 16,1 0-1,-1 0-15,0 0 16,1 0 15,-1 0-15,0 0-1,1 0-15,-1 0 32,0 0-1,25-25-16,-24 25 32,-1 0 0,0 0 0,25-25-16,-24 25-15,24-24-16,0-1 16,-25 25-16,25-25 15,-25 1 1,25-1-1,0 0-15,0 1 16,-24 24-16,24-25 16,0 0-1,-25 1-15,25-1 16,0 0 0,0 1 15,0-1 16,0 0 0,0 1-32,0-1 1,0 0-1,0 1 1,0-1 15,0 0-15,25 1 15,-25-1 0,24 0-15,1 1 31,0-1-16,-1 0-15,1 25-1,-25-24 1,25 24-16,-25-25 16,24 25-16,1 0 15,-25-25 1,25 25-16,-1 0 16,1-24-1,0 24 1,-1-25-1,1 25 1,0 0-16,-25-25 16,24 25-16,1 0 15,0 0-15,-25-24 16,24 24-16,1 0 16,0 0-1,-1-25-15,1 25 16,-1 0-1,1 0 1,0 0 0,-1 0-1,1 0-15,0 0 16,-1 0 0,1 0-16,0 0 15,-1 0-15,1 0 16,0 0-16,-1 0 15,1 0-15,0 0 16,-1 0 0,26 0-1,-26 0-15,1 0 16,0 0-16,-1 0 31,1 0-31,0 0 16,-1 0-16,1 0 15,0 0-15,-1 0 16,1 0-16,0 0 16,-1 0-16,1 0 15,0 0-15,-1 0 16,1 0-16,0 0 16,-1 25-16,1-25 15,0 0 1,-1 0-1,1 0 32,-25 24-31,25-24 0,-1 0 46,-24 25-46,25-25 15,0 25-15,-1-25 15,-24 24-16,25-24 1,-25 25 0,25-25-16,-1 25 31,1-1-15,-1-24-1,-24 25-15,25-25 16,0 0 15,-25 25-15,24-25 46,-24 24-46,25-24 93,-25 25-93,0 0-1,25-25 1,-25 24 0,0 1-1,0 0 1,0-1 0,0 1 15,0 0-16,0-1 1,0 1 0,0 0 46,0-1-46,0 1 15,0 0-15,0-1-1,0 1-15,0 0 16,0-1 0,0 1-16,0 0 15,0-1-15,0 1 16,-25-25-16,25 25 15,0-1 1,0 1-16,-25-25 16,25 25-16,0-1 15,-24-24-15,24 25 32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4:55:51.31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9AB8FC-2878-4D5D-9236-73492140ECBB}" emma:medium="tactile" emma:mode="ink">
          <msink:context xmlns:msink="http://schemas.microsoft.com/ink/2010/main" type="writingRegion" rotatedBoundingBox="3427,13291 3442,13291 3442,13306 3427,13306"/>
        </emma:interpretation>
      </emma:emma>
    </inkml:annotationXML>
    <inkml:traceGroup>
      <inkml:annotationXML>
        <emma:emma xmlns:emma="http://www.w3.org/2003/04/emma" version="1.0">
          <emma:interpretation id="{0AF86973-9BB5-42C4-AB60-59E187DE8D98}" emma:medium="tactile" emma:mode="ink">
            <msink:context xmlns:msink="http://schemas.microsoft.com/ink/2010/main" type="paragraph" rotatedBoundingBox="3427,13291 3442,13291 3442,13306 3427,13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00A01C-1963-4AD2-ABAD-591556E19EDA}" emma:medium="tactile" emma:mode="ink">
              <msink:context xmlns:msink="http://schemas.microsoft.com/ink/2010/main" type="line" rotatedBoundingBox="3427,13291 3442,13291 3442,13306 3427,13306"/>
            </emma:interpretation>
          </emma:emma>
        </inkml:annotationXML>
        <inkml:traceGroup>
          <inkml:annotationXML>
            <emma:emma xmlns:emma="http://www.w3.org/2003/04/emma" version="1.0">
              <emma:interpretation id="{82228C2D-6CA2-442D-9736-A1DEEFE8973C}" emma:medium="tactile" emma:mode="ink">
                <msink:context xmlns:msink="http://schemas.microsoft.com/ink/2010/main" type="inkWord" rotatedBoundingBox="3427,13291 3442,13291 3442,13306 3427,13306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4:55:52.7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C3BFF8-064D-4E11-8E92-D7D0BE12ED92}" emma:medium="tactile" emma:mode="ink">
          <msink:context xmlns:msink="http://schemas.microsoft.com/ink/2010/main" type="inkDrawing"/>
        </emma:interpretation>
      </emma:emma>
    </inkml:annotationXML>
    <inkml:trace contextRef="#ctx0" brushRef="#br0">0 0 0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4:50:01.44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0 144 0,'27'0'156,"-1"0"-140,1 0-1,-1-26-15,1 26 16,-1 0-16,1-27 15,-1 27-15,1 0 16,-1 0-16,1 0 16,-1 0-16,0 0 15,1 0-15,-1 0 16,1 0-16,-1 0 16,1 0-16,-1 0 15,1 0-15,-1 0 16,1 0-1,-1 0-15,0 0 32,1 0-17,-1 0 1,1 0 0,-1 0-16,1 0 15,-1 0-15,1 0 16,-1-26-16,1 26 0,-1 0 15,1 0 1,-1 0 31,0 0-31,1 0-16,-1 0 0,1 0 15,26-27-15,-27 27 31,1 0-15,-1 0-16,1 0 16,-1 0-16,0 0 15,1 0-15,-1 0 0,1 0 16,-1-26 0,1 26-16,-1 0 15,1 0-15,-1 0 16,1 0-16,-1 0 15,1 0 1,-1 0 0,0 0-1,1 0-15,-1 0 16,1 0-16,-1 0 16,1 0-1,-1 0-15,1 0 31,-1 0-31,1 0 16,-1 0-16,0 0 16,-26 26-16,27-26 15,-1 0-15,1 0 16,-1 0 0,1 27-16,-1-27 15,1 0-15,-1 26 16,1-26-16,-1 0 15,1 27-15,-1-27 16,27 0-16,-27 0 16,1 0-16,-1 0 15,1 0 1,-1 0 0,1 0 140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12:35.9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0,'25'0'250,"-1"0"-234,1 0 0,-1 0-1,1 0 1,0 0-16,-1 0 31,1 0-15,0 0-1,-1 0 1,1 0-16,0 0 31,-1 0-31,1 0 16,0 0-1,-1 0 1,1 0 0,0 0-1,-1 0 1,1 0 0,0 0-16,-1 0 15,1 0 1,0 0-1,-1 0 1,1 0-16,0 0 31,-1 0-31,1 0 32,0 0-17,-1 0 1,1 0-16,0 0 31,-25 24-31,24-24 16,1 0-16,0 0 15,-1 0 17,1 0-1,0 0-16,-1 25 1,1-25 0,0 0-16,-25 25 15,24-25-15,1 0 16,-25 24-16,25-24 16,-1 0-16,-24 25 31,25-25-31,0 0 15,-1 0 1,1 0 0,0 0-1,-1 0-15,1 0 16,0 0 15,-1 0-15,1 0-1,-1 0 1,1 0 0,0 0-16,-1 0 15,1 0 1,0 0 0,-1 0-16,1 0 15,0 0-15,24 0 16,-24 0-16,-1 0 15,1 0-15,0 0 32,-1 0-17,1 0 1,0-25 0,-1 25-1,-24-24 1,25 24-1,-25-25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17:30.64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9F609A-68DB-45C7-8C52-89DA8427BA75}" emma:medium="tactile" emma:mode="ink">
          <msink:context xmlns:msink="http://schemas.microsoft.com/ink/2010/main" type="inkDrawing" rotatedBoundingBox="11783,15017 14499,13463 14564,13577 11848,15130" semanticType="callout" shapeName="Other"/>
        </emma:interpretation>
      </emma:emma>
    </inkml:annotationXML>
    <inkml:trace contextRef="#ctx0" brushRef="#br0">0 1603 0,'0'-25'125,"24"25"-110,1-25-15,24 1 16,1-26-16,24 26 16,24-1-16,1-24 15,0-1-15,-1-24 16,26 0-16,-50 0 15,49 0-15,-25 0 16,26 25-16,-1-25 16,0 25-16,-49 24 15,50-24-15,-50 24 16,24-24-16,1 24 16,-74-24-16,24 24 15,-24 1-15,24 24 16,-24-50-16,-1 26 31,1-1-31,0 0 0,-1 1 16,25-1-16,25 0 15,-24-24-15,-1 24 16,0 1-16,25-1 16,-49 0-16,0-24 15,-1 49-15,1-25 16,0 1-16,-1 24 15,-24-25-15,25 25 125,-25-25-78,25 25-47,-25-24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17:39.44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E53255-BA76-43F9-AF65-79013D0EDBBA}" emma:medium="tactile" emma:mode="ink">
          <msink:context xmlns:msink="http://schemas.microsoft.com/ink/2010/main" type="writingRegion" rotatedBoundingBox="15888,8656 15462,14129 13039,13940 13466,8467"/>
        </emma:interpretation>
      </emma:emma>
    </inkml:annotationXML>
    <inkml:traceGroup>
      <inkml:annotationXML>
        <emma:emma xmlns:emma="http://www.w3.org/2003/04/emma" version="1.0">
          <emma:interpretation id="{9F6AAC06-513E-4E08-A646-97904CAD85E8}" emma:medium="tactile" emma:mode="ink">
            <msink:context xmlns:msink="http://schemas.microsoft.com/ink/2010/main" type="paragraph" rotatedBoundingBox="15888,8656 15462,14129 13039,13940 13466,8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77E4AC-E603-4261-BE8D-F1B1AD46A7FF}" emma:medium="tactile" emma:mode="ink">
              <msink:context xmlns:msink="http://schemas.microsoft.com/ink/2010/main" type="line" rotatedBoundingBox="15888,8656 15462,14129 13039,13940 13466,8467"/>
            </emma:interpretation>
          </emma:emma>
        </inkml:annotationXML>
        <inkml:traceGroup>
          <inkml:annotationXML>
            <emma:emma xmlns:emma="http://www.w3.org/2003/04/emma" version="1.0">
              <emma:interpretation id="{2F3D1CE9-BCEB-427F-BDDA-A17F89274BAB}" emma:medium="tactile" emma:mode="ink">
                <msink:context xmlns:msink="http://schemas.microsoft.com/ink/2010/main" type="inkWord" rotatedBoundingBox="15888,8656 15737,10591 13315,10403 13466,8467"/>
              </emma:interpretation>
              <emma:one-of disjunction-type="recognition" id="oneOf0">
                <emma:interpretation id="interp0" emma:lang="" emma:confidence="0">
                  <emma:literal>&amp;</emma:literal>
                </emma:interpretation>
                <emma:interpretation id="interp1" emma:lang="" emma:confidence="0">
                  <emma:literal>@</emma:literal>
                </emma:interpretation>
                <emma:interpretation id="interp2" emma:lang="" emma:confidence="0">
                  <emma:literal>9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㉠</emma:literal>
                </emma:interpretation>
              </emma:one-of>
            </emma:emma>
          </inkml:annotationXML>
          <inkml:trace contextRef="#ctx0" brushRef="#br0">986-3230 0,'-24'0'172,"-1"0"-157,0 0 1,1 0-16,-26 0 15,26 0-15,-26 0 16,1 0-16,-50 0 16,25 0-16,-24 0 15,-26 0-15,26-25 16,-26 0-16,26 1 16,-25-26-16,73 26 15,1 24-15,24-50 16,1 26-16,-1 24 15,0-25-15,1 25 16,-1-25-16,25 1 16,-25 24-1,1-25 1,-1 25 0,25-25-16,-25 25 15,1 0 16,24-24-15,0-1 265,-25 0-265,0-24-16,25-25 16,-24 25-16,24-1 15,0 1-15,-25 24 16,0 1-16,25-1 15,0 0-15,-24-24 16,24 24-16,0-24 16,0 24-16,0-24 15,0 24-15,0 1 16,0-1-16,0 0 16,0 1-1,0-1 1,0 0-1,24 1-15,1-1 16,0 1-16,-25-1 16,49 25-16,-24-49 15,-1 24-15,1 0 16,0 1-16,-1-1 16,1 0-16,24-24 15,1 24-15,-1 1 16,25-1-16,24 0 15,1-24-15,24 49 16,1-25-16,-1 1 16,-24 24-16,-25 0 15,24-25-15,-24 25 16,-24 0-16,-1 0 16,0 25-16,25-1 15,-49 1-15,24 0 16,-24-1-16,49 26 15,-25-26-15,0 1 16,25 0-16,0 24 16,-49-24-16,24-1 15,1 1-15,-26 24 16,1-24-16,0-25 16,-1 25-16,26-1 15,-50 1-15,24-1 16,-24 1-1,25 0-15,0-1 16,-25 1 0,24 0-1,-24-1 1,0 1 0,0 0-1,0 24 1,0-24-16,-49-1 15,24 1-15,-24 24 16,24 1-16,-73 24 16,-26 24-16,1 1 15,-25-25-15,0 0 16,0 25-16,-24-50 16,24 25-16,-25 0 15,25 0-15,-25-49 16,26 24-16,48-25 15,25-24-15,49 0 16,1 0-16,-1 0 16,0 0-16,1-24 15,-1 24-15</inkml:trace>
        </inkml:traceGroup>
        <inkml:traceGroup>
          <inkml:annotationXML>
            <emma:emma xmlns:emma="http://www.w3.org/2003/04/emma" version="1.0">
              <emma:interpretation id="{42F5D87D-693F-47F4-845F-2DC9EF557A06}" emma:medium="tactile" emma:mode="ink">
                <msink:context xmlns:msink="http://schemas.microsoft.com/ink/2010/main" type="inkWord" rotatedBoundingBox="14406,13439 14359,14043 14016,14016 14063,13412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6724.0109">0 0 0,'0'25'47,"0"-1"-31,24 1-16,-24 0 15,25-1-15,-25 1 16,0 0-16,0-1 16,25 1-1,-25 0 1,0-1-1,0 1 1,24 0-16,-24-1 16,0 26-16,0-26 15,25-24 1,-25 25-16,0 0 47,25-25 31,-25 24-62,0 1-16,24-25 31</inkml:trace>
          <inkml:trace contextRef="#ctx0" brushRef="#br0" timeOffset="-7783.0121">24 25 0,'25'0'109,"0"0"-93,-1 0-16,1-25 15,0 25-15,-1-25 16,1 1-16,0 24 16,-1 0-16,1-25 15,0 25-15,24 0 16,-49 25 140,0-1-140,0 1-16,-25 24 15,1-24-15,24 0 16,-25-1-16,-24 1 16,24 24-16,0 1 15,1-26-15,-1 26 16,-24-26-16,24 1 15,0 24-15,1-24 16,24 0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17:33.92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7E88DC-0F94-4078-8585-5ECF9018801F}" emma:medium="tactile" emma:mode="ink">
          <msink:context xmlns:msink="http://schemas.microsoft.com/ink/2010/main" type="writingRegion" rotatedBoundingBox="16053,15905 16068,15905 16068,15920 16053,15920"/>
        </emma:interpretation>
      </emma:emma>
    </inkml:annotationXML>
    <inkml:traceGroup>
      <inkml:annotationXML>
        <emma:emma xmlns:emma="http://www.w3.org/2003/04/emma" version="1.0">
          <emma:interpretation id="{4ACAD766-E97E-48E1-9132-4030BA1EC50C}" emma:medium="tactile" emma:mode="ink">
            <msink:context xmlns:msink="http://schemas.microsoft.com/ink/2010/main" type="paragraph" rotatedBoundingBox="16053,15905 16068,15905 16068,15920 16053,15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A45217-57E7-4667-9432-829FB19CE5EE}" emma:medium="tactile" emma:mode="ink">
              <msink:context xmlns:msink="http://schemas.microsoft.com/ink/2010/main" type="line" rotatedBoundingBox="16053,15905 16068,15905 16068,15920 16053,15920"/>
            </emma:interpretation>
          </emma:emma>
        </inkml:annotationXML>
        <inkml:traceGroup>
          <inkml:annotationXML>
            <emma:emma xmlns:emma="http://www.w3.org/2003/04/emma" version="1.0">
              <emma:interpretation id="{BB6D970A-B24E-49A7-B233-684DD0DE4546}" emma:medium="tactile" emma:mode="ink">
                <msink:context xmlns:msink="http://schemas.microsoft.com/ink/2010/main" type="inkWord" rotatedBoundingBox="16053,15905 16068,15905 16068,15920 16053,15920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3:56.05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2042A8-7C4A-4CCC-92FB-C50160E52936}" emma:medium="tactile" emma:mode="ink">
          <msink:context xmlns:msink="http://schemas.microsoft.com/ink/2010/main" type="inkDrawing" rotatedBoundingBox="6186,10085 10909,10199 10882,11285 6160,11171" hotPoints="10610,10005 10699,10996 6518,11374 6428,10384" semanticType="enclosure" shapeName="Rectangle"/>
        </emma:interpretation>
      </emma:emma>
    </inkml:annotationXML>
    <inkml:trace contextRef="#ctx0" brushRef="#br0">199 847 0,'-24'0'594,"24"-24"-579,0-1 32,-24 25-31,24-24 15,-25 24 32,25-24-63,0-1 31,-24 25 16,24-24-47,0-1 31,0 1 0,-25 24-31,25-25 94,-24 25-16,24-24-47,0 0 47,-25 24-46,25-25 15,0 1-16,0-1 47,0 1-16,-24 0-15,24-1 0,0 1 78,0-1-31,0 1-47,0-1 47,0 1-1,0 0 1,0-1-16,24 25-31,-24-24 0,25 24-31,-1-25 46,1 25 16,-25-24-62,24 24 46,-24-25-30,25 25 30,-1 0-15,0 0 15,1 0-15,-25-24-31,24 24 0,1 0 30,-1 0-30,1 0 15,-1 0-15,0 0 0,1-24 15,-1 24-16,1 0 1,-1 0-16,0 0 16,1 0-16,-1 0 15,1 0-15,-1 0 16,1 0 0,-1 0-16,0 0 15,1-25-15,-1 25 16,1 0-1,-1 0-15,1 0 16,-1 0 15,0 0-15,1 0 0,-1 0-16,1 0 15,-1 0-15,1 0 0,-1 0 16,0 0-16,1 0 15,-1 0-15,1 0 16,-1 0 0,0 0-16,1 0 15,-1 0-15,1 0 16,-1 0-16,1 0 0,-1 0 16,0 0-16,1 0 15,-1 0 16,1 0-15,-1 0-16,-24-24 16,25 24-16,-1 0 31,0 0 0,1 0-15,-1 0-16,1 0 15,-1 0 1,1-25 0,-1 25 15,0 0-15,1 0-16,-1 0 15,1 0-15,-1 0 16,0 0-1,1 0-15,-1 0 16,1 0-16,-1 0 16,1 0-16,-1 0 15,0 0-15,1 0 16,24 0-16,-25 0 16,1 0-16,-1 0 15,0 0-15,1 0 16,-1 0-16,1 0 15,-1 0-15,1 0 16,-1 0 0,25 0-1,-25 0 1,1 0 0,-1 0-16,0 0 15,1 0-15,-1 0 16,1 0-16,-1 0 15,1 0-15,-1 0 16,0 0-16,1 0 16,-1 0-16,1 0 15,-1 0-15,1 0 16,-1 0-16,0 0 16,1 0-16,24 0 15,-25 0 1,1 0-16,-1 0 15,0 0 1,1 0-16,-1 0 16,1 0-1,-1 0 1,0 0 0,1 0 15,-1 0-31,1 0 15,-1 0 1,1 0 0,-1 0-1,0 0 1,1 0 0,-1 0-1,1 0-15,-1 0 16,1 0-1,-1 0-15,0 0 16,1 0 0,-1 0-1,1 0 17,-1 0-17,1 0 1,-1 0 15,0 0-15,1 0 31,-1 0-32,1 0 1,-1 0-1,0 0 17,1 0-17,-1 0 1,1 0 0,-1 0 15,1 0-16,-1 0 17,0 0-17,1 0 1,-1 0 0,1 0-16,-1 0 31,1 0-16,-1 0 17,0 0-17,1 0 17,-1 0-17,1 0 32,24 25 0,-25-25-31,0 0-1,1 0 16,-1 0 16,1 0 47,-1 0 0,-24 24-47,24-24 46,1 0 17,-25 25 187,24-25-141,-24 24-62,25 0-1,-25 1-61,24-25-17,-24 24 17,25-24 30,-25 25-46,0-1 46,24-24-46,-24 25 31,24-25-16,-24 24 0,0 0-15,0 1 46,0-1-46,25 1 203,-1-25 171,1 0-218,-1 0 0,-24-25-125,25 25 0,-1-24 47,0 24-32,1 0 32,-1 0-16,1 0 78,-25 24-78,0 1 63,0-1-94,0 1-32,0-1 17,0 0-17,0 1 1,0-1 0,0 1-1,0-1-15,0 0 16,0 1-16,0-1 15,0 1-15,0-1 16,-25 1-16,25-1 16,-24 0-16,-1 1 15,25-1 1,-24 1-16,24-1 16,0 1-1,-24-25-15,24 24 16,0 0-16,-25-24 15,25 25 1,0-1 47,-24 1-48,-1-25 16,25 24 1,-24-24-17,24 25 1,-25-25-16,1 0 16,0 0 15,-1 0-31,1 24 15,-1-24 1,1 0-16,-25 0 16,25 0-16,-1 0 15,1 0 1,-1 0 0,1 0-16,0 0 15,-1 0 1,1 0-1,-1 0 17,1 0-17,-1 0 1,1 0 15,0 0-15,-1 0-1,1 0 1,-1 0 0,1 0-16,-1 0 15,1 0-15,0 0 16,-1 0-16,1 0 16,-1 0-16,-24 0 15,25 0-15,0 0 16,-1 0-16,1-24 15,-25 24-15,25 0 16,-25 0-16,24 0 16,-24 0-16,25 0 15,0 0-15,-1-25 16,1 25-16,-1 0 16,1-24-16,-1 24 15,1 0-15,0 0 16,-1 0-16,1 0 15,-1 0-15,1 0 16,-1 0-16,1-25 16,0 25-1,-1 0-15,1 0 16,-1 0 0,1 0-1,0 0 1,-1 0-16,1 0 15,-1 0-15,25-24 16,-24 24-16,-1 0 16,1 0-16,0 0 15,-1 0 1,1 0-16,24-25 31,-25 25-31,1 0 188,-1 0-173,1 0-15,0 0 16,-25 0-16,0 0 16,-24 25-16,-25-25 15,25 0-15,-1 0 16,1 0-1,-49 0-15,98 0 16,-1 0-16,-24 0 0,25 0 16,-1 0-16,1 0 15,0 0 1,-1 0-16,1 0 16,-1 0-16,1 0 15,0 0-15,-1 0 16,1 0-16,-1 0 15,1 0-15,-1 0 16,1 0 0,0 0-16,-1 0 15,1 0-15,-1 0 16,1 0-16,-1 0 16,1 0-16,0 0 15,-1 0 1,1 0-16,-1 0 15,1 0-15,-1 0 16,1 0 0,0 0-16,-1 0 15,1 0-15,-1 0 16,1 0-16,0 0 16,-1 0-16,1 0 15,-1 0-15,1 0 16,-1 0-16,1 0 15,0 0-15,-1 0 16,1 0-16,-1 0 16,1 0-16,-1 0 15,1 0 1,0 0 0,-1 0-1,1 0-15,-1 0 16,1 0-1,-1 0 1,1 0 0,0 0 15,-1 0-15,1 0 15,-1 0 0,1 0 32,24-25-48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3:59.3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514460-CDF2-4366-93F3-B35F4D15F9DA}" emma:medium="tactile" emma:mode="ink">
          <msink:context xmlns:msink="http://schemas.microsoft.com/ink/2010/main" type="writingRegion" rotatedBoundingBox="15635,11032 10186,14213 9199,12522 14648,9342"/>
        </emma:interpretation>
      </emma:emma>
    </inkml:annotationXML>
    <inkml:traceGroup>
      <inkml:annotationXML>
        <emma:emma xmlns:emma="http://www.w3.org/2003/04/emma" version="1.0">
          <emma:interpretation id="{131F4F52-4EC3-44A1-865C-0B60D645407F}" emma:medium="tactile" emma:mode="ink">
            <msink:context xmlns:msink="http://schemas.microsoft.com/ink/2010/main" type="paragraph" rotatedBoundingBox="15635,11032 10186,14213 9199,12522 14648,9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EBCA84-C9C9-43BE-AAD3-BBCBE262C349}" emma:medium="tactile" emma:mode="ink">
              <msink:context xmlns:msink="http://schemas.microsoft.com/ink/2010/main" type="line" rotatedBoundingBox="15635,11032 10186,14213 9199,12522 14648,9342"/>
            </emma:interpretation>
          </emma:emma>
        </inkml:annotationXML>
        <inkml:traceGroup>
          <inkml:annotationXML>
            <emma:emma xmlns:emma="http://www.w3.org/2003/04/emma" version="1.0">
              <emma:interpretation id="{3946330E-3CAB-47DA-B13C-903035ACF6F0}" emma:medium="tactile" emma:mode="ink">
                <msink:context xmlns:msink="http://schemas.microsoft.com/ink/2010/main" type="inkWord" rotatedBoundingBox="15619,11004 14178,11845 13208,10183 14648,93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964 1622 0,'0'-25'157,"-25"25"-110,1 0-32,0 0 1,-1 0-1,1 0-15,-1 0 32,1 0-32,-1 0 15,1 0 1,0 0 0,-1 0-16,1-24 0,-1 24 15,1-24-15,0-1 16,-1 1-16,1-1 15,-1 25-15,1-24 16,-25 24-16,25-25 16,-1 1-1,1 24-15,-1-49 16,1 49-16,-1-24 16,1-1-16,0 25 15,-25-24-15,24-1 16,25 1-16,-24 24 15,-1 0 1,1-24-16,24-1 16,0 1 15,-24 24-15,24-25-1,-25 25 1,25-24-1,0-1 17,-24 25-32,24-24 15,0 0 17,-25 24-17,25-25-15,0 1 31,0-1 1,0 1-17,0 0 1,0-1 0,0 1-1,0-1-15,0 1 16,0-1 15,0 1 0,0 0-31,0-1 16,0 1 0,0-1-1,0 1 1,25-25-1,-25 25-15,0-1 16,24 1 0,-24-1-16,0 1 15,25-1-15,-1 1 16,-24 0 0,24-1-16,-24 1 15,49-1-15,-49 1 16,25 0-1,-1-1-15,1 25 16,-25-24-16,24-1 16,0 1-16,-24-1 15,25 1 1,-1 24-16,1-24 0,24-1 16,-25 25-16,0-24 15,1 24-15,-1-49 16,1 49-1,-1 0-15,1 0 0,-1 0 16,0 0-16,1 0 16,-1 0-16,1 0 15,-1 0-15,0 0 16,1 0-16,-1 0 16,25 24-16,-24-24 15,-1 0-15,0 25 16,25-1-16,-24-24 15,24 49-15,-25-49 16,0 24-16,1 1 16,24-25-16,-25 49 15,1-49-15,23 24 16,-23 1-16,-1-1 16,1 0-16,-1-24 15,0 25-15,1-25 16,-1 24-16,1 1 15,24-1-15,-25 0 16,-24 1-16,24-1 16,25 1-16,-49 24 15,25-25-15,-1 25 16,25-25-16,-25 50 16,1-50-16,-1 25 15,1-25-15,-25 25 16,0-24-16,24-1 15,1 25-15,-25-25 16,24 1-16,-24-1 16,0 0-16,0 1 15,0-1-15,0 1 16,0-1-16,0 1 16,0-1-16,0 0 15,0 1 16,-122 97-15,24-49-16,74-48 16,-1-1-16,-24 1 15,25-1-15,0 0 32,-172 147-1,99-122-31,72-49 15,-24 49-15,25-49 16,-1 0 0,1 0-16,0 0 15</inkml:trace>
        </inkml:traceGroup>
        <inkml:traceGroup>
          <inkml:annotationXML>
            <emma:emma xmlns:emma="http://www.w3.org/2003/04/emma" version="1.0">
              <emma:interpretation id="{F7D90C78-C7E7-49CC-B34B-C5FFB170D234}" emma:medium="tactile" emma:mode="ink">
                <msink:context xmlns:msink="http://schemas.microsoft.com/ink/2010/main" type="inkWord" rotatedBoundingBox="12225,13023 10186,14213 9259,12624 11298,11435"/>
              </emma:interpretation>
              <emma:one-of disjunction-type="recognition" id="oneOf1">
                <emma:interpretation id="interp1" emma:lang="" emma:confidence="0">
                  <emma:literal>&amp;</emma:literal>
                </emma:interpretation>
                <emma:interpretation id="interp2" emma:lang="" emma:confidence="0">
                  <emma:literal>×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d</emma:literal>
                </emma:interpretation>
                <emma:interpretation id="interp5" emma:lang="" emma:confidence="0">
                  <emma:literal>、</emma:literal>
                </emma:interpretation>
              </emma:one-of>
            </emma:emma>
          </inkml:annotationXML>
          <inkml:trace contextRef="#ctx0" brushRef="#br1" timeOffset="107708.0154">-3652 3624 0,'0'-24'218,"-25"24"-202,1 0 15,0 0 16,-1 0-31,1 0 15,-1 0 0,1-24-15,0 24 0,-1 0 15,25-25-16,-24 25 17,24-24 30,-25-1-31,25 1-15,-24 24 0,24-24-16,0-1 15,-25 1 1,25-1 0,0 1-1,0-1 1,-24 25-16,24-24 15,0 0-15,0-1 16,0 1-16,0-1 16,-24 1-1,24-1 17,0 1-17,0 0 1,0-1-1,-25 1 1,25-1 0,0 1 15,0-1-15,0 1-16,0 0 15,0-1 1,0 1-1,0-1 1,25 1 0,-1 0-1,-24-1 1,24 25 0,-24-24-1,25 24-15,-1 0 31,1-25-15,-1 25 0,1 0-1,-1 0 1,0 0 0,1 0-16,-25-24 15,24 24 1,1 0-16,-1 0 15,0 0 1,1 0-16,-1 0 16,1 0-16,-1 0 15,1 0 1,-1 0-16,0 0 16,-24 24-16,25-24 15,-1 0 1,-24 25-1,25-25-15,-1 0 16,1 0 0,-1 0-16,0 0 15,1 0 1,-1 0 0,1 0-16,-1 0 15,1 0 1,23 24-16,-23-24 15,-1 0-15,1 0 16,-1 0-16,0 0 16,50 25-1,-50-25-15,1 0 16,-1 0-16,0 0 16,1 0-16,-1 0 15,1 0-15,-1 0 16,1 0-16,-1 0 15,25 0-15,-25 0 16,1 0-16,-1 0 16,1 24-16,-1-24 15,0 0-15,1 0 16,-1 0-16,1 24 16,23-24-16,-23 0 15,-1 0-15,1 0 16,24 0-16,-1 0 15,-23 0-15,24 0 16,-25 0-16,1 0 16,-1 25-16,0-1 15,1-24-15,-1 0 16,1 0-16,-1 0 16,1 0-16,-1 25 15,0-25-15,1 0 16,-1 0-16,1 0 15,-1 0-15,0 24 16,1-24-16,24 0 16,-25 0-16,1 0 15,-1 24-15,0-24 16,1 25-16,-1-1 16,1-24-16,-1 0 15,1 25-15,-1-25 31,-24 24-31,0 1 16,24-25-16,-24 24 16,0 0 31,25-24-47,-25 25 0,0-1 31,0 1-31,0-1 31,0 1-15,0-1-1,0 0-15,0 1 16,-25-1 0,1-24-16,0 25 15,-1-1-15,1 1 16,-1-25-16,1 48 15,-1-48-15,1 25 16,0-25-16,-1 0 16,-24 24-16,25-24 15,-1 0 1,1 0 0,-25 0-16,25 0 15,-1 0-15,1 0 16,0 25-16,-25-25 15,24 0-15,1 0 16,-25 0-16,25 0 16,-1 0-1,1 0-15,-1 0 0,1 0 16,-1-25-16,1 25 16,0 0-16,-1 0 15,1 0-15,-1 0 16,1-24-1,-1 24-15,1 0 16,0-25-16,-1 25 0,1-24 16,-1 24-16,1 0 15,0 0 1,-1 0-16,25-24 16,-24 24-16,-1 0 15,1 0-15,-1-25 16,1 25-16,0 0 15,-1 0-15,1-24 16,-1 24-16,1 0 16,-25 0-1,25-25-15,-1 25 16,1 0-16,-1 0 16,1 0-16,-1 0 0,1 0 15,0 0-15,-1 0 16,1 0-1,-1 0-15,1 0 16,0 0 0,-1 0 46,1 0-31,-1 0-31,25 25 0,-24-25 16,24 24 15,-25-24-31,25 25 16,-24-25-16,0 24 16,-1 0-16,1 1 15,-1-25 1,1 24-16,-1-24 15,25 25 17,-24-25-1,0 24 125,-1-24-125,1 24-31,-1-24 16,1 0-16,-1 0 16,1 25-1,0-25-15,-1 0 63,1 0-48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4:52.43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294 0 0,'-24'0'94,"-1"0"-63,1 0-16,-1 0 17,1 0-1,0 0-15,24 24 562,0 0-563,0 1 1,0-1-16,0 1 16,0-1-1,0 1 1,0-1-16,0 0 15,0 25-15,0-24 16,0-1-16,0 1 16,0-1-16,0 25 15,0-25 1,0 1 0,0-1-1,0 0-15,0 1 0,0-1 16,0 1-1,0-1 1,24-24-16,-24 25 16,0-1-1,0 0 1,0 1-16,0-1 31,0 1 0,0-1-15,0 1 0,0-1 15,0 0-15,0 1-16,0-1 31,0 1-16,0-1 1,0 1 0,0-1-1,0 0 17,0 1 14,0-1 1,0 1 0,0-1-16,0 0 16,0 1 0,0-1-16,0 1 16,0-1 0,0 1 0,0-1-16,0 0 1,0 1-1,0-1 0,0 1 0,0-1-15,0 1 15,0-1-15,0 0 31,0 1-16,0-1 0,0 1-15,0-1 15,0 1 32,0-1 15,0 0-16,0 1-15,0-1 0,0 1 0,0-1-16,0 0 16,0 1-31,0-1 15,-24-24-16,24 25-15,0-1 32,0 1-1,0-1-15,0 0-1,0 1 1,0-1 15,0 1-15,0-1-1,0 1 1,0-1 0,-25 0-1,25 1 1,0-1 15,0 1-15,0-1-16,-24-24 15,24 25-15,0-1 16,0 0 0,-25-24-1,25 25 1,0-1-1,0 1 17,-24-1-17,24 0 1,0 1 15,0-1-15,0 1-1,0-1 1,-25-24 0,25 25-16,0-1 47,0 0-32,0 1 1,-24-25-1,24 24 1,0 1 31,0-1 47,0 1-63,0-1-15,0 0-1,0 1-15,24-25 16,-24 24-16,0 1 31,0-1-15,0 1-1,0-1 1,0 0 31,0 1 0,25-25-16,-25 24 0,24-24 141,1 25-156,-1-25-1,1 0 32,-1 24-16,0-24 1,1 0-1,-25 24-15,24-24-16,1 0 15,-1 0 1,1 25-16,-1-25 31,0 0-15,1 0-1,-1 0 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5:02.8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393 0 0,'-24'0'125,"-1"0"-109,1 0-1,-1 0 1,1 0-16,0 0 15,-1 0 17,1 0-17,-1 0-15,1 0 16,-1 0-16,1 0 16,0 0-1,-1 0 1,25 25-1,-24-25 1,24 24 0,-25-24 31,25 24-32,0 1 16,0-1 32,0 1-47,25-1-1,-25 1 1,0-1-1,24-24-15,-24 24 16,25-24 0,-25 25-1,24-1-15,-24 1 32,24-25-17,-24 24 32,25-24-31,-25 25-1,24-25 17,1 0-1,-25 24-16,24-24 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5:05.1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124 0 0,'-24'0'16,"-1"0"30,1 0 48,-1 0-47,25 24-47,0 1 31,-24-25 1,24 24-1,0 1 0,0-1 0,0 1-15,0-1 15,0 0 0,24-24 79,-24 25-110,25-25 15,-1 0-15,1 0 16,-1 0-16,0 0 16,1 0-16,-1 0 15,1 0 1,-25 24 0,24-24-1,1 0 48,-25 25-63,0-1 31,24-24-31,-24 25 16,0-1 15,0 0 0,0 25-15,0-24-16,0-1 15,-24 1-15,-1-25 16,25 24-16,-24 25 16,-1-49-16,1 24 15,-1 1-15,1-25 16,0 24-16,-1-24 15,1 24-15,-1-24 16,1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5:07.8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123 0 0,'-25'0'125,"25"24"-109,-24-24-1,-1 25 1,25-1 0,-24-24-1,24 25 1,0-1 0,0 0 15,0 1-16,0-1 1,0 1-16,0-1 16,0 1-1,0-1-15,0 0 16,24 1-16,1-1 16,-25 1-1,24-25 1,-24 24-16,25-24 31,-1 0 0,-24 25-15,24-25 31,-24 24 62,0 0-78,0 1-31,0-1 16,-24 1 0,24-1-16,-24 25 31,-25 0-31,24-25 0,25 1 16,-24-25-1,24 24 79,-25-24-94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4:50:05.1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561 774 0,'0'26'109,"-27"-26"-93,1 0 15,26 27-31,-27-27 31,1 0 0,-1 0-15,1 0 0,-1 0-1,1 0-15,0 0 16,-1 0-1,1-27 17,-1 27 15,1-26-32,-1 26 1,1 0-1,26-27-15,-27 27 16,1 0 0,-1-26-1,1 26 1,26-27-16,-26 27 16,26-26-1,0-1 1,0 1 31,0 0 0,-27 26-47,27-27 15,0 1 1,0-1-1,0 1 1,0-1 0,27 1-16,-1-1 15,0 1-15,-26-1 16,27 27-16,26-52 16,-53 25-16,26 27 15,1-26-15,-1 26 16,-26-27-16,27 27 15,-1-26 1,1 26-16,-27-27 16,26 27-1,0 0-15,1 0 16,-1-26 0,1 26-16,-27-27 15,26 27-15,1 0 16,-1-26-16,1 26 15,-1 0-15,1 0 16,-1 0 0,1 0-16,-1-27 15,0 27 1,1 0-16,-1 0 16,1 0-16,26-26 15,-27 26-15,1 0 16,26 0-16,-27-27 15,27 27-15,-27 0 16,27 0-16,0 0 16,-26 0-16,-1 0 15,1 0 1,-1 0 0,1 0 15,-1 0-16,0 27 1,1-27 0,-1 0-1,1 0-15,-1 0 16,1 26-16,-1-26 16,1 0-16,-1 0 15,1 0-15,25 0 16,-25 0-16,-1 27 15,1-27-15,-1 0 16,1 0 0,-1 0-16,1 0 15,-27 26-15,26-26 16,1 0 0,-27 27 30,26-27-30,-26 26 0,27 1-1,-27-1-15,0 1 16,0-1 0,0 1-1,0-1 1,0 0-1,0 1-15,0-1 16,0 1 15,0-1-31,0 1 32,0-1-1,0 1-16,0-1 1,0 1 0,-27-1-1,1-26-15,26 26 16,-27-26-16,27 27 16,-26-27-16,26 26 15,-27-26-15,27 27 16,-26-1-16,-1-26 15,1 27-15,-1-1 16,1-26 0,-27 27-16,27-27 15,26 26-15,-27-26 16,1 27-16,-1-27 16,1 53-16,-1-53 15,-26 26-15,27 0 16,-1 1-16,-52-1 15,-27 27-15,27-53 16,-53 27-16,26-1 16,-27 1-16,28-1 15,-28 1-15,27-27 16,27 26-16,26-26 16,27 0-16,-27 0 15,0 0-15,-26 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5:09.54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0 247 0,'0'-24'62,"24"-1"-46,25 1-1,49 0-15,0 24 16,24-49-16,-24 49 16,-1 0-16,25 0 15,-73 0-15,0-25 16,0 25-16,-25 0 16,1 0-16,-1 0 15,1 0-15,23 0 16,-23 0-16,-1-24 15,1 24-15,-1 0 16,1 0 0,-1-25-1,0 25-15,1 0 16,24-24 0,-25 24-16,0 0 15,1 0-15,-1 0 16,1 0-1,-1 0 1,1 0 15,-1 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0T00:45:11.23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76 0,'25'0'187,"-1"-25"-187,1 25 16,-1-24-16,1-1 15,-1 25-15,25 0 16,0 0-16,-1 0 16,1 0-16,-24 0 15,24 0-15,-25 0 16,0 25-16,1-25 16,-1 0-16,1 0 15,-1 24 1,1-24-1,-1 0 32,0 0-31,1 0 0,-1 0 15,1 0-16,-25 25-15,24-25 16,1 0 15,-1 0-31,0 0 16,1 0 0,-1 0-16,1 0 15,-1 0-15,0 0 16,1 0-1,-1 0 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26:20.69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0 148 0,'24'0'93,"1"0"-61,0 0-17,-1 0 32,1 0-31,0 0 15,-1 0-15,1 0-1,0 0 1,-1 0-16,1 25 16,0-25-16,-1 0 31,26 24-31,-26-24 15,1 0 1,0 0 0,-1 0-16,1 0 15,0 25-15,-1-25 16,1 0-16,0 0 16,-1 0-16,1 0 15,0 0-15,-1 0 16,1 0-16,0 0 15,-1 0-15,1 0 16,0 0 0,-1 0-1,1 0-15,0 0 16,-1 0 0,1 0-16,-1 0 15,1 0-15,0 0 16,-1 0-16,1 0 15,0 0-15,-1 0 16,1 0 0,0 0-1,-1 0 1,1 0-16,0 0 16,-1 0-16,1 0 15,0 0-15,-1-25 16,1 25-1,0 0-15,-1 0 16,1 0-16,0 0 16,-1 0-1,-24-24-15,25 24 16,0 0-16,-1 0 16,1 0-16,0 0 15,-1 0-15,1 0 16,0 0-1,-1 0-15,1-25 16,0 25-16,-1 0 16,1 0-16,0 0 15,-1 0-15,1 0 16,0 0-16,-1 0 16,1 0-16,0 0 15,-1 0-15,1 0 16,0 0-16,-1 0 15,1 0-15,0 0 16,-1 0-16,1 0 16,-1 0-16,26 0 15,-26 25-15,1-25 16,0 0-16,-1 0 16,1 0-16,0 0 15,-1 0-15,26 0 16,-26 24-16,26-24 15,-1 0-15,0 0 16,25 0-16,0 0 16,-24 0-16,24 0 15,-50 0-15,1 0 16,0 0-16,-1 0 16,1 0-16,0 0 15,-1 0-15,1 0 16,0 0-16,-1 0 15,1 0-15,0 0 16,24 0-16,-24 0 16,-25 25-16,24-25 15,1 0 1,0 0-16,-1 0 16,1 0-1,0 0 1,-1 0-16,1 25 15,24-25-15,-24 0 16,24 0-16,0 0 16,1 0-16,24 0 15,-25 0-15,25 0 16,-49 0-16,73 0 16,-73 0-16,24 0 15,1 0-15,-1-25 16,25 0-16,-25 1 15,1 24-15,-1-50 16,0 50-16,-24-24 16,24 24-16,-24-25 15,0 25-15,-1-25 16,1 1-16,0 24 16,24 0-16,-25-25 15,1 25 1,0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27:53.74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0 128 0,'25'0'125,"0"0"-109,-1 0-1,-24-24-15,25 24 16,-1 0-16,1 0 15,24-25 1,-24 25 0,0 0-16,-1 0 15,1 0-15,0-25 16,-1 25 0,1 0-1,0 0 1,-1 0 15,1 0-15,0 0-1,-1 0 1,1 0-16,0 0 16,-1 0-16,1-24 15,0 24-15,-1 0 16,1 0-16,0 0 15,-1 0-15,1 0 16,0 0-16,-1 0 16,26-25-16,-26 25 15,1 0-15,0 0 16,-1 0-16,1 0 16,0 0-16,-1 0 15,1 0-15,0 0 16,-1 0-16,1 0 15,0 0-15,-1 0 16,1 0-16,0 25 16,-1-25-16,1 0 15,0 0-15,-1 0 16,1 0-16,0 0 16,-1 0-16,1 0 15,-1 0-15,1 0 16,24 0-16,-24 0 15,0 0 1,-1 0 0,-24 24-16,25-24 15,0 0-15,-1 0 16,1 0-16,0 0 16,-1 0-16,26 0 15,-26 0-15,1 25 16,0-25-16,-1 0 15,1 0-15,0 0 16,-1 25-16,26-25 16,-26 24-16,1-24 15,0 0-15,24 0 16,-24 0-16,-1 0 16,1 0-16,0 0 15,24 0-15,-24 0 16,24 0-16,-24 0 15,24 0-15,-24 0 16,-1-24-16,1 24 16,0 0-16,-1 0 15,26 0-15,-26 0 16,25 0-16,-24 0 16,0-25-16,-1 25 15,1 0-15,0 0 63,-1 0-48,1 0 1,0 0 0,-1 0-16,1 0 15,0 0-15,-1 0 16,1 0-16,0 0 15,-1 0 1,1 0 0,0 0-1,-1 0-15,1 0 16,0 0-16,-1 0 16,1 0-16,0 0 15,-1 0 1,1 0-16,0 0 15,-1 0 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6:54:07.1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0,'25'0'157,"-1"0"-142,1 0 1,0 0 0,-1 0-1,1 0 16,0 0-15,-1 0-16,1 0 16,0 0-16,-1 0 15,1 0 1,0 0 0,-1 0-1,1 0 1,0 0-16,-1 0 15,1 0-15,0 0 16,-1 0-16,1 0 31,0 0-31,-1 0 16,1 0 0,0 0-1,-1 0 1,1 0 15,0 0 0,-1 0-15,1 0 0,0 0-1,-1 0 16,1 0 1,0 25-17,-1-25 1,1 0 15,0 0-15,-1 0-1,1 0 1,-25 25-16,25-25 16,-1 0-1,-24 24-15,25-24 16,0 0 0,-1 25-1,1-25 1,0 0-16,-1 25 15,1-25-15,-1 0 16,1 0-16,0 0 0,-25 24 16,24-24-1,1 0 1,0 0 0,-1 0-16,1 0 15,0 0-15,-1 0 16,1 0 15,0 25-15,-1-25-16,1 0 15,0 0-15,-1 0 16,1 0-16,0 0 16,-1 0-16,1 0 15,0 0 1,-1 0-16,1 0 15,0 0 1,-1 0 0,1 0-16,0 0 15,-1 0 1,1 0 0,0 0-1,-1 0 48,1 0-32,0-25-15,-1 25 30,1 0-30,0 0 0,-1 0-16,1 0 15,0 0 1,-1 0-16,26 0 16,-26 0-16,1 0 15,0 0 1,-1 0-1,1 0-15,0 0 16,-1 0-16,1 0 16,0 0-16,-1 0 15,1 0 1,-1 0-16,1 0 16,0 0-16,-1 0 15,1 0-15,0 0 16,-1 0-1,1 0-15,0 0 16,-1 0-16,1 0 16,0 0-16,-1 0 15,1 0-15,0 0 16,-1 0-16,1 0 16,0 0-16,-1 0 15,1 0-15,0 0 16,-1 0-16,1 0 15,0 0 1,-1 0-16,1 0 16,0 0-16,-1 0 15,1 0-15,0 0 16,-1 0-16,1 0 16,0 0-16,-1 0 15,1-24-15,0 24 16,-1 0-16,1 0 15,24-25-15,-24 25 16,0 0-16,-1 0 16,1 0-16,0 0 15,-1 0-15,1 0 16,0 0-16,-1 0 16,1 0-16,-1 0 15,1 0-15,0 0 16,-1 0-16,1 0 15,0 0-15,-1 0 16,1 0-16,0 0 16,-1 25-16,1-25 15,0 0-15,-1 0 16,1 0-16,0 0 16,-1 0-16,1 0 15,0 0-15,-1 0 16,26 0-16,-26 0 15,1 0-15,0 0 16,-1 0-16,1 0 16,0 0-16,-1 0 15,1 0-15,0 0 16,-1 0-16,1 0 16,0 0-16,-1 0 15,1 0-15,0 0 16,-1 0-16,1 0 15,0 0-15,-1 0 16,1 0-16,0 0 16,-1 0-16,1 0 15,0 0-15,-1 0 16,1 0-16,0 0 16,-1 0-16,1 0 15,0 0-15,-1 0 16,1 24-16,-1-24 15,26 0-15,-26 0 16,1 0-16,0 0 16,-1 25-16,1-25 15,24 0-15,-24 25 16,0-25-16,-1 0 16,1 0-16,0 0 15,-1 0 1,1 0-1,0 0 1,-1 0 0,1 0-1,0 24 1,-1-24 0,1 0-1,0 0 1,-1 0-1,1 0-15,0 0 16,-1 0 0,1 0-1,0 0-15,-1 0 16,1 0 0,0 0-16,-25-24 15,24 24 1,1 0-16,0 0 15,-1 0 1,1 0 47,-25-25-48,25 25-15,-1 0 16,1 0-1,0 0 1,-1 0-16,1-25 16,0 25-1,-1-24-15,1 24 16,0 0 0,-1-25-16,1 25 15,-1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6:54:24.0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0 172 0,'25'0'125,"0"0"-109,-1 0-1,1 0 17,0 0-17,-1 0 17,1 0-32,0 0 15,-1 0-15,1 0 16,0 0-16,-1 0 15,1 0-15,0 24 16,-1-24-16,1 0 16,0 0-16,-1 0 15,1 0-15,0 0 16,-1 0-16,1 0 16,0 0-16,-1 0 15,1 0-15,0 0 16,-1 0-16,26 0 15,-26-24 1,1 24 0,0 0-1,-1 0 1,1 0 0,0 0-16,-1 0 15,1-25 1,0 25-1,24 0-15,-24 0 16,-25-25-16,24 25 16,1 0-16,0 0 15,-1-24-15,1 24 16,0-25-16,-1 25 16,26-25-16,-26 25 15,1 0-15,-1 0 16,1-24-16,0 24 15,-1 0 1,1 0-16,0 0 16,-1 0 31,1 0-32,0 0 1,-1 0-16,1 0 15,0 0-15,-1 0 16,1 0-16,0 0 16,-1 0-16,1 0 15,0 0-15,-1 0 16,1 0 0,0 0-16,-1 0 15,1 0 1,0 0 15,-1 0-15,1 0-1,0 0-15,-1 0 16,1 0-16,0 0 16,-1 0-16,1 0 15,0 0 1,24 0-16,-24 0 15,-1 0-15,1 0 16,0 0 0,-1 0-1,1 0 32,0 24-31,-1-24-1,1 25 17,0-25-32,-25 25 15,24-25-15,1 0 16,0 0-16,-25 24 16,24-24-16,1 0 15,-1 25-15,1-25 16,0 25-16,-1-25 15,1 0 1,0 0-16,-1 24 16,1 1-1,0-25-15,-1 0 16,1 25-16,0-25 16,-1 24-1,1-24-15,0 0 16,-1 25-16,1-25 15,0 0 1,-1 25 0,1-25-1,0 0-15,-1 0 16,1 0-16,0 0 16,-1 0-1,1 0-15,0 0 16,-1 0-16,1 0 15,0 0-15,-1 24 16,1-24-16,0 0 16,-1 0-16,1 0 15,0 0-15,-1 0 16,1 25-16,0-25 16,-1 0-1,26 0-15,-26 0 16,1 0-16,0 25 15,24-25 1,-24 0 0,-1 0-1,1 0 1,0 0-16,-1 0 16,1 0-16,-1 0 15,1 0 1,0 0-16,-25 24 15,24-24-15,1 0 16,0 0 0,-1 0-1,1 0-15,0 0 16,-1 0 0,1 0-16,0 0 15,-1 0-15,1 0 16,0 0-16,-1 0 15,1 0 1,0 0 0,-1 0-16,1 0 15,0 0 1,-1 0-16,1 0 16,0 0-16,-1 0 15,1 0-15,0 0 16,-1 0-16,1 0 15,0 0 1,-1 0-16,-24-24 16,25 24-1,0 0 1,-25-25 0,24 25-16,1 0 15,0 0-15,-1 0 16,1-25-1,0 25-15,-1 0 16,1-24 0,0 24-16,-1 0 15,1 0-15,0 0 16,24-25-16,-24 25 16,-1 0-16,1 0 15,-1 0-15,1-25 16,0 25-16,-1 0 15,1 0-15,0 0 16,-1 0 0,1 0-16,0 0 15,-1 0-15,1 0 16,0 0 0,-1 0-1,1 0 1,-25-24-1,25 24-15,-1 0 16,1 0 0,0-25-1,-1 25-15,1 0 16,0-25-16,-1 25 16,1 0-1,0 0 1,-25-24-1,24 24 32,1 0-31,0 0 0,-1 0-16,1 0 15,0 0 1,-1 0-1,1 0 1,0 0 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6:54:25.3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6:55:39.3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27 0,'25'-25'140,"0"25"-124,-1 0 78,1 0-63,0 0-31,-1 0 31,1 0-31,0 0 16,-1 0-16,1 0 15,0 0 1,-1 0 0,1 0-1,0 0-15,-1 0 32,1 0-17,0 0-15,-1 0 0,1 0 31,-25 25-31,25-25 16,-1 0 15,1 0 1,0 0-1,-1 0 16,1 0-47,-25 25 15,25-25-15,-1 0 32,1 0-17,-1 0 1,1 0-1,0 0 1,-1 0-16,1 0 16,0 24-16,-1-24 15,1 0 1,0 0-16,-1 0 16,1 25-16,0-25 15,-1 0-15,1 0 16,0 0-16,-1 0 15,1 0-15,0 0 16,-1 0 0,1 0-16,24 0 15,-24 0 1,0 0-16,-1 0 16,1 0-1,0 0 1,-1 0-1,1 0 1,0 0-16,-1 0 16,1 0-1,0 0 1,-1 0 0,1 0-1,0 0 1,-1-25-1,1 25 1,0 0 15,-1 0-15,1 0-16,0 0 16,-1 0-1,1-24-15,0 24 16,-1 0-16,1 0 15,0 0-15,-1 0 16,1 0-16,-1 0 16,-24-25-16,25 25 15,0 0-15,-1 0 16,1 0 0,0 0-16,-1 0 15,1 0 1,0 0-16,-1 0 15,1 0-15,0 0 16,-1 0-16,1 0 16,0 0-1,-1 0 17,1 0-1,0 0 0,-1 0-15,1 0-16,0 0 15,-1 0 17,1 0-17,0 0 1,-1 0-1,1 0 1,0 0 0,-1 0-16,1 25 15,0-25 1,-1 0-16,1 0 16,0 0-16,-1 24 15,1-24 1,0 0-1,-1 0-15,1 0 32,0 0-1,-1 0-15,1 25-16,0-25 15,-1 25 1,1-25-16,0 0 15,-1 0 1,1 0-16,0 0 16,-1 0-16,1 0 15,0 0-15,-1 24 16,1-24-16,-1 0 16,1 0-16,0 0 15,-1 0-15,1 0 16,0 0-16,-1 0 15,1 0 1,0 0 0,-1 0-1,1 0 1,0 0 0,-1 0 15,1 0 0,-25-24-15,25 24-1,-1 0 17,1 0-17,0 0 1,-1 0 15,1-25-15,0 25-16,-1 0 15,1 0 1,0 0 0,-1 0-16,1 0 15,0-25-15,-1 25 16,1 0-1,0 0-15,-1-24 16,1 24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6:55:45.4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646 1116 0,'-25'0'78,"0"0"-62,1 0 15,-1 0 0,0 0-15,1 0 0,-1 0-1,0 0 1,1 0 31,-1 0 0,0 0-32,1 0 1,-1 0 0,0 0-1,1 0 1,-1 0 15,0 0-15,1 0 15,24-24-15,-25 24-1,0 0 16,25-25 16,-24 25 47,24-25-63,-25 25-15,25-24-16,-25-1 16,25 0-1,0 1 1,-24 24-1,24-25-15,-25 25 47,25-25 0,0 1-16,0-1 32,0 0-32,0 1 0,-25 24 1,25-25-17,0 0 32,0 1-16,0-1 1,0 0-1,0 1 0,0-1-15,25 0-16,0 1 15,24-1 1,-24 0-16,-25 1 16,24-1-16,1 25 15,0-25-15,-1 25 16,26-24-16,-26 24 16,1-25-16,0 1 15,-1 24-15,1-25 16,0 0-16,-1 25 15,1-24-15,0 24 16,-1-25-16,1 25 16,0-25-1,-1 25-15,-24-24 16,25 24-16,0-25 16,-1 0-1,1 25-15,24 0 16,-49-24-1,25 24 1,24 0-16,-24-25 16,0 25-16,-1-25 15,1 25-15,0 0 16,-1-24-16,1 24 16,0-25-16,-1 25 15,1 0-15,0-25 16,-1 25-16,1 0 15,24 0-15,-24 0 16,-1 0-16,26-24 16,-26 24-16,26 0 15,-1 0-15,25 0 16,-25 0-16,1 0 16,24 0-16,0 0 15,49 0-15,-24 49 16,24-24-16,-24-25 15,24 24-15,-24 1 16,24 0-16,-25-25 16,26 24-16,-26 1 15,26 0-15,-50-1 16,24 1-16,-24 0 16,0-1-16,-24-24 15,-1 25-15,-24 0 16,-1-25-16,26 24 15,-26 1-15,1-25 16,0 0-16,-1 24 16,1 1-16,0-25 15,24 25-15,-24-1 16,-1 1-16,1-25 16,-1 25-16,1-1 15,0 1-15,-1 0 16,1-1-1,0 26 1,-25-26 0,0 1-1,0 0 1,-25-1 0,0 1-16,1 0 15,-26-1-15,26 1 16,-50 0-16,-25 24 15,1-24-15,-1 24 16,0-24-16,-24 24 16,-25-24-16,49 24 15,-49 0-15,50-24 16,-50 24-16,-25-49 16,75 50-16,-50-50 15,49 24-15,25-24 16,-25 0-16,25 0 15,25 0-15,24 0 16,-24 0-16,24 0 16,1-24-16,-1 24 15,-24-25-15,24 0 16,0 25-16,-24 0 16,0-24-16,-1 24 15,26 0-15,-1 0 16,25-25-16,-25 25 15,1 0-15,-1 0 16,1 0 0,24-25-1,-25 25-15,0-24 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6:55:50.4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26 0,'24'0'46,"-24"-24"-30,25 24-16,0 0 31,-1 0-31,1 0 16,0 0-16,-1 0 16,1 0-16,0 0 15,-1 0-15,26 0 16,-26 0-16,1 0 15,0 0-15,-1 0 16,1 0-16,0 0 16,-1 0-16,1 0 15,0 0-15,-1 0 16,1 0-16,0 0 16,-1 24-16,1-24 15,0 0-15,-1 0 16,1 25-16,0-25 15,-1 0-15,1 0 16,0 0-16,-1 0 16,1 25-16,0-25 15,-1 24-15,1-24 16,0 0-16,-1 0 16,1 0-16,-1 0 15,1 0-15,0 0 16,-1 0-16,1 0 15,0 0-15,-1 0 16,1 0-16,0 25 16,-1-25-16,26 0 15,-26 0-15,1 0 16,0 0-16,-1 0 16,1 0-16,0 0 15,-1 0-15,1 0 16,0 0-16,-1 0 15,1 0-15,0 0 16,-1 0-16,1 0 16,24 0-16,-24 0 15,24 0-15,1 0 16,-26 0-16,50 0 16,-24 0-16,-1 0 15,0 0-15,25 0 16,-24 0-16,-1 0 15,0 0-15,-24 0 16,-1 0-16,1 0 16,0 0-16,-1 0 15,1 0-15,0 0 16,-1 0 0,1 0-1,0 0 1,-1 0-1,1 0 1,0 0-16,-1 0 16,1 0-16,0 0 15,-1 0-15,1 0 16,0 0-16,-1 0 16,1 0-16,0 0 15,-1 0-15,1 0 16,-25-25-16,25 25 31,-1 0 250,1 0-265,0 0 0,-1 0-16,26 0 15,-26 0-15,1 0 16,0-24-16,-1 24 15,1 0-15,0 0 16,-1 0-16,1 0 16,0 0-16,-50 0 265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4:50:07.71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0 132 0,'26'0'63,"1"0"-48,25 0 1,-25 0 0,-1 0-1,1 0-15,-1 0 16,1 0-16,-1 0 15,1 0-15,-1-26 16,1 26-16,26 0 16,-27-27-16,27 27 15,-27 0-15,1 0 16,-1 0-16,1 0 16,-1 0-16,1 0 15,-1-26-15,1 26 16,-1 0-16,27 0 15,-27 0-15,1 0 16,-1 0-16,1-27 16,-1 27-16,1 0 15,-1 0-15,1 0 32,-1 0-1,-26-26 203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48:45.05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FBC8FD-F259-4F25-82A7-E3B9E4FDB28C}" emma:medium="tactile" emma:mode="ink">
          <msink:context xmlns:msink="http://schemas.microsoft.com/ink/2010/main" type="inkDrawing"/>
        </emma:interpretation>
      </emma:emma>
    </inkml:annotationXML>
    <inkml:trace contextRef="#ctx0" brushRef="#br0">0 199 0,'0'-24'203,"25"24"-187,-1 0-16,1-25 15,0 25-15,-1-25 16,1 25-16,0 0 15,-1 0-15,1 0 16,0-24-16,-1 24 16,1 0-16,0 0 15,-1 0-15,1 0 16,0 0-16,-1 0 16,1-25-16,0 25 15,24 0-15,-24 0 16,-1-25-16,1 25 15,0 0-15,-1 0 16,1-24-16,0 24 16,-1 0-16,1 0 15,-25-25 1,25 25-16,-1 0 16,1 0-1,0 0 1,-1 0 31,1 0-16,0 0-31,-1 0 31,1 0-15,0 0-1,-1 0 1,-24 25-16,25-25 16,-1 0-16,1 24 15,0-24 1,-1 0-16,1 25 16,0-25-16,24 0 15,-24 25-15,-1-25 16,1 0-16,0 24 15,-1-24 1,1 0 0,0 0-1,-1 0 1,1 0 0,0 0-1,-1 0-15,1 25 16,0-25-16,-1 0 15,26 25-15,-26-25 32,1 0-32,0 0 15,-1 0-15,1 0 16,0 0 0,-1 0-16,1 0 15,0 0 1,-1 0-16,1 0 15,0 0 1,-25-25 93,-74 25-93,-50 0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50:42.2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0107CD-2C74-40E5-A551-68907AC0A604}" emma:medium="tactile" emma:mode="ink">
          <msink:context xmlns:msink="http://schemas.microsoft.com/ink/2010/main" type="inkDrawing"/>
        </emma:interpretation>
      </emma:emma>
    </inkml:annotationXML>
    <inkml:trace contextRef="#ctx0" brushRef="#br0">83 1023 0,'-25'-24'63,"25"-1"-47,-24 25-1,24-25 16,0 1-15,0-1 15,-25 25-31,25-25 16,0 1 0,0-1-1,0 0 1,0 1-1,0-1-15,0 0 16,0 1 0,0-1-16,0 0 15,0 1-15,0-1 16,25 0-16,-25 1 16,24-1-1,-24 0 1,0 1-16,25-1 15,0 0 17,-25 1-32,24-1 15,1 0-15,0 1 16,-1-1-16,1 1 16,0-26-16,24 26 15,-24-1-15,-1 25 16,1-49-16,0 49 15,-1-25-15,1 25 16,0-25-16,-1 25 16,1-24-16,0 24 15,-1 0 1,1-25 0,0 25-16,-1-25 15,1 25 1,0 0-16,-1 0 15,1 0-15,0 0 16,-1 0-16,1 0 16,0 0-16,-1 0 15,1 0-15,24 0 16,-24 0-16,0 0 16,-1 0-16,1 25 15,0 0-15,-1-25 16,1 0-16,0 24 15,-1-24-15,1 0 16,0 25-16,-1-25 16,1 25-1,-1-25 1,1 24-16,0 1 16,-25 0-16,24-25 15,1 24-15,-25 1 16,25-25-1,-25 25 1,24-25-16,-24 24 31,25-24-31,-25 25 16,0-1-16,25 1 16,-25 0-16,24-1 15,-24 1-15,25 0 16,-25-1-16,0 1 15,25-25-15,-25 25 16,24-1 0,-24 1-16,25 0 15,-25-1 1,0 1 31,0 0-32,0-1 32,0 1-31,0 0-16,0-1 16,-25 1-1,1 0-15,-1-25 16,0 24-16,1 1 15,-1 0-15,0-25 16,1 24-16,-26 1 16,26-25-16,-1 25 15,0-25-15,1 0 16,-1 0-16,1 0 16,-1 0-16,0 0 15,1 0-15,-1 0 16,-24 0-16,24 0 15,-24 0-15,24 0 16,0 0-16,1 0 16,-1 0-16,0 0 15,1-25-15,-26 25 16,26 0-16,-1 0 16,0 0-16,1-25 15,-1 25-15,0 0 16,-49 0-16,25-24 15,24 24-15,1 0 16,-1 0-16,0 0 16,1 0-16,-1 0 31,0-25 47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50:48.3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7576D-82BB-433C-8F22-2898FE751B58}" emma:medium="tactile" emma:mode="ink">
          <msink:context xmlns:msink="http://schemas.microsoft.com/ink/2010/main" type="inkDrawing"/>
        </emma:interpretation>
      </emma:emma>
    </inkml:annotationXML>
    <inkml:trace contextRef="#ctx0" brushRef="#br0">771 842 0,'-25'0'0,"1"0"31,24 25-31,-25-25 15,0 0-15,1 0 16,-1 24 15,0-24-15,1 0 0,-1 0-1,0 0 1,1 0-1,-1 0 1,0 0-16,1 0 31,-1 0-15,0 0 15,1 0-15,-1 0-1,0 0 1,1 0 0,-1 0-1,0-24 1,1 24-16,-1-25 16,1 25-1,-1-25-15,25 1 16,-25 24-16,25-25 15,-24 25-15,24-25 16,0 1 0,-25 24-16,25-25 15,0 0-15,-25 25 16,25-24 0,-24-1-1,24 0 1,0 1-1,0-1-15,0 0 16,0 1 0,0-1-1,0 0 1,24 1 0,1-1-16,0 0 15,-1 1-15,1-1 16,0 0-16,-1-24 15,1 25-15,24-1 16,-24 0-16,-1 1 16,1-1-16,0 0 15,-1 25-15,1-24 16,0 24-16,24-25 16,0 0-16,-24 25 15,0 0-15,-1 0 16,26 0-16,-26 0 15,1 0-15,0-24 16,-1 24-16,1 0 16,24 0-16,-24 0 15,0 0-15,49 0 16,-25 24-16,0-24 16,25 25-16,-24-25 15,-1 25-15,25-1 16,-25-24-16,-24 0 15,0 25-15,-1-25 16,1 25-16,-1-25 16,1 24-16,0-24 15,-1 25-15,1 0 16,0-25 0,-25 24-1,24-24-15,-24 25 16,25-1-1,-25 1-15,0 0 16,0-1-16,0 1 16,0 0-16,0-1 15,0 1-15,0 0 16,0-1 0,0 1-16,0 0 15,0-1-15,0 1 16,0 0-1,0-1-15,-25 1 16,-24 0 0,24 24-16,1-24 15,-1-1-15,0-24 16,1 50-16,-25-26 16,24 1-16,0 0 15,1-1-15,-26 1 16,26 0-16,-50-1 15,24 1-15,26-25 16,-1 25-16,-24-25 16,24 0-1,0 0 1,1 0 0,-1 0-1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54:44.2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3490C0-EA7F-44F4-91BB-4DC4541D6E70}" emma:medium="tactile" emma:mode="ink">
          <msink:context xmlns:msink="http://schemas.microsoft.com/ink/2010/main" type="writingRegion" rotatedBoundingBox="17854,12502 18914,12502 18914,14721 17854,14721"/>
        </emma:interpretation>
      </emma:emma>
    </inkml:annotationXML>
    <inkml:traceGroup>
      <inkml:annotationXML>
        <emma:emma xmlns:emma="http://www.w3.org/2003/04/emma" version="1.0">
          <emma:interpretation id="{B58EBA10-DE5E-4F6B-BB60-944C3DC96B99}" emma:medium="tactile" emma:mode="ink">
            <msink:context xmlns:msink="http://schemas.microsoft.com/ink/2010/main" type="paragraph" rotatedBoundingBox="17854,12502 18914,12502 18914,14721 17854,14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2F608B-450C-406A-8328-854E4833949A}" emma:medium="tactile" emma:mode="ink">
              <msink:context xmlns:msink="http://schemas.microsoft.com/ink/2010/main" type="line" rotatedBoundingBox="17854,12502 18914,12502 18914,14721 17854,14721"/>
            </emma:interpretation>
          </emma:emma>
        </inkml:annotationXML>
        <inkml:traceGroup>
          <inkml:annotationXML>
            <emma:emma xmlns:emma="http://www.w3.org/2003/04/emma" version="1.0">
              <emma:interpretation id="{DE298ABC-9EB9-4A72-A859-1062360EB450}" emma:medium="tactile" emma:mode="ink">
                <msink:context xmlns:msink="http://schemas.microsoft.com/ink/2010/main" type="inkWord" rotatedBoundingBox="17854,12502 18175,12502 18175,12576 17854,12576"/>
              </emma:interpretation>
              <emma:one-of disjunction-type="recognition" id="oneOf0">
                <emma:interpretation id="interp0" emma:lang="" emma:confidence="0">
                  <emma:literal>一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-321-2071 0,'0'-25'31,"25"25"375,-25-24-390,24 24-1,1 0 1,0 0 0,-1 0-16,1 0 15,0 0 1,-1 0-16,1 0 15,0-25 1,-1 25-16,1 0 16,0 0 15</inkml:trace>
        </inkml:traceGroup>
        <inkml:traceGroup>
          <inkml:annotationXML>
            <emma:emma xmlns:emma="http://www.w3.org/2003/04/emma" version="1.0">
              <emma:interpretation id="{6771629D-A1EB-4FA3-A7EA-27EE87011987}" emma:medium="tactile" emma:mode="ink">
                <msink:context xmlns:msink="http://schemas.microsoft.com/ink/2010/main" type="inkWord" rotatedBoundingBox="18175,14647 18914,14647 18914,14721 18175,1472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621.9995">0 74 0,'0'-24'16,"0"-1"31,24 25-32,-24-25 32,25 25-31,0 0 15,-1 0-15,1 0 15,-1 0-31,1 0 15,0 0-15,-1 0 16,1 0 0,0 0-16,-1 0 31,1 0-15,0 0 62,-1 0-63,1 0 17,0 0-17,-1 0 16,-24 25-31,25-25 16,0 0 15,-1 0 1,1 0-17,0 0 1,-25 25-1,24-25 64,1 0-17,0 0-15,-1 0-16,1 0 16,0 0 0,-1 0 109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8:27.2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6C03D5-2CF1-4C37-BDF3-CE9C0C1B8EDF}" emma:medium="tactile" emma:mode="ink">
          <msink:context xmlns:msink="http://schemas.microsoft.com/ink/2010/main" type="inkDrawing" rotatedBoundingBox="8384,11973 9174,11988 9173,12023 8384,12009" shapeName="Other"/>
        </emma:interpretation>
      </emma:emma>
    </inkml:annotationXML>
    <inkml:trace contextRef="#ctx0" brushRef="#br0">0 27 0,'25'0'266,"0"0"-235,-1 0-15,-24-25-16,25 25 15,0 0 1,-1 0-16,1 0 31,0 0-15,-1 0 15,1 0 0,0 0-15,-1 0 15,1 0-31,0 0 16,-1 0-1,1 0 1,0 0 15,-1 0 0,1 0-15,0 0 0,-1 0-1,1 0 1,0 0 0,-25 25-1,24-25-15,1 0 31,0 0 1,-1 0-17,1 0 17,0 0 30,-1 0-15,1 0-16,0 0 47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8:29.3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CB8A39-3409-472A-A715-CC90C60C6197}" emma:medium="tactile" emma:mode="ink">
          <msink:context xmlns:msink="http://schemas.microsoft.com/ink/2010/main" type="inkDrawing" rotatedBoundingBox="10108,13052 10973,13004 10975,13046 10111,13094" shapeName="Other"/>
        </emma:interpretation>
      </emma:emma>
    </inkml:annotationXML>
    <inkml:trace contextRef="#ctx0" brushRef="#br0">1727 1112 0,'0'-25'63,"24"25"46,1 0-93,0 0-16,-1 0 15,1 0-15,0-25 16,-1 25-16,1 0 16,0 0-16,-1 0 15,1 0-15,0 0 16,-1 0-16,26 0 15,-26 0 17,1 0-32,0 0 15,-1 0 1,1 0 15,0 0-31,-1 0 16,1 0-1,-1 0-15,1 0 16,0 0 0,-1 0-16,1 0 15,-25-24 1,25 24-16,-1 0 16,1 0-16,0 0 15,-1 0-15,1 0 31,0 0 79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8:32.4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3AD7F7-1045-4344-8823-7A9C839EC51E}" emma:medium="tactile" emma:mode="ink">
          <msink:context xmlns:msink="http://schemas.microsoft.com/ink/2010/main" type="inkDrawing" rotatedBoundingBox="11982,14045 12967,13976 12971,14031 11986,14100" shapeName="Other"/>
        </emma:interpretation>
      </emma:emma>
    </inkml:annotationXML>
    <inkml:trace contextRef="#ctx0" brushRef="#br0">3601 2098 0,'24'0'188,"1"0"-157,0 0-15,-1 0-16,1 0 15,0 0-15,-1 0 16,1 0 0,0 0-16,-1 0 15,1 0-15,0-24 16,-1 24-16,26 0 16,-26 0-16,1 0 15,0 0-15,-1 0 16,1-25-16,0 25 15,-1 0-15,1 0 16,-25-25 0,25 25-16,-1 0 62,1 0 266,0 25-156,-1-25 328,1 0-500,0 0 16,-1 0-16,1 0 15,0 0-15,-1 0 16,1 0-16,0 0 16,-1 0-1,1 0-15,0 0 16,-1 0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8:49.45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A10D79-9C8A-4583-9C94-EE1DE184D2C2}" emma:medium="tactile" emma:mode="ink">
          <msink:context xmlns:msink="http://schemas.microsoft.com/ink/2010/main" type="inkDrawing" rotatedBoundingBox="19455,15866 20072,15777 20075,15802 19458,15891" shapeName="Other"/>
        </emma:interpretation>
      </emma:emma>
    </inkml:annotationXML>
    <inkml:trace contextRef="#ctx0" brushRef="#br0">2713 2860 0,'25'0'422,"-1"0"-375,1 0-16,-25-24-15,25 24-1,-1 0 16,1 0-15,-1 0 0,1 0 15,0 0-15,-1 0 46,-24-25-62,25 25 16,0 0 31,-1 0-16,1 0 0,0 0 110,-1 0-79,1-25-31,0 25 1,-1 0-1,1 0 0,0 0-15,-1 0-1,1 0 17,0 0 15,-1-24 203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8:41.6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4F94CA-F6C8-499A-8FA7-143424540138}" emma:medium="tactile" emma:mode="ink">
          <msink:context xmlns:msink="http://schemas.microsoft.com/ink/2010/main" type="inkDrawing" rotatedBoundingBox="18001,14224 18913,14199 18914,14230 18002,14254" shapeName="Other"/>
        </emma:interpretation>
      </emma:emma>
    </inkml:annotationXML>
    <inkml:trace contextRef="#ctx0" brushRef="#br0">1258 1233 0,'25'0'656,"-1"0"-609,-24-25 16,-24 25 359,-1 0-360,50 0 391,-1 0-437,1 0-1,0 0-15,-1 0 32,1 0-1,0 0-15,-1 0 15,1 0 31,0 0 1,-1 0-48,1 0 1,-1 0 0,1 0-1,0 0-15,-1 0 32,1 0-32,0 0 15,-1 0 1,1 0-16,0 0 15,-1 0 1,1 0 0,0 0-16,-1 0 15,1 0-15,0 0 16,-1 0-16,1 0 31,0 0-15,-1 0-1,1-25-15,0 25 16,-1 0 0,1 0 15,0 0 0,-1 0 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8:37.34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D4491F-ED07-4C0E-AC8E-5FC76CBB897E}" emma:medium="tactile" emma:mode="ink">
          <msink:context xmlns:msink="http://schemas.microsoft.com/ink/2010/main" type="inkDrawing" rotatedBoundingBox="16743,13023 17657,13020 17657,13043 16744,13047" shapeName="Other"/>
        </emma:interpretation>
      </emma:emma>
    </inkml:annotationXML>
    <inkml:trace contextRef="#ctx0" brushRef="#br0">0 24 0,'25'0'453,"0"0"-421,-1 0-32,1 0 15,0 0 1,-1 0 0,1 0-16,0 0 15,-1 0-15,1 0 16,0 0-16,-1 0 0,1 0 31,-1 0-31,1 0 16,0 0-1,-1 0 1,1 0 15,0 0-15,-1 0-1,1 0 1,0 0 0,-1 0-1,1 0 1,0 0 46,-1 0-30,1 0 77,0 0-46,-1 0-32,1 0-16,0 0 17,-1 0-1,1 0 0,0 0-31,-1 0 31,1 0-15,0 0 78,-25-24 156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8T00:58:03.2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C328C4-A7E5-43EA-B5D8-BEC6E96B5593}" emma:medium="tactile" emma:mode="ink">
          <msink:context xmlns:msink="http://schemas.microsoft.com/ink/2010/main" type="inkDrawing" rotatedBoundingBox="1325,12637 9335,12690 9327,13808 1317,13755" hotPoints="1629,12355 9194,13135 9102,14029 1536,13248" semanticType="enclosure" shapeName="Rectangle"/>
        </emma:interpretation>
      </emma:emma>
    </inkml:annotationXML>
    <inkml:trace contextRef="#ctx0" brushRef="#br0">0 123 0,'24'0'250,"1"0"-235,-1 0-15,1 0 16,-1 0 0,0 0-16,1 0 0,-1 0 15,1 0 1,-1 0-1,0 0-15,1 0 16,-1 0 0,1 0-16,-1 0 15,1 0-15,-1 0 16,0 0-16,1 0 16,-1 0-1,1 0-15,-1 0 16,1 24-16,-1-24 15,0 0-15,25 0 16,-24 0 0,-1 0-16,1 0 15,-1 0-15,0 0 16,1 0-16,-1 24 16,1-24-16,-1 0 15,0 0 1,1 0-1,-1 0 1,1 0 0,24 25-1,-25-25 1,0 0-16,1 0 16,-1 0-1,1 0 1,-1 0-16,1 0 0,-1 0 15,0 0-15,25 0 16,-24 0-16,-1 0 16,1 0-1,-1 0-15,0 0 16,1 0 0,-1 0-16,1 0 0,-1 0 15,0 0 1,1 0-1,-1 0-15,1 0 16,24 0 0,-25 24-16,0-24 15,1 0 1,-1 0 0,1 0-16,-1 0 15,1 0 1,-1 0-1,0 0-15,-24 25 0,25-25 16,-1 0 0,1 0-1,-25 24 1,24-24 0,1 0-1,-1 0 1,0 0-16,1 0 15,-1 0-15,1 0 32,-1 0-17,0 0 1,1 0 0,-1 0-16,1 0 15,-1 0 1,1 0 15,-1 0-15,0 0-1,1 0 17,-1 0-32,1 0 15,-1 0 1,1 0-1,-1 0 1,49 0 0,-48 0-1,-1 0 1,1 0 15,-1 0-15,0 0-16,1 0 15,-1 0 1,1 0 0,-1 0 15,0 0-31,1 0 16,-1 0-1,1 0-15,-1 0 16,1 0-1,-1 0 1,0 25-16,1-25 16,-1 0-1,1 0 1,-1 0-16,1 0 16,-1 0-1,0 0-15,1 0 16,-1 0-16,1 0 15,-1 0-15,25 0 16,-25 0-16,1 0 16,-1-25-16,1 25 15,-1 0-15,0-24 16,1 24-16,-1 0 16,1-25-16,-1 25 15,1 0-15,-1-24 16,0 24-1,1 0-15,-1 0 16,1 0 0,-1 0-1,1 0-15,-1-25 16,0 25-16,1 0 16,-1 0-1,1 0 1,-1 0-1,1 0-15,-1 0 16,0 0-16,1 0 16,-1 0-16,1 0 15,-1 0 1,0 0 0,1 0-16,-1 0 15,1 0 1,-1-24-1,1 24-15,-1 0 16,0 0 0,1 0-16,-1 0 15,1 0 1,-1 0-16,1 0 16,-1 0-1,0-24 1,1 24 15,-1 0-15,1 0 15,-1 0-15,1 0-1,-1 0-15,0 0 31,1 0-31,-1 0 16,1 0 0,-25-25-1,24 25-15,0 0 16,1 0 0,-1 0-1,1 0 1,-1 0-1,1 0-15,-1 0 16,0 0 0,1 0-1,-1 0 17,1 0-17,-1 0 1,1 0-1,-1 0 17,0 0-17,1 0 1,-1 0 0,1 0-16,-1 0 31,1 0 16,-1 0 0,0 0-16,1 0 0,-1 0-15,1 0-16,-1 0 15,0 0 1,1 0-16,-1 0 16,1 0-1,-1 0 1,1 0-1,-1 0-15,0 0 16,1 0-16,-1 0 16,1 0-16,-1 0 15,1 0-15,-1 0 16,0 0-16,1 0 16,-1 0-1,1 25 1,-1-25-1,1 0 1,-1 0-16,0 0 16,1 0-1,-1 0-15,1 0 16,-1 0-16,0 0 16,1 24-1,-1-24-15,1 0 16,-1 0 15,25 0-15,-25 0-1,1 0-15,-1 0 16,1 0 0,-1-24-16,1 24 15,-1 0 1,0 0-16,1 0 15,-1 0-15,1 0 16,-1 0 0,1 0-16,-1 0 15,0 0 1,1 0-16,-1 0 16,1 0-1,-1 0-15,0 0 16,1-25-16,-1 25 15,1 0-15,-1 0 16,1 0-16,-1 0 16,0 0-16,1 0 15,-1 0-15,1 0 16,-1 0-16,1 0 16,23 0-16,-23 0 15,-1 0-15,1 0 16,-1 0-16,1 0 15,-1 0-15,0 0 16,1 0 0,-1 0-16,1 0 15,-1 0 1,0 0 0,1 0-16,-1 0 15,1 0-15,-1 0 16,1 0-1,-1-24-15,0 24 16,1 0 0,-1 0-16,1 0 15,-1 0-15,1 0 16,-1 0-16,0 0 16,1 0-16,-1 0 15,1 0-15,-1 0 16,1 0-1,-1 0-15,0-25 16,1 25 0,-1 0-16,1 0 15,-1 0 1,0 0 15,1-24-31,-1 24 31,1 0-15,-25-25 0,24 25-1,1 0 17</inkml:trace>
    <inkml:trace contextRef="#ctx0" brushRef="#br0" timeOffset="7531.2392">98 123 0,'0'-25'234,"0"1"-187,-25 24-31,25-25-1,0 1 17,-24-1-17,24 1 1,0 0 0,0-1-1,0 1 1,0-1-1,0 1 1,0-1-16,0 1 16,0 0-1,0-50 1,0 50-16,0 0 16,0-1-1,0 1-15,0-1 16,0 1-16,0-1 15,0 1 1,24 24 15,-24-24-31,25-1 32,48-48-1,-24 24-16,-25 49-15,25-24 16,-25 24-16,1-25 16,-1 25-1,1 0 1,-1-24 0,0 24-1,1 0-15,-1 0 16,1 0-1,-1 0 1,1-25-16,-1 25 16,0 0-1,1 0-15,-1 0 16,1 0 0,-1 0 15,1 0-31,-25-24 15,24 24-15,0 0 16,1 0-16,-1 0 16,1 0 15,-1 0-15,0 0-1,1 0 1,-1 0-16,1 0 15,-1 0-15,1 0 16,-1-25 0,0 25-16,1 0 15,-1 0 1,1 0-16,-1 0 0,1 0 16,-1 0-16,0 0 15,1-24-15,-1 24 16,1 0-16,-1 0 15,1 0 1,-1 0-16,0 0 0,1 0 16,-1 0-16,1 0 15,-1 0-15,0 0 16,1 0-16,-1 0 16,1 0-16,-1 0 15,1 0-15,-1 0 16,25 0-1,-25 0-15,1 0 16,-1 0-16,1 0 16,-1 0-16,0 0 15,1 0-15,-1 0 16,1 0-16,-1 0 16,1 0-16,-1 0 15,0 24-15,1-24 16,-1 0-1,1 0-15,-1 0 16,0 0-16,1 25 16,-1-25-1,1 0-15,-1 0 16,25 0-16,-25 24 16,1-24-16,-1 25 15,1-25-15,-1 0 16,1 0-16,-1 24 15,0-24-15,1 0 16,-1 25-16,1-25 16,-1 0-16,1 24 15,-1-24-15,0 24 16,1-24-16,-1 0 16,1 25-16,-1-25 15,0 0-15,1 24 16,-1-24-16,1 25 15,-1-25-15,25 24 16,-25-24-16,1 0 16,-1 25-16,25-25 15,-24 0-15,-1 0 16,0 24-16,1-24 16,24 24-16,-25 1 15,1-25-15,-1 0 16,0 0-16,1 0 15,-1 0-15,1 0 16,-1 0-16,0 0 16,1 0-16,-1 0 15,1 0-15,-1 0 16,1 0-16,-1 0 16,0 0-16,1 0 15,-1 0 1,25 0-16,-24 0 15,-1 0-15,0 0 16,1 0-16,-1 0 16,1 0-16,-1-25 15,1 25-15,-1 0 0,0 0 16,25-24 0,-24 24-16,-1-24 15,0 24-15,1-25 16,-1 25-16,1-24 15,-1 24 1,1 0-16,-25-25 0,24 25 16,0 0-1,1-24 1,-1 24-16,1 0 31,-1 0-31,-24-25 16,25 25-1,-1 0 1,0 0-16,1-24 31,24 24-15,-49-24-16,24 24 16,1 0-16,-1-25 15,0 25-15,25 0 16,-24 0-16,-1 0 15,-24-24 1,24 24-16,1 0 16,-1 0-1,1 0-15,-1 0 16,1 0-16,-1 0 16,0 0-16,1 0 15,-1 0-15,1 0 16,-1 0-16,1 0 15,-1 0-15,0 0 16,1 0-16,-1 0 16,1 0-16,24 24 15,-25-24-15,0 0 16,1 25-16,-1-25 16,1 24-16,-1-24 15,25 24-15,0-24 16,-25 0-16,25 25 15,-25-25-15,25 0 16,-24 0-16,-1 0 16,25 0-16,-25 0 15,1 0 1,24 0-16,-25 0 16,1 0-16,23 0 15,-23 24-15,-1-24 16,1 0-16,-1 0 15,0 0-15,1 25 16,-1-25-16,1 0 16,-1 24-16,1-24 15,-1 0-15,0 0 16,25 0-16,-24 0 16,24 0-16,-1 0 15,1 0-15,-24 0 16,24 0-16,-1 0 15,26 0-15,-1 0 16,-24 0-16,24 0 16,0 0-16,-24 0 15,0-24-15,0 24 16,0 0-16,-25 0 16,25 0-16,0-25 15,0 25-15,-25-24 16,25-1-16,-25 25 15,1 0-15,-1 0 16,1 0-16,-1 0 16,0 0-16,1 0 15,-1 0-15,1 0 16,-1 0 0,1 0-16,-25-24 0,24 24 15,0 0 1,1 0-1,-1 0 1,1 0 15,-1 0-15,1 0 0,-1 0 15,0 24 94,-24 1-94,0-1-15,25-24-16,-25 25 15,24-1 1,-24 1 0,25-25-1,-25 24-15,0 0 16,24-24-1,-24 25 1,0-1 0,24-24-1,-24 25-15,25-1 16,-25 1 0,0-1-1,0 0 32,24-24-31,-24 25-1,0-1 1,0 1 15,0-1-15,0 0 15,0 1-15,0-1 15,0 1-15,0-1-1,0 1 1,0-1 31,0 0 0,0 1-1,0-1-30,0 1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8:59.9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358F52-1C9E-4F73-9AE6-20D1DBBB357F}" emma:medium="tactile" emma:mode="ink">
          <msink:context xmlns:msink="http://schemas.microsoft.com/ink/2010/main" type="writingRegion" rotatedBoundingBox="16733,12496 15417,12079 15776,10948 17091,11364"/>
        </emma:interpretation>
      </emma:emma>
    </inkml:annotationXML>
    <inkml:traceGroup>
      <inkml:annotationXML>
        <emma:emma xmlns:emma="http://www.w3.org/2003/04/emma" version="1.0">
          <emma:interpretation id="{C4B29E99-830A-48EB-A4FC-88A10F0CB1AF}" emma:medium="tactile" emma:mode="ink">
            <msink:context xmlns:msink="http://schemas.microsoft.com/ink/2010/main" type="paragraph" rotatedBoundingBox="16733,12496 15417,12079 15776,10948 17091,11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01369F-E696-4003-8102-686760A1D111}" emma:medium="tactile" emma:mode="ink">
              <msink:context xmlns:msink="http://schemas.microsoft.com/ink/2010/main" type="line" rotatedBoundingBox="16733,12496 15417,12079 15776,10948 17091,11364"/>
            </emma:interpretation>
          </emma:emma>
        </inkml:annotationXML>
        <inkml:traceGroup>
          <inkml:annotationXML>
            <emma:emma xmlns:emma="http://www.w3.org/2003/04/emma" version="1.0">
              <emma:interpretation id="{00437846-F38E-47BC-BE7D-E1772119413C}" emma:medium="tactile" emma:mode="ink">
                <msink:context xmlns:msink="http://schemas.microsoft.com/ink/2010/main" type="inkWord" rotatedBoundingBox="16733,12496 15417,12079 15776,10948 17091,11364"/>
              </emma:interpretation>
              <emma:one-of disjunction-type="recognition" id="oneOf0">
                <emma:interpretation id="interp0" emma:lang="" emma:confidence="0">
                  <emma:literal>교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d</emma:literal>
                </emma:interpretation>
                <emma:interpretation id="interp3" emma:lang="" emma:confidence="0">
                  <emma:literal>㉠</emma:literal>
                </emma:interpretation>
                <emma:interpretation id="interp4" emma:lang="" emma:confidence="0">
                  <emma:literal>力</emma:literal>
                </emma:interpretation>
              </emma:one-of>
            </emma:emma>
          </inkml:annotationXML>
          <inkml:trace contextRef="#ctx0" brushRef="#br0">815 819 0,'-25'0'78,"1"0"-47,-1 0 1,0 0-17,1 0 1,-1 0-1,0 0-15,1 0 16,-1 0 0,0 0-16,1 0 15,-1 0 1,0 0-16,1 0 31,-1 0-31,0 0 0,1 0 16,-1-25-1,0 25-15,1 0 16,24-25-16,-25 25 16,0-24-1,25-1-15,-24 0 16,-1 1 0,0-1-16,25 0 15,-24 1-15,-1-1 16,0-24-16,1 24 15,24 0-15,-25 1 16,25-1-16,-24 25 16,24-24-16,-25-1 15,25 0-15,-25 1 16,25-1 0,0 0-16,0 1 15,0-1 1,0 0-16,0 1 15,0-1 1,0 0 0,25 25-1,-25-24-15,25-1 16,-1 0 0,1 25-16,-25-24 15,24 24 1,1 0 46,0 0-46,-25-25-16,24 25 16,1 0-16,0 0 15,-1 0-15,1 0 16,0 0-16,-1 0 15,1 0-15,24 0 16,-24 0-16,0 0 16,-1 0-16,1 0 15,0 0 1,-25 25 15,24-25-15,-24 24-1,25-24 1,0 25 0,-1-25-1,-24 25 1,25-25-16,0 0 16,-25 24 15,24 1 16,-24 0-32,25-25 1,-25 24-16,25-24 16,-25 25-16,24-25 15,-24 25-15,25-25 16,0 24-1,-1-48 220,1-1-220,0 0 1,-1 25-16,1-24 16,24 24-16,-24 0 0,0-25 15,-1 0-15,1 25 16,0 0 0,-1 0-1,-24-24 1,25 24 62,0 0 16,-25 24-16,24-24-63,-24 25-15,25 0 16,-25-1-16,25 1 16,-25 0-1,0-1-15,24 1 16,-24 0-16,0-1 16,0 1-1,0 0 1,0-1-16,0 1 15,0-1 1,0 1 15,0 0 1,0-1-17,0 1 1,-24 0-16,-1-1 15,25 1 1,-25 0-16,25-1 16,-24-24-16,-1 25 15,0 0-15,25-1 16,-24 1-16,-1-25 16,0 25-1,1-1-15,-1-24 16,0 25-16,25 0 15,-24-25-15,-1 24 16,0-24-16,1 0 16,-1 25-16,0 0 15,1-25 1,-1 0-16,-24 24 0,24 1 16,-49 0-16,49-1 15,1 1-15,-26-25 16,26 25-1,-1-25-15,0 0 16,1 0 15,-1-25-15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9:37.59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1134 929 0,'-24'0'62,"-1"0"-46,0 0 15,1 0-15,-1 0-1,0 0 1,1 0-16,-1 0 15,0 0-15,1 0 16,-1 0-16,0-25 16,1 25-16,-1 0 15,0 0-15,1 0 16,-1-24-16,-24 24 16,24 0-16,0 0 15,1 0-15,-1 0 16,0 0-16,1-25 15,-1 25-15,1 0 16,-1 0-16,0 0 16,1 0-1,-1 0-15,0-25 16,1 25 0,-1 0-16,0 0 15,25-24 1,-24 24-1,-1 0 1,25-25-16,-25 25 16,25-25-16,-24 1 15,-1-1-15,25 0 16,-49 1-16,49-1 16,-25 0-16,25 1 15,-25-1-15,25-24 16,-24 24-16,24 0 15,0 1-15,-25 24 16,25-25-16,0 0 16,0 1-16,0-1 15,0 0-15,0 1 16,0-1 0,25 25-1,-25-25-15,24 25 16,-24-24-16,25 24 15,0-25-15,-1 0 16,1 1-16,24-1 16,-24 25-16,0-25 15,24 25-15,-24 0 16,-1 0-16,1-24 16,0 24-16,-1 0 15,1 0-15,0 0 16,-1 0-16,25 0 15,-24 0-15,24 0 16,25 0-16,-24 0 16,-1 0-16,0 0 15,1 0-15,-1 0 16,-24 0-16,24 0 16,-24 0-16,24 0 15,-24 0-15,-1 0 16,26 0-16,-26-25 15,26 25-15,-1 0 16,0 0-16,1-25 16,-26 25-16,1 0 15,0 0-15,-1 0 16,1 0-16,0 0 62,-1 0-30,1 0-32,0 0 15,-1 0-15,26 0 16,-26 0-16,1 0 16,-1 0-16,26 0 15,-1 0-15,-24 0 16,24 0-16,-24 0 15,49 25-15,-25 0 16,50-1-16,-25-24 16,49 50-16,-49-26 15,0 26-15,0-50 16,-49 24-16,24 26 16,-24-50-16,-1 24 15,1-24-15,0 0 16,24 25-16,-49 0 62,25-25-46,-25 24-16,24 1 31,-24 0 0,25-25-31,-25 24 16,0 1 0,0 0 15,0-1 0,0 1-15,-25-25-1,1 25 1,-1-25-16,0 24 0,-24 1 16,0 0-16,-25-1 15,49-24-15,-49 25 16,25-25-16,-1 25 16,-24-1-1,-24-24-15,24 25 16,24 0-16,1-25 0,24 0 15,-24 0-15,24 0 16,1 0-16,-1 24 16,0-24-16,1 0 31,-1 0-31,0 0 0,1 0 16,-1 0-16,0 0 15,1 0-15,-1 0 16,1 0-16,-1 0 15,0 0 1,1 0-16,-1 0 16,0 25-16,-24-25 0,24 25 15,1-25-15,-50 24 16,49-24-16,-24 0 16,24 0-1,0 25-15,1-25 16,-1 0 31,0 0-32,25-25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39:47.6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5EF9C3-19E9-4637-90CE-AFE8D9414EA3}" emma:medium="tactile" emma:mode="ink">
          <msink:context xmlns:msink="http://schemas.microsoft.com/ink/2010/main" type="inkDrawing" rotatedBoundingBox="1285,4894 5573,5030 5567,5192 1280,5057" shapeName="Other"/>
        </emma:interpretation>
      </emma:emma>
    </inkml:annotationXML>
    <inkml:trace contextRef="#ctx0" brushRef="#br0">0 9 0,'25'0'219,"0"0"-188,-1 0-15,1 0 15,0 0-15,-1 0-1,1 0 1,0 0 31,-1 0-16,1 0 47,0 0-15,-1 0-48,1 0 1,0 0 0,-1 0-1,1 0 1,0 0 0,-1 0-1,1 0 1,0 0-1,-1 0 1,1 0-16,-1 0 31,1 0-31,0 0 16,-1 0 0,1 0-16,0 0 15,-1 0-15,1 0 16,0 0-1,-1 0 1,1 0-16,0 0 16,-1 0-1,1 0-15,0 0 16,-1 0 0,1 0-1,0 0 32,-1 0-16,1 0-15,0 0 0,-1 0-1,1 0-15,0 0 16,-1 0-1,1 0-15,0 0 16,-1 0 15,1 0-31,0 0 16,-1 0 0,1 0-1,0 0-15,-1 0 16,1 0-1,0 0 1,-1 0 0,1 0-16,0 0 15,-1 0 1,1 0-16,0 25 16,-1-25-1,1 0-15,0 0 16,-1 0 15,1 0-15,0 0-1,-1 0 1,1 25 0,-1-25-1,1 0-15,0 0 16,-1 0-1,1 24 1,0-24 0,-1 0-1,1 0 1,0 0 15,-1 25-15,1-25-1,0 0 1,-1 0 0,1 0-1,0 0 1,-1 0 0,1 0-1,0 0 1,-1 0-1,1 25 1,0-25-16,-1 0 16,1 0-1,0 0 1,-1 0-16,1 0 16,0 0-16,-1 0 15,1 0-15,0 0 16,-1 0-1,1 0-15,0 0 16,-1 0 0,1 0-16,0 0 15,-1 0-15,1 0 16,0 0-16,-1 0 16,1 0-1,0 0-15,-1 0 16,1 0-1,0 0-15,-1 0 16,1 0 0,0 0-1,-1 0-15,1 0 16,0 0-16,24 0 16,-25 0-16,1 0 15,0 0-15,-1 0 16,1 0-16,0 0 15,-1 0-15,1 0 32,0 0-1,-1 0-15,1 0-16,0 0 15,-1 0 1,1 0-16,0 0 15,-1 0-15,1 0 16,0 0-16,-1 0 16,1 0-16,0 0 15,-1 0-15,1 0 16,0 0 0,-1 0-16,1 0 15,0 0-15,-25-25 16,24 25-16,1 0 15,0 0 1,-1 0 0,1 0 15,0-25-15,-1 25-1,1 0 1,0 0-16,-1 0 31,1 0-31,0 0 16,-1 0-1,-24-24 1,25 24-16,0 0 16,-1 0 15,1 0-16,0 0 1,-1 0 0,1 0 15,-25-25-15,25 25 15,-1 0 31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40:56.8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27083D-B536-44E2-95B1-4A43644ABD8C}" emma:medium="tactile" emma:mode="ink">
          <msink:context xmlns:msink="http://schemas.microsoft.com/ink/2010/main" type="inkDrawing" rotatedBoundingBox="7792,5893 9740,5892 9741,5941 7793,5942" shapeName="Other"/>
        </emma:interpretation>
      </emma:emma>
    </inkml:annotationXML>
    <inkml:trace contextRef="#ctx0" brushRef="#br0">0 60 0,'24'0'141,"1"0"-110,0-24-15,-1 24-1,1 0 1,0 0 0,-1 0-1,1 0 1,0 0-1,-1 0-15,-24-25 16,25 25-16,0 0 16,-1 0-16,1 0 15,-1 0 1,1 0 0,0 0 15,-1 0 0,1 0 0,0 0-15,-1 0 0,1 0-16,0 0 15,-1 0-15,1 0 31,0 0-15,-1 0 0,1 0-1,0 0-15,-1 0 16,1 0 0,0 0-16,-1 0 15,1 0-15,0 0 16,-1 0-16,1 0 15,0 0-15,-1 0 16,1 0-16,0 0 16,-1 0-16,1 0 15,0 0-15,-1 0 16,1 0-16,0 0 16,-1 0-1,1 0-15,0 0 0,-1 0 16,1 0-1,0 0 1,-1 0-16,1 0 16,0 0 15,-1 0-15,1 0-1,0 0 1,-1 0 15,1 0 16,0 0 0,-1 0-32,-24 25 17,25-25-32,0 0 15,-1 0-15,1 0 16,24 0-16,-24 0 16,-1 0-16,26 0 15,-26 0-15,26 0 16,-26 0-16,1 0 15,0 0-15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41:02.97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2A859F-8537-4E3D-B537-4A88004AB8A3}" emma:medium="tactile" emma:mode="ink">
          <msink:context xmlns:msink="http://schemas.microsoft.com/ink/2010/main" type="inkDrawing" rotatedBoundingBox="17506,6820 19332,6738 19334,6802 17509,6885" shapeName="Other"/>
        </emma:interpretation>
      </emma:emma>
    </inkml:annotationXML>
    <inkml:trace contextRef="#ctx0" brushRef="#br0">0 112 0,'24'0'250,"1"0"-219,0 0 16,-1 0-31,1 0 30,0 0-30,-25-24 0,24 24-16,1 0 31,0 0-15,-1-25 30,1 25 1,0 0 0,-1 0 0,1-25-16,0 25 16,-1 0 16,1 0-32,0 0-15,-1 0 15,1 0-16,0 0 1,-1 0 15,1 0-15,0 0 46,-1 0-30,1 0-1,0 0 0,-1 0 16,1 0-16,0 0 1,-1 0-17,1 0 1,-1 0-1,1 0-15,0 0 16,-1 0-16,1 0 16,0 0-16,-1 0 15,1 0 1,0 0 0,-1 0-16,1 0 15,0 0 1,-1 0-16,1 0 15,0 0 1,-1 0 0,1 0-16,0 0 15,-1 0-15,1-24 16,0 24-16,-1 0 16,1 0-1,0 0 1,-1 0-1,1 0 1,0 0 0,-1 0-1,1 0 1,0 0 0,-1 0-1,1 0 1,0 0-16,-1 0 15,1 0-15,0 0 16,-1 0-16,1 0 16,0 0-1,-1 0-15,1 0 32,0 0 46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41:13.8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1B4DFF-576D-4BA5-8629-CDD3DBEDD6B7}" emma:medium="tactile" emma:mode="ink">
          <msink:context xmlns:msink="http://schemas.microsoft.com/ink/2010/main" type="inkDrawing" rotatedBoundingBox="10100,7809 12775,7676 12831,8793 10155,8926" hotPoints="12478,7883 12403,8814 10099,8629 10174,7698" semanticType="enclosure" shapeName="Rectangle"/>
        </emma:interpretation>
      </emma:emma>
    </inkml:annotationXML>
    <inkml:trace contextRef="#ctx0" brushRef="#br0">682 867 0,'-25'0'204,"1"0"-158,-1 0-30,0 0 0,1 0-1,-1 0 17,1 0-32,-1 0 31,0 0 47,1 0-16,-1 0-15,0 0-15,1 0-17,-1 0 1,0 0 15,1 0-15,-1 0 15,0 0 0,1 0 16,-1 0-31,0 0 15,1 0 16,-1 0-16,0 0 0,25-24-15,-24 24 0,24-25 30,-25 25-30,25-25 0,0 1 31,0-1-16,-25 25-31,25-25 31,0 1-15,0-1-1,0 0 1,0 1 0,0-1-16,0 0 15,0 1 1,0-1-1,0 0-15,0 1 16,0-1 0,0 0-1,0 1 17,0-1-1,0 0 0,0 1-15,0-1-1,0 0 1,0 1 15,0-1 0,25 0-15,-25 1 78,25-1-79,-1 25 17,-24-25-32,25 25 15,0 0-15,-1-24 16,1-1-16,0 25 16,-1-24-16,1 24 15,0 0-15,-1 0 16,1-25-16,0 25 15,-1 0-15,1 0 16,0 0-16,-1 0 16,1 0-16,0 0 15,24 0-15,0 0 16,0 0-16,25 0 16,0 0-16,-24 0 15,24 0-15,0 0 16,-25 0-16,-24 0 15,24 0-15,-24 0 16,24 0-16,-24 0 16,-1 0-16,1 0 15,0 0 1,-1 0-16,1 0 16,0 0-16,-1 0 15,1 0 1,0 0-16,-1 0 15,1 0-15,0 0 16,-1 0-16,1 0 16,0 0-16,-1 0 15,1 0-15,0 0 16,-1 0-16,1 0 16,0 0-16,24 0 15,-24 0-15,-1 0 16,25 0-16,-24 0 15,0 0-15,-1 0 16,1 0-16,0 0 16,-1 0-16,1 0 15,0 0-15,-1 0 16,1 0 0,0 0-1,-1 0 16,-24-25-31,25 25 16,0 0 0,-1 0-1,1 0-15,0 0 16,-1 0 0,1 0 15,0 0 31,-1 0-15,1 0-16,-25 25 1,25-25 46,-25 25-16,24-25 1,-24 24-63,25-24 31,-25 25-31,0-1 16,25-24-1,-25 25-15,0 0 32,24-25-17,-24 24-15,0 1 47,0 0-31,25-25-1,-25 24 17,25-24 468,-25 25-485,24-25 1,-24 25-16,25-25 15,-25 24 1,25 1 15,-25 0 1,0-1-17,0 1 1,0 0-1,0-1 17,0 1-17,0 0-15,-25-1 32,25 1-32,0 0 15,0-1 1,-25-24-16,25 25 15,0 0 1,-24-25-16,24 24 16,0 1-1,-25 0 1,0-1 0,1-24 15,24 25-16,-25 0-15,0-1 16,1-24-16,24 50 16,-25-50-16,0 24 15,-24-24 1,49 25 0,-25-25-16,1 0 15,-1 25 1,0-25-1,1 24 1,-1-24-16,0 0 16,1 0-16,-1 0 15,0 0-15,1 25 16,-26-25-16,26 25 16,-1-25-16,-24 0 15,24 0-15,0 0 16,1 0-16,-1 0 15,1 0-15,-1 0 16,0 0 0,1 0-16,-1 0 15,0 0-15,1 0 16,-1 0-16,0 0 16,1 0-1,-1 0 1,0 0-1,-24 0 1,24 0 0,1-25-1,-1 25-15,0 0 16,1-25-16,-1 25 16,0 0-16,1-24 15,-1 24-15,0 0 16,-24-25-16,24 25 15,1 0-15,-1 0 16,0-25-16,1 1 16,-1 24-1,0 0 1,1 0 0,-1 0-1,0-25-15,1 25 16,-1-25-16,0 25 15,1 0-15,-26 0 16,26 0-16,-1 0 16,0 0-16,1 0 15,-1 0-15,25-24 16,-25 24-16,1 0 16,-1 0-16,0 0 15,1 0 1,-1 0-1,1 0 1,-1 0-16,0 0 16,1 0-1,-1-25 1,0 0-16,1 25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41:21.8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284D3D-40B7-444E-B866-BB72C086046D}" emma:medium="tactile" emma:mode="ink">
          <msink:context xmlns:msink="http://schemas.microsoft.com/ink/2010/main" type="inkDrawing" rotatedBoundingBox="16174,11832 17927,11735 17930,11787 16177,11885" shapeName="Other"/>
        </emma:interpretation>
      </emma:emma>
    </inkml:annotationXML>
    <inkml:trace contextRef="#ctx0" brushRef="#br0">0 148 0,'0'-24'312,"25"24"-296,-1 0-1,1 0 32,0 0-15,-1 0-17,1 0 1,0 0-1,-1 0 17,1 0 30,0 0-46,-1 0 15,1 0-15,0-25-1,-1 25 1,1 0 15,0 0-15,-1 0-1,1 0 1,0 0 0,-1 0 15,1 0-31,0 0 31,-1 0 0,1 0 1,0-25 30,-1 25-46,1 0-1,0 0 17,-1 0-17,1 0 1,0 0-16,-1 0 16,1 0-1,0 0 1,-25-24-1,24 24-15,1 0 16,-1 0 0,1 0-16,0 0 15,-1 0 1,1 0 0,0 0-1,-1 0 1,1 0-1,0 0 1,-1 0 15,1 0-15,0 0 15,-1 0-15,1 0-1,0 0-15,-1 0 16,1 0 0,0 0-16,-1 0 31,1 0-31,0 0 16,-1 0-16,1 0 15,0 0-15,-1 0 16,1 0-16,0 0 15,-1 0 1,1 0-16,0 0 16,-1 0-1,1 0 17,0 0-17,-1 0 16,1 0 1,-25-25 249,0 0-265,-25 25-16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41:32.56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09D0A1-2007-405F-BCAD-50B6B1577796}" emma:medium="tactile" emma:mode="ink">
          <msink:context xmlns:msink="http://schemas.microsoft.com/ink/2010/main" type="inkDrawing" rotatedBoundingBox="15831,10959 17509,10948 17509,10986 15832,10998" shapeName="Other"/>
        </emma:interpretation>
      </emma:emma>
    </inkml:annotationXML>
    <inkml:trace contextRef="#ctx0" brushRef="#br0">0 50 0,'24'0'219,"1"0"-219,0 0 15,-1 0-15,1-25 16,0 25-16,-1 0 15,1 0-15,0 0 16,-1 0-16,1 0 16,0 0-16,-1 0 15,1 0 1,0 0-16,-1 0 16,1 0-1,0 0 1,-1 0 15,1 0 47,0 0-47,-1 0-15,1 0 0,0 0-1,-1 0 1,1 0 15,0 0-15,-1 0-1,1 0 1,0 0 0,-1 0 15,1 0-15,0 0-1,-1 0-15,1 0 16,0 0-1,-1 0 17,1 0-17,0 0 1,-1 0-16,1 0 16,0 0-1,-1 0 1,1 0-1,0 0 1,-1 0 0,1 0-1,0 0 1,-1 0-16,1 0 16,-1 0-16,1 0 15,0 0-15,-1 0 16,1 0-16,0 0 15,-1 0-15,1 0 16,0 0-16,-1 0 16,1 0-1,0 0 1,-1 0 46,1 0-30,0 0-1,-1 0-15,1 0 15,0 0 156,-25-25-93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07:13.15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4A1616-CF41-413D-89F5-D0CA375CDB7D}" emma:medium="tactile" emma:mode="ink">
          <msink:context xmlns:msink="http://schemas.microsoft.com/ink/2010/main" type="inkDrawing"/>
        </emma:interpretation>
      </emma:emma>
    </inkml:annotationXML>
    <inkml:trace contextRef="#ctx0" brushRef="#br0">0 74 0,'24'0'266,"1"0"-235,0 0 0,-1 0-15,1 0-16,0 0 15,-1 0-15,1 0 16,0 0 0,-1 0-1,1 0-15,-1 0 16,1 0-16,0 0 15,-1 0 17,1 0-17,0 0 17,-1 0-17,1 0 1,0 0-16,-1 0 15,1 0 17,0 0-17,-1 0 1,1 0 0,0 0-1,-1 0 1,1 0-1,0 0 1,-1 0 0,26 0-16,-26 0 31,1 0-31,0 0 16,-1 0-1,1 0-15,0 0 16,-1 0-1,1 0 1,0 0-16,-1 0 16,1 0-16,0 0 15,-1-25-15,1 25 16,0 0-16,-1 0 16,1 0-16,0 0 15,-1 0-15,1 0 16,24 0-16,-24 0 15,0 0-15,-1 0 16,1 0-16,0 0 16,-1 0-1,1 0 1,0 0-16,-1 0 16,1 0-16,-1 0 15,1 0-15,0 0 16,-1 0-16,1 25 15,0-25-15,-1 0 16,1 0-16,0 0 16,24 24-16,-24-24 15,-1 0-15,1 0 16,0 25-16,-1-25 16,1 25-1,0-25-15,-1 0 16,1 0-16,0 0 15,24 24-15,-24-24 16,-1 0 0,1 25-16,0-25 15,-1 0 1,1 0 15,0 0-31,-1 0 16,1 0-1,0 0 1,-1 0-16,1 0 16,0 0-16,-1 0 15,1 0 1,0 0-16,-1 0 16,1 0-16,24 0 15,-24 0-15,0-25 16,-1 25-16,1 0 15,24 0-15,0-24 16,-24-1-16,24 25 16,-24-25-16,0 25 15,-1-24-15,1 24 16,0-25-16,-1 25 16,1 0-16,0-25 15,-1 25 1,-24-24-1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07:16.1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D469A4-A667-43B8-9B9C-826E873C67DF}" emma:medium="tactile" emma:mode="ink">
          <msink:context xmlns:msink="http://schemas.microsoft.com/ink/2010/main" type="inkDrawing"/>
        </emma:interpretation>
      </emma:emma>
    </inkml:annotationXML>
    <inkml:trace contextRef="#ctx0" brushRef="#br0">0 121 0,'24'0'172,"1"0"-156,0 0-16,-1-25 16,1 25-16,0 0 15,-1 0-15,1 0 0,24 0 16,1 0-16,23-25 15,1 25-15,-24 0 16,-1 0 0,0 0-16,1 0 15,-1 0-15,0 0 16,25 0-16,-24 0 0,-1 0 16,25 0-16,-25 0 15,25 0-15,0 0 16,0 0-1,-49 0-15,49 0 16,-49 0-16,-1 0 0,26 0 16,-26 0-16,1 0 15,0 0 1,-1 0 0,1 0-1,0 0 1,-1 0-16,1 0 15,-1 0 1,1 0 0,0 0-1,-1 0-15,1 0 16,0 0-16,-1 0 0,1 0 16,0 0 15,-1 0-31,1 0 15,24 0-15,-24 0 16,0 0-16,24 0 16,0 0-16,1 0 0,-1 0 15,25 25-15,-25 0 16,50-25 0,0 24-16,-25 1 15,24-25-15,-24 0 16,-24 0-16,23 0 0,1 0 15,-24 0-15,24 0 16,0 0 0,-50 0-16,26 0 15,-1 0-15,-24 0 16,-1 0-16,1 0 0,0 0 94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8T00:57:54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49CCD2-7F93-4A38-A86F-B4293CACA5F0}" emma:medium="tactile" emma:mode="ink">
          <msink:context xmlns:msink="http://schemas.microsoft.com/ink/2010/main" type="inkDrawing" rotatedBoundingBox="1392,13555 1407,13555 1407,13570 1392,13570" shapeName="Other"/>
        </emma:interpretation>
      </emma:emma>
    </inkml:annotationXML>
    <inkml:trace contextRef="#ctx0" brushRef="#br0">0 0 0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07:31.7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A7AA88-8AA2-4C26-A03E-FF28C1A80AFF}" emma:medium="tactile" emma:mode="ink">
          <msink:context xmlns:msink="http://schemas.microsoft.com/ink/2010/main" type="writingRegion" rotatedBoundingBox="16522,9641 16794,9641 16794,9681 16522,9681"/>
        </emma:interpretation>
      </emma:emma>
    </inkml:annotationXML>
    <inkml:traceGroup>
      <inkml:annotationXML>
        <emma:emma xmlns:emma="http://www.w3.org/2003/04/emma" version="1.0">
          <emma:interpretation id="{7F3F556B-C71C-4475-9288-FFAA08EE4CEA}" emma:medium="tactile" emma:mode="ink">
            <msink:context xmlns:msink="http://schemas.microsoft.com/ink/2010/main" type="paragraph" rotatedBoundingBox="16522,9641 16794,9641 16794,9681 16522,9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C5885E-0526-46F6-BDD3-4041A95104A1}" emma:medium="tactile" emma:mode="ink">
              <msink:context xmlns:msink="http://schemas.microsoft.com/ink/2010/main" type="line" rotatedBoundingBox="16522,9641 16794,9641 16794,9681 16522,9681"/>
            </emma:interpretation>
          </emma:emma>
        </inkml:annotationXML>
        <inkml:traceGroup>
          <inkml:annotationXML>
            <emma:emma xmlns:emma="http://www.w3.org/2003/04/emma" version="1.0">
              <emma:interpretation id="{B55E1C25-720A-4135-9E56-D8E3B7820172}" emma:medium="tactile" emma:mode="ink">
                <msink:context xmlns:msink="http://schemas.microsoft.com/ink/2010/main" type="inkWord" rotatedBoundingBox="16547,9641 16794,9641 16794,9666 16547,9666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50 0 0,'24'0'391,"1"0"-360,-25-25-15,25 25-16,-1 0 15,1 0 48,0 0-32,-1 0 0,1 0 1,0 0 93,-50 0 640,0 0-749,1 0-1,-1 0 1,0 0 0,1 0 15,-1 0-15,0 0 15,25 25 47,-24-25-62,-1 0 202</inkml:trace>
        </inkml:traceGroup>
        <inkml:traceGroup>
          <inkml:annotationXML>
            <emma:emma xmlns:emma="http://www.w3.org/2003/04/emma" version="1.0">
              <emma:interpretation id="{DC7C27D3-0260-48D1-8162-658F3D21BD57}" emma:medium="tactile" emma:mode="ink">
                <msink:context xmlns:msink="http://schemas.microsoft.com/ink/2010/main" type="inkWord" rotatedBoundingBox="16522,9666 16636,9666 16636,9681 16522,968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673.0022">0 0 0,'25'0'391,"0"0"-360,-1 0 63,1 0 390</inkml:trace>
          <inkml:trace contextRef="#ctx0" brushRef="#br0" timeOffset="-3435.0023">99 0 0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07:37.2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A9FD92-B5C9-4B04-A5A0-7E82C97EDFDE}" emma:medium="tactile" emma:mode="ink">
          <msink:context xmlns:msink="http://schemas.microsoft.com/ink/2010/main" type="writingRegion" rotatedBoundingBox="11516,15141 11837,15141 11837,15190 11516,15190"/>
        </emma:interpretation>
      </emma:emma>
    </inkml:annotationXML>
    <inkml:traceGroup>
      <inkml:annotationXML>
        <emma:emma xmlns:emma="http://www.w3.org/2003/04/emma" version="1.0">
          <emma:interpretation id="{646D74EF-ED7F-49C7-A007-8211A6411793}" emma:medium="tactile" emma:mode="ink">
            <msink:context xmlns:msink="http://schemas.microsoft.com/ink/2010/main" type="paragraph" rotatedBoundingBox="11516,15141 11837,15141 11837,15190 11516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3A8327-460F-466C-BF50-95D808FD8391}" emma:medium="tactile" emma:mode="ink">
              <msink:context xmlns:msink="http://schemas.microsoft.com/ink/2010/main" type="line" rotatedBoundingBox="11516,15141 11837,15141 11837,15190 11516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DF75EC72-F498-4E6B-9658-EED303E4D96A}" emma:medium="tactile" emma:mode="ink">
                <msink:context xmlns:msink="http://schemas.microsoft.com/ink/2010/main" type="inkWord" rotatedBoundingBox="11516,15141 11837,15141 11837,15190 11516,15190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0 0,'25'0'297,"0"0"-266,-1 0 63,1 0-47,0 0-32,-1 0 251,1 0-266,0 24 16,-1-24-16,1 0 15,0 0-15,-1 0 16,1 0-16,-25 25 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08:44.8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D79752-5AD4-4632-B37B-431CD27758C7}" emma:medium="tactile" emma:mode="ink">
          <msink:context xmlns:msink="http://schemas.microsoft.com/ink/2010/main" type="writingRegion" rotatedBoundingBox="15117,15289 15487,15289 15487,15412 15117,15412"/>
        </emma:interpretation>
      </emma:emma>
    </inkml:annotationXML>
    <inkml:traceGroup>
      <inkml:annotationXML>
        <emma:emma xmlns:emma="http://www.w3.org/2003/04/emma" version="1.0">
          <emma:interpretation id="{4EF673CA-07FA-47C8-9A76-BD26CB101F4F}" emma:medium="tactile" emma:mode="ink">
            <msink:context xmlns:msink="http://schemas.microsoft.com/ink/2010/main" type="paragraph" rotatedBoundingBox="15117,15289 15487,15289 15487,15412 15117,15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466852-A465-4D88-899B-7DA67CD53BEA}" emma:medium="tactile" emma:mode="ink">
              <msink:context xmlns:msink="http://schemas.microsoft.com/ink/2010/main" type="line" rotatedBoundingBox="15117,15289 15487,15289 15487,15412 15117,15412"/>
            </emma:interpretation>
          </emma:emma>
        </inkml:annotationXML>
        <inkml:traceGroup>
          <inkml:annotationXML>
            <emma:emma xmlns:emma="http://www.w3.org/2003/04/emma" version="1.0">
              <emma:interpretation id="{26B68ED6-80A7-4F77-9048-A455B958106D}" emma:medium="tactile" emma:mode="ink">
                <msink:context xmlns:msink="http://schemas.microsoft.com/ink/2010/main" type="inkWord" rotatedBoundingBox="15117,15289 15487,15289 15487,15412 15117,15412"/>
              </emma:interpretation>
              <emma:one-of disjunction-type="recognition" id="oneOf0">
                <emma:interpretation id="interp0" emma:lang="" emma:confidence="0">
                  <emma:literal>~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ㄱ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ㅡ</emma:literal>
                </emma:interpretation>
              </emma:one-of>
            </emma:emma>
          </inkml:annotationXML>
          <inkml:trace contextRef="#ctx0" brushRef="#br0">0 0 0,'24'0'281,"1"0"-265,0 0-1,-1 0 1,1 0 31,0 0 0,-1 0-16,1 24 0,0-24-31,-1 0 0,-24 25 16,25-25-1,-25 25-15,25-25 16,-1 0 0,1 0-1,0 0 95,-25 24-48,0 1 1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0:15.3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88B6E1-2305-4BFF-B588-B6E34CAB037A}" emma:medium="tactile" emma:mode="ink">
          <msink:context xmlns:msink="http://schemas.microsoft.com/ink/2010/main" type="writingRegion" rotatedBoundingBox="3402,5514 9535,5379 9617,9122 3484,9258"/>
        </emma:interpretation>
      </emma:emma>
    </inkml:annotationXML>
    <inkml:traceGroup>
      <inkml:annotationXML>
        <emma:emma xmlns:emma="http://www.w3.org/2003/04/emma" version="1.0">
          <emma:interpretation id="{E1047563-89F4-4E98-91EF-F9F205A815E5}" emma:medium="tactile" emma:mode="ink">
            <msink:context xmlns:msink="http://schemas.microsoft.com/ink/2010/main" type="paragraph" rotatedBoundingBox="3403,5450 6683,5483 6681,5602 3402,55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4A9329-E70E-4B49-A371-D29106DA214E}" emma:medium="tactile" emma:mode="ink">
              <msink:context xmlns:msink="http://schemas.microsoft.com/ink/2010/main" type="line" rotatedBoundingBox="3403,5450 6683,5483 6681,5602 3402,5569"/>
            </emma:interpretation>
          </emma:emma>
        </inkml:annotationXML>
        <inkml:traceGroup>
          <inkml:annotationXML>
            <emma:emma xmlns:emma="http://www.w3.org/2003/04/emma" version="1.0">
              <emma:interpretation id="{9C1BB3F3-C997-4037-AD77-6A9E75EF3A05}" emma:medium="tactile" emma:mode="ink">
                <msink:context xmlns:msink="http://schemas.microsoft.com/ink/2010/main" type="inkWord" rotatedBoundingBox="3403,5450 6683,5483 6681,5602 3402,5569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^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1208 27 0,'25'0'0,"-1"0"32,1 0 14,0 0 17,-1 0-32,1 0 16,0 0-16,-1 0 1,1-25-17,0 25 1,-1 0-16,1 0 15,0 0 1,-1 0 0,1 0-1,0 0 1,-1 0 0,1 0-1,0 0 32,-25-25-31,24 25-16,1 0 15,-1 0 17,1 0-17,0 0 16,-1 0-31,1 0 16,-25-24 0,25 24-16,-1 0 15,1 0 1,0 0 0,-1 0-1,1 0-15,0 0 16,-1 0-1,1 0-15,0 0 16,-1 0 15,1 0-15,0 0 0,-1 0-1,1 0 1,0 0-1,-1 0 1,1 0 0,0 0-1,-1 0 1,-24 24 0,25-24-1,0 0 1,-1 0-1,1 0 1,-25 25 0,25-25-16,-1 0 31,1 0-15,-25 25-1,25-25-15,-1 0 16,1 0-1,0 0 17,-25 24-17,24-24 1,1 0 15,0 0-15,-1 0 15,-24 25-15,25-25-1,0 0 1,-1 0 15,1 0-15,0 0-1,-1 0 1,1 0 0,0 0-1,-1 0 1,1 0-16,-1 0 16,1 0-1,0 0 1,-1 0-1,1 0 17,0 0-17,-1 0 17,1 0-1,0 0 0,-1 0 0,1 0 1,0 0 30,-1 0-46</inkml:trace>
          <inkml:trace contextRef="#ctx0" brushRef="#br0" timeOffset="-2181.9867">0 2 0,'0'25'531,"24"-25"-406,1 0-109,0 0 15,-1 0 16,1 0 0,0 0-16,-1 0-16,1 0 1,0 0 15,-1 0-15,1 0 15,-25-25-31,25 25 141,-1 0-94,1 0 0,0 0 15,-1 0 32,1 0-79,-1 0 1,1 0 15,0 0-31,-1 0 16,1 0 15,0 0-15,-1 0 15,1 0 63,0 0-47,-25 25 0,24-25-32,1 0 1,0 0-1,-1 0 1,1 0 0,0 0-1,-1 0 1,1 0 0,0 0 15,-1 0-16,1 0 1,0 0 15</inkml:trace>
        </inkml:traceGroup>
      </inkml:traceGroup>
    </inkml:traceGroup>
    <inkml:traceGroup>
      <inkml:annotationXML>
        <emma:emma xmlns:emma="http://www.w3.org/2003/04/emma" version="1.0">
          <emma:interpretation id="{FB4C6186-3A23-4798-8F96-9957D8D61460}" emma:medium="tactile" emma:mode="ink">
            <msink:context xmlns:msink="http://schemas.microsoft.com/ink/2010/main" type="paragraph" rotatedBoundingBox="6286,9126 9615,9052 9617,9122 6288,91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CEB882-3328-494A-9E0A-C95BBBD88858}" emma:medium="tactile" emma:mode="ink">
              <msink:context xmlns:msink="http://schemas.microsoft.com/ink/2010/main" type="inkBullet" rotatedBoundingBox="6287,9149 6706,9140 6707,9164 6288,9174"/>
            </emma:interpretation>
            <emma:one-of disjunction-type="recognition" id="oneOf1">
              <emma:interpretation id="interp5" emma:lang="" emma:confidence="0">
                <emma:literal>-</emma:literal>
              </emma:interpretation>
            </emma:one-of>
          </emma:emma>
        </inkml:annotationXML>
        <inkml:trace contextRef="#ctx0" brushRef="#br0" timeOffset="18157.0014">2885 3652 0,'25'0'94,"-1"0"-63,1-25-31,-1 25 16,1 0 0,0 0 15,-1 0 219,1 0-219,0 0 0,-1 0 1,1 0-1,0 0 0,-1 0-15,1 0-16,0 0 15,-1 0 1,1 0 0</inkml:trace>
      </inkml:traceGroup>
      <inkml:traceGroup>
        <inkml:annotationXML>
          <emma:emma xmlns:emma="http://www.w3.org/2003/04/emma" version="1.0">
            <emma:interpretation id="{09DF1109-0A5E-4C70-8F93-626719F6C8CB}" emma:medium="tactile" emma:mode="ink">
              <msink:context xmlns:msink="http://schemas.microsoft.com/ink/2010/main" type="line" rotatedBoundingBox="8482,9077 9615,9052 9617,9122 8483,9147"/>
            </emma:interpretation>
          </emma:emma>
        </inkml:annotationXML>
        <inkml:traceGroup>
          <inkml:annotationXML>
            <emma:emma xmlns:emma="http://www.w3.org/2003/04/emma" version="1.0">
              <emma:interpretation id="{A8D7291E-AFE8-447C-94B0-85ADA030AE6D}" emma:medium="tactile" emma:mode="ink">
                <msink:context xmlns:msink="http://schemas.microsoft.com/ink/2010/main" type="inkWord" rotatedBoundingBox="8482,9077 9615,9052 9617,9122 8483,9147"/>
              </emma:interpretation>
              <emma:one-of disjunction-type="recognition" id="oneOf2"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ㅡ</emma:literal>
                </emma:interpretation>
                <emma:interpretation id="interp8" emma:lang="" emma:confidence="0">
                  <emma:literal>一</emma:literal>
                </emma:interpretation>
                <emma:interpretation id="interp9" emma:lang="" emma:confidence="0">
                  <emma:literal>…</emma:literal>
                </emma:interpretation>
                <emma:interpretation id="interp10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19804.002">5080 3602 0,'24'0'94,"1"0"-79,0 0 1,-1-24 0,1 24-1,0 0-15,-1-25 16,1 25-1,0 0-15,-1 0 16,1 0 0,0 0-16,-1 0 15,1 0-15,0 0 16,-1 0 0,1 0-16,-1 0 15,1 0-15,0 0 16,-1 0-16,26 0 15,-1 0-15,-24 0 16,-1 0-16,1 0 16,-25 25-16,25-25 15,-1 0 1,1 0 0,0 0-1,-1 0 1,1 0 15,0 0-15,-1 0-16,1 0 15,0 0-15,-1 0 16,1 0 0,0 0-16,-1 0 15,1 0 1,0 0-1,-1 0 1,1 0 15,-25 24 79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0:53.49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11E474-54D2-4E1B-BDC2-53FF2E564B85}" emma:medium="tactile" emma:mode="ink">
          <msink:context xmlns:msink="http://schemas.microsoft.com/ink/2010/main" type="inkDrawing"/>
        </emma:interpretation>
      </emma:emma>
    </inkml:annotationXML>
    <inkml:trace contextRef="#ctx0" brushRef="#br0">0 51 0,'24'0'203,"1"0"-140,0 0-48,-1 0 17,1 0-17,0 0-15,-1 0 16,1 0-16,0 0 15,-1 0-15,1 0 16,0-24-16,24 24 16,-24 0-16,-1 0 15,1 0-15,0 0 16,-1 0-16,1 0 16,0 0-16,-1 0 15,1 0-15,0 0 16,-1 0-16,1 0 15,0 0 1,-1 0 0,1 0-1,0 0 1,-1 0 0,1 0-1,-25-25 1,25 25-1,-1 0 17,1 0 15,-1 0-32,1 0 1,0 0-1,-1 0-15,1 0 16,0 0-16,-1 0 16,1 0-1,0 0-15,-1 0 16,1 0-16,0 0 16,-1 0-16,1 0 15,0 0-15,-1 0 16,1 0-16,0 0 15,-1 0-15,1 0 16,0 0 15,-1 0 1,1 0-17,-25 25 32,25-25-47,-1 0 47,1 0 78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14:27.90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7C758E-74DD-436D-9C76-02D347FEB0E6}" emma:medium="tactile" emma:mode="ink">
          <msink:context xmlns:msink="http://schemas.microsoft.com/ink/2010/main" type="inkDrawing"/>
        </emma:interpretation>
      </emma:emma>
    </inkml:annotationXML>
    <inkml:trace contextRef="#ctx0" brushRef="#br0">0 82 0,'25'0'47,"0"0"-32,-1 0-15,1 0 16,0 0 0,-1 0-16,1 0 15,0 0-15,-1 0 16,1-24-16,0 24 16,-1 0-16,1 0 15,0 0-15,24-25 16,-24 25-16,-1 0 15,1 0-15,0 0 16,-1 0-16,1 0 16,0 0 31,-1 0-32,1 0 16,0 0-31,-1 0 16,26 0-16,-26 0 16,1 0-16,0 0 15,-1 0-15,1 0 16,0 0-16,-1 0 16,1 0-16,0 0 15,-1 0-15,1 0 16,-1 0-16,1-25 15,0 25-15,-1 0 16,1 0-16,0 0 16,-1 0-1,1 0 63,0 0 16,-25 25 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14:29.56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577345-7CB9-4A78-891B-672CADC2BE3D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0,'25'0'78,"-1"0"-46,1 0-32,0 0 15,-1 0-15,1 0 16,24 25-16,-24-25 15,0 0-15,24 0 16,-24 0-16,-1 0 16,1 0-16,-1 0 15,1 0-15,0 0 16,-1 0 0,1 0-16,0 0 15,-1 0 1,1 0 15,0 0 0,-1 0-15,1 0 0,0 0-1,-1 0 1,1 0-1,0 0-15,-1 0 16,1 0-16,0 0 16,24 0-16,-24 0 15,-1 0 1,1 0 0,0 0-16,-1 0 15,1 0-15,24 0 16,-24 0-16,0 0 15,-1 0-15,1 0 32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14:32.2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B37E2F-9538-4986-9417-064853A76AE1}" emma:medium="tactile" emma:mode="ink">
          <msink:context xmlns:msink="http://schemas.microsoft.com/ink/2010/main" type="inkDrawing"/>
        </emma:interpretation>
      </emma:emma>
    </inkml:annotationXML>
    <inkml:trace contextRef="#ctx0" brushRef="#br0">0 84 0,'0'-25'125,"25"25"-110,0 0-15,-1 0 16,1 0-16,0 0 16,-1-24-16,1 24 15,0 0-15,-1 0 16,26 0-16,-1 0 15,-24-25-15,24 25 16,0 0-16,1 0 16,-1 0-16,0 0 15,-24 0-15,24 0 16,1 0-16,-1 0 16,-24 0-16,-1 0 15,1 0-15,0 0 16,-1 0-16,26 0 15,-26 0-15,1 0 16,-1 0-16,1 0 16,0 0-1,-1 25-15,1-25 16,0 0-16,-1 0 16,1 0-16,0 0 15,-1 0-15,1 0 16,0 24-16,-1-24 15,1 0-15,24 0 16,-24 0-16,0 25 16,-1-25-16,1 0 15,0 0-15,-1 0 16,1 0-16,0 25 16,-1-25-16,1 0 0,0 0 15,-1 24 1,1-24-16,0 0 15,-1 0-15,1 0 16,0 0-16,-1 0 16,1 0-16,0 0 15,-1 0-15,1 0 16,0 0-16,24 25 16,-24-25-16,-1 0 15,1 0-15,0 0 16,-1 0-16,1 0 15,0 0-15,-1 0 16,1 0-16,-1 0 16,1 0-16,0 0 15,-1 0-15,1 0 16,0 0-16,-1 0 16,1 0-16,0 0 15,-1 0-15,1 0 16,0 0-16,-1 0 15,1 0 1,0 0 0,-1 0-1,1 0 1,0 0 0,-1 0-1,1 0 16,-25-25-15,25 25-16,-1 0 16,1 0-1,0 0 1,-1 0 0,-24-24-1,25 24-15,0 0 16,-1 0-1,1 0-15,0 0 16,-1-25 0,1 25-16,0 0 31,-1 0-31,26 0 16,-26 0-16,1 0 15,0-25-15,-1 25 16,1 0-1,0 0 17,-1 0-17,-24-24 1,25 24 0,0 0-16,-1 0 31,1 0-16,0 0 17,-1 0 93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15:17.97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E04FA1-C5F5-495A-B70A-852521C9FB66}" emma:medium="tactile" emma:mode="ink">
          <msink:context xmlns:msink="http://schemas.microsoft.com/ink/2010/main" type="writingRegion" rotatedBoundingBox="19357,16227 19279,12595 20659,12565 20736,16197"/>
        </emma:interpretation>
      </emma:emma>
    </inkml:annotationXML>
    <inkml:traceGroup>
      <inkml:annotationXML>
        <emma:emma xmlns:emma="http://www.w3.org/2003/04/emma" version="1.0">
          <emma:interpretation id="{88DD7EE0-C02F-44D0-A799-C8DA3FFECD70}" emma:medium="tactile" emma:mode="ink">
            <msink:context xmlns:msink="http://schemas.microsoft.com/ink/2010/main" type="paragraph" rotatedBoundingBox="19357,16227 19279,12595 20659,12565 20736,16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D78325-A682-4AA1-B65C-66B704B1C5C4}" emma:medium="tactile" emma:mode="ink">
              <msink:context xmlns:msink="http://schemas.microsoft.com/ink/2010/main" type="line" rotatedBoundingBox="19357,16227 19279,12595 20659,12565 20736,16197"/>
            </emma:interpretation>
          </emma:emma>
        </inkml:annotationXML>
        <inkml:traceGroup>
          <inkml:annotationXML>
            <emma:emma xmlns:emma="http://www.w3.org/2003/04/emma" version="1.0">
              <emma:interpretation id="{7506C04C-9EF1-4FCE-A8EC-2CAE5134FF7C}" emma:medium="tactile" emma:mode="ink">
                <msink:context xmlns:msink="http://schemas.microsoft.com/ink/2010/main" type="inkWord" rotatedBoundingBox="19408,16226 19405,16109 20540,16085 20542,16201"/>
              </emma:interpretation>
              <emma:one-of disjunction-type="recognition" id="oneOf0">
                <emma:interpretation id="interp0" emma:lang="" emma:confidence="0">
                  <emma:literal>)</emma:literal>
                </emma:interpretation>
                <emma:interpretation id="interp1" emma:lang="" emma:confidence="0">
                  <emma:literal>}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]</emma:literal>
                </emma:interpretation>
                <emma:interpretation id="interp4" emma:lang="" emma:confidence="0">
                  <emma:literal>|</emma:literal>
                </emma:interpretation>
              </emma:one-of>
            </emma:emma>
          </inkml:annotationXML>
          <inkml:trace contextRef="#ctx0" brushRef="#br0">0 3656 0,'0'-25'78,"24"25"-62,-24-25 0,25 25-1,0 0 1,-1 0 46,1 0-46,0 0-16,-1 0 16,-24-24-16,25 24 15,-1 0-15,1 0 16,0-25-16,-1 25 16,1 0-16,0 0 15,-1-25-15,1 25 16,0 0-16,-1 0 15,26 0-15,-26 0 16,1 0-16,0 0 16,-1 0-16,1 0 15,0 0 1,-1 0-16,1 0 16,24 0-1,-24 0 1,0 0-1,-1 0-15,1 0 16,24 0-16,-24 0 16,0 0-16,-1 0 15,1 0 1,0 0 0,-1 0-1,1 0-15,-25 25 16,25-25-16,-25 25 15,24-25 1,1 24 0</inkml:trace>
        </inkml:traceGroup>
        <inkml:traceGroup>
          <inkml:annotationXML>
            <emma:emma xmlns:emma="http://www.w3.org/2003/04/emma" version="1.0">
              <emma:interpretation id="{FEA99F9B-9DCF-48C7-AB22-F287AC0AC615}" emma:medium="tactile" emma:mode="ink">
                <msink:context xmlns:msink="http://schemas.microsoft.com/ink/2010/main" type="inkWord" rotatedBoundingBox="19310,14035 19279,12595 20659,12565 20690,1400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6207.9895">-99 1387 0,'25'0'62,"-25"-25"-62,24 25 32,1 0-17,0 0 1,-1 0-16,1 0 16,0 0-16,-1 0 15,1 0-15,0 0 16,-1 0-16,1 0 15,-1 0-15,1 0 16,0 0 0,-1 0-1,1 25-15,0-25 16,-1 0-16,1 25 16,0-25-1,-1 0-15,1 0 16,0 0-1,-1 0-15,1 0 47,0 0-31,-1 0 0,1 0-1,0 0-15,-1 0 16,1 0-1,0 0 1,-1 24-16,1-24 16,0 0-16,-1 0 15,1 0 1,0 0 0,-1 0-1,1 0 1,0 0-1,-1 0 1,1 0-16,0 0 16,-1 0-16,1 0 15,0 0-15,-1 0 16,1 0-16,0 0 16,-1 0-16,1 0 15,0 0 1,-1 0-1,1 0 17</inkml:trace>
          <inkml:trace contextRef="#ctx0" brushRef="#br0" timeOffset="-2181.9999">0 105 0,'24'-25'125,"1"25"-110,0 0 1,-1 0-16,1 0 16,0 0-16,-1 0 15,1 0-15,-1 0 16,1 0-16,0-25 15,-1 25-15,1 0 16,0 0 0,-1 0-16,1 0 0,0 0 15,-1 0-15,1 0 16,0 0 0,-1 0-16,1-24 31,0 24-31,-1 0 15,1 0-15,0 0 0,-1 0 16,1 0 0,0 0 31,-1 0-16,1-25-16,0 25 1,-1 0 15,1 0 16,0 0-31,-1 0 15,1 0 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3:08.6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 0,'25'0'266,"-1"0"-250,1 0-16,0 0 15,-1 0-15,1 0 16,0 0-16,-1 0 16,25 25-16,-24-25 15,0 0-15,-1 0 16,1 0-16,0 0 15,-1 24-15,1-24 16,0 0-16,-1 0 16,1 0-1,0 0-15,-1 0 16,1 0-16,0 0 16,-1 0-16,26 0 15,-26 0-15,1 0 16,0 0 15,-1 0-31,1 0 16,0 25-1,-1-25-15,1 0 16,0 0 0,-1 0-16,1 0 15,0 0 1,-1 0-16,1 0 15,-25-25 1,25 25-16,-1 0 16,1 0 15,-25-24-31,25 24 16,-1 0 15,1 0-16,-25-25-15,25 25 16,-1 0-16,1 0 16,0 0-1,-1 0 1,1 0 15,0 0-15,-1 0 15,1 0-15,0 0-1,-1 0 1,1 0 0,-1 0-1,1 0 1,0 0-16,-1 0 15,1 0-15,0 0 16,-1 25 0,1-25-1,0 0-15,-1 0 16,1 0-16,0 0 16,-1 0-16,26 0 15,-50 24-15,24-24 16,1 0-16,0 0 15,-1 0-15,1 0 16,0 0-16,-1 0 16,1 0-16,0 0 15,-1 0 1,1 0 0,0 0-1,-1 0-15,1 0 16,0 0-1,-1 0-15,1 0 32,0 0 15,-1 0-16,1 0 0,0 0-15,-1 0-1,-24-24 1,25 24 0,0 0-1,-1 0-15,1 0 16,0 0-1,-1 0 17,1 0-1,0 0-15,-1 0-1,1 0-15,0 0 31,-25-25 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8T00:58:12.17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83F31E-A9F2-4E88-950E-28409711E5C6}" emma:medium="tactile" emma:mode="ink">
          <msink:context xmlns:msink="http://schemas.microsoft.com/ink/2010/main" type="writingRegion" rotatedBoundingBox="-3077,12456 -3062,12456 -3062,12471 -3077,12471"/>
        </emma:interpretation>
      </emma:emma>
    </inkml:annotationXML>
    <inkml:traceGroup>
      <inkml:annotationXML>
        <emma:emma xmlns:emma="http://www.w3.org/2003/04/emma" version="1.0">
          <emma:interpretation id="{12C630A5-2DE2-4CA0-8584-683DC44B12FE}" emma:medium="tactile" emma:mode="ink">
            <msink:context xmlns:msink="http://schemas.microsoft.com/ink/2010/main" type="paragraph" rotatedBoundingBox="-3077,12456 -3062,12456 -3062,12471 -3077,12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5E75DE-6420-4624-A089-4802A9479D54}" emma:medium="tactile" emma:mode="ink">
              <msink:context xmlns:msink="http://schemas.microsoft.com/ink/2010/main" type="line" rotatedBoundingBox="-3077,12456 -3062,12456 -3062,12471 -3077,12471"/>
            </emma:interpretation>
          </emma:emma>
        </inkml:annotationXML>
        <inkml:traceGroup>
          <inkml:annotationXML>
            <emma:emma xmlns:emma="http://www.w3.org/2003/04/emma" version="1.0">
              <emma:interpretation id="{CFBDE56B-EE4D-4EDC-BE7A-AD37B8DD57E9}" emma:medium="tactile" emma:mode="ink">
                <msink:context xmlns:msink="http://schemas.microsoft.com/ink/2010/main" type="inkWord" rotatedBoundingBox="-3077,12456 -3062,12456 -3062,12471 -3077,12471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3:12.7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53 0,'24'0'172,"1"0"-156,0 0 15,-1 0-15,1 0-1,0 0-15,-1 0 16,1 0-16,0 0 15,-1 0-15,1 0 16,0 0-16,-1 0 16,26 0-16,-26 0 15,26-25-15,-26 25 0,1 0 16,0 0 0,-1 0-16,1 0 15,0 0-15,-1 0 16,1 0-1,-1 0 1,1 0 0,0 0-1,-1 0 1,1 0 0,0 0-1,-1 0-15,1 0 16,0 0-1,-1 0 1,1 0-16,0 0 16,-1 0-16,1 0 15,0 0-15,-1 0 16,1 0-16,0 0 16,-1 0-1,1 0-15,0 0 16,-1 0-1,1 0 1,0 0 0,-1 0 15,1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3:19.75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0 178 0,'25'0'157,"-25"-25"-126,24 25-31,1 0 16,0 0-1,-1 0 1,1-24-16,0 24 15,-1-25 1,1 25-16,0 0 16,-1 0-16,1 0 15,-1 0-15,-24-25 16,25 25-16,0 0 16,-1 0-1,1 0 1,0 0-16,-1 0 15,1 0 1,0 0 15,-1 0 1,1-24-17,0 24 1,-1 0-1,1 0 1,0 0 0,-1 0 15,1 0-15,0 0-1,-1 0 1,1 0-1,-25-25 1,25 25-16,-1 0 16,1 0-1,0 0-15,-1 0 16,1 0 0,0 0-1,-1 0 1,1 0-1,0 0-15,-1 0 16,1 0 0,0 0-1,-1 0-15,1 0 16,0 0 15,-1 0 0,1 0-15,0 0 0,-1 0-16,1 0 15,0 0 1,24 0 0,-24 0-1,-1 0-15,1 0 16,0 0-1,-1 0-15,1 0 16,-1 0 0,1 0-1,0 0 1,-1 0 0,1 0 15,0 0 0,-1 0 47,1 0-31,0 0 31,-25 25-47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3:23.2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56 0,'24'0'203,"1"0"-188,0 0 17,-1 0-17,1 0-15,0-24 16,-1 24-1,1 0-15,0 0 16,-1 0 0,1 0-16,0 0 15,-1 0-15,1 0 16,0 0-16,-1 0 16,26 0-16,-26-25 0,26 25 15,-26 0-15,50 0 16,-24 0-1,-26 0-15,25 0 16,1 0-16,-26 0 16,1 0-16,0 0 15,-1 25-15,1-25 0,0 0 16,-1 0 0,1 24-16,0-24 15,-1 0-15,1 25 16,0-25-16,-1 0 15,1 0-15,0 0 16,-1 0-16,1 0 16,0 0-16,-1 0 15,26 0-15,-26 0 16,1 25-16,0-25 16,24 0-16,0 0 15,-24 0-15,0 0 0,-1 0 16,1 0-1,0 0-15,-1 0 16,1 0-16,0 0 16,-1 0-16,1 0 15,0 0-15,-1 0 16,1 0 0,0 0-16,-1 0 15,26 0 1,-26 0-16,1 0 31,-1 0-31,1 0 16,0 0-1,-25-25-15,24 25 16,1 0-16,0 0 16,-1 0-16,1 0 15,0 0 1,-1-25-1,1 25 173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3:50.86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4:00.03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5:59.6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281CD7-BB1B-403E-86CB-5D7C598D3D46}" emma:medium="tactile" emma:mode="ink">
          <msink:context xmlns:msink="http://schemas.microsoft.com/ink/2010/main" type="inkDrawing" rotatedBoundingBox="3625,6103 10184,6143 10182,6409 3623,6369" shapeName="Other"/>
        </emma:interpretation>
      </emma:emma>
    </inkml:annotationXML>
    <inkml:trace contextRef="#ctx0" brushRef="#br0">0 36 0,'24'0'172,"1"0"-172,0 0 16,-1 0-1,1 0-15,0 0 16,-1 0-16,1 0 16,-1 0-16,1 0 15,0 0 1,-1 0-16,1 0 15,0 0 1,-1 0 15,1-25-31,0 25 16,-1 0 0,1 0-1,0 0 1,-1 0-1,1 0 32,0 0-31,-1 0 0,1 0-1,0 0 1,-1 0-16,1 0 31,0 0-15,-1 0-1,1 0 1,0 0 0,-1 0-1,1 0 1,0 0-1,-1 0 17,1 0 15,0 0-16,-1 0 0,1 0-31,0 0 16,-1 0-16,1 0 15,0 0-15,-1 25 16,1-25-16,0 0 16,-1 24-16,1-24 15,0 0-15,-1 0 16,1 0-16,0 0 15,-1 0-15,1 0 16,0 0-16,-1 0 16,1 0-16,0 0 15,24 0-15,-25 0 16,-24 25-16,25-25 16,0 0-1,-1 0 1,1 0-1,0 0 1,-1 0 0,1 0-1,0 0 1,-1 0 0,1 0-1,0 0 1,-1 0-16,1 25 15,0-25-15,-1 0 16,1 24-16,0-24 16,-1 0-16,1 0 15,0 0-15,-1 0 16,1 0-16,0 25 16,-1-25-16,1 0 15,0 0 1,-1 0-1,1 0 1,0 0-16,-1 25 16,1-25-16,0 0 15,-1 24-15,1-24 16,0 25 0,-1-25-16,1 0 15,0 0-15,-1 0 16,1 0-16,0 25 15,-1-25-15,1 0 16,24 24-16,1-24 16,-26 0-16,50 0 15,-49 0-15,-1 0 16,26 0-16,-26 0 16,1 0-16,0 0 15,-1 0-15,1 0 16,0 0-1,-1 0-15,1 0 16,0 0-16,-1-24 16,1 24-1,0 0-15,-1 0 16,1 0-16,0 0 16,-1 0-16,1 0 15,0 0-15,-1-25 16,1 25-16,0 0 15,24 0-15,-24-25 16,-1 1-16,26 24 16,-26 0-16,1 0 15,24 0-15,1 0 16,-26 0-16,1 0 16,0 0-16,-1-25 15,1 25 1,0 0-16,-1 0 15,1 0 1,0 0 0,-1 0-1,1-25 1,0 25-16,-1 0 16,1-24-1,-1 24 1,1 0-16,0 0 15,24-25-15,-24 25 16,-1-25-16,1 25 16,0 0-16,-1 0 15,1 0-15,0-24 16,-1 24-16,1 0 16,0 0-16,-1 0 15,1 0-15,0 0 16,-1 0-16,1 0 15,0 0-15,-1 0 16,1 0 0,0 0-16,-1 0 15,1 0-15,0 0 16,-1 0-16,1 0 16,0 0-16,-1 0 15,1 0-15,0 0 16,-1 0-16,1 0 15,0 0 1,-1 0-16,1 0 16,0 0-1,-1 0-15,1 0 16,0 0-16,-1 0 16,1 0-16,24 0 15,-24 0-15,49 0 16,24 0-16,26 0 15,-26 0-15,1 0 16,24 0-16,-24 0 16,24 24-16,-49 1 15,25-25-15,0 0 16,-75 0-16,50 0 16,-24 0-16,-26 0 15,1 0-15,0 0 16,-1 0-16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6:09.76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CB1044-83A9-4F22-80E7-E99DB99D9AD5}" emma:medium="tactile" emma:mode="ink">
          <msink:context xmlns:msink="http://schemas.microsoft.com/ink/2010/main" type="inkDrawing" rotatedBoundingBox="3750,6986 8014,7101 8009,7262 3746,7147" shapeName="Other"/>
        </emma:interpretation>
      </emma:emma>
    </inkml:annotationXML>
    <inkml:trace contextRef="#ctx0" brushRef="#br0">0 0 0,'25'0'16,"-1"0"124,1 0-108,-1 0-32,1 0 15,0 0 1,-1 0-16,1 0 15,0 0 1,-1 0 15,1 0 16,0 0-31,-1 0-16,1 0 15,0 0-15,24 0 16,-24 0-16,-1 0 16,1 0-16,-25 24 15,25-24-15,-1 0 32,1 0-17,0 0 1,-1 0-1,1 0 1,0 0 0,-1 0-1,1 0 1,0 0 0,-1 0-1,1 0-15,0 0 31,-1 0 1,1 0-17,0 0 1,-1 0 0,1 0-1,0 0-15,-1 0 16,1 0-1,0 0 1,-1 0-16,1 0 16,0 0-16,-1 0 15,1 0 1,0 0 0,-1 0-1,1 0 1,0 0-16,-1 0 31,1 0-15,0 0-16,-1 0 15,1 0 1,-1 0 0,1 0-1,0 0 1,-1 0-16,1 0 15,0 0-15,-1 0 16,1 0-16,0 0 16,-1 0-16,26 0 15,-26 0 1,1 0-16,0 0 16,-1 0-16,1 0 15,0 0 1,-1 0-1,1 0-15,0 0 16,-1 0 0,1 0-16,0 0 15,-1 0 1,1 0 0,0 0-1,-1 0 63,1 0-62,0 0 15,-1 0-15,1 0-1,0 0 1,-1 0 0,1 0-1,0 0-15,-1 0 16,1 0 0,0 0-1,-1 0-15,1 0 16,0 0-16,-1 0 15,1 0-15,0 0 16,-1 0-16,1 0 16,0 0-16,-1 0 15,1 0-15,-1 0 16,1 0-16,0 0 16,-1 0-16,1 0 46,0 0-14,-1 0-17,1 0 1,0 0-16,-1 0 16,1 0-16,0 0 15,-1 0-15,1 0 16,0 0-16,-1 0 15,1 0 1,0 0-16,-1 0 16,1 0-1,0 0 1,-1 0 0,1 0-1,0 0-15,-1 25 16,1-25-16,0 0 15,-1 0-15,1 0 16,0 0-16,-1 25 16,1-25-16,0 24 15,-1-24-15,1 0 16,0 0-16,-1 0 16,1 0-16,0 25 15,-1-25-15,26 0 16,-26 25-16,1-25 15,0 0-15,-1 0 16,1 24-16,0-24 16,-1 0-16,1 0 15,0 0 1,-1 0 15,1 0 16,-1 0 0,1 0 15,0 0-15,-1 0-15,1 0-1,0 0-16,-25-24-15,24-1 47,1 0-31,0 1 0,-1 24-1,1 0 1,-25-25 15,25 25-31,-1 0 31,-24-25 94,25 25-93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30:05.44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74 0,'25'0'93,"-1"0"-93,1 0 16,0 0 0,-1 0-16,1 0 15,0 0-15,-1 0 16,1 25-16,0-25 16,-1 0-16,1 0 15,0 0-15,-1 0 16,1 0-1,0 0-15,-1 0 16,1 0-16,0 0 16,-1 0-16,1 0 15,-1 0-15,1 0 16,0 0-16,-1 0 16,1 0-16,0 0 15,-1 0-15,1 0 16,0 0-16,-1 0 15,1 0-15,0 0 16,-1 0-16,1 0 16,0 0-16,24 0 15,-24 0-15,-1 0 16,1 0 0,0 0-1,-1 0-15,1 0 16,0 0-16,-1 0 15,1 0-15,0 0 16,-1 0 15,1 0 1,0 0-17,-1 0 1,1 0-1,0 0 1,-1 0 15,1 0 1,0 0-17,-1 0 1,-24 25-1,25-25 1,0 0 0,-1 24-1,1-24 1,0 0-16,-1 0 16,1 0-16,0 0 15,-1 0 1,1 25-16,0-25 15,-1 0-15,1 0 16,0 0 0,-1 0-1,1 0-15,-1 0 16,1 0-16,0 0 16,-1 0-1,1 0 1,0 0-16,-1 0 15,26 0-15,-26 0 32,1 0-17,0 0 1,-1 0 0,1 0-16,0 0 15,-1-25 1,1 25-16,0 0 15,-1-24-15,1 24 16,0 0-16,-1 0 16,26-25-16,-26 0 15,1 25-15,0 0 16,-1 0-16,1 0 16,0 0-16,-1-24 15,1 24-15,0 0 16,-1-25-16,1 25 15,0 0-15,-1 0 16,1 0-16,0 0 16,-25-25-1,24 25 188,1 0 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30:08.00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74 0,'25'0'266,"-1"0"-235,1 0-31,0 0 16,-1 0-16,1 25 16,0-25-16,-1 0 15,1 0-15,-1 0 0,1 0 16,0 25-1,-1-25-15,1 0 16,0 0-16,-1 0 16,1 24-16,0-24 15,-1 0 1,26 0-16,-26 0 31,1 0-15,0 0-16,-1 0 15,-24 25 1,25-25-16,0 0 0,-1 0 31,1 0-31,0 0 16,-1 0-16,1 0 31,0 0-15,-1 0-1,1 0 1,0 0 0,-1 0-16,1 0 15,0 0-15,-1 0 16,1 0 0,0 25-1,-1-25 1,1 0-16,0 0 15,-1 0 1,1 0-16,0 0 16,-1 0-1,1 0-15,-25 24 16,25-24-16,-1 0 16,1 0-1,0 0 1,-1 0-16,1 0 15,0 25 1,-1-25-16,1 0 16,0 0-16,-1 0 15,25 25-15,-24-25 16,0 0-16,-1 24 16,1 1-16,0-25 15,24 0-15,-24 0 16,-1 25-1,1-25 17,0 0 140,-1 0-157,-24-25-15,25 25 16,0 0-16,-1-25 15,1 1-15,0 24 16,-1-50-16,1 50 16,0-24-16,-25-1 15,24 0-15,1 25 16,-25-24-16,25 24 16,-25-25-16,24 25 31,-24-25-16,25 1 1,0 24 0,-25-25-16,24 25 109,1-25 110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8:44.4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0CD387-051C-4B45-AE9B-98351B64C2FF}" emma:medium="tactile" emma:mode="ink">
          <msink:context xmlns:msink="http://schemas.microsoft.com/ink/2010/main" type="writingRegion" rotatedBoundingBox="4364,12403 5795,12403 5795,13932 4364,13932"/>
        </emma:interpretation>
      </emma:emma>
    </inkml:annotationXML>
    <inkml:traceGroup>
      <inkml:annotationXML>
        <emma:emma xmlns:emma="http://www.w3.org/2003/04/emma" version="1.0">
          <emma:interpretation id="{A75DD4C4-3669-4094-ADEA-23F471844EFA}" emma:medium="tactile" emma:mode="ink">
            <msink:context xmlns:msink="http://schemas.microsoft.com/ink/2010/main" type="paragraph" rotatedBoundingBox="4364,12403 5795,12403 5795,13932 4364,13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3C24CB-618C-43EC-ABE7-898D585C2E1A}" emma:medium="tactile" emma:mode="ink">
              <msink:context xmlns:msink="http://schemas.microsoft.com/ink/2010/main" type="line" rotatedBoundingBox="4364,12403 5795,12403 5795,13932 4364,13932"/>
            </emma:interpretation>
          </emma:emma>
        </inkml:annotationXML>
        <inkml:traceGroup>
          <inkml:annotationXML>
            <emma:emma xmlns:emma="http://www.w3.org/2003/04/emma" version="1.0">
              <emma:interpretation id="{57626D04-B37C-4121-B2C6-FC8A60FC0032}" emma:medium="tactile" emma:mode="ink">
                <msink:context xmlns:msink="http://schemas.microsoft.com/ink/2010/main" type="inkWord" rotatedBoundingBox="4364,12403 5104,12403 5104,12428 4364,124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0,'25'0'594,"0"0"-563,-1 0 1,1 0 30,0 0-15,-1 0 0,1 0-16,0 0 47,-25 25-46,24-25-1,1 0 31,0 0 1,-1 0-16,1 0 0,0 0-16,-1 0 47,1 0-47,0 0 0,-1 0 1,1 0 30,0 0 1,-1 0-16,1 0-32,0 0 1,-1 0-1,1 0 1,0 0 15,-1 0-15,1 0 15,0 0 0,-1 0 141</inkml:trace>
        </inkml:traceGroup>
        <inkml:traceGroup>
          <inkml:annotationXML>
            <emma:emma xmlns:emma="http://www.w3.org/2003/04/emma" version="1.0">
              <emma:interpretation id="{9CF6351C-6822-41FB-B1A8-8B77FECA153C}" emma:medium="tactile" emma:mode="ink">
                <msink:context xmlns:msink="http://schemas.microsoft.com/ink/2010/main" type="inkWord" rotatedBoundingBox="5129,13883 5795,13883 5795,13932 5129,13932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ㅡ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3728.0035">765 1505 0,'0'-25'31,"24"25"157,1 0-157,0 0 16,-1 0-16,1 0 16,0 0 16,-1 0 30,1 0-14,0 0-48,-1 0-16,1 0 32,0 0 0,-25 25-31,24-25 62,1 0-16,0 0-15,-1 0-15,1 0-17,0 0 48,-25 24-1,24-24-31,1 0 32,0 0 46,-1 0-46,1 0-16,0 0-32,-1 0 17,1 0 77,0 0-62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9T15:03:07.0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2A13F4-6B00-4643-9AD1-ADF4215C048F}" emma:medium="tactile" emma:mode="ink">
          <msink:context xmlns:msink="http://schemas.microsoft.com/ink/2010/main" type="inkDrawing"/>
        </emma:interpretation>
      </emma:emma>
    </inkml:annotationXML>
    <inkml:trace contextRef="#ctx0" brushRef="#br0">1258 1943 0,'-26'0'79,"-1"0"-64,1 0-15,-1 0 16,-25 0-16,-1 0 15,-27 0-15,-26 0 16,1-27-16,-28 1 16,27-27-16,-26 26 15,53 1-15,52-27 16,-26 27-16,27-27 16,-27 26-16,27-26 15,-1-26-15,1 26 16,-27 0-16,53 0 15,0 0-15,0 0 16,0-26-16,0 0 16,0 26-16,0 0 15,0-27-15,26 27 16,1-26-16,-1 0 16,27 26-16,0-27 15,26-25-15,27 25 16,-53 27-16,53 0 15,0 0-15,-53 27 16,26 0-16,0-27 16,-26 26-16,27 1 15,-1 26-15,27-27 16,0 27-16,0 0 16,79 0-16,-26 27 15,-1 26-15,1 0 16,0-27-16,26 27 15,0 0-15,-53-27 16,54 54-16,-54-27 16,-26 0-16,0-27 15,-27 0-15,-53 27 16,27-26-16,-26 26 16,-1-27-16,1 27 15,-27 26-15,26-52 16,-26 52-16,0 1 15,0-1-15,-26 0 16,-1 1-16,1 26 16,-27-27-16,26 27 15,-25-27-15,25-26 16,1 27-16,-27-54 16,0 27-16,0 0 15,0 0-15,-26-27 16,-27 54-16,-27-1 15,1 0-15,26-26 16,-26 27-16,0-54 16,26 1-16,-26-1 15,26 0-15,0 1 16,80-27-16,-27 0 16,26 0-16,1-27 15,-27-25-15,26 25 16,1-26-16,-1-53 15,1 80-15,26-1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8:50.8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7FECD4-F60D-41CD-9396-F3DD39E5A401}" emma:medium="tactile" emma:mode="ink">
          <msink:context xmlns:msink="http://schemas.microsoft.com/ink/2010/main" type="writingRegion" rotatedBoundingBox="12724,12379 14327,12379 14327,13957 12724,13957"/>
        </emma:interpretation>
      </emma:emma>
    </inkml:annotationXML>
    <inkml:traceGroup>
      <inkml:annotationXML>
        <emma:emma xmlns:emma="http://www.w3.org/2003/04/emma" version="1.0">
          <emma:interpretation id="{72A7E377-5552-4B44-99FB-D5EDD080A4AE}" emma:medium="tactile" emma:mode="ink">
            <msink:context xmlns:msink="http://schemas.microsoft.com/ink/2010/main" type="paragraph" rotatedBoundingBox="12724,12379 14327,12379 14327,13957 12724,13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CECD66-8104-492B-B3D1-6C22CA4B1EB8}" emma:medium="tactile" emma:mode="ink">
              <msink:context xmlns:msink="http://schemas.microsoft.com/ink/2010/main" type="line" rotatedBoundingBox="12724,12379 14327,12379 14327,13957 12724,13957"/>
            </emma:interpretation>
          </emma:emma>
        </inkml:annotationXML>
        <inkml:traceGroup>
          <inkml:annotationXML>
            <emma:emma xmlns:emma="http://www.w3.org/2003/04/emma" version="1.0">
              <emma:interpretation id="{785686D8-69E3-44DF-8DCF-E7F6BD80F821}" emma:medium="tactile" emma:mode="ink">
                <msink:context xmlns:msink="http://schemas.microsoft.com/ink/2010/main" type="inkWord" rotatedBoundingBox="12724,12379 13193,12379 13193,12428 12724,124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24 0,'25'-24'344,"-1"24"-313,1 0-16,0 0 1,-1 0-16,1 0 16,0 0-16,-1 0 15,1 0-15,0 0 16,-1 0-16,1 0 16,0 0-16,-1 24 15,1-24-15,0 0 16,-1 0-1,1 0 48,-25 25-32,25-25-15</inkml:trace>
        </inkml:traceGroup>
        <inkml:traceGroup>
          <inkml:annotationXML>
            <emma:emma xmlns:emma="http://www.w3.org/2003/04/emma" version="1.0">
              <emma:interpretation id="{987F7607-8124-4FE3-950F-65ED0047164A}" emma:medium="tactile" emma:mode="ink">
                <msink:context xmlns:msink="http://schemas.microsoft.com/ink/2010/main" type="inkWord" rotatedBoundingBox="13661,13908 14327,13908 14327,13957 13661,13957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3329.0011">937 1553 0,'25'0'250,"0"0"-234,-25-24-16,24 24 16,1 0-16,0 0 15,-1 0 1,1 0 0,0 0-1,-1 0 16,1 0 1,0 0-17,-1 0 1,1 0 0,-1 0 62,1 0 125,0 0-109,-1 0-32,1 0-31,0 0-15,-1 0 0,1 24-1,0-24-15,-1 0 31,1 25-15,0-25 0,-1 0 15,1 0 63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54:42.22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35 0,'24'0'282,"1"0"-267,0 0-15,-1 0 16,1 0 0,0 0-16,-25-24 15,24 24-15,1 0 16,0 0-16,-1 0 15,1 0-15,-1 0 32,1 0-17,0 0 17,-1 0-17,1 0 1,0 0-1,-1 0-15,1 0 16,0 0 15,-1 0-31,1 0 32,0 0-1,-1 0-16,1 0 1,0 0 31,-1 0-31,1 0-1,0 0 16,-1 0-15,1 0 15,0 0-31,-1 0 16,1 0 0,0 0-16,-1 0 15,1 0 1,0 0-16,-1 0 15,1 0 1,0 0 0,24 0-16,-24 0 15,-1 0 1,1 0 0,0 0-16,-1 0 15,1 0 1,0 0-1,-1 0 1,1 0-16,0 0 16,-1 0-1,1 0 1,0 0 0,-1 0-1,1 0-15,0 0 16,-1 0-1,25 0 1,-24 0-16,0 24 16,-1-24-16,1 0 15,0 0-15,-1 0 16,1 0-16,0 0 16,-1 0-16,1 0 15,0 0 1,-1 0-16,1 0 15,0 25 1,-1-25-16,1 0 16,0 0-1,-1 0 1,1 0 15,0 0-31,-1 0 16,1 0-1,0 0 17,-1 0-17,1 0 1,0 0 0,-1 0-16,26 0 15,-26 0-15,1 0 16,0 0-16,-1 0 15,1 0 1,0 0 0,-1 0-1,1 0 1,0 0-16,-1 0 16,1 0-1,0 0-15,-1 25 16,1-25-1,0 0 1,-1 0 0,1 0-1,0 0-15,-1 0 16,1 0 0,0 0-1,-1 0 1,1 0-1,-1 0-15,1 0 16,-25 24-16,25-24 16,-1 0-16,1 0 15,0 0 1,-1 0 0,1 0 15,0 0-16,-1 0-15,1 0 16,0 0 0,-1 0-16,1 0 15,0 25-15,-1-25 16,1 0-16,0 0 16,-1 0-16,1 0 15,0 0 1,-1 0-1,1 0 17,0 0-17,-1 0 1,1 0 0,0 0 15,-1 0 0,1 0-15,0 0 15,-1 0-15,1 0-16,0 0 15,-1 0 32,1 0-31,0 0-16,-1 0 15,1 0-15,0 0 16,-1 0-16,1 0 16,0 0-16,-1 0 15,1 0 1,0 0-1,-1 0 1,1 0 47,0 0 108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54:50.0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4A952B-345E-40DB-9CB6-8D2B66BE236E}" emma:medium="tactile" emma:mode="ink">
          <msink:context xmlns:msink="http://schemas.microsoft.com/ink/2010/main" type="inkDrawing" rotatedBoundingBox="13295,7510 19506,7644 19502,7802 13292,7668" shapeName="Other"/>
        </emma:interpretation>
      </emma:emma>
    </inkml:annotationXML>
    <inkml:trace contextRef="#ctx0" brushRef="#br0">0 106 0,'24'0'125,"1"0"-78,0 0-31,-1 0 15,1 0-15,0 0-16,-1 0 15,1-25-15,0 25 16,24 0-16,-24 0 15,-1 0-15,1 0 16,0 0-16,-1-25 16,1 25-16,24-24 15,-24 24-15,0 0 16,-1 0-16,1 0 16,0 0-16,-1 0 15,1 0-15,0 0 16,-1 0-1,1 0-15,0 0 16,-1 0-16,1 0 16,0 0-1,-1 0 1,1 0 0,0 0-1,-1 0-15,1 0 16,0-25-16,-1 25 15,1 0-15,0 0 16,-1 0 0,1 0-16,0 0 15,-1 0 1,1 0 0,0 0-16,-1 0 15,1 0 1,-1 0-1,1 0-15,0 0 16,24 0 0,-24 0-16,-1 0 15,1 0-15,0 0 16,-1 0-16,1 0 16,0 0-1,-1 0-15,1 0 16,0 0-16,-1 0 15,1 25-15,0-25 16,24 0-16,-24 0 16,-1 0-16,-24 24 15,25-24-15,0 0 16,-1 0 0,1 0-1,0 0-15,-1 25 16,1-25-16,24 0 15,-24 0-15,0 0 16,-25 25-16,24-25 16,1 0-16,0 0 31,-1 0-31,1 0 0,0 0 16,-1 0-1,1 24-15,0-24 16,-1 0-1,1 0-15,0 0 16,-1 0 0,1 0-1,0 0 1,-1 0 15,1 0-15,-1 0-16,1 0 15,0 25-15,-1-25 16,1 0-16,0 0 16,-1 0-1,1 0-15,0 0 16,-1 0-16,1 0 16,0 0-1,-1 0-15,1 0 16,0 0-16,-1 0 15,1 0-15,0 0 16,-1 0-16,1 0 16,0 0-16,-1 0 15,1 0-15,24 0 16,-24 0 0,0 0-1,-1 0 1,1 0-1,0 0-15,-1 0 16,1 0 15,0 0-15,-1 0 0,1 0-1,0 0-15,-1 0 16,1 0-1,0 0 1,-1 0-16,1 0 16,0 0-16,-1 0 15,1 0-15,0 0 16,-1 0-16,1 0 16,0 0-16,-1 0 15,1 0-15,0 0 16,-1 0-16,1 0 15,-1 0-15,1 0 16,0 0 0,-1 0-1,1 0 1,0 0 0,-1 0 30,1 0-30,0 0 0,-1 0-1,1 0 48,0 0-16,-1 0 15,1 0-15,0 0-31,-1 0 15,1 0 31,0 0 126,-1 0-126,1 25-46,0-25 0,-1 0 15,1 0 31,0 0-46,-1 0 15,1 0 32,0 0 77,-1 0 32,1 0-140,0 0-17,-1 0 1,1 0-16,0 0 15,-1 0 32,1 0-47,0 0 16,-1 0 0,1 0-16,0 0 15,-1 0-15,26 0 16,-26-25-16,1 25 15,0 0-15,-1 0 16,1 0-16,0 0 16,-1 0-1,1 0-15,-1 0 16,1 0-16,0 0 16,-1 0-16,1 0 15,0 0-15,-1 0 16,1 0-16,0 0 15,-1 0-15,1 0 79,0 0-64,-1 0 1,1 0-1,0 0 1,-1 0 0,1 0-1,0 0 17,-1 0-17,1 0-15,0 0 16,-1 0-16,1 0 15,0 0-15,-1 0 16,1 0 15,0 0-31,-1 0 16,1 0 0,0 0-16,-1 0 15,1 0-15,24-25 16,-24 25-16,0 0 15,-1 0 1,1 0 0,-25-24-16,25 24 15,-1 0 1,1 0-16,0 0 31,-1 0-31,-24-25 16,25 25-16,0 0 15,-1 0 1,1 0 0,0 0 15,-1 0 110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0:59:56.33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86A810-BC7E-4CA2-96CE-DCA4D9DCF81C}" emma:medium="tactile" emma:mode="ink">
          <msink:context xmlns:msink="http://schemas.microsoft.com/ink/2010/main" type="writingRegion" rotatedBoundingBox="2589,7817 4068,7817 4068,11195 2589,11195"/>
        </emma:interpretation>
      </emma:emma>
    </inkml:annotationXML>
    <inkml:traceGroup>
      <inkml:annotationXML>
        <emma:emma xmlns:emma="http://www.w3.org/2003/04/emma" version="1.0">
          <emma:interpretation id="{24419A4B-DA64-4BCB-B04A-95494EF0E596}" emma:medium="tactile" emma:mode="ink">
            <msink:context xmlns:msink="http://schemas.microsoft.com/ink/2010/main" type="paragraph" rotatedBoundingBox="2589,7817 4068,7817 4068,11195 2589,11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376906-EC2A-44C2-82A8-4BC80AB447FC}" emma:medium="tactile" emma:mode="ink">
              <msink:context xmlns:msink="http://schemas.microsoft.com/ink/2010/main" type="line" rotatedBoundingBox="2589,7817 4068,7817 4068,11195 2589,11195"/>
            </emma:interpretation>
          </emma:emma>
        </inkml:annotationXML>
        <inkml:traceGroup>
          <inkml:annotationXML>
            <emma:emma xmlns:emma="http://www.w3.org/2003/04/emma" version="1.0">
              <emma:interpretation id="{18ED71A0-8D88-4929-8659-80535F8C0D4A}" emma:medium="tactile" emma:mode="ink">
                <msink:context xmlns:msink="http://schemas.microsoft.com/ink/2010/main" type="inkWord" rotatedBoundingBox="2589,7817 3699,7817 3699,7866 2589,78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52 0,'24'0'219,"1"0"-172,0 0-1,-1 0 17,1 0-32,0 0 32,-1 0-32,1 0 78,0 0-62,-1 0-16,1 0 1,0 0-1,-1 0-15,1 0-1,0 0 1,-1 0-1,1 0 1,0 0 0,-1 0-1,1 0 1,0 0 15,-1 0 16,1 0-16,0 0 16,-1 0-31,1 0-1,0 0 1,-1 0 15,1 0-31,0 0 16,-1 0 0,1 0-16,0 0 15,-1 0-15,1 0 16,0 0-1,-25-25-15,24 25 16,1 0 0,0 0-16,-1 0 15,1 0 17,0 0-17,-1 0 16,1 0-15,-25-24 15,25 24 63</inkml:trace>
        </inkml:traceGroup>
        <inkml:traceGroup>
          <inkml:annotationXML>
            <emma:emma xmlns:emma="http://www.w3.org/2003/04/emma" version="1.0">
              <emma:interpretation id="{C44F6336-5213-4168-BC36-68A571F5425D}" emma:medium="tactile" emma:mode="ink">
                <msink:context xmlns:msink="http://schemas.microsoft.com/ink/2010/main" type="inkWord" rotatedBoundingBox="2959,11170 4068,11170 4068,11195 2959,11195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ㅡ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547.9976">370 3381 0,'24'0'62,"1"0"-30,0 0-1,-1 0-16,-24-25 1,25 25-16,0 0 16,-1 0-1,1 0 17,0 0-32,-1 0 15,1 0 1,0 0-1,-1 0-15,1 0 16,0 0 0,-1 0-1,1 0-15,0 0 16,-1 0 0,1 0 15,0 0 0,-1 0 16,1 0 0,0 0-32,-1 0 17,1 0-17,0 0 1,-1 0 0,1 0-1,0 0 1,-1 0 15,1 0 0,0 0 1,-1 0-17,1 0 1,-1 0-16,1 0 15,0 0 1,-1 0 0,1 0-1,0 0 1,-1 0 0,1 0 15,0 0 0,-1 0 0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1:00:02.34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319279-D35E-4013-B212-52EAA2064DCE}" emma:medium="tactile" emma:mode="ink">
          <msink:context xmlns:msink="http://schemas.microsoft.com/ink/2010/main" type="writingRegion" rotatedBoundingBox="12280,7644 13316,7644 13316,10973 12280,10973"/>
        </emma:interpretation>
      </emma:emma>
    </inkml:annotationXML>
    <inkml:traceGroup>
      <inkml:annotationXML>
        <emma:emma xmlns:emma="http://www.w3.org/2003/04/emma" version="1.0">
          <emma:interpretation id="{DD8669AE-006A-4FA2-AFB0-307EFEBB8593}" emma:medium="tactile" emma:mode="ink">
            <msink:context xmlns:msink="http://schemas.microsoft.com/ink/2010/main" type="paragraph" rotatedBoundingBox="12280,7644 13316,7644 13316,10973 12280,109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D6E722-387F-4820-83A8-666C1E1C1488}" emma:medium="tactile" emma:mode="ink">
              <msink:context xmlns:msink="http://schemas.microsoft.com/ink/2010/main" type="line" rotatedBoundingBox="12280,7644 13316,7644 13316,10973 12280,10973"/>
            </emma:interpretation>
          </emma:emma>
        </inkml:annotationXML>
        <inkml:traceGroup>
          <inkml:annotationXML>
            <emma:emma xmlns:emma="http://www.w3.org/2003/04/emma" version="1.0">
              <emma:interpretation id="{3F9244BE-25D6-4071-A2F2-2C4A63383C2A}" emma:medium="tactile" emma:mode="ink">
                <msink:context xmlns:msink="http://schemas.microsoft.com/ink/2010/main" type="inkWord" rotatedBoundingBox="12280,7644 12921,7644 12921,7659 12280,76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0,'25'0'297,"0"0"-219,-1 0-31,1 0-1,0 0 1,-1 0 47,1 0-47,0 0-16,-1 0 16,1 0-16,0 0 1,-1 0 14,1 0-14,0 0-1,-1 0 0,1 0 0,0 0 16,-1 0-15,1 0-17,-1 0 1,1 0 15,0 0-15,-1 0 15,1 0 16,0 0-32,-1 0 32</inkml:trace>
        </inkml:traceGroup>
        <inkml:traceGroup>
          <inkml:annotationXML>
            <emma:emma xmlns:emma="http://www.w3.org/2003/04/emma" version="1.0">
              <emma:interpretation id="{1CBC796A-3292-4475-BBF2-F7C7680CCB35}" emma:medium="tactile" emma:mode="ink">
                <msink:context xmlns:msink="http://schemas.microsoft.com/ink/2010/main" type="inkWord" rotatedBoundingBox="12552,10924 13316,10924 13316,10973 12552,10973"/>
              </emma:interpretation>
              <emma:one-of disjunction-type="recognition" id="oneOf1"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4184.0006">272 3329 0,'24'0'141,"-24"-25"-63,25 25-47,0 0 0,-1 0 1,1 0-1,0 0-15,-1 0-1,1 0 16,-1 0-15,1 0 15,0 0-15,-1 0 31,1 0 0,0 0 15,-1 0 1,1-24-48,0 24 1,-1 0 15,1 0-15,0 0-1,-1 0 17,1 0 15,0 0-16,-1 0 0,1 0-15,0 0 31,-1 0-1,1 0 1,0 0 63,-1 0-79,1 0 94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59:43.12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0 113 0,'24'-25'188,"1"25"-173,0 0 1,-1 0-1,26-24-15,-26 24 16,1 0-16,0 0 16,-1 0-16,1 0 15,0 0-15,-1-25 16,1 25-16,0 0 16,-1 0-16,1 0 15,0-25-15,-1 25 16,1 0-16,0 0 15,-1 0-15,1 0 16,-1 0-16,1 0 16,0 0-16,-1 0 15,1 0-15,0 0 16,-1 0-16,1 0 16,0 0-16,-1 0 15,26 0-15,-26 0 16,1 0-16,0 0 15,-1 0-15,1 0 16,0 0-16,-1 0 16,1 0-16,0 0 15,-1 0-15,1 0 16,0 0-16,-1 0 16,1 0-1,0 25-15,-1-25 16,1 0-16,0 0 15,24 25-15,-24-25 16,-1 0 0,1 24-16,0-24 15,-1 0-15,1 25 16,0-25-16,-1 0 16,1 0-16,24 25 15,-24-25-15,49 0 16,-49 0-16,-1 0 15,26 24-15,-1-24 16,0 25-16,-24-25 16,-1 0-16,1 0 15,0 0-15,-1 0 16,1 25-16,0-25 16,-1 0-1,1 0-15,0 0 16,-1 0-16,1 0 15,0 0-15,-1 0 16,1 0-16,0 0 16,-1 0-16,1 0 15,0 0-15,-1 0 16,1 0 0,0 0-16,24 0 15,-24 0-15,-1 0 16,1 0-16,0-25 15,24 25-15,-24 0 16,-1-25-16,1 25 16,0 0-16,-1 0 15,1 0-15,0 0 16,24-24-16,-24 24 16,-1 0-16,1 0 15,0 0-15,-1 0 16,1 0-16,0 0 15,-1 0 1,-24-25-16,25 25 16,-1 0-16,1 0 15,0 0 1,-1 0-16,1 0 16,0 0 15,-1 0-31,1 0 15,0 0-15,-1 0 0,26 0 16,-26 0-16,1 0 16,0 0-16,-1 0 15,1-25 1,0 25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59:45.0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964 987 0,'-25'0'47,"0"0"-47,1 25 16,-1-25-16,0 0 0,1 0 15,-1 24-15,0-24 16,1 0-16,-1 0 15,0 0-15,1 0 16,-1 0 0,0 0-1,1 0 1,24-24 0,-25 24-16,0-25 31,1 25-16,-1-25-15,1 25 0,24-24 16,-25 24-16,25-25 16,-25 25-16,25-25 15,-24 1 1,-1-1 0,0 1-16,1-1 15,-1 0-15,0 1 16,-24-1-16,24 0 15,1-24-15,-1 24 16,0 1 0,1-1-16,24 0 0,-25 1 15,0-1-15,25 0 16,-24-24-16,24 24 31,-25 1-15,25-1-1,0 0-15,0 1 16,0-1-16,0 0 16,0 1-1,0-1 1,25 0-16,-1 1 16,1-1-16,0 0 0,-1 1 15,1-1-15,0 0 16,24 25-16,-24 0 15,-1-24-15,1 24 16,24 0 0,-24 0-16,0 0 0,24 0 15,-24 0-15,-1 24 16,1-24-16,-1 25 16,1-25-16,0 25 15,-1-1 1,1 1-16,0-25 15,-1 25-15,1-25 16,-25 49-16,25-49 16,-1 0-16,-24 25 31,25-1-31,0 1 16,-1 24-16,-24-24 15,25 24-15,0 1 0,24-26 16,-24 1-16,-1 0 15,1-1-15,0 1 16,-25 0 0,24-1-16,-24 1 15,0 0-15,0-1 16,0 1 0,0 0-16,-49 24 15,24-24 1,-49 24-16,0-25 15,0 1-15,25 24 0,24-24 16,1 0-16,-1-25 16,0 0 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59:47.76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0 259 0,'25'0'79,"-1"0"-1,-24-24-63,25 24-15,24 0 16,-24 0-16,49 0 16,-25 0-16,0 0 15,1 0-15,-1 0 16,0 0-16,-24 0 15,0 0-15,-1 0 16,1 0-16,0 0 16,-1 0-16,1 0 15,0 0-15,-1 0 16,1 0-16,0 0 16,-1 0-16,-24-25 15,25 25-15,0 0 16,-1 0-1,1 0 1,0 0 15,-1 0-31,1 0 16,0 0 0,-1-25-16,1 25 15,0 0-15,-1 0 16,1 0-16,0 0 15,-1 0-15,1-24 16,0 24-16,-1 0 16,1 0-16,0-25 15,-1 25-15,1 0 16,0 0-16,-1-25 16,1 25-16,0 0 15,-1 0-15,1 0 16,0 0-16,-1 0 15,1 0-15,-1 0 16,1 0-16,0 0 16,-1 0-16,1 0 15,0 0 1,-1-24 0,1 24-16,0 0 15,-1 0-15,1 0 16,0 0-16,24 0 15,-24 0-15,-1-25 16,1 25-16,0 0 16,-1 0-16,1 0 15,0 0-15,-1 0 16,26 0-16,-26 0 16,26 0-16,-1-24 15,-24 24-15,-1 0 16,26 0-16,-26 0 15,1 0-15,0 0 16,-1 0-16,1 0 16,0-25-16,-1 25 15,26 0-15,-26 0 16,1 0 0,0 0-16,-1 0 15,1 0-15,0 0 16,24 0-16,-24 0 15,24 0-15,-25 0 16,1 0-16,24 0 16,25 25-16,-49-1 15,0-24-15,24 25 16,0-25-16,-24 0 16,0 24-16,-1-24 15,1 0-15,0 25 16,24-25-16,-24 0 15,24 25-15,-24-25 16,-1 0-16,1 24 16,0-24-16,-1 25 15,1-25-15,0 0 16,-1 0-16,1 25 16,0-25-16,24 0 15,0 0-15,-24 0 16,24 24-16,-24-24 15,0 0-15,-1 0 16,1 0-16,0 0 16,-1 0-16,1 0 15,0 0-15,-1 0 16,1 0-16,-1 0 16,1 0-16,0 0 15,-1 0-15,1 0 16,0-24-16,-1 24 15,1 0-15,0 0 16,-1 0-16,1-25 16,0 25-16,-1 0 15,26 0-15,-26 0 16,1 0 0,-25-25-16,25 25 15,-1 0 1,1 0-1,-25-24 1,25 24-16,-1 0 16,1-25-16,0 25 15,-1 0-15,26-25 16,-26 25-16,1 0 31,0 0-15,-1 0-16,1-24 15,0 24 1,-1 0-16,1 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2:59:52.8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222 124 0,'-25'0'47,"0"0"0,1 0-32,-1 0 32,1 0-31,-1 0 0,25-24-16,-25 24 15,1 0 16,24-25-31,-25 25 16,50 0 312,-1 0-328,1-25 16,0 25-16,-1 0 15,1 0-15,-1 0 0,26 0 16,-26 0 0,1-24-16,0 24 15,-1 0-15,1 0 16,0 0-16,-1 0 16,1 0-16,0 0 0,-1 0 31,1 0-31,0 0 15,-1 0 17,1 0-17,0 0-15,-1 0 16,1 0-16,0 0 16,-1 0-16,26 0 15,-26 0-15,1 0 16,0 0-1,-1 0 17,1 0-17,0 0 1,-1 0 15,1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394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fld id="{6B92A161-3C7D-4938-A4BD-B9951294AB8B}" type="datetimeFigureOut">
              <a:rPr lang="en-US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9/5/2021</a:t>
            </a:fld>
            <a:endParaRPr 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r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t>Page </a:t>
            </a:r>
            <a:fld id="{536181E3-E560-4B82-803C-8343431BE99D}" type="slidenum"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‹#›</a:t>
            </a:fld>
            <a:endParaRPr lang="en-US" altLang="ko-KR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11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customXml" Target="../ink/ink19.xml"/><Relationship Id="rId7" Type="http://schemas.openxmlformats.org/officeDocument/2006/relationships/customXml" Target="../ink/ink20.xml"/><Relationship Id="rId12" Type="http://schemas.openxmlformats.org/officeDocument/2006/relationships/image" Target="../media/image38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emf"/><Relationship Id="rId11" Type="http://schemas.openxmlformats.org/officeDocument/2006/relationships/customXml" Target="../ink/ink22.xml"/><Relationship Id="rId10" Type="http://schemas.openxmlformats.org/officeDocument/2006/relationships/image" Target="../media/image37.emf"/><Relationship Id="rId9" Type="http://schemas.openxmlformats.org/officeDocument/2006/relationships/customXml" Target="../ink/ink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microsoft.com/office/2007/relationships/hdphoto" Target="../media/hdphoto12.wdp"/><Relationship Id="rId12" Type="http://schemas.openxmlformats.org/officeDocument/2006/relationships/image" Target="../media/image4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11" Type="http://schemas.openxmlformats.org/officeDocument/2006/relationships/customXml" Target="../ink/ink25.xml"/><Relationship Id="rId5" Type="http://schemas.openxmlformats.org/officeDocument/2006/relationships/customXml" Target="../ink/ink23.xml"/><Relationship Id="rId10" Type="http://schemas.openxmlformats.org/officeDocument/2006/relationships/image" Target="../media/image42.emf"/><Relationship Id="rId4" Type="http://schemas.openxmlformats.org/officeDocument/2006/relationships/image" Target="../media/image33.png"/><Relationship Id="rId9" Type="http://schemas.openxmlformats.org/officeDocument/2006/relationships/customXml" Target="../ink/ink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customXml" Target="../ink/ink29.xml"/><Relationship Id="rId3" Type="http://schemas.microsoft.com/office/2007/relationships/hdphoto" Target="../media/hdphoto13.wdp"/><Relationship Id="rId12" Type="http://schemas.openxmlformats.org/officeDocument/2006/relationships/image" Target="../media/image48.emf"/><Relationship Id="rId2" Type="http://schemas.openxmlformats.org/officeDocument/2006/relationships/image" Target="../media/image34.png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19.xml"/><Relationship Id="rId11" Type="http://schemas.openxmlformats.org/officeDocument/2006/relationships/customXml" Target="../ink/ink28.xml"/><Relationship Id="rId5" Type="http://schemas.openxmlformats.org/officeDocument/2006/relationships/customXml" Target="../ink/ink26.xml"/><Relationship Id="rId15" Type="http://schemas.openxmlformats.org/officeDocument/2006/relationships/customXml" Target="../ink/ink30.xml"/><Relationship Id="rId10" Type="http://schemas.openxmlformats.org/officeDocument/2006/relationships/image" Target="../media/image47.emf"/><Relationship Id="rId4" Type="http://schemas.openxmlformats.org/officeDocument/2006/relationships/image" Target="../media/image35.png"/><Relationship Id="rId9" Type="http://schemas.openxmlformats.org/officeDocument/2006/relationships/customXml" Target="../ink/ink27.xml"/><Relationship Id="rId1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3" Type="http://schemas.microsoft.com/office/2007/relationships/hdphoto" Target="../media/hdphoto14.wdp"/><Relationship Id="rId12" Type="http://schemas.openxmlformats.org/officeDocument/2006/relationships/image" Target="../media/image54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1.xml"/><Relationship Id="rId11" Type="http://schemas.openxmlformats.org/officeDocument/2006/relationships/customXml" Target="../ink/ink32.xml"/><Relationship Id="rId5" Type="http://schemas.microsoft.com/office/2007/relationships/hdphoto" Target="../media/hdphoto15.wdp"/><Relationship Id="rId10" Type="http://schemas.openxmlformats.org/officeDocument/2006/relationships/image" Target="../media/image53.emf"/><Relationship Id="rId4" Type="http://schemas.openxmlformats.org/officeDocument/2006/relationships/image" Target="../media/image37.png"/><Relationship Id="rId1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80.emf"/><Relationship Id="rId18" Type="http://schemas.openxmlformats.org/officeDocument/2006/relationships/customXml" Target="../ink/ink41.xml"/><Relationship Id="rId7" Type="http://schemas.openxmlformats.org/officeDocument/2006/relationships/image" Target="../media/image45.emf"/><Relationship Id="rId12" Type="http://schemas.openxmlformats.org/officeDocument/2006/relationships/customXml" Target="../ink/ink38.xml"/><Relationship Id="rId17" Type="http://schemas.openxmlformats.org/officeDocument/2006/relationships/image" Target="../media/image500.emf"/><Relationship Id="rId2" Type="http://schemas.openxmlformats.org/officeDocument/2006/relationships/customXml" Target="../ink/ink34.xml"/><Relationship Id="rId16" Type="http://schemas.openxmlformats.org/officeDocument/2006/relationships/customXml" Target="../ink/ink40.xm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5.xml"/><Relationship Id="rId11" Type="http://schemas.openxmlformats.org/officeDocument/2006/relationships/image" Target="../media/image470.emf"/><Relationship Id="rId5" Type="http://schemas.openxmlformats.org/officeDocument/2006/relationships/image" Target="../media/image44.emf"/><Relationship Id="rId15" Type="http://schemas.openxmlformats.org/officeDocument/2006/relationships/image" Target="../media/image490.emf"/><Relationship Id="rId10" Type="http://schemas.openxmlformats.org/officeDocument/2006/relationships/customXml" Target="../ink/ink37.xml"/><Relationship Id="rId19" Type="http://schemas.openxmlformats.org/officeDocument/2006/relationships/image" Target="../media/image51.emf"/><Relationship Id="rId9" Type="http://schemas.openxmlformats.org/officeDocument/2006/relationships/image" Target="../media/image460.emf"/><Relationship Id="rId14" Type="http://schemas.openxmlformats.org/officeDocument/2006/relationships/customXml" Target="../ink/ink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57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4.png"/><Relationship Id="rId5" Type="http://schemas.microsoft.com/office/2007/relationships/hdphoto" Target="../media/hdphoto17.wdp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9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12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13.emf"/><Relationship Id="rId15" Type="http://schemas.openxmlformats.org/officeDocument/2006/relationships/image" Target="../media/image15.emf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12.emf"/><Relationship Id="rId14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3" Type="http://schemas.openxmlformats.org/officeDocument/2006/relationships/image" Target="../media/image52.png"/><Relationship Id="rId7" Type="http://schemas.openxmlformats.org/officeDocument/2006/relationships/customXml" Target="../ink/ink44.xml"/><Relationship Id="rId12" Type="http://schemas.openxmlformats.org/officeDocument/2006/relationships/image" Target="../media/image76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5.png"/><Relationship Id="rId11" Type="http://schemas.openxmlformats.org/officeDocument/2006/relationships/customXml" Target="../ink/ink45.xml"/><Relationship Id="rId5" Type="http://schemas.openxmlformats.org/officeDocument/2006/relationships/image" Target="../media/image54.png"/><Relationship Id="rId10" Type="http://schemas.openxmlformats.org/officeDocument/2006/relationships/image" Target="../media/image75.emf"/><Relationship Id="rId4" Type="http://schemas.openxmlformats.org/officeDocument/2006/relationships/image" Target="../media/image53.png"/><Relationship Id="rId14" Type="http://schemas.openxmlformats.org/officeDocument/2006/relationships/image" Target="../media/image7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customXml" Target="../ink/ink47.xml"/><Relationship Id="rId7" Type="http://schemas.openxmlformats.org/officeDocument/2006/relationships/customXml" Target="../ink/ink48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9.emf"/><Relationship Id="rId10" Type="http://schemas.openxmlformats.org/officeDocument/2006/relationships/image" Target="../media/image81.emf"/><Relationship Id="rId9" Type="http://schemas.openxmlformats.org/officeDocument/2006/relationships/customXml" Target="../ink/ink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60.png"/><Relationship Id="rId7" Type="http://schemas.openxmlformats.org/officeDocument/2006/relationships/image" Target="../media/image56.emf"/><Relationship Id="rId12" Type="http://schemas.openxmlformats.org/officeDocument/2006/relationships/customXml" Target="../ink/ink53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60.emf"/><Relationship Id="rId10" Type="http://schemas.openxmlformats.org/officeDocument/2006/relationships/customXml" Target="../ink/ink52.xml"/><Relationship Id="rId4" Type="http://schemas.openxmlformats.org/officeDocument/2006/relationships/customXml" Target="../ink/ink50.xml"/><Relationship Id="rId9" Type="http://schemas.openxmlformats.org/officeDocument/2006/relationships/image" Target="../media/image59.emf"/><Relationship Id="rId14" Type="http://schemas.openxmlformats.org/officeDocument/2006/relationships/image" Target="../media/image6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67.emf"/><Relationship Id="rId18" Type="http://schemas.openxmlformats.org/officeDocument/2006/relationships/customXml" Target="../ink/ink60.xml"/><Relationship Id="rId3" Type="http://schemas.openxmlformats.org/officeDocument/2006/relationships/image" Target="../media/image62.png"/><Relationship Id="rId21" Type="http://schemas.openxmlformats.org/officeDocument/2006/relationships/image" Target="../media/image71.emf"/><Relationship Id="rId7" Type="http://schemas.openxmlformats.org/officeDocument/2006/relationships/image" Target="../media/image64.emf"/><Relationship Id="rId12" Type="http://schemas.openxmlformats.org/officeDocument/2006/relationships/customXml" Target="../ink/ink57.xml"/><Relationship Id="rId17" Type="http://schemas.openxmlformats.org/officeDocument/2006/relationships/image" Target="../media/image69.emf"/><Relationship Id="rId2" Type="http://schemas.openxmlformats.org/officeDocument/2006/relationships/image" Target="../media/image61.png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66.emf"/><Relationship Id="rId15" Type="http://schemas.openxmlformats.org/officeDocument/2006/relationships/image" Target="../media/image68.emf"/><Relationship Id="rId10" Type="http://schemas.openxmlformats.org/officeDocument/2006/relationships/customXml" Target="../ink/ink56.xml"/><Relationship Id="rId19" Type="http://schemas.openxmlformats.org/officeDocument/2006/relationships/image" Target="../media/image70.emf"/><Relationship Id="rId4" Type="http://schemas.openxmlformats.org/officeDocument/2006/relationships/customXml" Target="../ink/ink54.xml"/><Relationship Id="rId9" Type="http://schemas.openxmlformats.org/officeDocument/2006/relationships/image" Target="../media/image65.emf"/><Relationship Id="rId14" Type="http://schemas.openxmlformats.org/officeDocument/2006/relationships/customXml" Target="../ink/ink5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83.emf"/><Relationship Id="rId3" Type="http://schemas.openxmlformats.org/officeDocument/2006/relationships/image" Target="../media/image64.png"/><Relationship Id="rId7" Type="http://schemas.openxmlformats.org/officeDocument/2006/relationships/image" Target="../media/image74.emf"/><Relationship Id="rId12" Type="http://schemas.openxmlformats.org/officeDocument/2006/relationships/customXml" Target="../ink/ink65.xml"/><Relationship Id="rId17" Type="http://schemas.openxmlformats.org/officeDocument/2006/relationships/image" Target="../media/image85.emf"/><Relationship Id="rId2" Type="http://schemas.openxmlformats.org/officeDocument/2006/relationships/image" Target="../media/image63.png"/><Relationship Id="rId16" Type="http://schemas.openxmlformats.org/officeDocument/2006/relationships/customXml" Target="../ink/ink67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82.emf"/><Relationship Id="rId15" Type="http://schemas.openxmlformats.org/officeDocument/2006/relationships/image" Target="../media/image84.emf"/><Relationship Id="rId10" Type="http://schemas.openxmlformats.org/officeDocument/2006/relationships/customXml" Target="../ink/ink64.xml"/><Relationship Id="rId4" Type="http://schemas.openxmlformats.org/officeDocument/2006/relationships/customXml" Target="../ink/ink62.xml"/><Relationship Id="rId9" Type="http://schemas.openxmlformats.org/officeDocument/2006/relationships/image" Target="../media/image78.emf"/><Relationship Id="rId14" Type="http://schemas.openxmlformats.org/officeDocument/2006/relationships/customXml" Target="../ink/ink6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72.xml"/><Relationship Id="rId3" Type="http://schemas.openxmlformats.org/officeDocument/2006/relationships/customXml" Target="../ink/ink68.xml"/><Relationship Id="rId7" Type="http://schemas.openxmlformats.org/officeDocument/2006/relationships/customXml" Target="../ink/ink69.xml"/><Relationship Id="rId12" Type="http://schemas.openxmlformats.org/officeDocument/2006/relationships/image" Target="../media/image90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7.emf"/><Relationship Id="rId11" Type="http://schemas.openxmlformats.org/officeDocument/2006/relationships/customXml" Target="../ink/ink71.xml"/><Relationship Id="rId10" Type="http://schemas.openxmlformats.org/officeDocument/2006/relationships/image" Target="../media/image89.emf"/><Relationship Id="rId9" Type="http://schemas.openxmlformats.org/officeDocument/2006/relationships/customXml" Target="../ink/ink70.xml"/><Relationship Id="rId14" Type="http://schemas.openxmlformats.org/officeDocument/2006/relationships/image" Target="../media/image9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96.emf"/><Relationship Id="rId3" Type="http://schemas.openxmlformats.org/officeDocument/2006/relationships/image" Target="../media/image67.png"/><Relationship Id="rId7" Type="http://schemas.openxmlformats.org/officeDocument/2006/relationships/image" Target="../media/image93.emf"/><Relationship Id="rId12" Type="http://schemas.openxmlformats.org/officeDocument/2006/relationships/customXml" Target="../ink/ink76.xml"/><Relationship Id="rId17" Type="http://schemas.openxmlformats.org/officeDocument/2006/relationships/image" Target="../media/image98.emf"/><Relationship Id="rId2" Type="http://schemas.openxmlformats.org/officeDocument/2006/relationships/image" Target="../media/image66.png"/><Relationship Id="rId16" Type="http://schemas.openxmlformats.org/officeDocument/2006/relationships/customXml" Target="../ink/ink78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95.emf"/><Relationship Id="rId15" Type="http://schemas.openxmlformats.org/officeDocument/2006/relationships/image" Target="../media/image97.emf"/><Relationship Id="rId10" Type="http://schemas.openxmlformats.org/officeDocument/2006/relationships/customXml" Target="../ink/ink75.xml"/><Relationship Id="rId4" Type="http://schemas.openxmlformats.org/officeDocument/2006/relationships/customXml" Target="../ink/ink73.xml"/><Relationship Id="rId9" Type="http://schemas.openxmlformats.org/officeDocument/2006/relationships/image" Target="../media/image94.emf"/><Relationship Id="rId14" Type="http://schemas.openxmlformats.org/officeDocument/2006/relationships/customXml" Target="../ink/ink7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emf"/><Relationship Id="rId13" Type="http://schemas.openxmlformats.org/officeDocument/2006/relationships/customXml" Target="../ink/ink83.xml"/><Relationship Id="rId3" Type="http://schemas.openxmlformats.org/officeDocument/2006/relationships/customXml" Target="../ink/ink79.xml"/><Relationship Id="rId7" Type="http://schemas.openxmlformats.org/officeDocument/2006/relationships/customXml" Target="../ink/ink80.xml"/><Relationship Id="rId12" Type="http://schemas.openxmlformats.org/officeDocument/2006/relationships/image" Target="../media/image98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50.emf"/><Relationship Id="rId11" Type="http://schemas.openxmlformats.org/officeDocument/2006/relationships/customXml" Target="../ink/ink82.xml"/><Relationship Id="rId15" Type="http://schemas.openxmlformats.org/officeDocument/2006/relationships/customXml" Target="../ink/ink84.xml"/><Relationship Id="rId10" Type="http://schemas.openxmlformats.org/officeDocument/2006/relationships/image" Target="../media/image970.emf"/><Relationship Id="rId9" Type="http://schemas.openxmlformats.org/officeDocument/2006/relationships/customXml" Target="../ink/ink81.xml"/><Relationship Id="rId14" Type="http://schemas.openxmlformats.org/officeDocument/2006/relationships/image" Target="../media/image9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69.png"/><Relationship Id="rId7" Type="http://schemas.openxmlformats.org/officeDocument/2006/relationships/image" Target="../media/image102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85.xml"/><Relationship Id="rId9" Type="http://schemas.openxmlformats.org/officeDocument/2006/relationships/image" Target="../media/image10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image" Target="../media/image71.png"/><Relationship Id="rId7" Type="http://schemas.openxmlformats.org/officeDocument/2006/relationships/image" Target="../media/image72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87.xml"/><Relationship Id="rId9" Type="http://schemas.openxmlformats.org/officeDocument/2006/relationships/image" Target="../media/image7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92.emf"/><Relationship Id="rId3" Type="http://schemas.openxmlformats.org/officeDocument/2006/relationships/image" Target="../media/image76.png"/><Relationship Id="rId7" Type="http://schemas.openxmlformats.org/officeDocument/2006/relationships/image" Target="../media/image111.emf"/><Relationship Id="rId12" Type="http://schemas.openxmlformats.org/officeDocument/2006/relationships/customXml" Target="../ink/ink92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86.emf"/><Relationship Id="rId10" Type="http://schemas.openxmlformats.org/officeDocument/2006/relationships/customXml" Target="../ink/ink91.xml"/><Relationship Id="rId4" Type="http://schemas.openxmlformats.org/officeDocument/2006/relationships/customXml" Target="../ink/ink89.xml"/><Relationship Id="rId9" Type="http://schemas.openxmlformats.org/officeDocument/2006/relationships/image" Target="../media/image11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7" Type="http://schemas.openxmlformats.org/officeDocument/2006/relationships/image" Target="../media/image101.emf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94.xml"/><Relationship Id="rId5" Type="http://schemas.openxmlformats.org/officeDocument/2006/relationships/image" Target="../media/image10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7" Type="http://schemas.openxmlformats.org/officeDocument/2006/relationships/image" Target="../media/image105.emf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96.xml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0" Type="http://schemas.openxmlformats.org/officeDocument/2006/relationships/customXml" Target="../ink/ink98.xml"/><Relationship Id="rId9" Type="http://schemas.openxmlformats.org/officeDocument/2006/relationships/image" Target="../media/image10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emf"/><Relationship Id="rId18" Type="http://schemas.openxmlformats.org/officeDocument/2006/relationships/customXml" Target="../ink/ink11.xml"/><Relationship Id="rId3" Type="http://schemas.microsoft.com/office/2007/relationships/hdphoto" Target="../media/hdphoto2.wdp"/><Relationship Id="rId21" Type="http://schemas.openxmlformats.org/officeDocument/2006/relationships/image" Target="../media/image23.emf"/><Relationship Id="rId12" Type="http://schemas.openxmlformats.org/officeDocument/2006/relationships/customXml" Target="../ink/ink8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image" Target="../media/image11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6.xml"/><Relationship Id="rId11" Type="http://schemas.openxmlformats.org/officeDocument/2006/relationships/image" Target="../media/image120.emf"/><Relationship Id="rId24" Type="http://schemas.openxmlformats.org/officeDocument/2006/relationships/customXml" Target="../ink/ink14.xml"/><Relationship Id="rId5" Type="http://schemas.openxmlformats.org/officeDocument/2006/relationships/image" Target="../media/image13.png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10" Type="http://schemas.openxmlformats.org/officeDocument/2006/relationships/customXml" Target="../ink/ink7.xml"/><Relationship Id="rId19" Type="http://schemas.openxmlformats.org/officeDocument/2006/relationships/image" Target="../media/image22.emf"/><Relationship Id="rId4" Type="http://schemas.openxmlformats.org/officeDocument/2006/relationships/image" Target="../media/image12.png"/><Relationship Id="rId9" Type="http://schemas.openxmlformats.org/officeDocument/2006/relationships/image" Target="../media/image110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emf"/><Relationship Id="rId3" Type="http://schemas.microsoft.com/office/2007/relationships/hdphoto" Target="../media/hdphoto3.wdp"/><Relationship Id="rId12" Type="http://schemas.openxmlformats.org/officeDocument/2006/relationships/customXml" Target="../ink/ink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5.xml"/><Relationship Id="rId11" Type="http://schemas.openxmlformats.org/officeDocument/2006/relationships/image" Target="../media/image29.emf"/><Relationship Id="rId5" Type="http://schemas.microsoft.com/office/2007/relationships/hdphoto" Target="../media/hdphoto4.wdp"/><Relationship Id="rId10" Type="http://schemas.openxmlformats.org/officeDocument/2006/relationships/customXml" Target="../ink/ink16.xml"/><Relationship Id="rId4" Type="http://schemas.openxmlformats.org/officeDocument/2006/relationships/image" Target="../media/image15.png"/><Relationship Id="rId9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09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827584" y="1336537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718861" y="1954298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실행 </a:t>
            </a:r>
            <a:r>
              <a:rPr lang="ko-KR" alt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제어문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726074"/>
      </p:ext>
    </p:extLst>
  </p:cSld>
  <p:clrMapOvr>
    <a:masterClrMapping/>
  </p:clrMapOvr>
  <p:transition advTm="1066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5"/>
            <a:ext cx="8136904" cy="399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44058"/>
            <a:ext cx="61245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1909" y="1700808"/>
            <a:ext cx="2468946" cy="276999"/>
          </a:xfrm>
          <a:prstGeom prst="rect">
            <a:avLst/>
          </a:prstGeom>
          <a:solidFill>
            <a:srgbClr val="FFFF00">
              <a:alpha val="68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ko-KR" altLang="en-US" sz="1200" dirty="0"/>
              <a:t>억</a:t>
            </a:r>
            <a:r>
              <a:rPr lang="en-US" altLang="ko-KR" sz="1200" b="1" dirty="0"/>
              <a:t>9</a:t>
            </a:r>
            <a:r>
              <a:rPr lang="ko-KR" altLang="en-US" sz="1200" dirty="0"/>
              <a:t>천 초과 이면서 </a:t>
            </a:r>
            <a:r>
              <a:rPr lang="en-US" altLang="ko-KR" sz="1200" b="1" dirty="0"/>
              <a:t>2</a:t>
            </a:r>
            <a:r>
              <a:rPr lang="ko-KR" altLang="en-US" sz="1200" dirty="0"/>
              <a:t>억</a:t>
            </a:r>
            <a:r>
              <a:rPr lang="en-US" altLang="ko-KR" sz="1200" b="1" dirty="0"/>
              <a:t>4</a:t>
            </a:r>
            <a:r>
              <a:rPr lang="ko-KR" altLang="en-US" sz="1200" dirty="0"/>
              <a:t>천 미만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781800" y="1895475"/>
            <a:ext cx="1748141" cy="3981450"/>
          </a:xfrm>
          <a:custGeom>
            <a:avLst/>
            <a:gdLst>
              <a:gd name="connsiteX0" fmla="*/ 0 w 1748141"/>
              <a:gd name="connsiteY0" fmla="*/ 0 h 3981450"/>
              <a:gd name="connsiteX1" fmla="*/ 171450 w 1748141"/>
              <a:gd name="connsiteY1" fmla="*/ 28575 h 3981450"/>
              <a:gd name="connsiteX2" fmla="*/ 219075 w 1748141"/>
              <a:gd name="connsiteY2" fmla="*/ 47625 h 3981450"/>
              <a:gd name="connsiteX3" fmla="*/ 438150 w 1748141"/>
              <a:gd name="connsiteY3" fmla="*/ 85725 h 3981450"/>
              <a:gd name="connsiteX4" fmla="*/ 495300 w 1748141"/>
              <a:gd name="connsiteY4" fmla="*/ 104775 h 3981450"/>
              <a:gd name="connsiteX5" fmla="*/ 542925 w 1748141"/>
              <a:gd name="connsiteY5" fmla="*/ 123825 h 3981450"/>
              <a:gd name="connsiteX6" fmla="*/ 657225 w 1748141"/>
              <a:gd name="connsiteY6" fmla="*/ 161925 h 3981450"/>
              <a:gd name="connsiteX7" fmla="*/ 762000 w 1748141"/>
              <a:gd name="connsiteY7" fmla="*/ 200025 h 3981450"/>
              <a:gd name="connsiteX8" fmla="*/ 790575 w 1748141"/>
              <a:gd name="connsiteY8" fmla="*/ 209550 h 3981450"/>
              <a:gd name="connsiteX9" fmla="*/ 828675 w 1748141"/>
              <a:gd name="connsiteY9" fmla="*/ 228600 h 3981450"/>
              <a:gd name="connsiteX10" fmla="*/ 847725 w 1748141"/>
              <a:gd name="connsiteY10" fmla="*/ 257175 h 3981450"/>
              <a:gd name="connsiteX11" fmla="*/ 876300 w 1748141"/>
              <a:gd name="connsiteY11" fmla="*/ 266700 h 3981450"/>
              <a:gd name="connsiteX12" fmla="*/ 923925 w 1748141"/>
              <a:gd name="connsiteY12" fmla="*/ 295275 h 3981450"/>
              <a:gd name="connsiteX13" fmla="*/ 971550 w 1748141"/>
              <a:gd name="connsiteY13" fmla="*/ 352425 h 3981450"/>
              <a:gd name="connsiteX14" fmla="*/ 1047750 w 1748141"/>
              <a:gd name="connsiteY14" fmla="*/ 409575 h 3981450"/>
              <a:gd name="connsiteX15" fmla="*/ 1076325 w 1748141"/>
              <a:gd name="connsiteY15" fmla="*/ 457200 h 3981450"/>
              <a:gd name="connsiteX16" fmla="*/ 1104900 w 1748141"/>
              <a:gd name="connsiteY16" fmla="*/ 485775 h 3981450"/>
              <a:gd name="connsiteX17" fmla="*/ 1152525 w 1748141"/>
              <a:gd name="connsiteY17" fmla="*/ 542925 h 3981450"/>
              <a:gd name="connsiteX18" fmla="*/ 1181100 w 1748141"/>
              <a:gd name="connsiteY18" fmla="*/ 600075 h 3981450"/>
              <a:gd name="connsiteX19" fmla="*/ 1219200 w 1748141"/>
              <a:gd name="connsiteY19" fmla="*/ 638175 h 3981450"/>
              <a:gd name="connsiteX20" fmla="*/ 1238250 w 1748141"/>
              <a:gd name="connsiteY20" fmla="*/ 666750 h 3981450"/>
              <a:gd name="connsiteX21" fmla="*/ 1266825 w 1748141"/>
              <a:gd name="connsiteY21" fmla="*/ 704850 h 3981450"/>
              <a:gd name="connsiteX22" fmla="*/ 1323975 w 1748141"/>
              <a:gd name="connsiteY22" fmla="*/ 800100 h 3981450"/>
              <a:gd name="connsiteX23" fmla="*/ 1400175 w 1748141"/>
              <a:gd name="connsiteY23" fmla="*/ 876300 h 3981450"/>
              <a:gd name="connsiteX24" fmla="*/ 1457325 w 1748141"/>
              <a:gd name="connsiteY24" fmla="*/ 962025 h 3981450"/>
              <a:gd name="connsiteX25" fmla="*/ 1476375 w 1748141"/>
              <a:gd name="connsiteY25" fmla="*/ 990600 h 3981450"/>
              <a:gd name="connsiteX26" fmla="*/ 1533525 w 1748141"/>
              <a:gd name="connsiteY26" fmla="*/ 1066800 h 3981450"/>
              <a:gd name="connsiteX27" fmla="*/ 1600200 w 1748141"/>
              <a:gd name="connsiteY27" fmla="*/ 1162050 h 3981450"/>
              <a:gd name="connsiteX28" fmla="*/ 1628775 w 1748141"/>
              <a:gd name="connsiteY28" fmla="*/ 1238250 h 3981450"/>
              <a:gd name="connsiteX29" fmla="*/ 1647825 w 1748141"/>
              <a:gd name="connsiteY29" fmla="*/ 1295400 h 3981450"/>
              <a:gd name="connsiteX30" fmla="*/ 1666875 w 1748141"/>
              <a:gd name="connsiteY30" fmla="*/ 1333500 h 3981450"/>
              <a:gd name="connsiteX31" fmla="*/ 1695450 w 1748141"/>
              <a:gd name="connsiteY31" fmla="*/ 1438275 h 3981450"/>
              <a:gd name="connsiteX32" fmla="*/ 1714500 w 1748141"/>
              <a:gd name="connsiteY32" fmla="*/ 1476375 h 3981450"/>
              <a:gd name="connsiteX33" fmla="*/ 1733550 w 1748141"/>
              <a:gd name="connsiteY33" fmla="*/ 1609725 h 3981450"/>
              <a:gd name="connsiteX34" fmla="*/ 1733550 w 1748141"/>
              <a:gd name="connsiteY34" fmla="*/ 2209800 h 3981450"/>
              <a:gd name="connsiteX35" fmla="*/ 1695450 w 1748141"/>
              <a:gd name="connsiteY35" fmla="*/ 2295525 h 3981450"/>
              <a:gd name="connsiteX36" fmla="*/ 1676400 w 1748141"/>
              <a:gd name="connsiteY36" fmla="*/ 2362200 h 3981450"/>
              <a:gd name="connsiteX37" fmla="*/ 1647825 w 1748141"/>
              <a:gd name="connsiteY37" fmla="*/ 2447925 h 3981450"/>
              <a:gd name="connsiteX38" fmla="*/ 1628775 w 1748141"/>
              <a:gd name="connsiteY38" fmla="*/ 2524125 h 3981450"/>
              <a:gd name="connsiteX39" fmla="*/ 1571625 w 1748141"/>
              <a:gd name="connsiteY39" fmla="*/ 2609850 h 3981450"/>
              <a:gd name="connsiteX40" fmla="*/ 1524000 w 1748141"/>
              <a:gd name="connsiteY40" fmla="*/ 2771775 h 3981450"/>
              <a:gd name="connsiteX41" fmla="*/ 1504950 w 1748141"/>
              <a:gd name="connsiteY41" fmla="*/ 2828925 h 3981450"/>
              <a:gd name="connsiteX42" fmla="*/ 1466850 w 1748141"/>
              <a:gd name="connsiteY42" fmla="*/ 2990850 h 3981450"/>
              <a:gd name="connsiteX43" fmla="*/ 1428750 w 1748141"/>
              <a:gd name="connsiteY43" fmla="*/ 3105150 h 3981450"/>
              <a:gd name="connsiteX44" fmla="*/ 1381125 w 1748141"/>
              <a:gd name="connsiteY44" fmla="*/ 3276600 h 3981450"/>
              <a:gd name="connsiteX45" fmla="*/ 1333500 w 1748141"/>
              <a:gd name="connsiteY45" fmla="*/ 3371850 h 3981450"/>
              <a:gd name="connsiteX46" fmla="*/ 1323975 w 1748141"/>
              <a:gd name="connsiteY46" fmla="*/ 3400425 h 3981450"/>
              <a:gd name="connsiteX47" fmla="*/ 1304925 w 1748141"/>
              <a:gd name="connsiteY47" fmla="*/ 3429000 h 3981450"/>
              <a:gd name="connsiteX48" fmla="*/ 1257300 w 1748141"/>
              <a:gd name="connsiteY48" fmla="*/ 3524250 h 3981450"/>
              <a:gd name="connsiteX49" fmla="*/ 1209675 w 1748141"/>
              <a:gd name="connsiteY49" fmla="*/ 3571875 h 3981450"/>
              <a:gd name="connsiteX50" fmla="*/ 1171575 w 1748141"/>
              <a:gd name="connsiteY50" fmla="*/ 3629025 h 3981450"/>
              <a:gd name="connsiteX51" fmla="*/ 1152525 w 1748141"/>
              <a:gd name="connsiteY51" fmla="*/ 3657600 h 3981450"/>
              <a:gd name="connsiteX52" fmla="*/ 1123950 w 1748141"/>
              <a:gd name="connsiteY52" fmla="*/ 3695700 h 3981450"/>
              <a:gd name="connsiteX53" fmla="*/ 1095375 w 1748141"/>
              <a:gd name="connsiteY53" fmla="*/ 3724275 h 3981450"/>
              <a:gd name="connsiteX54" fmla="*/ 1066800 w 1748141"/>
              <a:gd name="connsiteY54" fmla="*/ 3762375 h 3981450"/>
              <a:gd name="connsiteX55" fmla="*/ 1028700 w 1748141"/>
              <a:gd name="connsiteY55" fmla="*/ 3790950 h 3981450"/>
              <a:gd name="connsiteX56" fmla="*/ 942975 w 1748141"/>
              <a:gd name="connsiteY56" fmla="*/ 3876675 h 3981450"/>
              <a:gd name="connsiteX57" fmla="*/ 914400 w 1748141"/>
              <a:gd name="connsiteY57" fmla="*/ 3905250 h 3981450"/>
              <a:gd name="connsiteX58" fmla="*/ 847725 w 1748141"/>
              <a:gd name="connsiteY58" fmla="*/ 3943350 h 3981450"/>
              <a:gd name="connsiteX59" fmla="*/ 819150 w 1748141"/>
              <a:gd name="connsiteY59" fmla="*/ 3962400 h 3981450"/>
              <a:gd name="connsiteX60" fmla="*/ 790575 w 1748141"/>
              <a:gd name="connsiteY60" fmla="*/ 398145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748141" h="3981450">
                <a:moveTo>
                  <a:pt x="0" y="0"/>
                </a:moveTo>
                <a:cubicBezTo>
                  <a:pt x="57150" y="9525"/>
                  <a:pt x="114834" y="16267"/>
                  <a:pt x="171450" y="28575"/>
                </a:cubicBezTo>
                <a:cubicBezTo>
                  <a:pt x="188158" y="32207"/>
                  <a:pt x="202357" y="44042"/>
                  <a:pt x="219075" y="47625"/>
                </a:cubicBezTo>
                <a:cubicBezTo>
                  <a:pt x="291551" y="63156"/>
                  <a:pt x="367833" y="62286"/>
                  <a:pt x="438150" y="85725"/>
                </a:cubicBezTo>
                <a:cubicBezTo>
                  <a:pt x="457200" y="92075"/>
                  <a:pt x="476429" y="97913"/>
                  <a:pt x="495300" y="104775"/>
                </a:cubicBezTo>
                <a:cubicBezTo>
                  <a:pt x="511368" y="110618"/>
                  <a:pt x="526802" y="118134"/>
                  <a:pt x="542925" y="123825"/>
                </a:cubicBezTo>
                <a:cubicBezTo>
                  <a:pt x="580796" y="137191"/>
                  <a:pt x="619125" y="149225"/>
                  <a:pt x="657225" y="161925"/>
                </a:cubicBezTo>
                <a:cubicBezTo>
                  <a:pt x="777293" y="201948"/>
                  <a:pt x="655969" y="160263"/>
                  <a:pt x="762000" y="200025"/>
                </a:cubicBezTo>
                <a:cubicBezTo>
                  <a:pt x="771401" y="203550"/>
                  <a:pt x="781347" y="205595"/>
                  <a:pt x="790575" y="209550"/>
                </a:cubicBezTo>
                <a:cubicBezTo>
                  <a:pt x="803626" y="215143"/>
                  <a:pt x="815975" y="222250"/>
                  <a:pt x="828675" y="228600"/>
                </a:cubicBezTo>
                <a:cubicBezTo>
                  <a:pt x="835025" y="238125"/>
                  <a:pt x="838786" y="250024"/>
                  <a:pt x="847725" y="257175"/>
                </a:cubicBezTo>
                <a:cubicBezTo>
                  <a:pt x="855565" y="263447"/>
                  <a:pt x="867320" y="262210"/>
                  <a:pt x="876300" y="266700"/>
                </a:cubicBezTo>
                <a:cubicBezTo>
                  <a:pt x="892859" y="274979"/>
                  <a:pt x="909114" y="284167"/>
                  <a:pt x="923925" y="295275"/>
                </a:cubicBezTo>
                <a:cubicBezTo>
                  <a:pt x="986342" y="342088"/>
                  <a:pt x="923147" y="304022"/>
                  <a:pt x="971550" y="352425"/>
                </a:cubicBezTo>
                <a:cubicBezTo>
                  <a:pt x="994176" y="375051"/>
                  <a:pt x="1021370" y="391988"/>
                  <a:pt x="1047750" y="409575"/>
                </a:cubicBezTo>
                <a:cubicBezTo>
                  <a:pt x="1057275" y="425450"/>
                  <a:pt x="1065217" y="442389"/>
                  <a:pt x="1076325" y="457200"/>
                </a:cubicBezTo>
                <a:cubicBezTo>
                  <a:pt x="1084407" y="467976"/>
                  <a:pt x="1095951" y="475707"/>
                  <a:pt x="1104900" y="485775"/>
                </a:cubicBezTo>
                <a:cubicBezTo>
                  <a:pt x="1121375" y="504309"/>
                  <a:pt x="1138770" y="522292"/>
                  <a:pt x="1152525" y="542925"/>
                </a:cubicBezTo>
                <a:cubicBezTo>
                  <a:pt x="1164339" y="560646"/>
                  <a:pt x="1168886" y="582627"/>
                  <a:pt x="1181100" y="600075"/>
                </a:cubicBezTo>
                <a:cubicBezTo>
                  <a:pt x="1191400" y="614789"/>
                  <a:pt x="1207511" y="624538"/>
                  <a:pt x="1219200" y="638175"/>
                </a:cubicBezTo>
                <a:cubicBezTo>
                  <a:pt x="1226650" y="646867"/>
                  <a:pt x="1231596" y="657435"/>
                  <a:pt x="1238250" y="666750"/>
                </a:cubicBezTo>
                <a:cubicBezTo>
                  <a:pt x="1247477" y="679668"/>
                  <a:pt x="1258240" y="691496"/>
                  <a:pt x="1266825" y="704850"/>
                </a:cubicBezTo>
                <a:cubicBezTo>
                  <a:pt x="1286847" y="735996"/>
                  <a:pt x="1294354" y="777884"/>
                  <a:pt x="1323975" y="800100"/>
                </a:cubicBezTo>
                <a:cubicBezTo>
                  <a:pt x="1378339" y="840873"/>
                  <a:pt x="1352158" y="816279"/>
                  <a:pt x="1400175" y="876300"/>
                </a:cubicBezTo>
                <a:cubicBezTo>
                  <a:pt x="1416803" y="942814"/>
                  <a:pt x="1397599" y="893767"/>
                  <a:pt x="1457325" y="962025"/>
                </a:cubicBezTo>
                <a:cubicBezTo>
                  <a:pt x="1464863" y="970640"/>
                  <a:pt x="1469642" y="981342"/>
                  <a:pt x="1476375" y="990600"/>
                </a:cubicBezTo>
                <a:cubicBezTo>
                  <a:pt x="1495049" y="1016277"/>
                  <a:pt x="1517190" y="1039575"/>
                  <a:pt x="1533525" y="1066800"/>
                </a:cubicBezTo>
                <a:cubicBezTo>
                  <a:pt x="1572560" y="1131858"/>
                  <a:pt x="1550535" y="1099969"/>
                  <a:pt x="1600200" y="1162050"/>
                </a:cubicBezTo>
                <a:cubicBezTo>
                  <a:pt x="1609725" y="1187450"/>
                  <a:pt x="1619651" y="1212703"/>
                  <a:pt x="1628775" y="1238250"/>
                </a:cubicBezTo>
                <a:cubicBezTo>
                  <a:pt x="1635529" y="1257161"/>
                  <a:pt x="1638845" y="1277439"/>
                  <a:pt x="1647825" y="1295400"/>
                </a:cubicBezTo>
                <a:cubicBezTo>
                  <a:pt x="1654175" y="1308100"/>
                  <a:pt x="1661602" y="1320317"/>
                  <a:pt x="1666875" y="1333500"/>
                </a:cubicBezTo>
                <a:cubicBezTo>
                  <a:pt x="1733671" y="1500489"/>
                  <a:pt x="1647621" y="1294787"/>
                  <a:pt x="1695450" y="1438275"/>
                </a:cubicBezTo>
                <a:cubicBezTo>
                  <a:pt x="1699940" y="1451745"/>
                  <a:pt x="1708150" y="1463675"/>
                  <a:pt x="1714500" y="1476375"/>
                </a:cubicBezTo>
                <a:cubicBezTo>
                  <a:pt x="1720850" y="1520825"/>
                  <a:pt x="1728200" y="1565144"/>
                  <a:pt x="1733550" y="1609725"/>
                </a:cubicBezTo>
                <a:cubicBezTo>
                  <a:pt x="1757005" y="1805186"/>
                  <a:pt x="1748551" y="2026782"/>
                  <a:pt x="1733550" y="2209800"/>
                </a:cubicBezTo>
                <a:cubicBezTo>
                  <a:pt x="1730995" y="2240966"/>
                  <a:pt x="1706430" y="2266246"/>
                  <a:pt x="1695450" y="2295525"/>
                </a:cubicBezTo>
                <a:cubicBezTo>
                  <a:pt x="1687334" y="2317168"/>
                  <a:pt x="1683294" y="2340138"/>
                  <a:pt x="1676400" y="2362200"/>
                </a:cubicBezTo>
                <a:cubicBezTo>
                  <a:pt x="1667416" y="2390950"/>
                  <a:pt x="1656324" y="2419028"/>
                  <a:pt x="1647825" y="2447925"/>
                </a:cubicBezTo>
                <a:cubicBezTo>
                  <a:pt x="1640437" y="2473043"/>
                  <a:pt x="1639923" y="2500435"/>
                  <a:pt x="1628775" y="2524125"/>
                </a:cubicBezTo>
                <a:cubicBezTo>
                  <a:pt x="1614152" y="2555199"/>
                  <a:pt x="1590675" y="2581275"/>
                  <a:pt x="1571625" y="2609850"/>
                </a:cubicBezTo>
                <a:cubicBezTo>
                  <a:pt x="1555750" y="2663825"/>
                  <a:pt x="1541791" y="2718401"/>
                  <a:pt x="1524000" y="2771775"/>
                </a:cubicBezTo>
                <a:cubicBezTo>
                  <a:pt x="1517650" y="2790825"/>
                  <a:pt x="1510124" y="2809523"/>
                  <a:pt x="1504950" y="2828925"/>
                </a:cubicBezTo>
                <a:cubicBezTo>
                  <a:pt x="1482485" y="2913170"/>
                  <a:pt x="1490974" y="2910436"/>
                  <a:pt x="1466850" y="2990850"/>
                </a:cubicBezTo>
                <a:cubicBezTo>
                  <a:pt x="1455310" y="3029317"/>
                  <a:pt x="1437462" y="3065945"/>
                  <a:pt x="1428750" y="3105150"/>
                </a:cubicBezTo>
                <a:cubicBezTo>
                  <a:pt x="1417872" y="3154100"/>
                  <a:pt x="1403824" y="3231202"/>
                  <a:pt x="1381125" y="3276600"/>
                </a:cubicBezTo>
                <a:cubicBezTo>
                  <a:pt x="1365250" y="3308350"/>
                  <a:pt x="1344725" y="3338174"/>
                  <a:pt x="1333500" y="3371850"/>
                </a:cubicBezTo>
                <a:cubicBezTo>
                  <a:pt x="1330325" y="3381375"/>
                  <a:pt x="1328465" y="3391445"/>
                  <a:pt x="1323975" y="3400425"/>
                </a:cubicBezTo>
                <a:cubicBezTo>
                  <a:pt x="1318855" y="3410664"/>
                  <a:pt x="1310045" y="3418761"/>
                  <a:pt x="1304925" y="3429000"/>
                </a:cubicBezTo>
                <a:cubicBezTo>
                  <a:pt x="1280890" y="3477069"/>
                  <a:pt x="1292624" y="3480095"/>
                  <a:pt x="1257300" y="3524250"/>
                </a:cubicBezTo>
                <a:cubicBezTo>
                  <a:pt x="1243275" y="3541781"/>
                  <a:pt x="1225550" y="3556000"/>
                  <a:pt x="1209675" y="3571875"/>
                </a:cubicBezTo>
                <a:cubicBezTo>
                  <a:pt x="1192359" y="3641140"/>
                  <a:pt x="1215428" y="3585172"/>
                  <a:pt x="1171575" y="3629025"/>
                </a:cubicBezTo>
                <a:cubicBezTo>
                  <a:pt x="1163480" y="3637120"/>
                  <a:pt x="1159179" y="3648285"/>
                  <a:pt x="1152525" y="3657600"/>
                </a:cubicBezTo>
                <a:cubicBezTo>
                  <a:pt x="1143298" y="3670518"/>
                  <a:pt x="1134281" y="3683647"/>
                  <a:pt x="1123950" y="3695700"/>
                </a:cubicBezTo>
                <a:cubicBezTo>
                  <a:pt x="1115184" y="3705927"/>
                  <a:pt x="1104141" y="3714048"/>
                  <a:pt x="1095375" y="3724275"/>
                </a:cubicBezTo>
                <a:cubicBezTo>
                  <a:pt x="1085044" y="3736328"/>
                  <a:pt x="1078025" y="3751150"/>
                  <a:pt x="1066800" y="3762375"/>
                </a:cubicBezTo>
                <a:cubicBezTo>
                  <a:pt x="1055575" y="3773600"/>
                  <a:pt x="1040365" y="3780182"/>
                  <a:pt x="1028700" y="3790950"/>
                </a:cubicBezTo>
                <a:cubicBezTo>
                  <a:pt x="999006" y="3818360"/>
                  <a:pt x="971550" y="3848100"/>
                  <a:pt x="942975" y="3876675"/>
                </a:cubicBezTo>
                <a:cubicBezTo>
                  <a:pt x="933450" y="3886200"/>
                  <a:pt x="925176" y="3897168"/>
                  <a:pt x="914400" y="3905250"/>
                </a:cubicBezTo>
                <a:cubicBezTo>
                  <a:pt x="822272" y="3974346"/>
                  <a:pt x="920451" y="3906987"/>
                  <a:pt x="847725" y="3943350"/>
                </a:cubicBezTo>
                <a:cubicBezTo>
                  <a:pt x="837486" y="3948470"/>
                  <a:pt x="829389" y="3957280"/>
                  <a:pt x="819150" y="3962400"/>
                </a:cubicBezTo>
                <a:cubicBezTo>
                  <a:pt x="787563" y="3978194"/>
                  <a:pt x="790575" y="3960220"/>
                  <a:pt x="790575" y="398145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34275" y="5629275"/>
            <a:ext cx="323850" cy="344568"/>
          </a:xfrm>
          <a:custGeom>
            <a:avLst/>
            <a:gdLst>
              <a:gd name="connsiteX0" fmla="*/ 57150 w 323850"/>
              <a:gd name="connsiteY0" fmla="*/ 0 h 344568"/>
              <a:gd name="connsiteX1" fmla="*/ 38100 w 323850"/>
              <a:gd name="connsiteY1" fmla="*/ 133350 h 344568"/>
              <a:gd name="connsiteX2" fmla="*/ 28575 w 323850"/>
              <a:gd name="connsiteY2" fmla="*/ 219075 h 344568"/>
              <a:gd name="connsiteX3" fmla="*/ 9525 w 323850"/>
              <a:gd name="connsiteY3" fmla="*/ 247650 h 344568"/>
              <a:gd name="connsiteX4" fmla="*/ 0 w 323850"/>
              <a:gd name="connsiteY4" fmla="*/ 276225 h 344568"/>
              <a:gd name="connsiteX5" fmla="*/ 9525 w 323850"/>
              <a:gd name="connsiteY5" fmla="*/ 342900 h 344568"/>
              <a:gd name="connsiteX6" fmla="*/ 19050 w 323850"/>
              <a:gd name="connsiteY6" fmla="*/ 314325 h 344568"/>
              <a:gd name="connsiteX7" fmla="*/ 57150 w 323850"/>
              <a:gd name="connsiteY7" fmla="*/ 285750 h 344568"/>
              <a:gd name="connsiteX8" fmla="*/ 76200 w 323850"/>
              <a:gd name="connsiteY8" fmla="*/ 257175 h 344568"/>
              <a:gd name="connsiteX9" fmla="*/ 161925 w 323850"/>
              <a:gd name="connsiteY9" fmla="*/ 200025 h 344568"/>
              <a:gd name="connsiteX10" fmla="*/ 266700 w 323850"/>
              <a:gd name="connsiteY10" fmla="*/ 142875 h 344568"/>
              <a:gd name="connsiteX11" fmla="*/ 304800 w 323850"/>
              <a:gd name="connsiteY11" fmla="*/ 133350 h 344568"/>
              <a:gd name="connsiteX12" fmla="*/ 323850 w 323850"/>
              <a:gd name="connsiteY12" fmla="*/ 133350 h 34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850" h="344568">
                <a:moveTo>
                  <a:pt x="57150" y="0"/>
                </a:moveTo>
                <a:cubicBezTo>
                  <a:pt x="50800" y="44450"/>
                  <a:pt x="43059" y="88723"/>
                  <a:pt x="38100" y="133350"/>
                </a:cubicBezTo>
                <a:cubicBezTo>
                  <a:pt x="34925" y="161925"/>
                  <a:pt x="35548" y="191183"/>
                  <a:pt x="28575" y="219075"/>
                </a:cubicBezTo>
                <a:cubicBezTo>
                  <a:pt x="25799" y="230181"/>
                  <a:pt x="14645" y="237411"/>
                  <a:pt x="9525" y="247650"/>
                </a:cubicBezTo>
                <a:cubicBezTo>
                  <a:pt x="5035" y="256630"/>
                  <a:pt x="3175" y="266700"/>
                  <a:pt x="0" y="276225"/>
                </a:cubicBezTo>
                <a:cubicBezTo>
                  <a:pt x="3175" y="298450"/>
                  <a:pt x="-515" y="322820"/>
                  <a:pt x="9525" y="342900"/>
                </a:cubicBezTo>
                <a:cubicBezTo>
                  <a:pt x="14015" y="351880"/>
                  <a:pt x="12622" y="322038"/>
                  <a:pt x="19050" y="314325"/>
                </a:cubicBezTo>
                <a:cubicBezTo>
                  <a:pt x="29213" y="302129"/>
                  <a:pt x="45925" y="296975"/>
                  <a:pt x="57150" y="285750"/>
                </a:cubicBezTo>
                <a:cubicBezTo>
                  <a:pt x="65245" y="277655"/>
                  <a:pt x="68105" y="265270"/>
                  <a:pt x="76200" y="257175"/>
                </a:cubicBezTo>
                <a:cubicBezTo>
                  <a:pt x="118565" y="214810"/>
                  <a:pt x="117059" y="224951"/>
                  <a:pt x="161925" y="200025"/>
                </a:cubicBezTo>
                <a:cubicBezTo>
                  <a:pt x="205451" y="175844"/>
                  <a:pt x="218718" y="162068"/>
                  <a:pt x="266700" y="142875"/>
                </a:cubicBezTo>
                <a:cubicBezTo>
                  <a:pt x="278855" y="138013"/>
                  <a:pt x="291887" y="135502"/>
                  <a:pt x="304800" y="133350"/>
                </a:cubicBezTo>
                <a:cubicBezTo>
                  <a:pt x="311064" y="132306"/>
                  <a:pt x="317500" y="133350"/>
                  <a:pt x="323850" y="13335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2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89"/>
    </mc:Choice>
    <mc:Fallback xmlns="">
      <p:transition spd="slow" advTm="5258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148546"/>
            <a:ext cx="8352928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{width:130px;color:#505050;font-size:1.2em}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div {width:400px;background:#</a:t>
            </a:r>
            <a:r>
              <a:rPr lang="en-US" altLang="ko-KR" sz="14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ddccaa;border:thin</a:t>
            </a:r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#9390aa dashed;padding:3px}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상가임대차 환산보증금 안내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 action="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07_if.php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method="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label&gt;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대상지역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name="town"&gt;&lt;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점포 보증금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name="money"&gt;&lt;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점포 임대료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rentpay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 &lt;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&lt;button&gt;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계산결과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&lt;/button&gt;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&lt;/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div&gt;</a:t>
            </a:r>
          </a:p>
          <a:p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&lt;/form&gt;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4634" y="1160160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07_in.html</a:t>
            </a:r>
            <a:endParaRPr lang="ko-KR" altLang="en-US" sz="12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71263" y="48558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6620760" y="5345668"/>
              <a:ext cx="360" cy="36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2480" y="5337388"/>
                <a:ext cx="16920" cy="169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571763"/>
            <a:ext cx="2635427" cy="178345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963994" y="5629320"/>
            <a:ext cx="153599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보증금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50,000,000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임대료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200,000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4577556" y="5661756"/>
            <a:ext cx="642516" cy="65798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7756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51"/>
    </mc:Choice>
    <mc:Fallback xmlns="">
      <p:transition spd="slow" advTm="9505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7848872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$a=$_GET["town"];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$b=$_GET["money"];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$c=$_GET["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rentpay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"];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$tot=$b+($c*100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"&lt;h1&gt;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귀하의 환산보증금은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$tot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.&lt;/h1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if($a=="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and $tot&lt;=240000000)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서울지역 환산보증금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$tot 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&lt;p&gt;";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소액임차인 대상입니다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if($a=="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과밀억제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and $tot&lt;=190000000)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과밀억제지역 환산보증금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$tot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&lt;p&gt;";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소액임차인 대상입니다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소액임차인 대상이 아닙니다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713" y="1067594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07_if.php </a:t>
            </a:r>
            <a:endParaRPr lang="ko-KR" altLang="en-US" sz="12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71263" y="48558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13" y="4005064"/>
            <a:ext cx="3475335" cy="162870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4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8"/>
    </mc:Choice>
    <mc:Fallback xmlns="">
      <p:transition spd="slow" advTm="8700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89924"/>
            <a:ext cx="6667500" cy="2209800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671263" y="48558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환산보증금</a:t>
              </a:r>
              <a:endPara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107062"/>
            <a:ext cx="61245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41"/>
    </mc:Choice>
    <mc:Fallback xmlns="">
      <p:transition spd="slow" advTm="7464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227687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24992" y="3068960"/>
            <a:ext cx="7930852" cy="832947"/>
            <a:chOff x="233" y="1451"/>
            <a:chExt cx="4788" cy="568"/>
          </a:xfrm>
        </p:grpSpPr>
        <p:pic>
          <p:nvPicPr>
            <p:cNvPr id="6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Switch-case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04062" y="3201684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Switch – case / break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23528" y="3964205"/>
            <a:ext cx="7930852" cy="832947"/>
            <a:chOff x="233" y="1451"/>
            <a:chExt cx="4788" cy="568"/>
          </a:xfrm>
        </p:grpSpPr>
        <p:pic>
          <p:nvPicPr>
            <p:cNvPr id="16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프로그램 실습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02598" y="409692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1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28"/>
    </mc:Choice>
    <mc:Fallback xmlns="">
      <p:transition spd="slow" advTm="3032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84784"/>
            <a:ext cx="5112568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식 혹은 변수의 상태에 따라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값에 일치하는 내용이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있을 경우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이를 선택적으로 실행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Switch</a:t>
            </a:r>
            <a:r>
              <a:rPr lang="en-US" altLang="ko-KR" sz="1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 혹은 변수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수행할 문장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수행할 문장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: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Default: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내용 어디에도 해당사항 없는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예외문장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88590"/>
            <a:ext cx="2880320" cy="379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HY견고딕" pitchFamily="18" charset="-127"/>
                  <a:ea typeface="HY견고딕" pitchFamily="18" charset="-127"/>
                </a:rPr>
                <a:t>1. </a:t>
              </a:r>
              <a:r>
                <a:rPr lang="ko-KR" altLang="en-US" sz="1600" b="1" dirty="0" err="1">
                  <a:latin typeface="HY견고딕" pitchFamily="18" charset="-127"/>
                  <a:ea typeface="HY견고딕" pitchFamily="18" charset="-127"/>
                </a:rPr>
                <a:t>제어문</a:t>
              </a:r>
              <a:r>
                <a:rPr lang="en-US" altLang="ko-KR" sz="1600" b="1" dirty="0">
                  <a:latin typeface="HY견고딕" pitchFamily="18" charset="-127"/>
                  <a:ea typeface="HY견고딕" pitchFamily="18" charset="-127"/>
                </a:rPr>
                <a:t>   Switch ~ case</a:t>
              </a:r>
              <a:r>
                <a:rPr lang="ko-KR" altLang="en-US" sz="1600" b="1" dirty="0"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Switch – case / break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/>
              <p14:cNvContentPartPr/>
              <p14:nvPr/>
            </p14:nvContentPartPr>
            <p14:xfrm>
              <a:off x="3240178" y="1464760"/>
              <a:ext cx="1982160" cy="4888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1898" y="1456480"/>
                <a:ext cx="19987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/>
              <p14:cNvContentPartPr/>
              <p14:nvPr/>
            </p14:nvContentPartPr>
            <p14:xfrm>
              <a:off x="1899898" y="3187000"/>
              <a:ext cx="171720" cy="4176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1618" y="3178720"/>
                <a:ext cx="1882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/>
              <p14:cNvContentPartPr/>
              <p14:nvPr/>
            </p14:nvContentPartPr>
            <p14:xfrm>
              <a:off x="1740058" y="3894040"/>
              <a:ext cx="465120" cy="41472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1778" y="3885760"/>
                <a:ext cx="481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/>
              <p14:cNvContentPartPr/>
              <p14:nvPr/>
            </p14:nvContentPartPr>
            <p14:xfrm>
              <a:off x="1571218" y="4611520"/>
              <a:ext cx="2256480" cy="28944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62938" y="4603240"/>
                <a:ext cx="227304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8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52"/>
    </mc:Choice>
    <mc:Fallback xmlns="">
      <p:transition spd="slow" advTm="9775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5" y="908720"/>
            <a:ext cx="352839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제어문</a:t>
            </a:r>
            <a:r>
              <a:rPr lang="en-US" altLang="ko-KR" sz="1600" b="1" dirty="0"/>
              <a:t>–break</a:t>
            </a:r>
            <a:r>
              <a:rPr lang="ko-KR" altLang="en-US" sz="1600" b="1" dirty="0"/>
              <a:t>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5" y="1455167"/>
            <a:ext cx="7488832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switch~case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 등을 빠져나올 때 사용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한번에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반복문만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빠져나올 때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형식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break; </a:t>
            </a:r>
          </a:p>
        </p:txBody>
      </p:sp>
      <p:sp>
        <p:nvSpPr>
          <p:cNvPr id="6" name="오른쪽 화살표 5"/>
          <p:cNvSpPr/>
          <p:nvPr/>
        </p:nvSpPr>
        <p:spPr bwMode="auto">
          <a:xfrm>
            <a:off x="467543" y="2720259"/>
            <a:ext cx="352839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2. Switch </a:t>
            </a:r>
            <a:r>
              <a:rPr lang="ko-KR" altLang="en-US" sz="1600" dirty="0"/>
              <a:t>와 </a:t>
            </a:r>
            <a:r>
              <a:rPr lang="en-US" altLang="ko-KR" sz="1600" b="1" dirty="0"/>
              <a:t>break</a:t>
            </a:r>
            <a:r>
              <a:rPr lang="ko-KR" altLang="en-US" sz="1600" dirty="0"/>
              <a:t>의 관계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1" y="3284984"/>
            <a:ext cx="541635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229199"/>
            <a:ext cx="5256584" cy="103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3923928" y="4581128"/>
            <a:ext cx="1008112" cy="1164265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4008" y="3308226"/>
            <a:ext cx="1163386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08_sample.html</a:t>
            </a:r>
            <a:r>
              <a:rPr lang="en-US" altLang="ko-KR" sz="1200" b="1" dirty="0" smtClean="0"/>
              <a:t> </a:t>
            </a:r>
            <a:endParaRPr lang="ko-KR" altLang="en-US" sz="12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Switch – case / break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1358458" y="914320"/>
              <a:ext cx="533880" cy="4273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0178" y="906040"/>
                <a:ext cx="5504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/>
              <p14:cNvContentPartPr/>
              <p14:nvPr/>
            </p14:nvContentPartPr>
            <p14:xfrm>
              <a:off x="1749058" y="1269640"/>
              <a:ext cx="479520" cy="2844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0778" y="1261360"/>
                <a:ext cx="496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2174938" y="1420480"/>
              <a:ext cx="133920" cy="1422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6658" y="1412200"/>
                <a:ext cx="15048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4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41"/>
    </mc:Choice>
    <mc:Fallback xmlns="">
      <p:transition spd="slow" advTm="13444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7"/>
            <a:ext cx="390525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30" y="1432843"/>
            <a:ext cx="6358035" cy="29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1615" y="1878315"/>
            <a:ext cx="4437433" cy="1334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태어난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년도를 읽어와서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변수에 저장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값을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나눈 나머지가 아래 경우인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문장을 하나만 실행해야 하는데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결과는 모든 띠가 표시되는 문제가 발생하게 됩니다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15" y="3501008"/>
            <a:ext cx="433484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바로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switch~case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문의 이런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특성 때문에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조건에 맞는 문장만 처리한 후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Switch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문을 빠져나갈 수 있게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Break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문을 기술해줘야 합니다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Switch – case / break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4891498" y="3826000"/>
              <a:ext cx="1350000" cy="655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3218" y="3817720"/>
                <a:ext cx="1366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/>
              <p14:cNvContentPartPr/>
              <p14:nvPr/>
            </p14:nvContentPartPr>
            <p14:xfrm>
              <a:off x="3391378" y="4669840"/>
              <a:ext cx="1699920" cy="35532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83098" y="4661560"/>
                <a:ext cx="17164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/>
              <p14:cNvContentPartPr/>
              <p14:nvPr/>
            </p14:nvContentPartPr>
            <p14:xfrm>
              <a:off x="1233898" y="4785040"/>
              <a:ext cx="360" cy="3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5618" y="4776760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/>
              <p14:cNvContentPartPr/>
              <p14:nvPr/>
            </p14:nvContentPartPr>
            <p14:xfrm>
              <a:off x="2397058" y="1269640"/>
              <a:ext cx="360" cy="3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8778" y="1261360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3059832" y="1074422"/>
            <a:ext cx="1168946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08_switch.php </a:t>
            </a:r>
            <a:endParaRPr lang="ko-KR" altLang="en-US"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16"/>
              <p14:cNvContentPartPr/>
              <p14:nvPr/>
            </p14:nvContentPartPr>
            <p14:xfrm>
              <a:off x="1349458" y="1243000"/>
              <a:ext cx="675000" cy="489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1178" y="1234720"/>
                <a:ext cx="69156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1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44"/>
    </mc:Choice>
    <mc:Fallback xmlns="">
      <p:transition spd="slow" advTm="9564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4005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2250"/>
            <a:ext cx="41243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6868" y="3860194"/>
            <a:ext cx="4299575" cy="773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값만 화면에 보여주고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break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만나면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Switch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 바깥으로 빠져나가게 됩니다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491880" y="5229200"/>
            <a:ext cx="792088" cy="5040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Switch-case/break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Switch – case / break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5132" y="971600"/>
            <a:ext cx="1168946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08_switch.php </a:t>
            </a:r>
            <a:endParaRPr lang="ko-KR" altLang="en-US"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4252498" y="4847320"/>
              <a:ext cx="968040" cy="5774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44218" y="4839040"/>
                <a:ext cx="9846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/>
              <p14:cNvContentPartPr/>
              <p14:nvPr/>
            </p14:nvContentPartPr>
            <p14:xfrm>
              <a:off x="4827778" y="3088360"/>
              <a:ext cx="874800" cy="196344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19498" y="3080080"/>
                <a:ext cx="891360" cy="19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/>
              <p14:cNvContentPartPr/>
              <p14:nvPr/>
            </p14:nvContentPartPr>
            <p14:xfrm>
              <a:off x="5779258" y="5726080"/>
              <a:ext cx="360" cy="3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70978" y="5717800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52"/>
    </mc:Choice>
    <mc:Fallback xmlns="">
      <p:transition spd="slow" advTm="9175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908720"/>
            <a:ext cx="8352928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 &lt;head&gt;</a:t>
            </a:r>
          </a:p>
          <a:p>
            <a:r>
              <a:rPr lang="en-US" altLang="ko-KR" dirty="0"/>
              <a:t> &lt;style&gt;</a:t>
            </a:r>
          </a:p>
          <a:p>
            <a:r>
              <a:rPr lang="en-US" altLang="ko-KR" dirty="0"/>
              <a:t>  label {width:200px;color:#505050;font-size:1.2em}</a:t>
            </a:r>
          </a:p>
          <a:p>
            <a:r>
              <a:rPr lang="en-US" altLang="ko-KR" dirty="0"/>
              <a:t>  div {width:600px;background:#</a:t>
            </a:r>
            <a:r>
              <a:rPr lang="en-US" altLang="ko-KR" dirty="0" err="1"/>
              <a:t>ddccaa;border:thin</a:t>
            </a:r>
            <a:r>
              <a:rPr lang="en-US" altLang="ko-KR" dirty="0"/>
              <a:t> #9390aa dashed;padding:3px}</a:t>
            </a:r>
          </a:p>
          <a:p>
            <a:r>
              <a:rPr lang="en-US" altLang="ko-KR" dirty="0"/>
              <a:t> &lt;/style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&lt;/head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&lt;body&gt;</a:t>
            </a:r>
          </a:p>
          <a:p>
            <a:r>
              <a:rPr lang="en-US" altLang="ko-KR" dirty="0"/>
              <a:t> &lt;h1&gt;</a:t>
            </a:r>
            <a:r>
              <a:rPr lang="ko-KR" altLang="en-US" dirty="0"/>
              <a:t>당신은 </a:t>
            </a:r>
            <a:r>
              <a:rPr lang="en-US" altLang="ko-KR" dirty="0"/>
              <a:t>12</a:t>
            </a:r>
            <a:r>
              <a:rPr lang="ko-KR" altLang="en-US" dirty="0"/>
              <a:t>간지 중 무슨 띠</a:t>
            </a:r>
            <a:r>
              <a:rPr lang="en-US" altLang="ko-KR" dirty="0"/>
              <a:t>?&lt;/h1&gt;</a:t>
            </a:r>
          </a:p>
          <a:p>
            <a:r>
              <a:rPr lang="en-US" altLang="ko-KR" dirty="0"/>
              <a:t>  &lt;form action="08_switch.php" method="get"&gt;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&lt;label&gt;</a:t>
            </a:r>
            <a:r>
              <a:rPr lang="ko-KR" altLang="en-US" dirty="0"/>
              <a:t>태어난 년도 입력</a:t>
            </a:r>
            <a:r>
              <a:rPr lang="en-US" altLang="ko-KR" dirty="0"/>
              <a:t>&lt;/label&gt;</a:t>
            </a:r>
          </a:p>
          <a:p>
            <a:r>
              <a:rPr lang="en-US" altLang="ko-KR" dirty="0"/>
              <a:t>  &lt;input type="text" name="birth"/&gt;</a:t>
            </a:r>
          </a:p>
          <a:p>
            <a:r>
              <a:rPr lang="en-US" altLang="ko-KR" dirty="0"/>
              <a:t>   &lt;button&gt;</a:t>
            </a:r>
            <a:r>
              <a:rPr lang="ko-KR" altLang="en-US" dirty="0"/>
              <a:t>계산결과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   &lt;/form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&lt;/body&gt;</a:t>
            </a:r>
          </a:p>
          <a:p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4" y="163513"/>
            <a:ext cx="5628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switch-case / break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927770"/>
            <a:ext cx="1414413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08_sample.html</a:t>
            </a:r>
            <a:endParaRPr lang="ko-KR" altLang="en-US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Switch-case/break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2223000" y="3651508"/>
              <a:ext cx="1700640" cy="4057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720" y="3643228"/>
                <a:ext cx="1717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3409920" y="3486988"/>
              <a:ext cx="2140920" cy="13143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1640" y="3478708"/>
                <a:ext cx="215748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623880" y="1635508"/>
              <a:ext cx="150120" cy="110808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5600" y="1627228"/>
                <a:ext cx="16668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/>
              <p14:cNvContentPartPr/>
              <p14:nvPr/>
            </p14:nvContentPartPr>
            <p14:xfrm>
              <a:off x="192600" y="2083708"/>
              <a:ext cx="141840" cy="1422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320" y="2075428"/>
                <a:ext cx="158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/>
              <p14:cNvContentPartPr/>
              <p14:nvPr/>
            </p14:nvContentPartPr>
            <p14:xfrm>
              <a:off x="412560" y="2039788"/>
              <a:ext cx="107640" cy="2376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4280" y="2031508"/>
                <a:ext cx="1242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/>
              <p14:cNvContentPartPr/>
              <p14:nvPr/>
            </p14:nvContentPartPr>
            <p14:xfrm>
              <a:off x="571320" y="1995868"/>
              <a:ext cx="61920" cy="27288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040" y="1987588"/>
                <a:ext cx="78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/>
              <p14:cNvContentPartPr/>
              <p14:nvPr/>
            </p14:nvContentPartPr>
            <p14:xfrm>
              <a:off x="105480" y="2328868"/>
              <a:ext cx="519120" cy="8928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200" y="2320588"/>
                <a:ext cx="5356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/>
              <p14:cNvContentPartPr/>
              <p14:nvPr/>
            </p14:nvContentPartPr>
            <p14:xfrm>
              <a:off x="237240" y="2293948"/>
              <a:ext cx="352080" cy="2844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960" y="2285668"/>
                <a:ext cx="368640" cy="45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69698" y="4801348"/>
            <a:ext cx="2985517" cy="11532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932659" y="4057228"/>
            <a:ext cx="118333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1993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입력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7236296" y="4365005"/>
            <a:ext cx="576064" cy="436343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6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848"/>
    </mc:Choice>
    <mc:Fallback xmlns="">
      <p:transition spd="slow" advTm="12784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6194" y="3100109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IF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조건 </a:t>
              </a:r>
              <a:r>
                <a:rPr lang="ko-KR" altLang="en-US" sz="2500" dirty="0" err="1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분기문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75076" y="3276043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6700" y="155679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396194" y="3964205"/>
            <a:ext cx="8136246" cy="832947"/>
            <a:chOff x="233" y="948"/>
            <a:chExt cx="4912" cy="568"/>
          </a:xfrm>
        </p:grpSpPr>
        <p:pic>
          <p:nvPicPr>
            <p:cNvPr id="25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프로그램 실습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95736" y="4100383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395536" y="2276872"/>
            <a:ext cx="8136246" cy="832947"/>
            <a:chOff x="233" y="948"/>
            <a:chExt cx="4912" cy="568"/>
          </a:xfrm>
        </p:grpSpPr>
        <p:pic>
          <p:nvPicPr>
            <p:cNvPr id="15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순서도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(flowchart)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95736" y="247373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78"/>
    </mc:Choice>
    <mc:Fallback xmlns="">
      <p:transition spd="slow" advTm="4217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942975"/>
            <a:ext cx="792088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&lt;?</a:t>
            </a:r>
            <a:r>
              <a:rPr lang="en-US" altLang="ko-KR" dirty="0" err="1"/>
              <a:t>php</a:t>
            </a:r>
            <a:endParaRPr lang="en-US" altLang="ko-KR" dirty="0"/>
          </a:p>
          <a:p>
            <a:r>
              <a:rPr lang="en-US" altLang="ko-KR" dirty="0"/>
              <a:t>$a=$_GET["birth"];</a:t>
            </a:r>
          </a:p>
          <a:p>
            <a:r>
              <a:rPr lang="en-US" altLang="ko-KR" dirty="0"/>
              <a:t> switch($a % 12)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 smtClean="0"/>
              <a:t>    case  </a:t>
            </a:r>
            <a:r>
              <a:rPr lang="en-US" altLang="ko-KR" dirty="0"/>
              <a:t>0:  echo '</a:t>
            </a:r>
            <a:r>
              <a:rPr lang="ko-KR" altLang="en-US" dirty="0"/>
              <a:t>원숭이 띠 입니다</a:t>
            </a:r>
            <a:r>
              <a:rPr lang="en-US" altLang="ko-KR" dirty="0"/>
              <a:t>.'; </a:t>
            </a:r>
            <a:r>
              <a:rPr lang="en-US" altLang="ko-KR" dirty="0" smtClean="0"/>
              <a:t>  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case  1:  echo '</a:t>
            </a:r>
            <a:r>
              <a:rPr lang="ko-KR" altLang="en-US" dirty="0"/>
              <a:t>닭 띠 입니다</a:t>
            </a:r>
            <a:r>
              <a:rPr lang="en-US" altLang="ko-KR" dirty="0"/>
              <a:t>.' ;  </a:t>
            </a:r>
            <a:r>
              <a:rPr lang="en-US" altLang="ko-KR" dirty="0" smtClean="0"/>
              <a:t> 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case  2:  echo '</a:t>
            </a:r>
            <a:r>
              <a:rPr lang="ko-KR" altLang="en-US" dirty="0"/>
              <a:t>개 띠 입니다</a:t>
            </a:r>
            <a:r>
              <a:rPr lang="en-US" altLang="ko-KR" dirty="0"/>
              <a:t>.';  </a:t>
            </a:r>
            <a:r>
              <a:rPr lang="en-US" altLang="ko-KR" dirty="0" smtClean="0"/>
              <a:t>  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case  3:  echo '</a:t>
            </a:r>
            <a:r>
              <a:rPr lang="ko-KR" altLang="en-US" dirty="0"/>
              <a:t>돼지 띠 입니다</a:t>
            </a:r>
            <a:r>
              <a:rPr lang="en-US" altLang="ko-KR" dirty="0"/>
              <a:t>.'; </a:t>
            </a:r>
            <a:r>
              <a:rPr lang="en-US" altLang="ko-KR" dirty="0" smtClean="0"/>
              <a:t>  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case  4:  echo '</a:t>
            </a:r>
            <a:r>
              <a:rPr lang="ko-KR" altLang="en-US" dirty="0"/>
              <a:t>쥐 띠 입니다</a:t>
            </a:r>
            <a:r>
              <a:rPr lang="en-US" altLang="ko-KR" dirty="0"/>
              <a:t>.';  </a:t>
            </a:r>
            <a:r>
              <a:rPr lang="en-US" altLang="ko-KR" dirty="0" smtClean="0"/>
              <a:t> 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case  5:  echo '</a:t>
            </a:r>
            <a:r>
              <a:rPr lang="ko-KR" altLang="en-US" dirty="0"/>
              <a:t>소 띠 입니다</a:t>
            </a:r>
            <a:r>
              <a:rPr lang="en-US" altLang="ko-KR" dirty="0"/>
              <a:t>.';  </a:t>
            </a:r>
            <a:r>
              <a:rPr lang="en-US" altLang="ko-KR" dirty="0" smtClean="0"/>
              <a:t>  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case  6:  echo '</a:t>
            </a:r>
            <a:r>
              <a:rPr lang="ko-KR" altLang="en-US" dirty="0"/>
              <a:t>호랑이 띠 입니다</a:t>
            </a:r>
            <a:r>
              <a:rPr lang="en-US" altLang="ko-KR" dirty="0"/>
              <a:t>.';  break;</a:t>
            </a:r>
          </a:p>
          <a:p>
            <a:r>
              <a:rPr lang="en-US" altLang="ko-KR" dirty="0"/>
              <a:t>    case  7:  echo '</a:t>
            </a:r>
            <a:r>
              <a:rPr lang="ko-KR" altLang="en-US" dirty="0"/>
              <a:t>토끼 띠 입니다</a:t>
            </a:r>
            <a:r>
              <a:rPr lang="en-US" altLang="ko-KR" dirty="0"/>
              <a:t>.';  break;</a:t>
            </a:r>
          </a:p>
          <a:p>
            <a:r>
              <a:rPr lang="en-US" altLang="ko-KR" dirty="0"/>
              <a:t>    case  8:  echo '</a:t>
            </a:r>
            <a:r>
              <a:rPr lang="ko-KR" altLang="en-US" dirty="0"/>
              <a:t>용 띠 입니다</a:t>
            </a:r>
            <a:r>
              <a:rPr lang="en-US" altLang="ko-KR" dirty="0"/>
              <a:t>.';  break;</a:t>
            </a:r>
          </a:p>
          <a:p>
            <a:r>
              <a:rPr lang="en-US" altLang="ko-KR" dirty="0"/>
              <a:t>    case  9:  echo '</a:t>
            </a:r>
            <a:r>
              <a:rPr lang="ko-KR" altLang="en-US" dirty="0"/>
              <a:t>뱀 띠 입니다</a:t>
            </a:r>
            <a:r>
              <a:rPr lang="en-US" altLang="ko-KR" dirty="0"/>
              <a:t>.'; break;</a:t>
            </a:r>
          </a:p>
          <a:p>
            <a:r>
              <a:rPr lang="en-US" altLang="ko-KR" dirty="0"/>
              <a:t>    case 10:  echo '</a:t>
            </a:r>
            <a:r>
              <a:rPr lang="ko-KR" altLang="en-US" dirty="0"/>
              <a:t>말 띠 입니다</a:t>
            </a:r>
            <a:r>
              <a:rPr lang="en-US" altLang="ko-KR" dirty="0"/>
              <a:t>.'; break;</a:t>
            </a:r>
          </a:p>
          <a:p>
            <a:r>
              <a:rPr lang="en-US" altLang="ko-KR" dirty="0"/>
              <a:t>    case 11: echo '</a:t>
            </a:r>
            <a:r>
              <a:rPr lang="ko-KR" altLang="en-US" dirty="0"/>
              <a:t>양 띠 입니다</a:t>
            </a:r>
            <a:r>
              <a:rPr lang="en-US" altLang="ko-KR" dirty="0"/>
              <a:t>.';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?&gt;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35713" y="961678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08_switch.php </a:t>
            </a:r>
            <a:endParaRPr lang="ko-KR" altLang="en-US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Switch-case/break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5628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switch-case / break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594898" y="1784440"/>
              <a:ext cx="1722600" cy="943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618" y="1776160"/>
                <a:ext cx="1739160" cy="1108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337" y="4725144"/>
            <a:ext cx="2266751" cy="11237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67978" y="3933056"/>
            <a:ext cx="9028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7220692" y="4240833"/>
            <a:ext cx="576064" cy="436343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35"/>
    </mc:Choice>
    <mc:Fallback xmlns="">
      <p:transition spd="slow" advTm="5933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014835"/>
            <a:ext cx="2664297" cy="379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467544" y="2024426"/>
            <a:ext cx="5976663" cy="3924854"/>
            <a:chOff x="899592" y="1664386"/>
            <a:chExt cx="6524428" cy="3924854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71600" y="1664386"/>
              <a:ext cx="1656184" cy="31892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en-US" altLang="ko-KR" sz="1600" b="1" dirty="0" smtClean="0">
                  <a:latin typeface="HY견고딕" pitchFamily="18" charset="-127"/>
                  <a:ea typeface="HY견고딕" pitchFamily="18" charset="-127"/>
                </a:rPr>
                <a:t>city</a:t>
              </a: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" name="순서도: 처리 5"/>
            <p:cNvSpPr/>
            <p:nvPr/>
          </p:nvSpPr>
          <p:spPr bwMode="auto">
            <a:xfrm>
              <a:off x="3491880" y="2465071"/>
              <a:ext cx="3774926" cy="288147"/>
            </a:xfrm>
            <a:prstGeom prst="flowChartProcess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l" defTabSz="914400" rtl="0" eaLnBrk="1" fontAlgn="ctr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서울 지역의  소액임차 보증한도 </a:t>
              </a:r>
              <a:r>
                <a:rPr lang="en-US" altLang="ko-KR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 2.4</a:t>
              </a:r>
              <a:r>
                <a:rPr lang="ko-KR" altLang="en-US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억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" name="순서도: 처리 10"/>
            <p:cNvSpPr/>
            <p:nvPr/>
          </p:nvSpPr>
          <p:spPr bwMode="auto">
            <a:xfrm>
              <a:off x="3461370" y="3326549"/>
              <a:ext cx="3962650" cy="288147"/>
            </a:xfrm>
            <a:prstGeom prst="flowChartProcess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l" defTabSz="914400" rtl="0" eaLnBrk="1" fontAlgn="ctr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인천</a:t>
              </a:r>
              <a:r>
                <a: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/</a:t>
              </a: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경기 지역 의 소액임차 보증한도 </a:t>
              </a:r>
              <a:r>
                <a:rPr lang="en-US" altLang="ko-KR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 1.9</a:t>
              </a:r>
              <a:r>
                <a:rPr lang="ko-KR" altLang="en-US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억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순서도: 처리 11"/>
            <p:cNvSpPr/>
            <p:nvPr/>
          </p:nvSpPr>
          <p:spPr bwMode="auto">
            <a:xfrm>
              <a:off x="3489080" y="4248683"/>
              <a:ext cx="3774926" cy="288147"/>
            </a:xfrm>
            <a:prstGeom prst="flowChartProcess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l" defTabSz="914400" rtl="0" eaLnBrk="1" fontAlgn="ctr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광역시  의  소액임차 보증한도 </a:t>
              </a:r>
              <a:r>
                <a:rPr lang="en-US" altLang="ko-KR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 1.6</a:t>
              </a:r>
              <a:r>
                <a:rPr lang="ko-KR" altLang="en-US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억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3" name="순서도: 처리 12"/>
            <p:cNvSpPr/>
            <p:nvPr/>
          </p:nvSpPr>
          <p:spPr bwMode="auto">
            <a:xfrm>
              <a:off x="3419872" y="5157077"/>
              <a:ext cx="3774926" cy="288147"/>
            </a:xfrm>
            <a:prstGeom prst="flowChartProcess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l" defTabSz="914400" rtl="0" eaLnBrk="1" fontAlgn="ctr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기타 지역 의 소액임차 보증한도 </a:t>
              </a:r>
              <a:r>
                <a:rPr lang="en-US" altLang="ko-KR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 1.2</a:t>
              </a:r>
              <a:r>
                <a:rPr lang="ko-KR" altLang="en-US" sz="1400" b="1" dirty="0" smtClean="0">
                  <a:solidFill>
                    <a:schemeClr val="accent2"/>
                  </a:solidFill>
                  <a:latin typeface="HY견고딕" pitchFamily="18" charset="-127"/>
                  <a:ea typeface="HY견고딕" pitchFamily="18" charset="-127"/>
                </a:rPr>
                <a:t>억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3728" y="4581128"/>
              <a:ext cx="1656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부산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광주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대구</a:t>
              </a:r>
              <a:endParaRPr lang="ko-KR" altLang="en-US" sz="1200" dirty="0"/>
            </a:p>
          </p:txBody>
        </p:sp>
        <p:cxnSp>
          <p:nvCxnSpPr>
            <p:cNvPr id="15" name="직선 연결선 14"/>
            <p:cNvCxnSpPr>
              <a:stCxn id="4" idx="2"/>
            </p:cNvCxnSpPr>
            <p:nvPr/>
          </p:nvCxnSpPr>
          <p:spPr bwMode="auto">
            <a:xfrm>
              <a:off x="1799692" y="1983310"/>
              <a:ext cx="0" cy="3461914"/>
            </a:xfrm>
            <a:prstGeom prst="line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순서도: 판단 4"/>
            <p:cNvSpPr/>
            <p:nvPr/>
          </p:nvSpPr>
          <p:spPr bwMode="auto">
            <a:xfrm>
              <a:off x="899592" y="2276872"/>
              <a:ext cx="1800200" cy="657986"/>
            </a:xfrm>
            <a:prstGeom prst="flowChartDecision">
              <a:avLst/>
            </a:prstGeom>
            <a:solidFill>
              <a:srgbClr val="FFFF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서</a:t>
              </a:r>
              <a:r>
                <a:rPr lang="ko-KR" altLang="en-US" sz="1200" b="1" dirty="0">
                  <a:latin typeface="HY견고딕" pitchFamily="18" charset="-127"/>
                  <a:ea typeface="HY견고딕" pitchFamily="18" charset="-127"/>
                </a:rPr>
                <a:t>울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순서도: 판단 6"/>
            <p:cNvSpPr/>
            <p:nvPr/>
          </p:nvSpPr>
          <p:spPr bwMode="auto">
            <a:xfrm>
              <a:off x="899592" y="3140968"/>
              <a:ext cx="1800200" cy="657986"/>
            </a:xfrm>
            <a:prstGeom prst="flowChartDecision">
              <a:avLst/>
            </a:prstGeom>
            <a:solidFill>
              <a:srgbClr val="FFFF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인천</a:t>
              </a:r>
              <a:r>
                <a:rPr lang="en-US" altLang="ko-KR" sz="1200" b="1" dirty="0" smtClean="0">
                  <a:latin typeface="HY견고딕" pitchFamily="18" charset="-127"/>
                  <a:ea typeface="HY견고딕" pitchFamily="18" charset="-127"/>
                </a:rPr>
                <a:t>/</a:t>
              </a:r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경기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순서도: 판단 7"/>
            <p:cNvSpPr/>
            <p:nvPr/>
          </p:nvSpPr>
          <p:spPr bwMode="auto">
            <a:xfrm>
              <a:off x="927302" y="4067158"/>
              <a:ext cx="1800200" cy="657986"/>
            </a:xfrm>
            <a:prstGeom prst="flowChartDecision">
              <a:avLst/>
            </a:prstGeom>
            <a:solidFill>
              <a:srgbClr val="FFFF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광역시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순서도: 판단 8"/>
            <p:cNvSpPr/>
            <p:nvPr/>
          </p:nvSpPr>
          <p:spPr bwMode="auto">
            <a:xfrm>
              <a:off x="899592" y="4931254"/>
              <a:ext cx="1800200" cy="657986"/>
            </a:xfrm>
            <a:prstGeom prst="flowChartDecision">
              <a:avLst/>
            </a:prstGeom>
            <a:solidFill>
              <a:srgbClr val="FFFF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ko-KR" altLang="en-US" sz="1200" b="1" dirty="0" err="1" smtClean="0">
                  <a:latin typeface="HY견고딕" pitchFamily="18" charset="-127"/>
                  <a:ea typeface="HY견고딕" pitchFamily="18" charset="-127"/>
                </a:rPr>
                <a:t>그외</a:t>
              </a:r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 지역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" name="직선 연결선 16"/>
            <p:cNvCxnSpPr>
              <a:stCxn id="5" idx="3"/>
              <a:endCxn id="6" idx="1"/>
            </p:cNvCxnSpPr>
            <p:nvPr/>
          </p:nvCxnSpPr>
          <p:spPr bwMode="auto">
            <a:xfrm>
              <a:off x="2699792" y="2605865"/>
              <a:ext cx="792088" cy="3280"/>
            </a:xfrm>
            <a:prstGeom prst="line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>
              <a:off x="2685937" y="3483873"/>
              <a:ext cx="792088" cy="3280"/>
            </a:xfrm>
            <a:prstGeom prst="line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699792" y="4406669"/>
              <a:ext cx="792088" cy="3280"/>
            </a:xfrm>
            <a:prstGeom prst="line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2641639" y="5256910"/>
              <a:ext cx="792088" cy="3280"/>
            </a:xfrm>
            <a:prstGeom prst="line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317211" y="1069326"/>
            <a:ext cx="768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Switch-case </a:t>
            </a:r>
            <a:r>
              <a:rPr lang="ko-KR" altLang="en-US" b="1" dirty="0" smtClean="0"/>
              <a:t>문을 이용하여 다음의  내용을 </a:t>
            </a:r>
            <a:r>
              <a:rPr lang="en-US" altLang="ko-KR" b="1" dirty="0" err="1" smtClean="0"/>
              <a:t>php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프로그램 으로 완성하시오</a:t>
            </a:r>
            <a:endParaRPr lang="ko-KR" altLang="en-US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Switch-case/break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815974" y="163513"/>
            <a:ext cx="5628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switch-case / break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/>
              <p14:cNvContentPartPr/>
              <p14:nvPr/>
            </p14:nvContentPartPr>
            <p14:xfrm>
              <a:off x="426058" y="1365400"/>
              <a:ext cx="1198800" cy="486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778" y="1357120"/>
                <a:ext cx="1215360" cy="6516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630" y="1585415"/>
            <a:ext cx="3012581" cy="9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885"/>
    </mc:Choice>
    <mc:Fallback xmlns="">
      <p:transition spd="slow" advTm="16388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453" y="1124744"/>
            <a:ext cx="8568952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 &lt;head&gt;</a:t>
            </a:r>
          </a:p>
          <a:p>
            <a:r>
              <a:rPr lang="en-US" altLang="ko-KR" dirty="0"/>
              <a:t> &lt;style&gt;</a:t>
            </a:r>
          </a:p>
          <a:p>
            <a:r>
              <a:rPr lang="en-US" altLang="ko-KR" dirty="0"/>
              <a:t>  label {width:200px;color:#505050;font-size:1.2em}</a:t>
            </a:r>
          </a:p>
          <a:p>
            <a:r>
              <a:rPr lang="en-US" altLang="ko-KR" dirty="0"/>
              <a:t>  div {width:600px;background:#</a:t>
            </a:r>
            <a:r>
              <a:rPr lang="en-US" altLang="ko-KR" dirty="0" err="1"/>
              <a:t>ddccaa;border:thin</a:t>
            </a:r>
            <a:r>
              <a:rPr lang="en-US" altLang="ko-KR" dirty="0"/>
              <a:t> #9390aa dashed;padding:3px}</a:t>
            </a:r>
          </a:p>
          <a:p>
            <a:r>
              <a:rPr lang="en-US" altLang="ko-KR" dirty="0"/>
              <a:t> &lt;/style&gt;</a:t>
            </a:r>
          </a:p>
          <a:p>
            <a:endParaRPr lang="en-US" altLang="ko-KR" dirty="0"/>
          </a:p>
          <a:p>
            <a:r>
              <a:rPr lang="en-US" altLang="ko-KR" dirty="0"/>
              <a:t> &lt;/head&gt;</a:t>
            </a:r>
          </a:p>
          <a:p>
            <a:endParaRPr lang="en-US" altLang="ko-KR" dirty="0"/>
          </a:p>
          <a:p>
            <a:r>
              <a:rPr lang="en-US" altLang="ko-KR" dirty="0"/>
              <a:t> &lt;body&gt;</a:t>
            </a:r>
          </a:p>
          <a:p>
            <a:r>
              <a:rPr lang="en-US" altLang="ko-KR" dirty="0"/>
              <a:t> &lt;h1&gt;</a:t>
            </a:r>
            <a:r>
              <a:rPr lang="ko-KR" altLang="en-US" dirty="0"/>
              <a:t>지역별 소액임차보증금 한도 조회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accent2"/>
                </a:solidFill>
              </a:rPr>
              <a:t>&lt;form action="08_sw.php" method="get"&gt;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&lt;label&gt;</a:t>
            </a:r>
            <a:r>
              <a:rPr lang="ko-KR" altLang="en-US" dirty="0"/>
              <a:t>지역입력</a:t>
            </a:r>
            <a:r>
              <a:rPr lang="en-US" altLang="ko-KR" dirty="0"/>
              <a:t>(</a:t>
            </a:r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도단위로 입력</a:t>
            </a:r>
            <a:r>
              <a:rPr lang="en-US" altLang="ko-KR" dirty="0"/>
              <a:t>)&lt;/label&gt;</a:t>
            </a:r>
          </a:p>
          <a:p>
            <a:r>
              <a:rPr lang="en-US" altLang="ko-KR" dirty="0"/>
              <a:t>  &lt;input type="text" name="city"/&gt;</a:t>
            </a:r>
          </a:p>
          <a:p>
            <a:r>
              <a:rPr lang="en-US" altLang="ko-KR" dirty="0"/>
              <a:t>   &lt;button&gt;</a:t>
            </a:r>
            <a:r>
              <a:rPr lang="ko-KR" altLang="en-US" dirty="0"/>
              <a:t>계산결과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   &lt;/form&gt;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6642" y="1132312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08_in.html </a:t>
            </a:r>
            <a:endParaRPr lang="ko-KR" altLang="en-US" sz="12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Switch-case/break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4" y="163513"/>
            <a:ext cx="5628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switch-case / break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584236"/>
            <a:ext cx="3539334" cy="11112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943664" y="3789040"/>
            <a:ext cx="96532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입력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>
            <a:off x="7096378" y="4096817"/>
            <a:ext cx="576064" cy="436343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22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57"/>
    </mc:Choice>
    <mc:Fallback xmlns="">
      <p:transition spd="slow" advTm="5385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0040" y="1086991"/>
            <a:ext cx="8604448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$city=$_GET["city"];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switch($city)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{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case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echo 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서울지역의 소액임차인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보증한도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break;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case "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echo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경인지역의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소액임차인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보증한도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break;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case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case "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case "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case "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echo 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광역시의 소액임차인 보증한도는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break;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default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기타지역의 소액임차인 보증한도는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?&gt;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7418" y="1094212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08_sw.php </a:t>
            </a:r>
            <a:endParaRPr lang="ko-KR" altLang="en-US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Switch-case/break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5628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switch-case / break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229200"/>
            <a:ext cx="4758334" cy="104024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746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69"/>
    </mc:Choice>
    <mc:Fallback xmlns="">
      <p:transition spd="slow" advTm="7716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667352" y="494378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5535" y="908720"/>
            <a:ext cx="8352929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1</a:t>
            </a:r>
            <a:r>
              <a:rPr lang="en-US" altLang="ko-KR" sz="1600" b="1" dirty="0"/>
              <a:t>. For - </a:t>
            </a:r>
            <a:r>
              <a:rPr lang="ko-KR" altLang="en-US" sz="1600" dirty="0"/>
              <a:t>한 개 이상의 문 장을 몇 번이고 실행하는 프로그램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for </a:t>
            </a:r>
            <a:r>
              <a:rPr lang="en-US" altLang="ko-KR" sz="1600" b="1" dirty="0"/>
              <a:t>loop”</a:t>
            </a:r>
            <a:r>
              <a:rPr lang="ko-KR" altLang="en-US" sz="1600" dirty="0"/>
              <a:t>라고 함</a:t>
            </a:r>
            <a:r>
              <a:rPr lang="en-US" altLang="ko-KR" sz="1600" b="1" dirty="0"/>
              <a:t>.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84784"/>
            <a:ext cx="568863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형식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for(</a:t>
            </a:r>
            <a:r>
              <a:rPr lang="ko-KR" altLang="en-US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r>
              <a:rPr lang="ko-KR" altLang="en-US" sz="1600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조건값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r>
              <a:rPr lang="ko-KR" altLang="en-US" sz="16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증가값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실행문장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초기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조건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 err="1">
                <a:latin typeface="+mj-ea"/>
                <a:ea typeface="+mj-ea"/>
              </a:rPr>
              <a:t>증가값</a:t>
            </a:r>
            <a:r>
              <a:rPr lang="ko-KR" altLang="en-US" sz="1600" dirty="0">
                <a:latin typeface="+mj-ea"/>
                <a:ea typeface="+mj-ea"/>
              </a:rPr>
              <a:t> 모두 수식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초기값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 err="1" smtClean="0">
                <a:latin typeface="+mj-ea"/>
                <a:ea typeface="+mj-ea"/>
              </a:rPr>
              <a:t>조건식</a:t>
            </a:r>
            <a:r>
              <a:rPr lang="ko-KR" altLang="en-US" sz="1600" dirty="0" smtClean="0">
                <a:latin typeface="+mj-ea"/>
                <a:ea typeface="+mj-ea"/>
              </a:rPr>
              <a:t> 체크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>
                <a:latin typeface="+mj-ea"/>
                <a:ea typeface="+mj-ea"/>
              </a:rPr>
              <a:t>실행문장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 err="1">
                <a:latin typeface="+mj-ea"/>
                <a:ea typeface="+mj-ea"/>
              </a:rPr>
              <a:t>값증가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 err="1" smtClean="0">
                <a:latin typeface="+mj-ea"/>
                <a:ea typeface="+mj-ea"/>
              </a:rPr>
              <a:t>조건식</a:t>
            </a:r>
            <a:r>
              <a:rPr lang="ko-KR" altLang="en-US" sz="1600" dirty="0" smtClean="0">
                <a:latin typeface="+mj-ea"/>
                <a:ea typeface="+mj-ea"/>
              </a:rPr>
              <a:t> 체크</a:t>
            </a:r>
            <a:r>
              <a:rPr lang="en-US" altLang="ko-KR" sz="1600" dirty="0">
                <a:latin typeface="+mj-ea"/>
                <a:ea typeface="+mj-ea"/>
              </a:rPr>
              <a:t>… 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실행문장은 단일 또는 </a:t>
            </a:r>
            <a:r>
              <a:rPr lang="ko-KR" altLang="en-US" sz="1600" dirty="0" err="1">
                <a:latin typeface="+mj-ea"/>
                <a:ea typeface="+mj-ea"/>
              </a:rPr>
              <a:t>복합문으로</a:t>
            </a:r>
            <a:r>
              <a:rPr lang="ko-KR" altLang="en-US" sz="1600" dirty="0">
                <a:latin typeface="+mj-ea"/>
                <a:ea typeface="+mj-ea"/>
              </a:rPr>
              <a:t> 구성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719682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4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56" y="5805264"/>
            <a:ext cx="5217391" cy="62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329429"/>
            <a:ext cx="2535482" cy="23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755576" y="4509120"/>
            <a:ext cx="4320480" cy="63703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8975" y="4869159"/>
            <a:ext cx="394050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ko-KR" altLang="en-US" sz="1200" b="1" dirty="0" smtClean="0">
                <a:solidFill>
                  <a:schemeClr val="accent2"/>
                </a:solidFill>
                <a:latin typeface="+mj-ea"/>
                <a:ea typeface="+mj-ea"/>
              </a:rPr>
              <a:t>값이 </a:t>
            </a:r>
            <a:r>
              <a:rPr lang="en-US" altLang="ko-KR" sz="1200" b="1" dirty="0">
                <a:solidFill>
                  <a:schemeClr val="accent2"/>
                </a:solidFill>
                <a:latin typeface="+mj-ea"/>
                <a:ea typeface="+mj-ea"/>
              </a:rPr>
              <a:t>100</a:t>
            </a:r>
            <a:r>
              <a:rPr lang="ko-KR" altLang="en-US" sz="1200" b="1" dirty="0">
                <a:solidFill>
                  <a:schemeClr val="accent2"/>
                </a:solidFill>
                <a:latin typeface="+mj-ea"/>
                <a:ea typeface="+mj-ea"/>
              </a:rPr>
              <a:t>이하 조건을 만족할 때 까지 루프를 반복실행 </a:t>
            </a:r>
            <a:endParaRPr lang="ko-KR" altLang="en-US" sz="1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2987824" y="5805264"/>
            <a:ext cx="504056" cy="576064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6079" y="3800073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09_for.php </a:t>
            </a:r>
            <a:endParaRPr lang="ko-KR" altLang="en-US" sz="1200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4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33"/>
    </mc:Choice>
    <mc:Fallback xmlns="">
      <p:transition spd="slow" advTm="16603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1" y="1691129"/>
            <a:ext cx="5544615" cy="2169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for($i=1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;  $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i&lt;=5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;  $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echo "&lt;h2&gt; $i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번째 실행 입니다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.&lt;/h2&gt;";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echo " &lt;p&gt;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이상입니다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.";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?&gt;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2384" y="1683652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09_a1.php </a:t>
            </a:r>
            <a:endParaRPr lang="ko-KR" altLang="en-US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67352" y="494378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852936"/>
            <a:ext cx="2592288" cy="345846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790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41"/>
    </mc:Choice>
    <mc:Fallback xmlns="">
      <p:transition spd="slow" advTm="6674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5535" y="908720"/>
            <a:ext cx="8352929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2</a:t>
            </a:r>
            <a:r>
              <a:rPr lang="en-US" altLang="ko-KR" sz="1600" b="1" dirty="0"/>
              <a:t>. While - </a:t>
            </a:r>
            <a:r>
              <a:rPr lang="ko-KR" altLang="en-US" sz="1600" dirty="0" err="1"/>
              <a:t>조건식을</a:t>
            </a:r>
            <a:r>
              <a:rPr lang="ko-KR" altLang="en-US" sz="1600" dirty="0"/>
              <a:t> 만족할 때 까지 문장을 반복수행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435087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•</a:t>
            </a:r>
            <a:r>
              <a:rPr lang="ko-KR" altLang="en-US" sz="1600" b="1" dirty="0">
                <a:latin typeface="+mn-ea"/>
                <a:ea typeface="+mn-ea"/>
              </a:rPr>
              <a:t>형식 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While</a:t>
            </a:r>
            <a:r>
              <a:rPr lang="en-US" altLang="ko-KR" sz="16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1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6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실행문장</a:t>
            </a:r>
            <a:r>
              <a:rPr lang="en-US" altLang="ko-KR" sz="16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endParaRPr lang="ko-KR" altLang="en-US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•</a:t>
            </a:r>
            <a:r>
              <a:rPr lang="ko-KR" altLang="en-US" sz="1600" b="1" dirty="0" err="1" smtClean="0">
                <a:latin typeface="+mn-ea"/>
                <a:ea typeface="+mn-ea"/>
              </a:rPr>
              <a:t>조건식</a:t>
            </a:r>
            <a:r>
              <a:rPr lang="ko-KR" altLang="en-US" sz="1600" b="1" dirty="0" smtClean="0">
                <a:latin typeface="+mn-ea"/>
                <a:ea typeface="+mn-ea"/>
              </a:rPr>
              <a:t> 만족여부 </a:t>
            </a:r>
            <a:r>
              <a:rPr lang="ko-KR" altLang="en-US" sz="1600" b="1" dirty="0">
                <a:latin typeface="+mn-ea"/>
                <a:ea typeface="+mn-ea"/>
              </a:rPr>
              <a:t>체크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 smtClean="0">
                <a:latin typeface="+mn-ea"/>
                <a:ea typeface="+mn-ea"/>
              </a:rPr>
              <a:t>참일 경우 </a:t>
            </a:r>
            <a:r>
              <a:rPr lang="ko-KR" altLang="en-US" sz="1600" b="1" dirty="0">
                <a:latin typeface="+mn-ea"/>
                <a:ea typeface="+mn-ea"/>
              </a:rPr>
              <a:t>반복수행 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72147"/>
            <a:ext cx="55340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5957" y="3861048"/>
            <a:ext cx="3666388" cy="276999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r>
              <a:rPr lang="ko-KR" altLang="en-US" sz="1200" b="1" dirty="0" smtClean="0">
                <a:latin typeface="+mn-ea"/>
                <a:ea typeface="+mn-ea"/>
              </a:rPr>
              <a:t>의 </a:t>
            </a:r>
            <a:r>
              <a:rPr lang="ko-KR" altLang="en-US" sz="1200" b="1" dirty="0">
                <a:latin typeface="+mn-ea"/>
                <a:ea typeface="+mn-ea"/>
              </a:rPr>
              <a:t>현재 값이 </a:t>
            </a:r>
            <a:r>
              <a:rPr lang="en-US" altLang="ko-KR" sz="1200" b="1" dirty="0">
                <a:latin typeface="+mn-ea"/>
                <a:ea typeface="+mn-ea"/>
              </a:rPr>
              <a:t>100 </a:t>
            </a:r>
            <a:r>
              <a:rPr lang="ko-KR" altLang="en-US" sz="1200" b="1" dirty="0">
                <a:latin typeface="+mn-ea"/>
                <a:ea typeface="+mn-ea"/>
              </a:rPr>
              <a:t>이하 조건을 만족하면 루프 수행 </a:t>
            </a:r>
            <a:endParaRPr lang="ko-KR" alt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5919" y="4533556"/>
            <a:ext cx="4612160" cy="276999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자동증가식이 </a:t>
            </a:r>
            <a:r>
              <a:rPr lang="ko-KR" altLang="en-US" sz="1200" b="1" dirty="0">
                <a:latin typeface="+mn-ea"/>
                <a:ea typeface="+mn-ea"/>
              </a:rPr>
              <a:t>없으므로 </a:t>
            </a:r>
            <a:r>
              <a:rPr lang="en-US" altLang="ko-KR" sz="1200" b="1" dirty="0">
                <a:latin typeface="+mn-ea"/>
                <a:ea typeface="+mn-ea"/>
              </a:rPr>
              <a:t>a</a:t>
            </a:r>
            <a:r>
              <a:rPr lang="ko-KR" altLang="en-US" sz="1200" b="1" dirty="0">
                <a:latin typeface="+mn-ea"/>
                <a:ea typeface="+mn-ea"/>
              </a:rPr>
              <a:t>값을 증가하여 다시 </a:t>
            </a:r>
            <a:r>
              <a:rPr lang="ko-KR" altLang="en-US" sz="1200" b="1" dirty="0" smtClean="0">
                <a:latin typeface="+mn-ea"/>
                <a:ea typeface="+mn-ea"/>
              </a:rPr>
              <a:t>조건비교 하도록 </a:t>
            </a:r>
            <a:r>
              <a:rPr lang="ko-KR" altLang="en-US" sz="1200" b="1" dirty="0">
                <a:latin typeface="+mn-ea"/>
                <a:ea typeface="+mn-ea"/>
              </a:rPr>
              <a:t>함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endParaRPr lang="ko-KR" alt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346" y="3007985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09_while.php </a:t>
            </a:r>
            <a:endParaRPr lang="ko-KR" alt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67352" y="494378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77" y="4866378"/>
            <a:ext cx="2766983" cy="12989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741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21"/>
    </mc:Choice>
    <mc:Fallback xmlns="">
      <p:transition spd="slow" advTm="15422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619" y="1628800"/>
            <a:ext cx="2902877" cy="266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5535" y="908720"/>
            <a:ext cx="8352929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3</a:t>
            </a:r>
            <a:r>
              <a:rPr lang="en-US" altLang="ko-KR" sz="1600" b="1" dirty="0"/>
              <a:t>. Do ~ While - </a:t>
            </a:r>
            <a:r>
              <a:rPr lang="ko-KR" altLang="en-US" sz="1600" dirty="0"/>
              <a:t>문장을 먼저 실행한 후 조건 체크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20" y="1397675"/>
            <a:ext cx="5961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• </a:t>
            </a:r>
            <a:r>
              <a:rPr lang="ko-KR" altLang="en-US" sz="1400" b="1" dirty="0" smtClean="0">
                <a:latin typeface="+mj-ea"/>
                <a:ea typeface="+mj-ea"/>
              </a:rPr>
              <a:t>형식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Do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실행문장</a:t>
            </a: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ko-KR" altLang="en-US" sz="1400" b="1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); 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• </a:t>
            </a:r>
            <a:r>
              <a:rPr lang="ko-KR" altLang="en-US" sz="1400" b="1" dirty="0" err="1" smtClean="0">
                <a:latin typeface="+mj-ea"/>
                <a:ea typeface="+mj-ea"/>
              </a:rPr>
              <a:t>문장실행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-&gt;</a:t>
            </a:r>
            <a:r>
              <a:rPr lang="ko-KR" altLang="en-US" sz="1400" b="1" dirty="0" err="1" smtClean="0">
                <a:latin typeface="+mj-ea"/>
                <a:ea typeface="+mj-ea"/>
              </a:rPr>
              <a:t>조건식</a:t>
            </a:r>
            <a:r>
              <a:rPr lang="ko-KR" altLang="en-US" sz="1400" b="1" dirty="0" smtClean="0">
                <a:latin typeface="+mj-ea"/>
                <a:ea typeface="+mj-ea"/>
              </a:rPr>
              <a:t> 만족여부 </a:t>
            </a:r>
            <a:r>
              <a:rPr lang="ko-KR" altLang="en-US" sz="1400" b="1" dirty="0">
                <a:latin typeface="+mj-ea"/>
                <a:ea typeface="+mj-ea"/>
              </a:rPr>
              <a:t>체크 </a:t>
            </a:r>
            <a:r>
              <a:rPr lang="en-US" altLang="ko-KR" sz="1400" b="1" dirty="0">
                <a:latin typeface="+mj-ea"/>
                <a:ea typeface="+mj-ea"/>
              </a:rPr>
              <a:t>-&gt;</a:t>
            </a:r>
            <a:r>
              <a:rPr lang="ko-KR" altLang="en-US" sz="1400" b="1" dirty="0" smtClean="0">
                <a:latin typeface="+mj-ea"/>
                <a:ea typeface="+mj-ea"/>
              </a:rPr>
              <a:t>참일 경우 </a:t>
            </a:r>
            <a:r>
              <a:rPr lang="ko-KR" altLang="en-US" sz="1400" b="1" dirty="0">
                <a:latin typeface="+mj-ea"/>
                <a:ea typeface="+mj-ea"/>
              </a:rPr>
              <a:t>반복 수행 아니면 종료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• </a:t>
            </a:r>
            <a:r>
              <a:rPr lang="ko-KR" altLang="en-US" sz="1400" b="1" dirty="0" err="1" smtClean="0">
                <a:latin typeface="+mj-ea"/>
                <a:ea typeface="+mj-ea"/>
              </a:rPr>
              <a:t>선실행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구조이므로 최소한 한 번은 </a:t>
            </a:r>
            <a:r>
              <a:rPr lang="ko-KR" altLang="en-US" sz="1400" b="1" dirty="0" smtClean="0">
                <a:latin typeface="+mj-ea"/>
                <a:ea typeface="+mj-ea"/>
              </a:rPr>
              <a:t>문장 수행됨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9" y="3705944"/>
            <a:ext cx="5534025" cy="267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60965" y="5506144"/>
            <a:ext cx="4370107" cy="276999"/>
          </a:xfrm>
          <a:prstGeom prst="rect">
            <a:avLst/>
          </a:prstGeom>
          <a:solidFill>
            <a:srgbClr val="FFFF00">
              <a:alpha val="6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실행을 </a:t>
            </a:r>
            <a:r>
              <a:rPr lang="ko-KR" altLang="en-US" sz="1200" b="1" dirty="0"/>
              <a:t>먼저 수행 후 다음에 조건을 표시하여 실행여부를 결정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3718164"/>
            <a:ext cx="1573983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09_dowhile.php </a:t>
            </a:r>
            <a:endParaRPr lang="ko-KR" altLang="en-US" sz="12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67352" y="494378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70"/>
    </mc:Choice>
    <mc:Fallback xmlns="">
      <p:transition spd="slow" advTm="14177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43841"/>
            <a:ext cx="6552728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tot=0;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$i=1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do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$</a:t>
            </a:r>
            <a:r>
              <a:rPr lang="en-US" altLang="ko-KR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tot+=$i;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 echo " $i </a:t>
            </a:r>
            <a:r>
              <a:rPr lang="ko-KR" altLang="en-US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까지 합 </a:t>
            </a:r>
            <a:r>
              <a:rPr lang="en-US" altLang="ko-KR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= $tot &lt;</a:t>
            </a:r>
            <a:r>
              <a:rPr lang="en-US" altLang="ko-KR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br</a:t>
            </a:r>
            <a:r>
              <a:rPr lang="en-US" altLang="ko-KR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&gt;";</a:t>
            </a:r>
          </a:p>
          <a:p>
            <a:r>
              <a:rPr lang="en-US" altLang="ko-KR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$i++;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while ($i&lt;=10);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echo "&lt;h1&gt;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현재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$i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값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&lt;/h1&gt;";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?&gt;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4" y="163513"/>
            <a:ext cx="5628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do-while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5950" y="1443841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09_a2.php </a:t>
            </a:r>
            <a:endParaRPr lang="ko-KR" altLang="en-US" sz="12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48" y="2318405"/>
            <a:ext cx="2232248" cy="342068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738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49"/>
    </mc:Choice>
    <mc:Fallback xmlns="">
      <p:transition spd="slow" advTm="13864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55679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745604" y="2308021"/>
            <a:ext cx="7930852" cy="832947"/>
            <a:chOff x="233" y="1451"/>
            <a:chExt cx="4788" cy="568"/>
          </a:xfrm>
        </p:grpSpPr>
        <p:pic>
          <p:nvPicPr>
            <p:cNvPr id="10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NS Chart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24674" y="244074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735632" y="3068960"/>
            <a:ext cx="7930852" cy="832947"/>
            <a:chOff x="233" y="1451"/>
            <a:chExt cx="4788" cy="568"/>
          </a:xfrm>
        </p:grpSpPr>
        <p:pic>
          <p:nvPicPr>
            <p:cNvPr id="1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알고리즘 설계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14702" y="3201684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선택제어문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745604" y="3861048"/>
            <a:ext cx="7930852" cy="832947"/>
            <a:chOff x="233" y="1451"/>
            <a:chExt cx="4788" cy="568"/>
          </a:xfrm>
        </p:grpSpPr>
        <p:pic>
          <p:nvPicPr>
            <p:cNvPr id="20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err="1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선택제어문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24674" y="399377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735632" y="4612277"/>
            <a:ext cx="7930852" cy="832947"/>
            <a:chOff x="233" y="1451"/>
            <a:chExt cx="4788" cy="568"/>
          </a:xfrm>
        </p:grpSpPr>
        <p:pic>
          <p:nvPicPr>
            <p:cNvPr id="2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err="1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반복제어문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14702" y="474500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4.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9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2"/>
    </mc:Choice>
    <mc:Fallback xmlns="">
      <p:transition spd="slow" advTm="4171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084" y="90872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(Flowchart)</a:t>
            </a:r>
            <a:r>
              <a:rPr lang="ko-KR" altLang="en-US" sz="1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처리하고자 하는 문제를 분석하여 국제표준기구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(ISO :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International Standardization Organization)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지정한 기호와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흐름선을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순서를 포함한 단계 간의 상호관계를 알기 쉽게 나타낸 그림이다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원고의 초안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건축의 설계도와 같은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프로그래밍의 기초가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되며 타인에게 전달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크로스랭귀징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등에 기반이 되는 중요한 요소이므로 코딩 전 순서도 작성을 습관화하는 것이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좋다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708920"/>
            <a:ext cx="1664590" cy="35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5576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순서도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(Flowchart)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4" y="2593649"/>
            <a:ext cx="6172200" cy="3780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3676725" y="1505130"/>
              <a:ext cx="3429360" cy="9864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8445" y="1496850"/>
                <a:ext cx="34459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1152405" y="2072130"/>
              <a:ext cx="1210320" cy="410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4125" y="2063850"/>
                <a:ext cx="1226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/>
              <p14:cNvContentPartPr/>
              <p14:nvPr/>
            </p14:nvContentPartPr>
            <p14:xfrm>
              <a:off x="3066885" y="2072130"/>
              <a:ext cx="876960" cy="522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58605" y="2063850"/>
                <a:ext cx="8935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/>
              <p14:cNvContentPartPr/>
              <p14:nvPr/>
            </p14:nvContentPartPr>
            <p14:xfrm>
              <a:off x="4989285" y="1855050"/>
              <a:ext cx="700920" cy="450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1005" y="1846770"/>
                <a:ext cx="7174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/>
              <p14:cNvContentPartPr/>
              <p14:nvPr/>
            </p14:nvContentPartPr>
            <p14:xfrm>
              <a:off x="6915285" y="2076450"/>
              <a:ext cx="362160" cy="4788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07005" y="2068170"/>
                <a:ext cx="37872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3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07"/>
    </mc:Choice>
    <mc:Fallback xmlns="">
      <p:transition spd="slow" advTm="13460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671" y="1357121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‘go to’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문제이며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하향식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(top-down approach)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구조적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structrured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_x84419968" descr="EMB00001be839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60200"/>
            <a:ext cx="1931071" cy="1651040"/>
          </a:xfrm>
          <a:prstGeom prst="rect">
            <a:avLst/>
          </a:prstGeom>
          <a:noFill/>
        </p:spPr>
      </p:pic>
      <p:sp>
        <p:nvSpPr>
          <p:cNvPr id="6" name="오른쪽 화살표 5"/>
          <p:cNvSpPr/>
          <p:nvPr/>
        </p:nvSpPr>
        <p:spPr bwMode="auto">
          <a:xfrm>
            <a:off x="916749" y="2140779"/>
            <a:ext cx="1900683" cy="309058"/>
          </a:xfrm>
          <a:prstGeom prst="rightArrow">
            <a:avLst>
              <a:gd name="adj1" fmla="val 7527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순차 구조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(Sequence)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3450260" y="2152219"/>
            <a:ext cx="4032448" cy="309058"/>
          </a:xfrm>
          <a:prstGeom prst="rightArrow">
            <a:avLst>
              <a:gd name="adj1" fmla="val 7527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(selection)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450260" y="2533354"/>
            <a:ext cx="4032448" cy="1580644"/>
            <a:chOff x="1259632" y="1587614"/>
            <a:chExt cx="5112568" cy="2137396"/>
          </a:xfrm>
        </p:grpSpPr>
        <p:pic>
          <p:nvPicPr>
            <p:cNvPr id="9" name="_x84435960" descr="EMB00001be839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1587614"/>
              <a:ext cx="2304256" cy="2137396"/>
            </a:xfrm>
            <a:prstGeom prst="rect">
              <a:avLst/>
            </a:prstGeom>
            <a:noFill/>
          </p:spPr>
        </p:pic>
        <p:pic>
          <p:nvPicPr>
            <p:cNvPr id="10" name="_x84417136" descr="EMB00001be8393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95936" y="1587614"/>
              <a:ext cx="2376264" cy="2133666"/>
            </a:xfrm>
            <a:prstGeom prst="rect">
              <a:avLst/>
            </a:prstGeom>
            <a:noFill/>
          </p:spPr>
        </p:pic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나시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슈나이더만 차트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899592" y="4402499"/>
            <a:ext cx="3847336" cy="309058"/>
          </a:xfrm>
          <a:prstGeom prst="rightArrow">
            <a:avLst>
              <a:gd name="adj1" fmla="val 7527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(iteration)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99592" y="4719236"/>
            <a:ext cx="3847336" cy="1662092"/>
            <a:chOff x="1280270" y="4365194"/>
            <a:chExt cx="4834810" cy="2382172"/>
          </a:xfrm>
        </p:grpSpPr>
        <p:pic>
          <p:nvPicPr>
            <p:cNvPr id="14" name="_x86007136" descr="EMB00001be8393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80270" y="4365600"/>
              <a:ext cx="2088232" cy="2375768"/>
            </a:xfrm>
            <a:prstGeom prst="rect">
              <a:avLst/>
            </a:prstGeom>
            <a:noFill/>
          </p:spPr>
        </p:pic>
        <p:pic>
          <p:nvPicPr>
            <p:cNvPr id="15" name="_x84342984" descr="EMB00001be8393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26848" y="4365194"/>
              <a:ext cx="2088232" cy="2382172"/>
            </a:xfrm>
            <a:prstGeom prst="rect">
              <a:avLst/>
            </a:prstGeom>
            <a:noFill/>
          </p:spPr>
        </p:pic>
      </p:grpSp>
      <p:sp>
        <p:nvSpPr>
          <p:cNvPr id="16" name="오른쪽 화살표 15"/>
          <p:cNvSpPr/>
          <p:nvPr/>
        </p:nvSpPr>
        <p:spPr bwMode="auto">
          <a:xfrm>
            <a:off x="513263" y="755803"/>
            <a:ext cx="6362993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나시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슈나이더만 차트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(NS chart : </a:t>
            </a:r>
            <a:r>
              <a:rPr lang="en-US" altLang="ko-KR" sz="16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Nassi-Schneiderman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잉크 17"/>
              <p14:cNvContentPartPr/>
              <p14:nvPr/>
            </p14:nvContentPartPr>
            <p14:xfrm>
              <a:off x="2778658" y="1722160"/>
              <a:ext cx="2264040" cy="8172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0378" y="1713880"/>
                <a:ext cx="2280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/>
              <p14:cNvContentPartPr/>
              <p14:nvPr/>
            </p14:nvContentPartPr>
            <p14:xfrm>
              <a:off x="2299138" y="1962280"/>
              <a:ext cx="2113560" cy="15408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0858" y="1954000"/>
                <a:ext cx="21301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/>
              <p14:cNvContentPartPr/>
              <p14:nvPr/>
            </p14:nvContentPartPr>
            <p14:xfrm>
              <a:off x="5486578" y="2041840"/>
              <a:ext cx="360" cy="3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8298" y="2033560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9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98"/>
    </mc:Choice>
    <mc:Fallback xmlns="">
      <p:transition spd="slow" advTm="11919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13263" y="1338913"/>
            <a:ext cx="7368102" cy="18998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 위한 높은 추상화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일반화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낮은 단계로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분해과정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</a:t>
            </a:r>
          </a:p>
          <a:p>
            <a:pPr marL="36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(module)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기능 갖는 논리적 기능 단위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(reuse),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용이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설계 결과 다양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알고리즘 선택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문법 따라 코딩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구현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95073976" descr="EMB00001b6826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429000"/>
            <a:ext cx="3920879" cy="2664296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알고리즘 설계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513263" y="755803"/>
            <a:ext cx="2330545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설계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2512258" y="1641520"/>
              <a:ext cx="1447560" cy="565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3978" y="1633240"/>
                <a:ext cx="14641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5511418" y="1293760"/>
              <a:ext cx="1404720" cy="50868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3138" y="1285480"/>
                <a:ext cx="142128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1012138" y="2023480"/>
              <a:ext cx="1172160" cy="561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858" y="2015200"/>
                <a:ext cx="11887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1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60"/>
    </mc:Choice>
    <mc:Fallback xmlns="">
      <p:transition spd="slow" advTm="14206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531201" y="1358652"/>
            <a:ext cx="8119812" cy="1638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400" b="1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endParaRPr lang="en-US" altLang="ko-KR" sz="14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결과에 따라 만족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‘참’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만족하지 않으면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거짓’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명령문 실행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단일 명령문인 경우 중괄호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(‘{ }’)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명확한 괄호 표기 권장</a:t>
            </a: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5975" y="3876451"/>
            <a:ext cx="4620121" cy="1928813"/>
            <a:chOff x="1078508" y="2937464"/>
            <a:chExt cx="4861644" cy="1928813"/>
          </a:xfrm>
        </p:grpSpPr>
        <p:pic>
          <p:nvPicPr>
            <p:cNvPr id="6" name="_x95085368" descr="EMB00001b68268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08" y="3081480"/>
              <a:ext cx="2160240" cy="1678312"/>
            </a:xfrm>
            <a:prstGeom prst="rect">
              <a:avLst/>
            </a:prstGeom>
            <a:noFill/>
          </p:spPr>
        </p:pic>
        <p:pic>
          <p:nvPicPr>
            <p:cNvPr id="7" name="_x95074056" descr="EMB00001b68268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74852" y="2937464"/>
              <a:ext cx="1765300" cy="1928813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6928605" y="3515820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13666"/>
              </p:ext>
            </p:extLst>
          </p:nvPr>
        </p:nvGraphicFramePr>
        <p:xfrm>
          <a:off x="6372200" y="4346416"/>
          <a:ext cx="2414517" cy="1026414"/>
        </p:xfrm>
        <a:graphic>
          <a:graphicData uri="http://schemas.openxmlformats.org/drawingml/2006/table">
            <a:tbl>
              <a:tblPr/>
              <a:tblGrid>
                <a:gridCol w="24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if (condition)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true-statement-2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5819" y="3373529"/>
            <a:ext cx="13901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(if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84637" y="778846"/>
            <a:ext cx="2503188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(if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2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74"/>
    </mc:Choice>
    <mc:Fallback xmlns="">
      <p:transition spd="slow" advTm="93974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38969" y="1430481"/>
            <a:ext cx="7965480" cy="1638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If-else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결과에 따라 만족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‘참’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만족하지 않으면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거짓’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명령문 실행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단일 명령문인 경우 중괄호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(‘{ }’)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명확한 괄호 표기 권장</a:t>
            </a: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6228" y="3637336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819" y="3483448"/>
            <a:ext cx="17956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(if-else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5819" y="4148233"/>
            <a:ext cx="4744293" cy="1916113"/>
            <a:chOff x="1115616" y="1484784"/>
            <a:chExt cx="4897785" cy="1916113"/>
          </a:xfrm>
        </p:grpSpPr>
        <p:pic>
          <p:nvPicPr>
            <p:cNvPr id="11" name="_x95081704" descr="EMB00001b68269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1628800"/>
              <a:ext cx="1828800" cy="1692275"/>
            </a:xfrm>
            <a:prstGeom prst="rect">
              <a:avLst/>
            </a:prstGeom>
            <a:noFill/>
          </p:spPr>
        </p:pic>
        <p:pic>
          <p:nvPicPr>
            <p:cNvPr id="12" name="_x95075144" descr="EMB00001b68269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888" y="1484784"/>
              <a:ext cx="2449513" cy="1916113"/>
            </a:xfrm>
            <a:prstGeom prst="rect">
              <a:avLst/>
            </a:prstGeom>
            <a:noFill/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01569"/>
              </p:ext>
            </p:extLst>
          </p:nvPr>
        </p:nvGraphicFramePr>
        <p:xfrm>
          <a:off x="6372200" y="4289246"/>
          <a:ext cx="2160240" cy="1818894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if (condition)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true-statement-2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 else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false-statement-1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false-statement-2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484637" y="778846"/>
            <a:ext cx="2791220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(if-else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727930" y="1757080"/>
              <a:ext cx="693000" cy="720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650" y="1748800"/>
                <a:ext cx="70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/>
              <p14:cNvContentPartPr/>
              <p14:nvPr/>
            </p14:nvContentPartPr>
            <p14:xfrm>
              <a:off x="4302370" y="1797760"/>
              <a:ext cx="581760" cy="3686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090" y="1789480"/>
                <a:ext cx="598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/>
              <p14:cNvContentPartPr/>
              <p14:nvPr/>
            </p14:nvContentPartPr>
            <p14:xfrm>
              <a:off x="6984370" y="1818640"/>
              <a:ext cx="593280" cy="3938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6090" y="1810360"/>
                <a:ext cx="609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/>
              <p14:cNvContentPartPr/>
              <p14:nvPr/>
            </p14:nvContentPartPr>
            <p14:xfrm>
              <a:off x="6427450" y="4499920"/>
              <a:ext cx="381960" cy="80028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9170" y="4491640"/>
                <a:ext cx="398520" cy="8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2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85"/>
    </mc:Choice>
    <mc:Fallback xmlns="">
      <p:transition spd="slow" advTm="15478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84636" y="1429672"/>
            <a:ext cx="7992888" cy="1638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If-</a:t>
            </a:r>
            <a:r>
              <a:rPr lang="en-US" altLang="ko-KR" sz="1400" b="1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elseif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결과에 따라 만족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‘참’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만족하지 않으면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거짓’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명령문 실행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단일 명령문인 경우 중괄호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(‘{ }’)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명확한 괄호 표기 권장</a:t>
            </a: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9989" y="3333518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333518"/>
            <a:ext cx="191270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(if-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elseif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5334" y="3933056"/>
            <a:ext cx="4688830" cy="2160240"/>
            <a:chOff x="1076931" y="708309"/>
            <a:chExt cx="7389028" cy="3390900"/>
          </a:xfrm>
          <a:solidFill>
            <a:schemeClr val="bg1">
              <a:lumMod val="95000"/>
            </a:schemeClr>
          </a:solidFill>
        </p:grpSpPr>
        <p:pic>
          <p:nvPicPr>
            <p:cNvPr id="7" name="_x95349624" descr="EMB00001b6826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6931" y="754426"/>
              <a:ext cx="3232149" cy="1235075"/>
            </a:xfrm>
            <a:prstGeom prst="rect">
              <a:avLst/>
            </a:prstGeom>
            <a:grpFill/>
          </p:spPr>
        </p:pic>
        <p:pic>
          <p:nvPicPr>
            <p:cNvPr id="8" name="_x95346864" descr="EMB00001b68269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2596" y="708309"/>
              <a:ext cx="4043363" cy="3390900"/>
            </a:xfrm>
            <a:prstGeom prst="rect">
              <a:avLst/>
            </a:prstGeom>
            <a:grpFill/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22135"/>
              </p:ext>
            </p:extLst>
          </p:nvPr>
        </p:nvGraphicFramePr>
        <p:xfrm>
          <a:off x="5862867" y="4076282"/>
          <a:ext cx="2793662" cy="2017014"/>
        </p:xfrm>
        <a:graphic>
          <a:graphicData uri="http://schemas.openxmlformats.org/drawingml/2006/table">
            <a:tbl>
              <a:tblPr/>
              <a:tblGrid>
                <a:gridCol w="279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if (condition-1)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true-statements-1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}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elseif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(condition-2)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true-statements-2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}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elseif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(condition-3)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}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else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false-statements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84637" y="778846"/>
            <a:ext cx="2935236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(if-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elseif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/>
              <p14:cNvContentPartPr/>
              <p14:nvPr/>
            </p14:nvContentPartPr>
            <p14:xfrm>
              <a:off x="3018250" y="4313800"/>
              <a:ext cx="284760" cy="108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9970" y="4305520"/>
                <a:ext cx="3013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/>
              <p14:cNvContentPartPr/>
              <p14:nvPr/>
            </p14:nvContentPartPr>
            <p14:xfrm>
              <a:off x="3639970" y="4686760"/>
              <a:ext cx="311040" cy="2772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1690" y="4678480"/>
                <a:ext cx="327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/>
              <p14:cNvContentPartPr/>
              <p14:nvPr/>
            </p14:nvContentPartPr>
            <p14:xfrm>
              <a:off x="4314610" y="5039560"/>
              <a:ext cx="355320" cy="2988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6330" y="5031280"/>
                <a:ext cx="371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잉크 23"/>
              <p14:cNvContentPartPr/>
              <p14:nvPr/>
            </p14:nvContentPartPr>
            <p14:xfrm>
              <a:off x="7004530" y="5681800"/>
              <a:ext cx="222120" cy="3564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250" y="5673520"/>
                <a:ext cx="2386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잉크 24"/>
              <p14:cNvContentPartPr/>
              <p14:nvPr/>
            </p14:nvContentPartPr>
            <p14:xfrm>
              <a:off x="6480730" y="5111560"/>
              <a:ext cx="328680" cy="201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2450" y="5103280"/>
                <a:ext cx="345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잉크 25"/>
              <p14:cNvContentPartPr/>
              <p14:nvPr/>
            </p14:nvContentPartPr>
            <p14:xfrm>
              <a:off x="6027850" y="4687480"/>
              <a:ext cx="329040" cy="1584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9570" y="4679200"/>
                <a:ext cx="345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잉크 26"/>
              <p14:cNvContentPartPr/>
              <p14:nvPr/>
            </p14:nvContentPartPr>
            <p14:xfrm>
              <a:off x="5636890" y="4028680"/>
              <a:ext cx="472320" cy="40320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8610" y="4020400"/>
                <a:ext cx="4888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잉크 27"/>
              <p14:cNvContentPartPr/>
              <p14:nvPr/>
            </p14:nvContentPartPr>
            <p14:xfrm>
              <a:off x="470530" y="1503280"/>
              <a:ext cx="1050120" cy="33516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250" y="1495000"/>
                <a:ext cx="1066680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21"/>
    </mc:Choice>
    <mc:Fallback xmlns="">
      <p:transition spd="slow" advTm="12382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5576" y="3650125"/>
            <a:ext cx="3816424" cy="2719582"/>
            <a:chOff x="1115616" y="2252216"/>
            <a:chExt cx="4737100" cy="4355410"/>
          </a:xfrm>
        </p:grpSpPr>
        <p:pic>
          <p:nvPicPr>
            <p:cNvPr id="5" name="_x95100272" descr="EMB00001b68269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2252216"/>
              <a:ext cx="4577550" cy="1464816"/>
            </a:xfrm>
            <a:prstGeom prst="rect">
              <a:avLst/>
            </a:prstGeom>
            <a:noFill/>
          </p:spPr>
        </p:pic>
        <p:pic>
          <p:nvPicPr>
            <p:cNvPr id="6" name="_x95120168" descr="EMB00001b68269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3864426"/>
              <a:ext cx="4737100" cy="2743200"/>
            </a:xfrm>
            <a:prstGeom prst="rect">
              <a:avLst/>
            </a:prstGeom>
            <a:noFill/>
          </p:spPr>
        </p:pic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18853"/>
              </p:ext>
            </p:extLst>
          </p:nvPr>
        </p:nvGraphicFramePr>
        <p:xfrm>
          <a:off x="5508104" y="3722133"/>
          <a:ext cx="3096344" cy="2479094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9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if (condition-1)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if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(condition-2) {</a:t>
                      </a: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true-statements-1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}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else {</a:t>
                      </a: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false-statements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}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 else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if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(condition-3) {</a:t>
                      </a: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true-statements-2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}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051"/>
          <p:cNvSpPr txBox="1">
            <a:spLocks noChangeArrowheads="1"/>
          </p:cNvSpPr>
          <p:nvPr/>
        </p:nvSpPr>
        <p:spPr>
          <a:xfrm>
            <a:off x="395536" y="1412776"/>
            <a:ext cx="8596759" cy="174967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1600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</a:t>
            </a: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(nested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if)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선택문내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다른 </a:t>
            </a:r>
            <a:r>
              <a:rPr lang="ko-KR" altLang="en-US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내포 형식</a:t>
            </a: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먼저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참’ 또는 ‘거짓’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해당 코드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블럭으로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분기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도중 또 다시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만나면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결과에 따라 해당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코드블럭으로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분기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명령문 실행하면 중첩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명령문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3336804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3250313"/>
            <a:ext cx="20249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(nested if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84637" y="778846"/>
            <a:ext cx="3151260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nested</a:t>
            </a:r>
            <a:r>
              <a:rPr lang="ko-KR" altLang="en-US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461530" y="1798840"/>
              <a:ext cx="1545120" cy="568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250" y="1790560"/>
                <a:ext cx="1561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/>
              <p14:cNvContentPartPr/>
              <p14:nvPr/>
            </p14:nvContentPartPr>
            <p14:xfrm>
              <a:off x="2805490" y="2117800"/>
              <a:ext cx="701640" cy="219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7210" y="2109520"/>
                <a:ext cx="718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잉크 16"/>
              <p14:cNvContentPartPr/>
              <p14:nvPr/>
            </p14:nvContentPartPr>
            <p14:xfrm>
              <a:off x="6303250" y="2436400"/>
              <a:ext cx="657360" cy="4068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4970" y="2428120"/>
                <a:ext cx="673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잉크 17"/>
              <p14:cNvContentPartPr/>
              <p14:nvPr/>
            </p14:nvContentPartPr>
            <p14:xfrm>
              <a:off x="3642850" y="2794960"/>
              <a:ext cx="965880" cy="3862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4570" y="2786680"/>
                <a:ext cx="9824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/>
              <p14:cNvContentPartPr/>
              <p14:nvPr/>
            </p14:nvContentPartPr>
            <p14:xfrm>
              <a:off x="5823730" y="4225600"/>
              <a:ext cx="630720" cy="5364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5450" y="4217320"/>
                <a:ext cx="6472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/>
              <p14:cNvContentPartPr/>
              <p14:nvPr/>
            </p14:nvContentPartPr>
            <p14:xfrm>
              <a:off x="5699530" y="3941560"/>
              <a:ext cx="604080" cy="2952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91250" y="3933280"/>
                <a:ext cx="62064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0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94"/>
    </mc:Choice>
    <mc:Fallback xmlns="">
      <p:transition spd="slow" advTm="114894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484637" y="778846"/>
            <a:ext cx="3079252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연산자 사용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051"/>
          <p:cNvSpPr txBox="1">
            <a:spLocks noChangeArrowheads="1"/>
          </p:cNvSpPr>
          <p:nvPr/>
        </p:nvSpPr>
        <p:spPr>
          <a:xfrm>
            <a:off x="510653" y="1515624"/>
            <a:ext cx="6768752" cy="8174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명령문 표현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간단한 형식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if-else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동일</a:t>
            </a:r>
          </a:p>
          <a:p>
            <a:pPr marL="720000">
              <a:lnSpc>
                <a:spcPct val="150000"/>
              </a:lnSpc>
              <a:buFontTx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_x95055176" descr="EMB00001b6826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3490156" cy="1553683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91536"/>
              </p:ext>
            </p:extLst>
          </p:nvPr>
        </p:nvGraphicFramePr>
        <p:xfrm>
          <a:off x="5187439" y="3150796"/>
          <a:ext cx="3240360" cy="432048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(condition) ?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true_statement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: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false_statement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2194" y="5005264"/>
            <a:ext cx="5256584" cy="682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0000">
              <a:spcBef>
                <a:spcPts val="500"/>
              </a:spcBef>
              <a:buNone/>
            </a:pPr>
            <a:r>
              <a:rPr lang="ko-KR" altLang="en-US" sz="1000" b="1" dirty="0"/>
              <a:t>예</a:t>
            </a:r>
            <a:r>
              <a:rPr lang="en-US" altLang="ko-KR" sz="1000" b="1" dirty="0"/>
              <a:t>) </a:t>
            </a:r>
            <a:endParaRPr lang="en-US" altLang="ko-KR" sz="1000" b="1" dirty="0" smtClean="0"/>
          </a:p>
          <a:p>
            <a:pPr indent="-180000">
              <a:spcBef>
                <a:spcPts val="500"/>
              </a:spcBef>
              <a:buNone/>
            </a:pPr>
            <a:r>
              <a:rPr lang="en-US" altLang="ko-KR" sz="1000" b="1" dirty="0" smtClean="0"/>
              <a:t>      $</a:t>
            </a:r>
            <a:r>
              <a:rPr lang="en-US" altLang="ko-KR" sz="1000" b="1" dirty="0" err="1"/>
              <a:t>current_page_no</a:t>
            </a:r>
            <a:r>
              <a:rPr lang="en-US" altLang="ko-KR" sz="1000" b="1" dirty="0"/>
              <a:t> = (</a:t>
            </a:r>
            <a:r>
              <a:rPr lang="en-US" altLang="ko-KR" sz="1000" b="1" dirty="0" err="1"/>
              <a:t>isset</a:t>
            </a:r>
            <a:r>
              <a:rPr lang="en-US" altLang="ko-KR" sz="1000" b="1" dirty="0"/>
              <a:t>($_GET["</a:t>
            </a:r>
            <a:r>
              <a:rPr lang="en-US" altLang="ko-KR" sz="1000" b="1" dirty="0" err="1"/>
              <a:t>page_no</a:t>
            </a:r>
            <a:r>
              <a:rPr lang="en-US" altLang="ko-KR" sz="1000" b="1" dirty="0"/>
              <a:t>"])) ? $_GET["</a:t>
            </a:r>
            <a:r>
              <a:rPr lang="en-US" altLang="ko-KR" sz="1000" b="1" dirty="0" err="1"/>
              <a:t>page_no</a:t>
            </a:r>
            <a:r>
              <a:rPr lang="en-US" altLang="ko-KR" sz="1000" b="1" dirty="0"/>
              <a:t>"] : 1</a:t>
            </a:r>
            <a:r>
              <a:rPr lang="en-US" altLang="ko-KR" sz="1000" b="1" dirty="0" smtClean="0"/>
              <a:t>;</a:t>
            </a:r>
          </a:p>
          <a:p>
            <a:pPr indent="-180000">
              <a:spcBef>
                <a:spcPts val="500"/>
              </a:spcBef>
              <a:buNone/>
            </a:pPr>
            <a:r>
              <a:rPr lang="en-US" altLang="ko-KR" sz="10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55" y="2654716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2388" y="2643693"/>
            <a:ext cx="145264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/>
              <p14:cNvContentPartPr/>
              <p14:nvPr/>
            </p14:nvContentPartPr>
            <p14:xfrm>
              <a:off x="1003330" y="1846720"/>
              <a:ext cx="1127520" cy="741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050" y="1838440"/>
                <a:ext cx="1144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/>
              <p14:cNvContentPartPr/>
              <p14:nvPr/>
            </p14:nvContentPartPr>
            <p14:xfrm>
              <a:off x="976690" y="2193760"/>
              <a:ext cx="1225440" cy="666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410" y="2185480"/>
                <a:ext cx="12420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/>
              <p14:cNvContentPartPr/>
              <p14:nvPr/>
            </p14:nvContentPartPr>
            <p14:xfrm>
              <a:off x="5947930" y="3470320"/>
              <a:ext cx="93240" cy="1008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9650" y="3462040"/>
                <a:ext cx="1098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잉크 18"/>
              <p14:cNvContentPartPr/>
              <p14:nvPr/>
            </p14:nvContentPartPr>
            <p14:xfrm>
              <a:off x="4145770" y="5451040"/>
              <a:ext cx="115920" cy="180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37490" y="5442760"/>
                <a:ext cx="132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/>
              <p14:cNvContentPartPr/>
              <p14:nvPr/>
            </p14:nvContentPartPr>
            <p14:xfrm>
              <a:off x="5442130" y="5504320"/>
              <a:ext cx="133560" cy="4464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33850" y="5496040"/>
                <a:ext cx="15012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8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2"/>
    </mc:Choice>
    <mc:Fallback xmlns="">
      <p:transition spd="slow" advTm="1912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731440" y="1488646"/>
            <a:ext cx="7873008" cy="186506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switch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조건식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조건식 결과 값의 경우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(case)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해당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결과 값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문자열형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</a:p>
          <a:p>
            <a:pPr marL="377100" indent="0">
              <a:buNone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00" indent="0"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cf. if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 조건식 사용</a:t>
            </a:r>
          </a:p>
          <a:p>
            <a:pPr marL="377100" indent="0"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결과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‘참’ 또는 ‘거짓’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경우로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구분여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11560" y="3888635"/>
            <a:ext cx="4875680" cy="1944216"/>
            <a:chOff x="1115616" y="3501008"/>
            <a:chExt cx="7156524" cy="2570163"/>
          </a:xfrm>
        </p:grpSpPr>
        <p:pic>
          <p:nvPicPr>
            <p:cNvPr id="5" name="_x95013096" descr="EMB00001b6826a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3737580"/>
              <a:ext cx="3363913" cy="2079625"/>
            </a:xfrm>
            <a:prstGeom prst="rect">
              <a:avLst/>
            </a:prstGeom>
            <a:noFill/>
          </p:spPr>
        </p:pic>
        <p:pic>
          <p:nvPicPr>
            <p:cNvPr id="6" name="_x95059112" descr="EMB00001b6826a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3501008"/>
              <a:ext cx="3340100" cy="2570163"/>
            </a:xfrm>
            <a:prstGeom prst="rect">
              <a:avLst/>
            </a:prstGeom>
            <a:noFill/>
          </p:spPr>
        </p:pic>
      </p:grpSp>
      <p:sp>
        <p:nvSpPr>
          <p:cNvPr id="7" name="오른쪽 화살표 6"/>
          <p:cNvSpPr/>
          <p:nvPr/>
        </p:nvSpPr>
        <p:spPr bwMode="auto">
          <a:xfrm>
            <a:off x="484637" y="778846"/>
            <a:ext cx="3794502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연산자 사용 선택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(switch)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07305"/>
              </p:ext>
            </p:extLst>
          </p:nvPr>
        </p:nvGraphicFramePr>
        <p:xfrm>
          <a:off x="5862225" y="3877612"/>
          <a:ext cx="2598207" cy="2446346"/>
        </p:xfrm>
        <a:graphic>
          <a:graphicData uri="http://schemas.openxmlformats.org/drawingml/2006/table">
            <a:tbl>
              <a:tblPr/>
              <a:tblGrid>
                <a:gridCol w="2598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63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switch (expression) {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case value-1 :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   true-statements-1;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   break;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case value-2 :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   true-statements-2;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   break;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: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: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case value-n :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   true-statements-n;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   break;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default :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                                false-statements;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}</a:t>
                      </a:r>
                      <a:endParaRPr lang="en-US" sz="8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/>
              <p14:cNvContentPartPr/>
              <p14:nvPr/>
            </p14:nvContentPartPr>
            <p14:xfrm>
              <a:off x="1225258" y="1969480"/>
              <a:ext cx="2237400" cy="13334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6978" y="1961200"/>
                <a:ext cx="2253960" cy="13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/>
              <p14:cNvContentPartPr/>
              <p14:nvPr/>
            </p14:nvContentPartPr>
            <p14:xfrm>
              <a:off x="4279138" y="1987840"/>
              <a:ext cx="541800" cy="1872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0858" y="1979560"/>
                <a:ext cx="558360" cy="35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6084168" y="3477213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1" y="3569835"/>
            <a:ext cx="16353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(switch)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2574370" y="2243080"/>
              <a:ext cx="435600" cy="298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6090" y="2234800"/>
                <a:ext cx="452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/>
              <p14:cNvContentPartPr/>
              <p14:nvPr/>
            </p14:nvContentPartPr>
            <p14:xfrm>
              <a:off x="3267010" y="2272600"/>
              <a:ext cx="417600" cy="205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8730" y="2264320"/>
                <a:ext cx="434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/>
              <p14:cNvContentPartPr/>
              <p14:nvPr/>
            </p14:nvContentPartPr>
            <p14:xfrm>
              <a:off x="3959290" y="2224720"/>
              <a:ext cx="1234440" cy="6192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1010" y="2216440"/>
                <a:ext cx="12510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/>
              <p14:cNvContentPartPr/>
              <p14:nvPr/>
            </p14:nvContentPartPr>
            <p14:xfrm>
              <a:off x="6951250" y="4525480"/>
              <a:ext cx="497520" cy="131652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2970" y="4517200"/>
                <a:ext cx="514080" cy="13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3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48"/>
    </mc:Choice>
    <mc:Fallback xmlns="">
      <p:transition spd="slow" advTm="101948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443916" y="1498765"/>
            <a:ext cx="8400186" cy="45365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결과에 따라 특정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(Loop)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제어구조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흐름은 조건식 결과 ‘참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(true)’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동안 해당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‘거짓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(false)’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명령문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단일 명령문인 경우 중괄호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(‘{ }’)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명확한 표기 권장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 조건식에 영향 주는 명령문 사용 주의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(Infinite Loop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종료없이 계속 반복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회수 정해져 있지 않거나 예측할 수 없을 경우 적합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do-while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조건식에 관계없이 적어도 한번은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회수 정해져 있거나 예측할 수 있을 경우 적합</a:t>
            </a: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횟수 지정하지 않는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개수만큼 반복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484637" y="778846"/>
            <a:ext cx="2863227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개념정리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99592" y="3820382"/>
            <a:ext cx="1368152" cy="318924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altLang="ko-KR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71956" y="3830156"/>
            <a:ext cx="1368152" cy="318924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indent="0" algn="ctr">
              <a:buClr>
                <a:schemeClr val="tx2"/>
              </a:buClr>
              <a:buNone/>
            </a:pPr>
            <a:r>
              <a:rPr lang="en-US" altLang="ko-KR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851920" y="3820382"/>
            <a:ext cx="1368152" cy="318924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indent="0" algn="ctr">
              <a:buClr>
                <a:schemeClr val="tx2"/>
              </a:buClr>
              <a:buNone/>
            </a:pPr>
            <a:r>
              <a:rPr lang="en-US" altLang="ko-KR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324284" y="3830156"/>
            <a:ext cx="1368152" cy="318924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indent="0" algn="ctr">
              <a:buClr>
                <a:schemeClr val="tx2"/>
              </a:buClr>
              <a:buNone/>
            </a:pPr>
            <a:r>
              <a:rPr lang="en-US" altLang="ko-KR" sz="1600" b="1" kern="0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852298" y="1863640"/>
              <a:ext cx="950400" cy="295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018" y="1855360"/>
                <a:ext cx="966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/>
              <p14:cNvContentPartPr/>
              <p14:nvPr/>
            </p14:nvContentPartPr>
            <p14:xfrm>
              <a:off x="4359058" y="1854280"/>
              <a:ext cx="461880" cy="201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50778" y="1846000"/>
                <a:ext cx="478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/>
              <p14:cNvContentPartPr/>
              <p14:nvPr/>
            </p14:nvContentPartPr>
            <p14:xfrm>
              <a:off x="3568858" y="2164240"/>
              <a:ext cx="630720" cy="644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0578" y="2155960"/>
                <a:ext cx="647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/>
              <p14:cNvContentPartPr/>
              <p14:nvPr/>
            </p14:nvContentPartPr>
            <p14:xfrm>
              <a:off x="7075618" y="2225800"/>
              <a:ext cx="799200" cy="43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7338" y="2217520"/>
                <a:ext cx="8157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/>
              <p14:cNvContentPartPr/>
              <p14:nvPr/>
            </p14:nvContentPartPr>
            <p14:xfrm>
              <a:off x="1802338" y="2192680"/>
              <a:ext cx="360" cy="3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4058" y="2184400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/>
              <p14:cNvContentPartPr/>
              <p14:nvPr/>
            </p14:nvContentPartPr>
            <p14:xfrm>
              <a:off x="2574538" y="2325880"/>
              <a:ext cx="360" cy="3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6258" y="2317600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2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32"/>
    </mc:Choice>
    <mc:Fallback xmlns="">
      <p:transition spd="slow" advTm="18233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96917" y="1496908"/>
            <a:ext cx="8266390" cy="164406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함께 가장 많이 사용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전 조건식 검사하여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반복실행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 결정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만족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참’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동안 ‘참’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실행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거짓’이면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종료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명령문 실행</a:t>
            </a: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2968" y="3587142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1520" y="3561778"/>
            <a:ext cx="15440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(while)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84637" y="810268"/>
            <a:ext cx="2575195" cy="520265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15975" y="4047203"/>
            <a:ext cx="4692129" cy="2085975"/>
            <a:chOff x="1115616" y="2823752"/>
            <a:chExt cx="4712295" cy="2085975"/>
          </a:xfrm>
        </p:grpSpPr>
        <p:pic>
          <p:nvPicPr>
            <p:cNvPr id="13" name="_x95339520" descr="EMB00001b6826a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2967768"/>
              <a:ext cx="1892300" cy="1920875"/>
            </a:xfrm>
            <a:prstGeom prst="rect">
              <a:avLst/>
            </a:prstGeom>
            <a:noFill/>
          </p:spPr>
        </p:pic>
        <p:pic>
          <p:nvPicPr>
            <p:cNvPr id="14" name="_x95085496" descr="EMB00001b6826a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2823752"/>
              <a:ext cx="1831975" cy="2085975"/>
            </a:xfrm>
            <a:prstGeom prst="rect">
              <a:avLst/>
            </a:prstGeom>
            <a:noFill/>
          </p:spPr>
        </p:pic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37324"/>
              </p:ext>
            </p:extLst>
          </p:nvPr>
        </p:nvGraphicFramePr>
        <p:xfrm>
          <a:off x="5761662" y="4539389"/>
          <a:ext cx="3001645" cy="1224534"/>
        </p:xfrm>
        <a:graphic>
          <a:graphicData uri="http://schemas.openxmlformats.org/drawingml/2006/table">
            <a:tbl>
              <a:tblPr/>
              <a:tblGrid>
                <a:gridCol w="300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while (condition)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 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/>
              <p14:cNvContentPartPr/>
              <p14:nvPr/>
            </p14:nvContentPartPr>
            <p14:xfrm>
              <a:off x="1305178" y="2197720"/>
              <a:ext cx="2361600" cy="1018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6898" y="2189440"/>
                <a:ext cx="2378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/>
              <p14:cNvContentPartPr/>
              <p14:nvPr/>
            </p14:nvContentPartPr>
            <p14:xfrm>
              <a:off x="1349458" y="2548000"/>
              <a:ext cx="1536120" cy="6444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1178" y="2539720"/>
                <a:ext cx="155268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0"/>
    </mc:Choice>
    <mc:Fallback xmlns="">
      <p:transition spd="slow" advTm="817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" y="2674188"/>
            <a:ext cx="7087232" cy="3793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096" y="849139"/>
            <a:ext cx="8280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플로우차트는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표현하기 위한 가장 기본적인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표현형식이다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플로우차트는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표현하기 위한 가장 기본적인 방식이며 이를 배워야만 다른 표현방식을 배우는데 매우 도움이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플로우차트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이외에도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유저케이스다이어그램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클래스다이어그램 등등 수 많은 표현방식이 있지만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기본을 무시한 건너뛰기는 절대 발전이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순서도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(Flowchart)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3059832" y="2492896"/>
            <a:ext cx="3456384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171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66"/>
    </mc:Choice>
    <mc:Fallback xmlns="">
      <p:transition spd="slow" advTm="8316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96917" y="1496908"/>
            <a:ext cx="8266390" cy="164406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관계없이 최초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실행하고 난 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검사하여 반복 실행 결정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만족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참’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동안 ‘참’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실행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거짓’이면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처리 종료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명령문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6365" y="4345430"/>
            <a:ext cx="3744416" cy="1615088"/>
            <a:chOff x="1115616" y="2750016"/>
            <a:chExt cx="4372000" cy="1931988"/>
          </a:xfrm>
        </p:grpSpPr>
        <p:pic>
          <p:nvPicPr>
            <p:cNvPr id="5" name="_x95073160" descr="EMB00001b6826a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2750016"/>
              <a:ext cx="1898650" cy="1931988"/>
            </a:xfrm>
            <a:prstGeom prst="rect">
              <a:avLst/>
            </a:prstGeom>
            <a:noFill/>
          </p:spPr>
        </p:pic>
        <p:pic>
          <p:nvPicPr>
            <p:cNvPr id="6" name="_x95346720" descr="EMB00001b6826a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750016"/>
              <a:ext cx="1563688" cy="1919288"/>
            </a:xfrm>
            <a:prstGeom prst="rect">
              <a:avLst/>
            </a:prstGeom>
            <a:noFill/>
          </p:spPr>
        </p:pic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13579"/>
              </p:ext>
            </p:extLst>
          </p:nvPr>
        </p:nvGraphicFramePr>
        <p:xfrm>
          <a:off x="5674811" y="4417154"/>
          <a:ext cx="3001645" cy="1224534"/>
        </p:xfrm>
        <a:graphic>
          <a:graphicData uri="http://schemas.openxmlformats.org/drawingml/2006/table">
            <a:tbl>
              <a:tblPr/>
              <a:tblGrid>
                <a:gridCol w="300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do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 while (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cond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); 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92968" y="3526372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1520" y="3501008"/>
            <a:ext cx="182934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(do while)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84637" y="810268"/>
            <a:ext cx="2791219" cy="520265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/>
              <p14:cNvContentPartPr/>
              <p14:nvPr/>
            </p14:nvContentPartPr>
            <p14:xfrm>
              <a:off x="2743210" y="2139400"/>
              <a:ext cx="1021320" cy="669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4930" y="2131120"/>
                <a:ext cx="1037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/>
              <p14:cNvContentPartPr/>
              <p14:nvPr/>
            </p14:nvContentPartPr>
            <p14:xfrm>
              <a:off x="3764170" y="2112760"/>
              <a:ext cx="808200" cy="12528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5890" y="2104480"/>
                <a:ext cx="824760" cy="1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6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73"/>
    </mc:Choice>
    <mc:Fallback xmlns="">
      <p:transition spd="slow" advTm="70373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9737" y="1412776"/>
            <a:ext cx="8308727" cy="194386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함께 가장 많이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실행하고 조건식 검사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만족하면 ‘참’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실행하고 다시 조건식 검사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조건식 결과 ‘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참’인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동안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거짓’이면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명령문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76203"/>
              </p:ext>
            </p:extLst>
          </p:nvPr>
        </p:nvGraphicFramePr>
        <p:xfrm>
          <a:off x="5364088" y="4297815"/>
          <a:ext cx="3001645" cy="1026414"/>
        </p:xfrm>
        <a:graphic>
          <a:graphicData uri="http://schemas.openxmlformats.org/drawingml/2006/table">
            <a:tbl>
              <a:tblPr/>
              <a:tblGrid>
                <a:gridCol w="300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9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for (expression-1; condition; expression-2)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true-statement-1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true-statement-2;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11560" y="4147598"/>
            <a:ext cx="4176464" cy="1944216"/>
            <a:chOff x="1115616" y="2992088"/>
            <a:chExt cx="4974041" cy="2592288"/>
          </a:xfrm>
        </p:grpSpPr>
        <p:pic>
          <p:nvPicPr>
            <p:cNvPr id="6" name="_x166448352" descr="EMB000008886cf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47264"/>
              <a:ext cx="2448272" cy="1881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_x32274504" descr="EMB000008886cf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992088"/>
              <a:ext cx="1589665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629067" y="3649743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3649743"/>
            <a:ext cx="15215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(for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84637" y="778846"/>
            <a:ext cx="2287163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(for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7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99"/>
    </mc:Choice>
    <mc:Fallback xmlns="">
      <p:transition spd="slow" advTm="93099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84637" y="1363981"/>
            <a:ext cx="8047803" cy="158382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횟수 지정하지 않는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개수만큼 반복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첫 원소부터 배열 마지막 원소까지 반복 실행 후 반복 처리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명령문 실행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키 갖는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연관배열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처리에 유용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40605992" descr="EMB000000880f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24043"/>
            <a:ext cx="3829050" cy="798513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18299"/>
              </p:ext>
            </p:extLst>
          </p:nvPr>
        </p:nvGraphicFramePr>
        <p:xfrm>
          <a:off x="971600" y="4886666"/>
          <a:ext cx="3361055" cy="1422654"/>
        </p:xfrm>
        <a:graphic>
          <a:graphicData uri="http://schemas.openxmlformats.org/drawingml/2006/table">
            <a:tbl>
              <a:tblPr/>
              <a:tblGrid>
                <a:gridCol w="336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38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형식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-1(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배열 원소의 값을 변수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($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value)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에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할당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foreach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array_expression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as $value)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91025"/>
              </p:ext>
            </p:extLst>
          </p:nvPr>
        </p:nvGraphicFramePr>
        <p:xfrm>
          <a:off x="4427984" y="4876392"/>
          <a:ext cx="4104456" cy="1422654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38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형식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-2(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배열 원소의 키는 변수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($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key),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값은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변수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($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value)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에 할당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foreach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array_expression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as $key =&gt; $value)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8056" y="3055395"/>
            <a:ext cx="196720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/>
              <a:t>foreach</a:t>
            </a:r>
            <a:r>
              <a:rPr lang="en-US" altLang="ko-KR" sz="1400" b="1" kern="0" dirty="0"/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755" y="4457147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84637" y="808957"/>
            <a:ext cx="2647203" cy="522886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제어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srgbClr val="0000CC"/>
                </a:solidFill>
              </a:rPr>
              <a:t>foreach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94"/>
    </mc:Choice>
    <mc:Fallback xmlns="">
      <p:transition spd="slow" advTm="52694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84637" y="1370086"/>
            <a:ext cx="8479850" cy="259228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 또 다른 </a:t>
            </a:r>
            <a:r>
              <a:rPr lang="ko-KR" altLang="en-US" sz="1400" b="1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내포</a:t>
            </a:r>
            <a:endParaRPr lang="en-US" altLang="ko-KR" sz="1400" b="1" kern="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520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먼저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외부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실행 시작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만족하지 않으면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명령문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520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중 또 다시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만나면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-2) 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동안 내부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만족하지 않으면 내부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벗어난 후 다음 나머지 외부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명령문 실행 계속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520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명령문 실행 후 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~③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반복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15616" y="4221088"/>
            <a:ext cx="5776658" cy="1656184"/>
            <a:chOff x="1115616" y="2153494"/>
            <a:chExt cx="5776658" cy="1656184"/>
          </a:xfrm>
        </p:grpSpPr>
        <p:pic>
          <p:nvPicPr>
            <p:cNvPr id="5" name="_x72816672" descr="EMB000000880f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2153494"/>
              <a:ext cx="2571750" cy="1625600"/>
            </a:xfrm>
            <a:prstGeom prst="rect">
              <a:avLst/>
            </a:prstGeom>
            <a:noFill/>
          </p:spPr>
        </p:pic>
        <p:pic>
          <p:nvPicPr>
            <p:cNvPr id="6" name="_x72779200" descr="EMB000000880f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2153494"/>
              <a:ext cx="2680314" cy="1656184"/>
            </a:xfrm>
            <a:prstGeom prst="rect">
              <a:avLst/>
            </a:prstGeom>
            <a:noFill/>
          </p:spPr>
        </p:pic>
      </p:grpSp>
      <p:sp>
        <p:nvSpPr>
          <p:cNvPr id="7" name="오른쪽 화살표 6"/>
          <p:cNvSpPr/>
          <p:nvPr/>
        </p:nvSpPr>
        <p:spPr bwMode="auto">
          <a:xfrm>
            <a:off x="484637" y="810267"/>
            <a:ext cx="3295275" cy="520265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nested loop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1571218" y="4465360"/>
              <a:ext cx="515520" cy="55152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2938" y="4457080"/>
                <a:ext cx="5320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/>
              <p14:cNvContentPartPr/>
              <p14:nvPr/>
            </p14:nvContentPartPr>
            <p14:xfrm>
              <a:off x="4580818" y="4456720"/>
              <a:ext cx="577440" cy="56844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538" y="4448440"/>
                <a:ext cx="5940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/>
              <p14:cNvContentPartPr/>
              <p14:nvPr/>
            </p14:nvContentPartPr>
            <p14:xfrm>
              <a:off x="1473850" y="2020240"/>
              <a:ext cx="1438560" cy="532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5570" y="2011960"/>
                <a:ext cx="1455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/>
              <p14:cNvContentPartPr/>
              <p14:nvPr/>
            </p14:nvContentPartPr>
            <p14:xfrm>
              <a:off x="4785130" y="2722960"/>
              <a:ext cx="2237400" cy="669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6850" y="2714680"/>
                <a:ext cx="225396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8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27"/>
    </mc:Choice>
    <mc:Fallback xmlns="">
      <p:transition spd="slow" advTm="121627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88585" y="1374504"/>
            <a:ext cx="7467792" cy="85923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">
              <a:lnSpc>
                <a:spcPct val="150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형식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">
              <a:lnSpc>
                <a:spcPct val="150000"/>
              </a:lnSpc>
              <a:spcBef>
                <a:spcPts val="20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(‘{ }’)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내어쓰기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 감소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향상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20537"/>
              </p:ext>
            </p:extLst>
          </p:nvPr>
        </p:nvGraphicFramePr>
        <p:xfrm>
          <a:off x="899592" y="2509226"/>
          <a:ext cx="1800200" cy="3744416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 outer while loop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while (condition-1)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 inner while loop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while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(condition-2)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true2-statement-1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true2-statement-2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true1-statement-6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true1-statement-7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31642"/>
              </p:ext>
            </p:extLst>
          </p:nvPr>
        </p:nvGraphicFramePr>
        <p:xfrm>
          <a:off x="3082187" y="2509226"/>
          <a:ext cx="2497925" cy="3800094"/>
        </p:xfrm>
        <a:graphic>
          <a:graphicData uri="http://schemas.openxmlformats.org/drawingml/2006/table">
            <a:tbl>
              <a:tblPr/>
              <a:tblGrid>
                <a:gridCol w="249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43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 outer for loop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for (expression-1-1; condition-1; expression-1-2)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 inner for loop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for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(expression-2-1; condition-2; expression-2-2)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true2-statement-1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true2-statement-2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true1-statement-6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true1-statement-7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: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484637" y="810267"/>
            <a:ext cx="3367283" cy="520265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nested loop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932218" y="2973666"/>
              <a:ext cx="532800" cy="12175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938" y="2965386"/>
                <a:ext cx="549360" cy="12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4420978" y="2912466"/>
              <a:ext cx="373320" cy="11988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2698" y="2904186"/>
                <a:ext cx="389880" cy="121536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_x72797408" descr="EMB000000880f9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3085290"/>
            <a:ext cx="3168352" cy="311366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084168" y="2663175"/>
            <a:ext cx="19880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제어구조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4047" y="2223260"/>
            <a:ext cx="162355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반복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(while)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9370" y="2223260"/>
            <a:ext cx="162355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반복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(for)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4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33"/>
    </mc:Choice>
    <mc:Fallback xmlns="">
      <p:transition spd="slow" advTm="105533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53060" y="1412776"/>
            <a:ext cx="8704263" cy="417611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실행 </a:t>
            </a:r>
            <a:r>
              <a:rPr lang="ko-KR" altLang="en-US" sz="1400" b="1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endParaRPr lang="ko-KR" altLang="en-US" sz="1400" b="1" kern="120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도중 특정 조건 만족하는 경우 실행 흐름을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및 예외 상황 처리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실행중인 프로그램 종료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00" indent="0"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실행중인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중단하고 제어 구조 벗어남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명령문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00" indent="0"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continue;</a:t>
            </a: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실행중인 반복 부분만 중단하고 반복 계속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continue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나머지 명령문 실행 생략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처음으로 되돌아가 반복 계속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88640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실행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484637" y="778845"/>
            <a:ext cx="2503187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실행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27584" y="2492896"/>
            <a:ext cx="960424" cy="318924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0" algn="ctr">
              <a:buClr>
                <a:schemeClr val="tx2"/>
              </a:buClr>
              <a:buNone/>
            </a:pPr>
            <a:r>
              <a:rPr lang="en-US" altLang="ko-KR" sz="14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6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853497" y="2500302"/>
            <a:ext cx="1220819" cy="288147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0" algn="ctr">
              <a:buClr>
                <a:schemeClr val="tx2"/>
              </a:buClr>
              <a:buNone/>
            </a:pPr>
            <a:r>
              <a:rPr lang="en-US" altLang="ko-KR" sz="14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continue;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198429" y="2503298"/>
            <a:ext cx="1296144" cy="288147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0" algn="ctr">
              <a:buClr>
                <a:schemeClr val="tx2"/>
              </a:buClr>
              <a:buNone/>
            </a:pPr>
            <a:r>
              <a:rPr lang="en-US" altLang="ko-KR" sz="14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[value];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4618687" y="2518058"/>
            <a:ext cx="1736076" cy="288147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0" algn="ctr">
              <a:buClr>
                <a:schemeClr val="tx2"/>
              </a:buClr>
              <a:buNone/>
            </a:pPr>
            <a:r>
              <a:rPr lang="en-US" altLang="ko-KR" sz="14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exit[(["message"])];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6478877" y="2492896"/>
            <a:ext cx="1636116" cy="288147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0">
              <a:buClr>
                <a:schemeClr val="tx2"/>
              </a:buClr>
              <a:buNone/>
            </a:pPr>
            <a:r>
              <a:rPr lang="en-US" altLang="ko-KR" sz="1400" b="1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die[(["message"])];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/>
              <p14:cNvContentPartPr/>
              <p14:nvPr/>
            </p14:nvContentPartPr>
            <p14:xfrm>
              <a:off x="4554370" y="1921240"/>
              <a:ext cx="1278720" cy="795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90" y="1912960"/>
                <a:ext cx="12952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5485690" y="1606600"/>
              <a:ext cx="384840" cy="3744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7410" y="1598320"/>
                <a:ext cx="4014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/>
              <p14:cNvContentPartPr/>
              <p14:nvPr/>
            </p14:nvContentPartPr>
            <p14:xfrm>
              <a:off x="6036850" y="1886320"/>
              <a:ext cx="1775880" cy="9432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8570" y="1878040"/>
                <a:ext cx="17924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/>
              <p14:cNvContentPartPr/>
              <p14:nvPr/>
            </p14:nvContentPartPr>
            <p14:xfrm>
              <a:off x="1518130" y="2121400"/>
              <a:ext cx="337680" cy="450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9850" y="2113120"/>
                <a:ext cx="35424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32"/>
    </mc:Choice>
    <mc:Fallback xmlns="">
      <p:transition spd="slow" advTm="111232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413123"/>
            <a:ext cx="8281615" cy="489619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[</a:t>
            </a:r>
            <a:r>
              <a:rPr lang="en-US" altLang="ko-KR" sz="1400" b="1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return_value</a:t>
            </a: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실행중인 함수 종료 후 함수 호출로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return_value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exit(["message"])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실행중인 프로그램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메시지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(message)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후 종료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die(["message"])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실행중인 프로그램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메시지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(message)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후 종료</a:t>
            </a:r>
          </a:p>
          <a:p>
            <a:pPr marL="720000">
              <a:buFont typeface="Arial" pitchFamily="34" charset="0"/>
              <a:buChar char="•"/>
              <a:defRPr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030142"/>
            <a:ext cx="4968552" cy="63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0000" eaLnBrk="1" hangingPunct="1">
              <a:spcBef>
                <a:spcPts val="300"/>
              </a:spcBef>
              <a:buClr>
                <a:srgbClr val="000000"/>
              </a:buClr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예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endParaRPr lang="nn-NO" altLang="ko-KR" sz="1000" b="1" dirty="0"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/>
              <a:t>return; </a:t>
            </a:r>
            <a:r>
              <a:rPr lang="en-US" altLang="ko-KR" sz="1000" b="1" dirty="0" smtClean="0"/>
              <a:t>          //</a:t>
            </a:r>
            <a:r>
              <a:rPr lang="ko-KR" altLang="en-US" sz="1000" b="1" dirty="0"/>
              <a:t>실행중인 </a:t>
            </a:r>
            <a:r>
              <a:rPr lang="ko-KR" altLang="en-US" sz="1000" b="1" dirty="0" smtClean="0"/>
              <a:t>함수 종료 후 </a:t>
            </a:r>
            <a:r>
              <a:rPr lang="ko-KR" altLang="en-US" sz="1000" b="1" dirty="0"/>
              <a:t>함수 호출로 리턴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/>
              <a:t>return $add; //</a:t>
            </a:r>
            <a:r>
              <a:rPr lang="ko-KR" altLang="en-US" sz="1000" b="1" dirty="0"/>
              <a:t>실행중인 </a:t>
            </a:r>
            <a:r>
              <a:rPr lang="ko-KR" altLang="en-US" sz="1000" b="1" dirty="0" smtClean="0"/>
              <a:t>함수 종료 후 </a:t>
            </a:r>
            <a:r>
              <a:rPr lang="ko-KR" altLang="en-US" sz="1000" b="1" dirty="0"/>
              <a:t>결과 값</a:t>
            </a:r>
            <a:r>
              <a:rPr lang="en-US" altLang="ko-KR" sz="1000" b="1" dirty="0"/>
              <a:t>($add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함수 호출로 리턴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3501008"/>
            <a:ext cx="4968552" cy="823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0000" eaLnBrk="1" hangingPunct="1">
              <a:spcBef>
                <a:spcPts val="300"/>
              </a:spcBef>
              <a:buClr>
                <a:srgbClr val="000000"/>
              </a:buClr>
              <a:buNone/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예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endParaRPr lang="nn-NO" altLang="ko-KR" sz="1000" b="1" dirty="0" smtClean="0"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/>
              <a:t>exit;               //</a:t>
            </a:r>
            <a:r>
              <a:rPr lang="ko-KR" altLang="en-US" sz="1000" b="1" dirty="0" smtClean="0"/>
              <a:t>프로그램  종료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 smtClean="0"/>
              <a:t>exit();            //</a:t>
            </a:r>
            <a:r>
              <a:rPr lang="ko-KR" altLang="en-US" sz="1000" b="1" dirty="0" smtClean="0"/>
              <a:t>프로그램  종료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 smtClean="0"/>
              <a:t>exit("</a:t>
            </a:r>
            <a:r>
              <a:rPr lang="en-US" altLang="ko-KR" sz="1000" b="1" dirty="0" err="1" smtClean="0"/>
              <a:t>msg</a:t>
            </a:r>
            <a:r>
              <a:rPr lang="en-US" altLang="ko-KR" sz="1000" b="1" dirty="0" smtClean="0"/>
              <a:t>"); //</a:t>
            </a:r>
            <a:r>
              <a:rPr lang="ko-KR" altLang="en-US" sz="1000" b="1" dirty="0" smtClean="0"/>
              <a:t>메시지 출력 후 프로그램 종료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84043" y="5373216"/>
            <a:ext cx="4968552" cy="823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0000" eaLnBrk="1" hangingPunct="1">
              <a:spcBef>
                <a:spcPts val="300"/>
              </a:spcBef>
              <a:buClr>
                <a:srgbClr val="000000"/>
              </a:buClr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예</a:t>
            </a:r>
            <a:r>
              <a:rPr lang="en-US" altLang="ko-KR" sz="1000" b="1" dirty="0" smtClean="0">
                <a:latin typeface="+mn-ea"/>
                <a:ea typeface="+mn-ea"/>
              </a:rPr>
              <a:t>) [</a:t>
            </a:r>
            <a:r>
              <a:rPr lang="ko-KR" altLang="en-US" sz="1000" b="1" dirty="0" smtClean="0">
                <a:latin typeface="+mn-ea"/>
                <a:ea typeface="+mn-ea"/>
              </a:rPr>
              <a:t>예제 </a:t>
            </a:r>
            <a:r>
              <a:rPr lang="en-US" altLang="ko-KR" sz="1000" b="1" dirty="0" smtClean="0">
                <a:latin typeface="+mn-ea"/>
                <a:ea typeface="+mn-ea"/>
              </a:rPr>
              <a:t>3-22] </a:t>
            </a:r>
            <a:r>
              <a:rPr lang="ko-KR" altLang="en-US" sz="1000" b="1" dirty="0" smtClean="0">
                <a:latin typeface="+mn-ea"/>
                <a:ea typeface="+mn-ea"/>
              </a:rPr>
              <a:t>참조</a:t>
            </a:r>
            <a:endParaRPr lang="nn-NO" altLang="ko-KR" sz="1000" b="1" dirty="0"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/>
              <a:t>die; </a:t>
            </a:r>
            <a:r>
              <a:rPr lang="en-US" altLang="ko-KR" sz="1000" b="1" dirty="0" smtClean="0"/>
              <a:t>              //</a:t>
            </a:r>
            <a:r>
              <a:rPr lang="ko-KR" altLang="en-US" sz="1000" b="1" dirty="0"/>
              <a:t>프로그램 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종료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/>
              <a:t>die(); </a:t>
            </a:r>
            <a:r>
              <a:rPr lang="en-US" altLang="ko-KR" sz="1000" b="1" dirty="0" smtClean="0"/>
              <a:t>           //</a:t>
            </a:r>
            <a:r>
              <a:rPr lang="ko-KR" altLang="en-US" sz="1000" b="1" dirty="0"/>
              <a:t>프로그램 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종료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/>
              <a:t>die("</a:t>
            </a:r>
            <a:r>
              <a:rPr lang="en-US" altLang="ko-KR" sz="1000" b="1" dirty="0" err="1"/>
              <a:t>msg</a:t>
            </a:r>
            <a:r>
              <a:rPr lang="en-US" altLang="ko-KR" sz="1000" b="1" dirty="0" smtClean="0"/>
              <a:t>"); //</a:t>
            </a:r>
            <a:r>
              <a:rPr lang="ko-KR" altLang="en-US" sz="1000" b="1" dirty="0"/>
              <a:t>메시지 출력 후 프로그램 종료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188640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실행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484637" y="778845"/>
            <a:ext cx="2503187" cy="583110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 lvl="0" eaLnBrk="1" hangingPunct="1">
              <a:lnSpc>
                <a:spcPct val="150000"/>
              </a:lnSpc>
              <a:buClr>
                <a:srgbClr val="000000"/>
              </a:buClr>
              <a:buSzPct val="60000"/>
              <a:defRPr/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실행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6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48"/>
    </mc:Choice>
    <mc:Fallback xmlns="">
      <p:transition spd="slow" advTm="11954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7544" y="1340768"/>
            <a:ext cx="7992888" cy="1550031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조건에 따라 문장을 선택적으로 실행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문장이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이상인 경우 복문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블록</a:t>
            </a:r>
            <a:r>
              <a:rPr lang="en-US" altLang="ko-KR" sz="1600" b="1" dirty="0"/>
              <a:t>{}) </a:t>
            </a:r>
            <a:r>
              <a:rPr lang="ko-KR" altLang="en-US" sz="1600" b="1" dirty="0"/>
              <a:t>처리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•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1 </a:t>
            </a:r>
            <a:r>
              <a:rPr lang="en-US" altLang="ko-KR" sz="1600" b="1" dirty="0"/>
              <a:t>If(</a:t>
            </a:r>
            <a:r>
              <a:rPr lang="ko-KR" altLang="en-US" sz="1600" b="1" dirty="0" err="1"/>
              <a:t>조건식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수행할 문장</a:t>
            </a:r>
            <a:r>
              <a:rPr lang="en-US" altLang="ko-KR" sz="1600" b="1" dirty="0"/>
              <a:t>1;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•</a:t>
            </a:r>
            <a:r>
              <a:rPr lang="ko-KR" altLang="en-US" sz="1600" b="1" dirty="0"/>
              <a:t>형식</a:t>
            </a:r>
            <a:r>
              <a:rPr lang="en-US" altLang="ko-KR" sz="1600" b="1" dirty="0"/>
              <a:t>2 If( </a:t>
            </a:r>
            <a:r>
              <a:rPr lang="ko-KR" altLang="en-US" sz="1600" b="1" dirty="0" err="1"/>
              <a:t>조건식</a:t>
            </a:r>
            <a:r>
              <a:rPr lang="en-US" altLang="ko-KR" sz="1600" b="1" dirty="0"/>
              <a:t>) { </a:t>
            </a:r>
            <a:r>
              <a:rPr lang="ko-KR" altLang="en-US" sz="1600" b="1" dirty="0"/>
              <a:t>수행할 문장</a:t>
            </a:r>
            <a:r>
              <a:rPr lang="en-US" altLang="ko-KR" sz="1600" b="1" dirty="0"/>
              <a:t>1; </a:t>
            </a:r>
            <a:r>
              <a:rPr lang="ko-KR" altLang="en-US" sz="1600" b="1" dirty="0"/>
              <a:t>수행할 문장</a:t>
            </a:r>
            <a:r>
              <a:rPr lang="en-US" altLang="ko-KR" sz="1600" b="1" dirty="0"/>
              <a:t>2; } </a:t>
            </a:r>
            <a:endParaRPr lang="ko-KR" alt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3" y="3212976"/>
            <a:ext cx="8040489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판단 5"/>
          <p:cNvSpPr/>
          <p:nvPr/>
        </p:nvSpPr>
        <p:spPr bwMode="auto">
          <a:xfrm>
            <a:off x="6732240" y="1385697"/>
            <a:ext cx="1584176" cy="829174"/>
          </a:xfrm>
          <a:prstGeom prst="flowChartDecision">
            <a:avLst/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조건</a:t>
            </a: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 bwMode="auto">
          <a:xfrm>
            <a:off x="7524328" y="2214871"/>
            <a:ext cx="0" cy="998105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순서도: 처리 6"/>
          <p:cNvSpPr/>
          <p:nvPr/>
        </p:nvSpPr>
        <p:spPr bwMode="auto">
          <a:xfrm>
            <a:off x="6732240" y="2363515"/>
            <a:ext cx="1584176" cy="41741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문장수행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3744416" cy="6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04" y="5705029"/>
            <a:ext cx="5340184" cy="60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5" y="6093296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억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천 이므로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if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아래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echo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 실행 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en-US" altLang="ko-KR" sz="1600" b="1" dirty="0" smtClean="0"/>
                <a:t>If </a:t>
              </a:r>
              <a:r>
                <a:rPr lang="ko-KR" altLang="en-US" sz="1600" b="1" dirty="0" err="1" smtClean="0"/>
                <a:t>조건문</a:t>
              </a:r>
              <a:r>
                <a:rPr lang="ko-KR" altLang="en-US" sz="1600" b="1" dirty="0" smtClean="0"/>
                <a:t> 기본구조 </a:t>
              </a:r>
              <a:endParaRPr lang="ko-KR" altLang="en-US" sz="1600" dirty="0"/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474840" y="4551148"/>
              <a:ext cx="2884320" cy="4089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560" y="4542868"/>
                <a:ext cx="29008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/>
              <p14:cNvContentPartPr/>
              <p14:nvPr/>
            </p14:nvContentPartPr>
            <p14:xfrm>
              <a:off x="501120" y="4879828"/>
              <a:ext cx="360" cy="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240" y="4867948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잉크 22"/>
              <p14:cNvContentPartPr/>
              <p14:nvPr/>
            </p14:nvContentPartPr>
            <p14:xfrm>
              <a:off x="-1107720" y="4484188"/>
              <a:ext cx="360" cy="36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116000" y="447590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/>
          <p:cNvSpPr txBox="1"/>
          <p:nvPr/>
        </p:nvSpPr>
        <p:spPr>
          <a:xfrm>
            <a:off x="7308304" y="3229061"/>
            <a:ext cx="1159515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07_calc6.php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119077" y="336298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false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579193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true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695538" y="1376859"/>
            <a:ext cx="88517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06_in.html 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잉크 33"/>
              <p14:cNvContentPartPr/>
              <p14:nvPr/>
            </p14:nvContentPartPr>
            <p14:xfrm>
              <a:off x="5519205" y="1100850"/>
              <a:ext cx="1263600" cy="89028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10925" y="1092570"/>
                <a:ext cx="128016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잉크 34"/>
              <p14:cNvContentPartPr/>
              <p14:nvPr/>
            </p14:nvContentPartPr>
            <p14:xfrm>
              <a:off x="6115005" y="1905090"/>
              <a:ext cx="981360" cy="129564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6725" y="1896810"/>
                <a:ext cx="997920" cy="13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잉크 35"/>
              <p14:cNvContentPartPr/>
              <p14:nvPr/>
            </p14:nvContentPartPr>
            <p14:xfrm>
              <a:off x="6877125" y="3086250"/>
              <a:ext cx="190800" cy="11448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8845" y="3077970"/>
                <a:ext cx="2073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잉크 50"/>
              <p14:cNvContentPartPr/>
              <p14:nvPr/>
            </p14:nvContentPartPr>
            <p14:xfrm>
              <a:off x="3450645" y="4646490"/>
              <a:ext cx="979560" cy="316440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2365" y="4638210"/>
                <a:ext cx="9961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잉크 53"/>
              <p14:cNvContentPartPr/>
              <p14:nvPr/>
            </p14:nvContentPartPr>
            <p14:xfrm>
              <a:off x="5038245" y="3322050"/>
              <a:ext cx="432000" cy="279000"/>
            </p14:xfrm>
          </p:contentPart>
        </mc:Choice>
        <mc:Fallback xmlns="">
          <p:pic>
            <p:nvPicPr>
              <p:cNvPr id="54" name="잉크 5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9965" y="3313770"/>
                <a:ext cx="4485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잉크 54"/>
              <p14:cNvContentPartPr/>
              <p14:nvPr/>
            </p14:nvContentPartPr>
            <p14:xfrm>
              <a:off x="3171285" y="5723250"/>
              <a:ext cx="458280" cy="325800"/>
            </p14:xfrm>
          </p:contentPart>
        </mc:Choice>
        <mc:Fallback xmlns="">
          <p:pic>
            <p:nvPicPr>
              <p:cNvPr id="55" name="잉크 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3005" y="5714970"/>
                <a:ext cx="474840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1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186"/>
    </mc:Choice>
    <mc:Fallback xmlns="">
      <p:transition spd="slow" advTm="17618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1" y="1052736"/>
            <a:ext cx="81216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65" y="5200600"/>
            <a:ext cx="7191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67891" y="2938686"/>
            <a:ext cx="5673427" cy="97112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62997" y="3352800"/>
            <a:ext cx="1037153" cy="2381250"/>
          </a:xfrm>
          <a:custGeom>
            <a:avLst/>
            <a:gdLst>
              <a:gd name="connsiteX0" fmla="*/ 322778 w 1037153"/>
              <a:gd name="connsiteY0" fmla="*/ 0 h 2381250"/>
              <a:gd name="connsiteX1" fmla="*/ 113228 w 1037153"/>
              <a:gd name="connsiteY1" fmla="*/ 266700 h 2381250"/>
              <a:gd name="connsiteX2" fmla="*/ 75128 w 1037153"/>
              <a:gd name="connsiteY2" fmla="*/ 352425 h 2381250"/>
              <a:gd name="connsiteX3" fmla="*/ 46553 w 1037153"/>
              <a:gd name="connsiteY3" fmla="*/ 419100 h 2381250"/>
              <a:gd name="connsiteX4" fmla="*/ 17978 w 1037153"/>
              <a:gd name="connsiteY4" fmla="*/ 476250 h 2381250"/>
              <a:gd name="connsiteX5" fmla="*/ 17978 w 1037153"/>
              <a:gd name="connsiteY5" fmla="*/ 809625 h 2381250"/>
              <a:gd name="connsiteX6" fmla="*/ 37028 w 1037153"/>
              <a:gd name="connsiteY6" fmla="*/ 847725 h 2381250"/>
              <a:gd name="connsiteX7" fmla="*/ 56078 w 1037153"/>
              <a:gd name="connsiteY7" fmla="*/ 904875 h 2381250"/>
              <a:gd name="connsiteX8" fmla="*/ 75128 w 1037153"/>
              <a:gd name="connsiteY8" fmla="*/ 933450 h 2381250"/>
              <a:gd name="connsiteX9" fmla="*/ 84653 w 1037153"/>
              <a:gd name="connsiteY9" fmla="*/ 962025 h 2381250"/>
              <a:gd name="connsiteX10" fmla="*/ 103703 w 1037153"/>
              <a:gd name="connsiteY10" fmla="*/ 1000125 h 2381250"/>
              <a:gd name="connsiteX11" fmla="*/ 132278 w 1037153"/>
              <a:gd name="connsiteY11" fmla="*/ 1047750 h 2381250"/>
              <a:gd name="connsiteX12" fmla="*/ 151328 w 1037153"/>
              <a:gd name="connsiteY12" fmla="*/ 1133475 h 2381250"/>
              <a:gd name="connsiteX13" fmla="*/ 160853 w 1037153"/>
              <a:gd name="connsiteY13" fmla="*/ 1162050 h 2381250"/>
              <a:gd name="connsiteX14" fmla="*/ 198953 w 1037153"/>
              <a:gd name="connsiteY14" fmla="*/ 1219200 h 2381250"/>
              <a:gd name="connsiteX15" fmla="*/ 237053 w 1037153"/>
              <a:gd name="connsiteY15" fmla="*/ 1304925 h 2381250"/>
              <a:gd name="connsiteX16" fmla="*/ 256103 w 1037153"/>
              <a:gd name="connsiteY16" fmla="*/ 1371600 h 2381250"/>
              <a:gd name="connsiteX17" fmla="*/ 275153 w 1037153"/>
              <a:gd name="connsiteY17" fmla="*/ 1409700 h 2381250"/>
              <a:gd name="connsiteX18" fmla="*/ 284678 w 1037153"/>
              <a:gd name="connsiteY18" fmla="*/ 1438275 h 2381250"/>
              <a:gd name="connsiteX19" fmla="*/ 313253 w 1037153"/>
              <a:gd name="connsiteY19" fmla="*/ 1476375 h 2381250"/>
              <a:gd name="connsiteX20" fmla="*/ 341828 w 1037153"/>
              <a:gd name="connsiteY20" fmla="*/ 1571625 h 2381250"/>
              <a:gd name="connsiteX21" fmla="*/ 389453 w 1037153"/>
              <a:gd name="connsiteY21" fmla="*/ 1628775 h 2381250"/>
              <a:gd name="connsiteX22" fmla="*/ 408503 w 1037153"/>
              <a:gd name="connsiteY22" fmla="*/ 1657350 h 2381250"/>
              <a:gd name="connsiteX23" fmla="*/ 418028 w 1037153"/>
              <a:gd name="connsiteY23" fmla="*/ 1704975 h 2381250"/>
              <a:gd name="connsiteX24" fmla="*/ 446603 w 1037153"/>
              <a:gd name="connsiteY24" fmla="*/ 1752600 h 2381250"/>
              <a:gd name="connsiteX25" fmla="*/ 494228 w 1037153"/>
              <a:gd name="connsiteY25" fmla="*/ 1819275 h 2381250"/>
              <a:gd name="connsiteX26" fmla="*/ 503753 w 1037153"/>
              <a:gd name="connsiteY26" fmla="*/ 1847850 h 2381250"/>
              <a:gd name="connsiteX27" fmla="*/ 570428 w 1037153"/>
              <a:gd name="connsiteY27" fmla="*/ 1952625 h 2381250"/>
              <a:gd name="connsiteX28" fmla="*/ 579953 w 1037153"/>
              <a:gd name="connsiteY28" fmla="*/ 1981200 h 2381250"/>
              <a:gd name="connsiteX29" fmla="*/ 608528 w 1037153"/>
              <a:gd name="connsiteY29" fmla="*/ 2009775 h 2381250"/>
              <a:gd name="connsiteX30" fmla="*/ 646628 w 1037153"/>
              <a:gd name="connsiteY30" fmla="*/ 2057400 h 2381250"/>
              <a:gd name="connsiteX31" fmla="*/ 675203 w 1037153"/>
              <a:gd name="connsiteY31" fmla="*/ 2085975 h 2381250"/>
              <a:gd name="connsiteX32" fmla="*/ 703778 w 1037153"/>
              <a:gd name="connsiteY32" fmla="*/ 2133600 h 2381250"/>
              <a:gd name="connsiteX33" fmla="*/ 779978 w 1037153"/>
              <a:gd name="connsiteY33" fmla="*/ 2209800 h 2381250"/>
              <a:gd name="connsiteX34" fmla="*/ 808553 w 1037153"/>
              <a:gd name="connsiteY34" fmla="*/ 2238375 h 2381250"/>
              <a:gd name="connsiteX35" fmla="*/ 837128 w 1037153"/>
              <a:gd name="connsiteY35" fmla="*/ 2257425 h 2381250"/>
              <a:gd name="connsiteX36" fmla="*/ 865703 w 1037153"/>
              <a:gd name="connsiteY36" fmla="*/ 2286000 h 2381250"/>
              <a:gd name="connsiteX37" fmla="*/ 932378 w 1037153"/>
              <a:gd name="connsiteY37" fmla="*/ 2324100 h 2381250"/>
              <a:gd name="connsiteX38" fmla="*/ 960953 w 1037153"/>
              <a:gd name="connsiteY38" fmla="*/ 2352675 h 2381250"/>
              <a:gd name="connsiteX39" fmla="*/ 999053 w 1037153"/>
              <a:gd name="connsiteY39" fmla="*/ 2362200 h 2381250"/>
              <a:gd name="connsiteX40" fmla="*/ 1027628 w 1037153"/>
              <a:gd name="connsiteY40" fmla="*/ 2371725 h 2381250"/>
              <a:gd name="connsiteX41" fmla="*/ 1037153 w 1037153"/>
              <a:gd name="connsiteY41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37153" h="2381250">
                <a:moveTo>
                  <a:pt x="322778" y="0"/>
                </a:moveTo>
                <a:cubicBezTo>
                  <a:pt x="178170" y="48203"/>
                  <a:pt x="254447" y="9183"/>
                  <a:pt x="113228" y="266700"/>
                </a:cubicBezTo>
                <a:cubicBezTo>
                  <a:pt x="18693" y="439087"/>
                  <a:pt x="193723" y="194299"/>
                  <a:pt x="75128" y="352425"/>
                </a:cubicBezTo>
                <a:cubicBezTo>
                  <a:pt x="52790" y="419438"/>
                  <a:pt x="81863" y="336710"/>
                  <a:pt x="46553" y="419100"/>
                </a:cubicBezTo>
                <a:cubicBezTo>
                  <a:pt x="22892" y="474309"/>
                  <a:pt x="54587" y="421336"/>
                  <a:pt x="17978" y="476250"/>
                </a:cubicBezTo>
                <a:cubicBezTo>
                  <a:pt x="-8284" y="607558"/>
                  <a:pt x="-3588" y="565205"/>
                  <a:pt x="17978" y="809625"/>
                </a:cubicBezTo>
                <a:cubicBezTo>
                  <a:pt x="19226" y="823769"/>
                  <a:pt x="31755" y="834542"/>
                  <a:pt x="37028" y="847725"/>
                </a:cubicBezTo>
                <a:cubicBezTo>
                  <a:pt x="44486" y="866369"/>
                  <a:pt x="44939" y="888167"/>
                  <a:pt x="56078" y="904875"/>
                </a:cubicBezTo>
                <a:cubicBezTo>
                  <a:pt x="62428" y="914400"/>
                  <a:pt x="70008" y="923211"/>
                  <a:pt x="75128" y="933450"/>
                </a:cubicBezTo>
                <a:cubicBezTo>
                  <a:pt x="79618" y="942430"/>
                  <a:pt x="80698" y="952797"/>
                  <a:pt x="84653" y="962025"/>
                </a:cubicBezTo>
                <a:cubicBezTo>
                  <a:pt x="90246" y="975076"/>
                  <a:pt x="96807" y="987713"/>
                  <a:pt x="103703" y="1000125"/>
                </a:cubicBezTo>
                <a:cubicBezTo>
                  <a:pt x="112694" y="1016309"/>
                  <a:pt x="123999" y="1031191"/>
                  <a:pt x="132278" y="1047750"/>
                </a:cubicBezTo>
                <a:cubicBezTo>
                  <a:pt x="145143" y="1073481"/>
                  <a:pt x="145475" y="1107135"/>
                  <a:pt x="151328" y="1133475"/>
                </a:cubicBezTo>
                <a:cubicBezTo>
                  <a:pt x="153506" y="1143276"/>
                  <a:pt x="155977" y="1153273"/>
                  <a:pt x="160853" y="1162050"/>
                </a:cubicBezTo>
                <a:cubicBezTo>
                  <a:pt x="171972" y="1182064"/>
                  <a:pt x="191713" y="1197480"/>
                  <a:pt x="198953" y="1219200"/>
                </a:cubicBezTo>
                <a:cubicBezTo>
                  <a:pt x="248100" y="1366642"/>
                  <a:pt x="191770" y="1214359"/>
                  <a:pt x="237053" y="1304925"/>
                </a:cubicBezTo>
                <a:cubicBezTo>
                  <a:pt x="248567" y="1327952"/>
                  <a:pt x="246948" y="1347185"/>
                  <a:pt x="256103" y="1371600"/>
                </a:cubicBezTo>
                <a:cubicBezTo>
                  <a:pt x="261089" y="1384895"/>
                  <a:pt x="269560" y="1396649"/>
                  <a:pt x="275153" y="1409700"/>
                </a:cubicBezTo>
                <a:cubicBezTo>
                  <a:pt x="279108" y="1418928"/>
                  <a:pt x="279697" y="1429558"/>
                  <a:pt x="284678" y="1438275"/>
                </a:cubicBezTo>
                <a:cubicBezTo>
                  <a:pt x="292554" y="1452058"/>
                  <a:pt x="303728" y="1463675"/>
                  <a:pt x="313253" y="1476375"/>
                </a:cubicBezTo>
                <a:cubicBezTo>
                  <a:pt x="322176" y="1520990"/>
                  <a:pt x="320943" y="1529854"/>
                  <a:pt x="341828" y="1571625"/>
                </a:cubicBezTo>
                <a:cubicBezTo>
                  <a:pt x="359565" y="1607098"/>
                  <a:pt x="363121" y="1597177"/>
                  <a:pt x="389453" y="1628775"/>
                </a:cubicBezTo>
                <a:cubicBezTo>
                  <a:pt x="396782" y="1637569"/>
                  <a:pt x="402153" y="1647825"/>
                  <a:pt x="408503" y="1657350"/>
                </a:cubicBezTo>
                <a:cubicBezTo>
                  <a:pt x="411678" y="1673225"/>
                  <a:pt x="412015" y="1689944"/>
                  <a:pt x="418028" y="1704975"/>
                </a:cubicBezTo>
                <a:cubicBezTo>
                  <a:pt x="424904" y="1722164"/>
                  <a:pt x="436791" y="1736901"/>
                  <a:pt x="446603" y="1752600"/>
                </a:cubicBezTo>
                <a:cubicBezTo>
                  <a:pt x="464013" y="1780456"/>
                  <a:pt x="473270" y="1791331"/>
                  <a:pt x="494228" y="1819275"/>
                </a:cubicBezTo>
                <a:cubicBezTo>
                  <a:pt x="497403" y="1828800"/>
                  <a:pt x="498877" y="1839073"/>
                  <a:pt x="503753" y="1847850"/>
                </a:cubicBezTo>
                <a:cubicBezTo>
                  <a:pt x="541499" y="1915793"/>
                  <a:pt x="538663" y="1889096"/>
                  <a:pt x="570428" y="1952625"/>
                </a:cubicBezTo>
                <a:cubicBezTo>
                  <a:pt x="574918" y="1961605"/>
                  <a:pt x="574384" y="1972846"/>
                  <a:pt x="579953" y="1981200"/>
                </a:cubicBezTo>
                <a:cubicBezTo>
                  <a:pt x="587425" y="1992408"/>
                  <a:pt x="599658" y="1999638"/>
                  <a:pt x="608528" y="2009775"/>
                </a:cubicBezTo>
                <a:cubicBezTo>
                  <a:pt x="621915" y="2025075"/>
                  <a:pt x="633241" y="2042100"/>
                  <a:pt x="646628" y="2057400"/>
                </a:cubicBezTo>
                <a:cubicBezTo>
                  <a:pt x="655498" y="2067537"/>
                  <a:pt x="667121" y="2075199"/>
                  <a:pt x="675203" y="2085975"/>
                </a:cubicBezTo>
                <a:cubicBezTo>
                  <a:pt x="686311" y="2100786"/>
                  <a:pt x="691819" y="2119467"/>
                  <a:pt x="703778" y="2133600"/>
                </a:cubicBezTo>
                <a:cubicBezTo>
                  <a:pt x="726981" y="2161022"/>
                  <a:pt x="754578" y="2184400"/>
                  <a:pt x="779978" y="2209800"/>
                </a:cubicBezTo>
                <a:cubicBezTo>
                  <a:pt x="789503" y="2219325"/>
                  <a:pt x="797345" y="2230903"/>
                  <a:pt x="808553" y="2238375"/>
                </a:cubicBezTo>
                <a:cubicBezTo>
                  <a:pt x="818078" y="2244725"/>
                  <a:pt x="828334" y="2250096"/>
                  <a:pt x="837128" y="2257425"/>
                </a:cubicBezTo>
                <a:cubicBezTo>
                  <a:pt x="847476" y="2266049"/>
                  <a:pt x="854742" y="2278170"/>
                  <a:pt x="865703" y="2286000"/>
                </a:cubicBezTo>
                <a:cubicBezTo>
                  <a:pt x="930917" y="2332581"/>
                  <a:pt x="878384" y="2279105"/>
                  <a:pt x="932378" y="2324100"/>
                </a:cubicBezTo>
                <a:cubicBezTo>
                  <a:pt x="942726" y="2332724"/>
                  <a:pt x="949257" y="2345992"/>
                  <a:pt x="960953" y="2352675"/>
                </a:cubicBezTo>
                <a:cubicBezTo>
                  <a:pt x="972319" y="2359170"/>
                  <a:pt x="986466" y="2358604"/>
                  <a:pt x="999053" y="2362200"/>
                </a:cubicBezTo>
                <a:cubicBezTo>
                  <a:pt x="1008707" y="2364958"/>
                  <a:pt x="1018648" y="2367235"/>
                  <a:pt x="1027628" y="2371725"/>
                </a:cubicBezTo>
                <a:cubicBezTo>
                  <a:pt x="1031644" y="2373733"/>
                  <a:pt x="1033978" y="2378075"/>
                  <a:pt x="1037153" y="2381250"/>
                </a:cubicBezTo>
              </a:path>
            </a:pathLst>
          </a:custGeom>
          <a:ln>
            <a:solidFill>
              <a:srgbClr val="0000CC"/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009650" y="5572125"/>
            <a:ext cx="276225" cy="304800"/>
          </a:xfrm>
          <a:custGeom>
            <a:avLst/>
            <a:gdLst>
              <a:gd name="connsiteX0" fmla="*/ 133350 w 276225"/>
              <a:gd name="connsiteY0" fmla="*/ 0 h 304800"/>
              <a:gd name="connsiteX1" fmla="*/ 152400 w 276225"/>
              <a:gd name="connsiteY1" fmla="*/ 47625 h 304800"/>
              <a:gd name="connsiteX2" fmla="*/ 228600 w 276225"/>
              <a:gd name="connsiteY2" fmla="*/ 123825 h 304800"/>
              <a:gd name="connsiteX3" fmla="*/ 238125 w 276225"/>
              <a:gd name="connsiteY3" fmla="*/ 152400 h 304800"/>
              <a:gd name="connsiteX4" fmla="*/ 276225 w 276225"/>
              <a:gd name="connsiteY4" fmla="*/ 209550 h 304800"/>
              <a:gd name="connsiteX5" fmla="*/ 200025 w 276225"/>
              <a:gd name="connsiteY5" fmla="*/ 238125 h 304800"/>
              <a:gd name="connsiteX6" fmla="*/ 171450 w 276225"/>
              <a:gd name="connsiteY6" fmla="*/ 247650 h 304800"/>
              <a:gd name="connsiteX7" fmla="*/ 133350 w 276225"/>
              <a:gd name="connsiteY7" fmla="*/ 266700 h 304800"/>
              <a:gd name="connsiteX8" fmla="*/ 95250 w 276225"/>
              <a:gd name="connsiteY8" fmla="*/ 276225 h 304800"/>
              <a:gd name="connsiteX9" fmla="*/ 66675 w 276225"/>
              <a:gd name="connsiteY9" fmla="*/ 285750 h 304800"/>
              <a:gd name="connsiteX10" fmla="*/ 0 w 276225"/>
              <a:gd name="connsiteY10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225" h="304800">
                <a:moveTo>
                  <a:pt x="133350" y="0"/>
                </a:moveTo>
                <a:cubicBezTo>
                  <a:pt x="139700" y="15875"/>
                  <a:pt x="143221" y="33200"/>
                  <a:pt x="152400" y="47625"/>
                </a:cubicBezTo>
                <a:cubicBezTo>
                  <a:pt x="184794" y="98529"/>
                  <a:pt x="189807" y="97963"/>
                  <a:pt x="228600" y="123825"/>
                </a:cubicBezTo>
                <a:cubicBezTo>
                  <a:pt x="231775" y="133350"/>
                  <a:pt x="232556" y="144046"/>
                  <a:pt x="238125" y="152400"/>
                </a:cubicBezTo>
                <a:cubicBezTo>
                  <a:pt x="285691" y="223749"/>
                  <a:pt x="253577" y="141606"/>
                  <a:pt x="276225" y="209550"/>
                </a:cubicBezTo>
                <a:cubicBezTo>
                  <a:pt x="205981" y="227111"/>
                  <a:pt x="269757" y="208240"/>
                  <a:pt x="200025" y="238125"/>
                </a:cubicBezTo>
                <a:cubicBezTo>
                  <a:pt x="190797" y="242080"/>
                  <a:pt x="180678" y="243695"/>
                  <a:pt x="171450" y="247650"/>
                </a:cubicBezTo>
                <a:cubicBezTo>
                  <a:pt x="158399" y="253243"/>
                  <a:pt x="146645" y="261714"/>
                  <a:pt x="133350" y="266700"/>
                </a:cubicBezTo>
                <a:cubicBezTo>
                  <a:pt x="121093" y="271297"/>
                  <a:pt x="107837" y="272629"/>
                  <a:pt x="95250" y="276225"/>
                </a:cubicBezTo>
                <a:cubicBezTo>
                  <a:pt x="85596" y="278983"/>
                  <a:pt x="76292" y="282865"/>
                  <a:pt x="66675" y="285750"/>
                </a:cubicBezTo>
                <a:cubicBezTo>
                  <a:pt x="44535" y="292392"/>
                  <a:pt x="0" y="304800"/>
                  <a:pt x="0" y="304800"/>
                </a:cubicBezTo>
              </a:path>
            </a:pathLst>
          </a:custGeom>
          <a:ln>
            <a:solidFill>
              <a:srgbClr val="0000CC"/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0790" y="2698849"/>
            <a:ext cx="3494867" cy="461665"/>
          </a:xfrm>
          <a:prstGeom prst="rect">
            <a:avLst/>
          </a:prstGeom>
          <a:solidFill>
            <a:srgbClr val="FFFF00">
              <a:alpha val="6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조건이 </a:t>
            </a:r>
            <a:r>
              <a:rPr lang="ko-KR" altLang="en-US" sz="1200" b="1" dirty="0">
                <a:solidFill>
                  <a:srgbClr val="0000CC"/>
                </a:solidFill>
                <a:latin typeface="+mj-ea"/>
                <a:ea typeface="+mj-ea"/>
              </a:rPr>
              <a:t>만족될 때 처리할 명령이 여러 줄 인 경우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ko-KR" altLang="en-US" sz="1200" b="1" dirty="0">
                <a:solidFill>
                  <a:srgbClr val="0000CC"/>
                </a:solidFill>
                <a:latin typeface="+mj-ea"/>
                <a:ea typeface="+mj-ea"/>
              </a:rPr>
              <a:t>블록기호 </a:t>
            </a:r>
            <a:r>
              <a:rPr lang="en-US" altLang="ko-KR" sz="1200" b="1" dirty="0">
                <a:solidFill>
                  <a:srgbClr val="0000CC"/>
                </a:solidFill>
                <a:latin typeface="+mj-ea"/>
                <a:ea typeface="+mj-ea"/>
              </a:rPr>
              <a:t>{ } </a:t>
            </a:r>
            <a:r>
              <a:rPr lang="ko-KR" altLang="en-US" sz="1200" b="1" dirty="0">
                <a:solidFill>
                  <a:srgbClr val="0000CC"/>
                </a:solidFill>
                <a:latin typeface="+mj-ea"/>
                <a:ea typeface="+mj-ea"/>
              </a:rPr>
              <a:t>로 감싸서 표시합니다</a:t>
            </a:r>
            <a:r>
              <a:rPr lang="en-US" altLang="ko-KR" sz="1200" b="1" dirty="0">
                <a:solidFill>
                  <a:srgbClr val="0000CC"/>
                </a:solidFill>
                <a:latin typeface="+mj-ea"/>
                <a:ea typeface="+mj-ea"/>
              </a:rPr>
              <a:t>.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6599" y="1052736"/>
            <a:ext cx="96051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07_in6.html 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4885604" y="831210"/>
              <a:ext cx="1486595" cy="8344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7325" y="822930"/>
                <a:ext cx="1503153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잉크 3"/>
              <p14:cNvContentPartPr/>
              <p14:nvPr/>
            </p14:nvContentPartPr>
            <p14:xfrm>
              <a:off x="6115005" y="1343130"/>
              <a:ext cx="591120" cy="1242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6725" y="1334850"/>
                <a:ext cx="607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/>
              <p14:cNvContentPartPr/>
              <p14:nvPr/>
            </p14:nvContentPartPr>
            <p14:xfrm>
              <a:off x="6524685" y="1295250"/>
              <a:ext cx="183600" cy="20052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16405" y="1286970"/>
                <a:ext cx="200160" cy="2170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 flipH="1">
            <a:off x="6618593" y="121893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입력 </a:t>
            </a:r>
            <a:r>
              <a:rPr lang="en-US" altLang="ko-KR" sz="1000" dirty="0" smtClean="0"/>
              <a:t>farm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6731" y="1051648"/>
            <a:ext cx="1159515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07_calc6.php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04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69"/>
    </mc:Choice>
    <mc:Fallback xmlns="">
      <p:transition spd="slow" advTm="645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/>
                <a:t>2. If-else </a:t>
              </a:r>
              <a:r>
                <a:rPr lang="ko-KR" altLang="en-US" sz="1600" b="1" dirty="0" err="1" smtClean="0"/>
                <a:t>조건문</a:t>
              </a:r>
              <a:endParaRPr lang="ko-KR" altLang="en-US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484784"/>
            <a:ext cx="7252306" cy="4570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기존 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if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문에 조건식이 거짓일 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경우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수행할 문장을 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실행하기 위한 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else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구절을 추가한 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문장</a:t>
            </a:r>
            <a:endParaRPr lang="en-US" altLang="ko-KR" sz="14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형식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ko-KR" altLang="en-US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수행할 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}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{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}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88" y="2708920"/>
            <a:ext cx="3384376" cy="25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40"/>
    </mc:Choice>
    <mc:Fallback xmlns="">
      <p:transition spd="slow" advTm="365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2" y="1101629"/>
            <a:ext cx="820891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07" y="4552465"/>
            <a:ext cx="4894509" cy="89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517232"/>
            <a:ext cx="5112568" cy="85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3588" y="2619314"/>
            <a:ext cx="3480440" cy="276999"/>
          </a:xfrm>
          <a:prstGeom prst="rect">
            <a:avLst/>
          </a:prstGeom>
          <a:solidFill>
            <a:srgbClr val="FFFF00">
              <a:alpha val="6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해당 </a:t>
            </a:r>
            <a:r>
              <a:rPr lang="ko-KR" altLang="en-US" sz="1200" dirty="0"/>
              <a:t>조건이 만족되지 않을 때 실행할 명령 기술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053" y="7647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endParaRPr lang="ko-KR" altLang="en-US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8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49"/>
    </mc:Choice>
    <mc:Fallback xmlns="">
      <p:transition spd="slow" advTm="4374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/>
                <a:t>3</a:t>
              </a:r>
              <a:r>
                <a:rPr lang="en-US" altLang="ko-KR" sz="1600" b="1" dirty="0"/>
                <a:t>. If ~else if </a:t>
              </a:r>
              <a:endParaRPr lang="ko-KR" altLang="en-US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628800"/>
            <a:ext cx="7063152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기존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if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문에 조건식이 거짓일 경우 다음 조건을 제시하여 수행 여부를 결정하는 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분기문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If( 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수행할 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수행할 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Else if(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}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Else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if(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n)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….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}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Else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{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}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3351" y="4869159"/>
            <a:ext cx="2618024" cy="461665"/>
          </a:xfrm>
          <a:prstGeom prst="rect">
            <a:avLst/>
          </a:prstGeom>
          <a:solidFill>
            <a:srgbClr val="FFFF00">
              <a:alpha val="6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 </a:t>
            </a:r>
            <a:r>
              <a:rPr lang="ko-KR" altLang="en-US" sz="1200" dirty="0"/>
              <a:t>조건 어디에도 만족되지 </a:t>
            </a:r>
            <a:r>
              <a:rPr lang="ko-KR" altLang="en-US" sz="1200" dirty="0" smtClean="0"/>
              <a:t>않을 때 </a:t>
            </a:r>
            <a:endParaRPr lang="ko-KR" altLang="en-US" sz="1200" dirty="0"/>
          </a:p>
          <a:p>
            <a:r>
              <a:rPr lang="ko-KR" altLang="en-US" sz="1200" dirty="0"/>
              <a:t>수행문장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1619672" y="5099991"/>
            <a:ext cx="1093679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8880"/>
            <a:ext cx="444620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PHP if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3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28"/>
    </mc:Choice>
    <mc:Fallback xmlns="">
      <p:transition spd="slow" advTm="6682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22216</TotalTime>
  <Words>3638</Words>
  <Application>Microsoft Office PowerPoint</Application>
  <PresentationFormat>화면 슬라이드 쇼(4:3)</PresentationFormat>
  <Paragraphs>701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62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바탕</vt:lpstr>
      <vt:lpstr>한양중고딕</vt:lpstr>
      <vt:lpstr>Arial</vt:lpstr>
      <vt:lpstr>Cambria</vt:lpstr>
      <vt:lpstr>Trebuchet MS</vt:lpstr>
      <vt:lpstr>Wingdings</vt:lpstr>
      <vt:lpstr>Wingdings 2</vt:lpstr>
      <vt:lpstr>연꽃 당초 무늬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647</cp:revision>
  <cp:lastPrinted>2017-03-17T22:26:54Z</cp:lastPrinted>
  <dcterms:created xsi:type="dcterms:W3CDTF">2005-10-17T01:51:46Z</dcterms:created>
  <dcterms:modified xsi:type="dcterms:W3CDTF">2021-09-05T06:42:02Z</dcterms:modified>
</cp:coreProperties>
</file>