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6"/>
  </p:notesMasterIdLst>
  <p:handoutMasterIdLst>
    <p:handoutMasterId r:id="rId7"/>
  </p:handoutMasterIdLst>
  <p:sldIdLst>
    <p:sldId id="615" r:id="rId2"/>
    <p:sldId id="619" r:id="rId3"/>
    <p:sldId id="617" r:id="rId4"/>
    <p:sldId id="618" r:id="rId5"/>
  </p:sldIdLst>
  <p:sldSz cx="9144000" cy="6858000" type="screen4x3"/>
  <p:notesSz cx="6877050" cy="10002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2">
          <p15:clr>
            <a:srgbClr val="A4A3A4"/>
          </p15:clr>
        </p15:guide>
        <p15:guide id="2" pos="216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  <a:srgbClr val="CCFF33"/>
    <a:srgbClr val="99FFCC"/>
    <a:srgbClr val="003366"/>
    <a:srgbClr val="CCFF99"/>
    <a:srgbClr val="FF0000"/>
    <a:srgbClr val="0033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07" autoAdjust="0"/>
    <p:restoredTop sz="84051" autoAdjust="0"/>
  </p:normalViewPr>
  <p:slideViewPr>
    <p:cSldViewPr>
      <p:cViewPr varScale="1">
        <p:scale>
          <a:sx n="115" d="100"/>
          <a:sy n="115" d="100"/>
        </p:scale>
        <p:origin x="211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3018" y="-114"/>
      </p:cViewPr>
      <p:guideLst>
        <p:guide orient="horz" pos="3152"/>
        <p:guide pos="216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6674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6674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108C6DA-FC8B-48C7-9AA6-1DD67E7D1F6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0878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6674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4997450" cy="3749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027" y="4750148"/>
            <a:ext cx="5500997" cy="4502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6674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23932D-FFFD-4CF7-B81E-784C8DF112E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8093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A6F9FD78-F728-43E1-81EA-EF29135E1B1D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B9A414D9-AF33-456E-BE0B-B373B1BBE403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E33C774A-5C93-4BCB-983F-86ECDEBBE7FF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60A646FF-F248-4CA4-897C-51455FE2B46F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9A455613-B457-4A2C-B9E0-836A2AB5ED0C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C8B8ECD2-E2B4-4AE0-80DA-5DB65D6ED6C9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3420A616-EECD-4100-BE78-2654F3A9DAA6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E7E18F47-6DB7-4EA1-A27B-CA10DDBB5E7B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 dirty="0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6ECE3734-EE80-4503-8B84-20DBA518D8F8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F3CA6B02-A776-4C3A-BA76-19DD5D142D06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1052"/>
          <p:cNvSpPr>
            <a:spLocks noChangeArrowheads="1"/>
          </p:cNvSpPr>
          <p:nvPr userDrawn="1"/>
        </p:nvSpPr>
        <p:spPr bwMode="auto">
          <a:xfrm>
            <a:off x="11113" y="6532563"/>
            <a:ext cx="9132887" cy="3524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64013" y="6584950"/>
            <a:ext cx="8270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accent2"/>
                </a:solidFill>
                <a:ea typeface="+mn-ea"/>
              </a:defRPr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536181E3-E560-4B82-803C-8343431BE99D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750888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rgbClr val="333399">
                  <a:gamma/>
                  <a:tint val="5098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1" name="Line 1057"/>
          <p:cNvSpPr>
            <a:spLocks noChangeShapeType="1"/>
          </p:cNvSpPr>
          <p:nvPr userDrawn="1"/>
        </p:nvSpPr>
        <p:spPr bwMode="auto">
          <a:xfrm>
            <a:off x="0" y="6524625"/>
            <a:ext cx="9144000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2" name="AutoShape 1058"/>
          <p:cNvSpPr>
            <a:spLocks noChangeArrowheads="1"/>
          </p:cNvSpPr>
          <p:nvPr userDrawn="1"/>
        </p:nvSpPr>
        <p:spPr bwMode="auto">
          <a:xfrm>
            <a:off x="6516688" y="476250"/>
            <a:ext cx="2627312" cy="538163"/>
          </a:xfrm>
          <a:prstGeom prst="roundRect">
            <a:avLst>
              <a:gd name="adj" fmla="val 29204"/>
            </a:avLst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3" name="Rectangle 1059"/>
          <p:cNvSpPr>
            <a:spLocks noChangeArrowheads="1"/>
          </p:cNvSpPr>
          <p:nvPr userDrawn="1"/>
        </p:nvSpPr>
        <p:spPr bwMode="auto">
          <a:xfrm>
            <a:off x="8316913" y="487363"/>
            <a:ext cx="827087" cy="2159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6" name="Rectangle 1062"/>
          <p:cNvSpPr>
            <a:spLocks noChangeArrowheads="1"/>
          </p:cNvSpPr>
          <p:nvPr userDrawn="1"/>
        </p:nvSpPr>
        <p:spPr bwMode="auto">
          <a:xfrm>
            <a:off x="165100" y="173038"/>
            <a:ext cx="6135688" cy="463550"/>
          </a:xfrm>
          <a:prstGeom prst="rect">
            <a:avLst/>
          </a:prstGeom>
          <a:solidFill>
            <a:srgbClr val="A6C7E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A6C7EC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pic>
        <p:nvPicPr>
          <p:cNvPr id="2087" name="Picture 1063" descr="PE01522_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6050" y="71438"/>
            <a:ext cx="536575" cy="6191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81211" y="2204864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교시 강의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467544" y="3108827"/>
            <a:ext cx="7930852" cy="832947"/>
            <a:chOff x="233" y="1451"/>
            <a:chExt cx="4788" cy="568"/>
          </a:xfrm>
        </p:grpSpPr>
        <p:pic>
          <p:nvPicPr>
            <p:cNvPr id="5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en-US" altLang="ko-KR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4</a:t>
              </a: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주차 과제물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346614" y="3241551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1.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467544" y="3860056"/>
            <a:ext cx="7930852" cy="832947"/>
            <a:chOff x="233" y="1451"/>
            <a:chExt cx="4788" cy="568"/>
          </a:xfrm>
        </p:grpSpPr>
        <p:pic>
          <p:nvPicPr>
            <p:cNvPr id="9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en-US" altLang="ko-KR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3</a:t>
              </a: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주차 과제물 풀이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346614" y="3992780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2.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주차 과제물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848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9832" y="1802827"/>
            <a:ext cx="2324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주차 과제물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040" y="2655005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이용하여 다음과 같은 출력을 하는 프로그램을 작성하시오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-457200">
              <a:lnSpc>
                <a:spcPct val="150000"/>
              </a:lnSpc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 점수를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인덱스 배열로 정의한 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결과와 같이 출력하는 성적처리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프로그램을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코딩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소스를 제출 하시오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성적 처리는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별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 점수의 총점 및 전체 학생의 총점을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한다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주차 과제물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193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64132"/>
              </p:ext>
            </p:extLst>
          </p:nvPr>
        </p:nvGraphicFramePr>
        <p:xfrm>
          <a:off x="598739" y="1556792"/>
          <a:ext cx="3397197" cy="2093214"/>
        </p:xfrm>
        <a:graphic>
          <a:graphicData uri="http://schemas.openxmlformats.org/drawingml/2006/table">
            <a:tbl>
              <a:tblPr/>
              <a:tblGrid>
                <a:gridCol w="3397197">
                  <a:extLst>
                    <a:ext uri="{9D8B030D-6E8A-4147-A177-3AD203B41FA5}">
                      <a16:colId xmlns:a16="http://schemas.microsoft.com/office/drawing/2014/main" val="2219951430"/>
                    </a:ext>
                  </a:extLst>
                </a:gridCol>
              </a:tblGrid>
              <a:tr h="186740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</a:t>
                      </a:r>
                      <a:endParaRPr lang="pt-B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 B</a:t>
                      </a:r>
                      <a:endParaRPr lang="pt-B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 B C</a:t>
                      </a:r>
                      <a:endParaRPr lang="pt-B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 B C D</a:t>
                      </a:r>
                      <a:endParaRPr lang="pt-B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 B C D E </a:t>
                      </a:r>
                      <a:endParaRPr lang="pt-B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 B C D</a:t>
                      </a:r>
                      <a:endParaRPr lang="pt-B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 B C</a:t>
                      </a:r>
                      <a:endParaRPr lang="pt-B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 B</a:t>
                      </a:r>
                      <a:endParaRPr lang="pt-B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</a:t>
                      </a:r>
                      <a:endParaRPr lang="pt-B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403195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3799" y="928051"/>
            <a:ext cx="8172430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문을 이용하여 다음과 같은 출력을 하는 프로그램을 작성하여 프로그램 소스 및 실행 결과를</a:t>
            </a:r>
            <a:endParaRPr kumimoji="0" lang="en-US" altLang="ko-KR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제출하시오</a:t>
            </a: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771523"/>
              </p:ext>
            </p:extLst>
          </p:nvPr>
        </p:nvGraphicFramePr>
        <p:xfrm>
          <a:off x="598739" y="3861048"/>
          <a:ext cx="7573660" cy="2376264"/>
        </p:xfrm>
        <a:graphic>
          <a:graphicData uri="http://schemas.openxmlformats.org/drawingml/2006/table">
            <a:tbl>
              <a:tblPr/>
              <a:tblGrid>
                <a:gridCol w="7573660">
                  <a:extLst>
                    <a:ext uri="{9D8B030D-6E8A-4147-A177-3AD203B41FA5}">
                      <a16:colId xmlns:a16="http://schemas.microsoft.com/office/drawing/2014/main" val="2487436151"/>
                    </a:ext>
                  </a:extLst>
                </a:gridCol>
              </a:tblGrid>
              <a:tr h="2376264">
                <a:tc>
                  <a:txBody>
                    <a:bodyPr/>
                    <a:lstStyle/>
                    <a:p>
                      <a:pPr marL="108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932770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888" y="1467100"/>
            <a:ext cx="3214511" cy="207459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오른쪽 화살표 6"/>
          <p:cNvSpPr/>
          <p:nvPr/>
        </p:nvSpPr>
        <p:spPr bwMode="auto">
          <a:xfrm>
            <a:off x="4164013" y="2132856"/>
            <a:ext cx="552003" cy="864096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주차 과제물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157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3" name="_x192328672" descr="EMB00000dd807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81" y="2362974"/>
            <a:ext cx="360773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_x192328752" descr="EMB00000dd807e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460774"/>
            <a:ext cx="3024336" cy="139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1987" y="939681"/>
            <a:ext cx="620025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2. 2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 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성적처리 결과 및 프로그램 소스 제출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주차 과제물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1987" y="1416064"/>
            <a:ext cx="79239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명의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과목 점수를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인덱스 배열로 정의한 후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결과와 같이 출력하는 성적처리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프로그램을 코딩 소스를 제출 하시오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성적 처리는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학생별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과목 점수의 총점 및 전체 학생의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총점을 계산 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638605"/>
              </p:ext>
            </p:extLst>
          </p:nvPr>
        </p:nvGraphicFramePr>
        <p:xfrm>
          <a:off x="747681" y="4203390"/>
          <a:ext cx="7573660" cy="1981304"/>
        </p:xfrm>
        <a:graphic>
          <a:graphicData uri="http://schemas.openxmlformats.org/drawingml/2006/table">
            <a:tbl>
              <a:tblPr/>
              <a:tblGrid>
                <a:gridCol w="7573660">
                  <a:extLst>
                    <a:ext uri="{9D8B030D-6E8A-4147-A177-3AD203B41FA5}">
                      <a16:colId xmlns:a16="http://schemas.microsoft.com/office/drawing/2014/main" val="2487436151"/>
                    </a:ext>
                  </a:extLst>
                </a:gridCol>
              </a:tblGrid>
              <a:tr h="1981304">
                <a:tc>
                  <a:txBody>
                    <a:bodyPr/>
                    <a:lstStyle/>
                    <a:p>
                      <a:pPr marL="108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932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51877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19489</TotalTime>
  <Words>191</Words>
  <Application>Microsoft Office PowerPoint</Application>
  <PresentationFormat>화면 슬라이드 쇼(4:3)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5" baseType="lpstr">
      <vt:lpstr>HY견고딕</vt:lpstr>
      <vt:lpstr>HY견명조</vt:lpstr>
      <vt:lpstr>HY그래픽</vt:lpstr>
      <vt:lpstr>HY헤드라인M</vt:lpstr>
      <vt:lpstr>굴림</vt:lpstr>
      <vt:lpstr>굴림체</vt:lpstr>
      <vt:lpstr>맑은 고딕</vt:lpstr>
      <vt:lpstr>함초롬바탕</vt:lpstr>
      <vt:lpstr>Trebuchet MS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강원대 컴퓨터과학과 데이터베이스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통신이력 데이터에 기반한 교우관계 분석</dc:title>
  <dc:creator>odysseus1</dc:creator>
  <cp:lastModifiedBy>gsyoo21</cp:lastModifiedBy>
  <cp:revision>688</cp:revision>
  <cp:lastPrinted>2017-04-02T08:00:33Z</cp:lastPrinted>
  <dcterms:created xsi:type="dcterms:W3CDTF">2005-10-17T01:51:46Z</dcterms:created>
  <dcterms:modified xsi:type="dcterms:W3CDTF">2021-09-13T12:24:57Z</dcterms:modified>
</cp:coreProperties>
</file>