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notesSlides/notesSlide4.xml" ContentType="application/vnd.openxmlformats-officedocument.presentationml.notesSlide+xml"/>
  <Override PartName="/ppt/ink/ink6.xml" ContentType="application/inkml+xml"/>
  <Override PartName="/ppt/ink/ink7.xml" ContentType="application/inkml+xml"/>
  <Override PartName="/ppt/ink/ink8.xml" ContentType="application/inkml+xml"/>
  <Override PartName="/ppt/notesSlides/notesSlide5.xml" ContentType="application/vnd.openxmlformats-officedocument.presentationml.notesSlide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notesSlides/notesSlide8.xml" ContentType="application/vnd.openxmlformats-officedocument.presentationml.notesSlide+xml"/>
  <Override PartName="/ppt/ink/ink25.xml" ContentType="application/inkml+xml"/>
  <Override PartName="/ppt/ink/ink26.xml" ContentType="application/inkml+xml"/>
  <Override PartName="/ppt/ink/ink27.xml" ContentType="application/inkml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notesSlides/notesSlide11.xml" ContentType="application/vnd.openxmlformats-officedocument.presentationml.notesSlide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notesMasterIdLst>
    <p:notesMasterId r:id="rId58"/>
  </p:notesMasterIdLst>
  <p:handoutMasterIdLst>
    <p:handoutMasterId r:id="rId59"/>
  </p:handoutMasterIdLst>
  <p:sldIdLst>
    <p:sldId id="543" r:id="rId2"/>
    <p:sldId id="549" r:id="rId3"/>
    <p:sldId id="550" r:id="rId4"/>
    <p:sldId id="551" r:id="rId5"/>
    <p:sldId id="552" r:id="rId6"/>
    <p:sldId id="553" r:id="rId7"/>
    <p:sldId id="554" r:id="rId8"/>
    <p:sldId id="555" r:id="rId9"/>
    <p:sldId id="563" r:id="rId10"/>
    <p:sldId id="556" r:id="rId11"/>
    <p:sldId id="557" r:id="rId12"/>
    <p:sldId id="558" r:id="rId13"/>
    <p:sldId id="559" r:id="rId14"/>
    <p:sldId id="560" r:id="rId15"/>
    <p:sldId id="561" r:id="rId16"/>
    <p:sldId id="575" r:id="rId17"/>
    <p:sldId id="577" r:id="rId18"/>
    <p:sldId id="578" r:id="rId19"/>
    <p:sldId id="579" r:id="rId20"/>
    <p:sldId id="613" r:id="rId21"/>
    <p:sldId id="580" r:id="rId22"/>
    <p:sldId id="581" r:id="rId23"/>
    <p:sldId id="582" r:id="rId24"/>
    <p:sldId id="583" r:id="rId25"/>
    <p:sldId id="586" r:id="rId26"/>
    <p:sldId id="587" r:id="rId27"/>
    <p:sldId id="588" r:id="rId28"/>
    <p:sldId id="589" r:id="rId29"/>
    <p:sldId id="590" r:id="rId30"/>
    <p:sldId id="584" r:id="rId31"/>
    <p:sldId id="591" r:id="rId32"/>
    <p:sldId id="593" r:id="rId33"/>
    <p:sldId id="594" r:id="rId34"/>
    <p:sldId id="612" r:id="rId35"/>
    <p:sldId id="585" r:id="rId36"/>
    <p:sldId id="595" r:id="rId37"/>
    <p:sldId id="597" r:id="rId38"/>
    <p:sldId id="599" r:id="rId39"/>
    <p:sldId id="601" r:id="rId40"/>
    <p:sldId id="602" r:id="rId41"/>
    <p:sldId id="603" r:id="rId42"/>
    <p:sldId id="604" r:id="rId43"/>
    <p:sldId id="605" r:id="rId44"/>
    <p:sldId id="606" r:id="rId45"/>
    <p:sldId id="607" r:id="rId46"/>
    <p:sldId id="608" r:id="rId47"/>
    <p:sldId id="609" r:id="rId48"/>
    <p:sldId id="610" r:id="rId49"/>
    <p:sldId id="611" r:id="rId50"/>
    <p:sldId id="631" r:id="rId51"/>
    <p:sldId id="625" r:id="rId52"/>
    <p:sldId id="626" r:id="rId53"/>
    <p:sldId id="627" r:id="rId54"/>
    <p:sldId id="628" r:id="rId55"/>
    <p:sldId id="629" r:id="rId56"/>
    <p:sldId id="630" r:id="rId57"/>
  </p:sldIdLst>
  <p:sldSz cx="9144000" cy="6858000" type="screen4x3"/>
  <p:notesSz cx="6877050" cy="100028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Trebuchet MS" pitchFamily="34" charset="0"/>
        <a:ea typeface="HY그래픽" pitchFamily="18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Trebuchet MS" pitchFamily="34" charset="0"/>
        <a:ea typeface="HY그래픽" pitchFamily="18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Trebuchet MS" pitchFamily="34" charset="0"/>
        <a:ea typeface="HY그래픽" pitchFamily="18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Trebuchet MS" pitchFamily="34" charset="0"/>
        <a:ea typeface="HY그래픽" pitchFamily="18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Trebuchet MS" pitchFamily="34" charset="0"/>
        <a:ea typeface="HY그래픽" pitchFamily="18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Trebuchet MS" pitchFamily="34" charset="0"/>
        <a:ea typeface="HY그래픽" pitchFamily="18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Trebuchet MS" pitchFamily="34" charset="0"/>
        <a:ea typeface="HY그래픽" pitchFamily="18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Trebuchet MS" pitchFamily="34" charset="0"/>
        <a:ea typeface="HY그래픽" pitchFamily="18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Trebuchet MS" pitchFamily="34" charset="0"/>
        <a:ea typeface="HY그래픽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52">
          <p15:clr>
            <a:srgbClr val="A4A3A4"/>
          </p15:clr>
        </p15:guide>
        <p15:guide id="2" pos="216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006600"/>
    <a:srgbClr val="CCFF33"/>
    <a:srgbClr val="99FFCC"/>
    <a:srgbClr val="003366"/>
    <a:srgbClr val="CCFF99"/>
    <a:srgbClr val="FF0000"/>
    <a:srgbClr val="003300"/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380" autoAdjust="0"/>
    <p:restoredTop sz="84051" autoAdjust="0"/>
  </p:normalViewPr>
  <p:slideViewPr>
    <p:cSldViewPr>
      <p:cViewPr varScale="1">
        <p:scale>
          <a:sx n="115" d="100"/>
          <a:sy n="115" d="100"/>
        </p:scale>
        <p:origin x="1968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0" d="100"/>
          <a:sy n="50" d="100"/>
        </p:scale>
        <p:origin x="-3018" y="-114"/>
      </p:cViewPr>
      <p:guideLst>
        <p:guide orient="horz" pos="3152"/>
        <p:guide pos="216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8769" cy="4993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57" tIns="46179" rIns="92357" bIns="4617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96674" y="0"/>
            <a:ext cx="2978769" cy="4993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57" tIns="46179" rIns="92357" bIns="4617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35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500295"/>
            <a:ext cx="2978769" cy="500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57" tIns="46179" rIns="92357" bIns="4617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35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96674" y="9500295"/>
            <a:ext cx="2978769" cy="500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57" tIns="46179" rIns="92357" bIns="4617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3108C6DA-FC8B-48C7-9AA6-1DD67E7D1F6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808781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00" units="cm"/>
          <inkml:channel name="Y" type="integer" min="-619" max="1301" units="cm"/>
          <inkml:channel name="T" type="integer" max="2.14748E9" units="dev"/>
        </inkml:traceFormat>
        <inkml:channelProperties>
          <inkml:channelProperty channel="X" name="resolution" value="50.16722" units="1/cm"/>
          <inkml:channelProperty channel="Y" name="resolution" value="57.14286" units="1/cm"/>
          <inkml:channelProperty channel="T" name="resolution" value="1" units="1/dev"/>
        </inkml:channelProperties>
      </inkml:inkSource>
      <inkml:timestamp xml:id="ts0" timeString="2020-09-13T00:32:59.450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 contextRef="#ctx0" brushRef="#br0">0 27 0,'27'-27'203,"-1"27"-187,1 0-1,-1 0-15,1 0 16,-1 0-1,1 0-15,-1 0 16,1 0 31,-1 0-31,0 0-1,1 0-15,-1 0 16,1 0-1,-1 0 1,1 0 0,-1 0 15,1 0-15,-1 0-16,1 0 31,-1 0 47,1 0 47,-1 0-109,0 0 15,1 0 0,-1 0-15,1 0-1,-1 0 17,-26 27-32,27-27 15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00" units="cm"/>
          <inkml:channel name="Y" type="integer" min="-619" max="1301" units="cm"/>
          <inkml:channel name="T" type="integer" max="2.14748E9" units="dev"/>
        </inkml:traceFormat>
        <inkml:channelProperties>
          <inkml:channelProperty channel="X" name="resolution" value="50.16722" units="1/cm"/>
          <inkml:channelProperty channel="Y" name="resolution" value="57.14286" units="1/cm"/>
          <inkml:channelProperty channel="T" name="resolution" value="1" units="1/dev"/>
        </inkml:channelProperties>
      </inkml:inkSource>
      <inkml:timestamp xml:id="ts0" timeString="2020-09-13T00:36:23.194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B06BD3D4-D4FB-40C8-A861-F7FD27E94F3A}" emma:medium="tactile" emma:mode="ink">
          <msink:context xmlns:msink="http://schemas.microsoft.com/ink/2010/main" type="inkDrawing" rotatedBoundingBox="1613,9796 8254,9758 8255,9886 1614,9924" shapeName="Other"/>
        </emma:interpretation>
      </emma:emma>
    </inkml:annotationXML>
    <inkml:trace contextRef="#ctx0" brushRef="#br0">0 140 0,'26'0'328,"1"0"0,-1 0-265,1 0 546,-27-27-359,26 27-234,-26-26-1,27 26-15,-1 0 16,-26-27 0,27 27-16,-1 0 31,1 0-15,-1 0 30,0 0 392,1 0-422,-1 0 15,1 0 0,-1 0 0,1 0 1,-1 0-17,1 0 16,-1 0 16,1 0 16,-1 0-32,0 0-15,1 0 15,-1 0 31,1 0 313,-1 0-312,1 27-16,-1-27-16,1 0 0,-1 0-15,1 0 31,-1 0 281,1 0-312,-1 0-16,0 0 15,27 0-15,-26 0 16,26 0-16,-27 0 15,27 0-15,-26 0 16,-1 0-16,0 0 16,1 0-16,-1 0 15,1 0-15,-1 0 16,1 0-16,-27 26 16,26-26-16,1 0 15,-1 0 1,1 0 15,-1 0-15,1 0 31,-1 0-1,0 0-14,1 0-17,-1 0 1,1 0 15,-1 0 0,1 0-15,-1-26 0,1 26-16,-1 0 15,1 0-15,-1 0 0,0 0 32,1 0-17,-1 0 1,1 0-1,-1 0-15,1 0 32,-1 0-32,1 0 15,-1 0-15,1 0 16,-1 0-16,1 0 16,-1 0-16,0 0 15,1 0-15,-1 0 16,1 0-1,-1 0-15,1 0 16,-1 0-16,1 0 16,-1 0-16,1 0 15,-1 0-15,0 0 16,1 0-16,-1-27 16,1 27-1,-1 0 1,1 0-16,-1 0 15,1 0 1,-1 0-16,1 0 16,-1 0-1,1 0-15,-1 0 16,0 0-16,1 0 31,-1 0-15,1 0-1,-1 0 1,1 0 0,-1 0 31,1 0-32,-1 0 1,1-26-16,-1 26 15,0 0 17,1 0-17,-1 0 1,1 0 0,-1 0-1,1 0 1,-1 0 15,1 0-15,-1 0-1,1 0 1,-1 0 15,1 0-15,-1 0-1,0 0 1,1 0-16,-1 0 16,1 0-1,-1 0-15,1 0 16,-1 0-16,1 0 16,-1 0-16,1 0 15,-1 0-15,27 0 16,-27 0-16,1 0 15,-1 0-15,1 0 16,-1 0 0,1 0-16,-1 0 15,1 26-15,-1-26 16,1 0-16,-1 27 16,27-27-16,-27 0 15,1 0-15,-1 26 16,1-26-16,-1 0 15,1 0-15,-1 0 16,1 0-16,-1 0 16,0 0-16,1 0 15,-1 0 1,1 0-16,-1 0 16,1 27-1,-1-27-15,1 0 16,-1 0-16,1 0 15,-1 0 1,1 0 0,-1 0-1,0 0 1,1 0-16,-1 0 16,1 0-1,-1 0 1,1 0-16,-1 0 15,1 0 1,-1 0 0,1 0-1,-1 0-15,0 0 16,1 0 0,-1 0-16,1 0 15,-1 0-15,1 0 16,-27-27-1,26 27-15,1 0 16,-1 0 0,1 0-16,-1-26 15,1 26 1,-1 0 0,0 0-1,-26-27-15,27 27 16,-1 0-16,1 0 15,-1 0 17,1 0-17,-1 0-15,1 0 16,-1 0 15,1 0 0,-1 0-15,0 0-16,1 0 16,-1 0-1,1 0 17,-1-26-32,1 26 15,-1 0 1,1 0-16,-1 0 15,1 0-15,-1 0 16,27 0 0,-27 0-16,1 0 15,-1 0-15,-26-27 16,27 27-16,-1 0 16,1 0-16,-1 0 15,1 0-15,-1 0 31,1 0-31,-1 0 16,0 0 0,1 0-1,-1 0 1,1 0 0,-1 0-1,1 0 16,-1 0-31,1 0 32,-1 0-1,1 0 0,-1 0 0,1 0-15,-1 0 0</inkml:trace>
  </inkml:traceGroup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00" units="cm"/>
          <inkml:channel name="Y" type="integer" min="-619" max="1301" units="cm"/>
          <inkml:channel name="T" type="integer" max="2.14748E9" units="dev"/>
        </inkml:traceFormat>
        <inkml:channelProperties>
          <inkml:channelProperty channel="X" name="resolution" value="50.16722" units="1/cm"/>
          <inkml:channelProperty channel="Y" name="resolution" value="57.14286" units="1/cm"/>
          <inkml:channelProperty channel="T" name="resolution" value="1" units="1/dev"/>
        </inkml:channelProperties>
      </inkml:inkSource>
      <inkml:timestamp xml:id="ts0" timeString="2020-09-15T21:19:47.543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4B9C790C-3FB9-44F5-934F-BB58549C45DD}" emma:medium="tactile" emma:mode="ink">
          <msink:context xmlns:msink="http://schemas.microsoft.com/ink/2010/main" type="writingRegion" rotatedBoundingBox="3102,12187 3712,12187 3712,12285 3102,12285"/>
        </emma:interpretation>
      </emma:emma>
    </inkml:annotationXML>
    <inkml:traceGroup>
      <inkml:annotationXML>
        <emma:emma xmlns:emma="http://www.w3.org/2003/04/emma" version="1.0">
          <emma:interpretation id="{02A943DC-EC5D-48F5-B91E-9AED0102628E}" emma:medium="tactile" emma:mode="ink">
            <msink:context xmlns:msink="http://schemas.microsoft.com/ink/2010/main" type="paragraph" rotatedBoundingBox="3102,12187 3712,12187 3712,12285 3102,1228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21F7601-BC21-4407-AD70-71269471A286}" emma:medium="tactile" emma:mode="ink">
              <msink:context xmlns:msink="http://schemas.microsoft.com/ink/2010/main" type="line" rotatedBoundingBox="3102,12187 3712,12187 3712,12285 3102,12285"/>
            </emma:interpretation>
          </emma:emma>
        </inkml:annotationXML>
        <inkml:traceGroup>
          <inkml:annotationXML>
            <emma:emma xmlns:emma="http://www.w3.org/2003/04/emma" version="1.0">
              <emma:interpretation id="{04E67B9C-A631-4749-BD58-AAC057B7A75E}" emma:medium="tactile" emma:mode="ink">
                <msink:context xmlns:msink="http://schemas.microsoft.com/ink/2010/main" type="inkWord" rotatedBoundingBox="3102,12187 3712,12187 3712,12285 3102,12285"/>
              </emma:interpretation>
              <emma:one-of disjunction-type="recognition" id="oneOf0">
                <emma:interpretation id="interp0" emma:lang="" emma:confidence="0">
                  <emma:literal>一</emma:literal>
                </emma:interpretation>
                <emma:interpretation id="interp1" emma:lang="" emma:confidence="0">
                  <emma:literal>~</emma:literal>
                </emma:interpretation>
                <emma:interpretation id="interp2" emma:lang="" emma:confidence="0">
                  <emma:literal>-</emma:literal>
                </emma:interpretation>
                <emma:interpretation id="interp3" emma:lang="" emma:confidence="0">
                  <emma:literal>_</emma:literal>
                </emma:interpretation>
                <emma:interpretation id="interp4" emma:lang="" emma:confidence="0">
                  <emma:literal>ㅡ</emma:literal>
                </emma:interpretation>
              </emma:one-of>
            </emma:emma>
          </inkml:annotationXML>
          <inkml:trace contextRef="#ctx0" brushRef="#br0">0 73 0,'24'0'391,"1"0"-329,-1 0-46,-24-24 31,24 24-16,1 0-16,-1 0 17,1 0 61,-1 0-14,1 0 77,-1 0-109,0 0-16,1 0 16,-1 0-16,-24-25 16,25 25 0,-1 0 0,0 0 62,1 0 32,-1 0-110,1 0 31,-1 25 110,-24-1 781,0 1-921,25-25 358,-1 0-374,-24-25 0,24 1-1,1-1-15,-1 1 16</inkml:trace>
        </inkml:traceGroup>
      </inkml:traceGroup>
    </inkml:traceGroup>
  </inkml:traceGroup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00" units="cm"/>
          <inkml:channel name="Y" type="integer" min="-619" max="1301" units="cm"/>
          <inkml:channel name="T" type="integer" max="2.14748E9" units="dev"/>
        </inkml:traceFormat>
        <inkml:channelProperties>
          <inkml:channelProperty channel="X" name="resolution" value="50.16722" units="1/cm"/>
          <inkml:channelProperty channel="Y" name="resolution" value="57.14286" units="1/cm"/>
          <inkml:channelProperty channel="T" name="resolution" value="1" units="1/dev"/>
        </inkml:channelProperties>
      </inkml:inkSource>
      <inkml:timestamp xml:id="ts0" timeString="2020-09-15T21:19:49.011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2A4E0C17-3059-4114-8FE1-5FDB1A4B664E}" emma:medium="tactile" emma:mode="ink">
          <msink:context xmlns:msink="http://schemas.microsoft.com/ink/2010/main" type="writingRegion" rotatedBoundingBox="-1001,11464 -977,11464 -977,11479 -1001,11479"/>
        </emma:interpretation>
      </emma:emma>
    </inkml:annotationXML>
    <inkml:traceGroup>
      <inkml:annotationXML>
        <emma:emma xmlns:emma="http://www.w3.org/2003/04/emma" version="1.0">
          <emma:interpretation id="{2E60E1AF-06D5-4889-9666-F8E3692BFF40}" emma:medium="tactile" emma:mode="ink">
            <msink:context xmlns:msink="http://schemas.microsoft.com/ink/2010/main" type="paragraph" rotatedBoundingBox="-1001,11464 -977,11464 -977,11479 -1001,1147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BA87440-6669-439A-A486-FDB12DDA4E3F}" emma:medium="tactile" emma:mode="ink">
              <msink:context xmlns:msink="http://schemas.microsoft.com/ink/2010/main" type="line" rotatedBoundingBox="-1001,11464 -977,11464 -977,11479 -1001,11479"/>
            </emma:interpretation>
          </emma:emma>
        </inkml:annotationXML>
        <inkml:traceGroup>
          <inkml:annotationXML>
            <emma:emma xmlns:emma="http://www.w3.org/2003/04/emma" version="1.0">
              <emma:interpretation id="{FDA26910-9CB8-4767-97B1-E6D6CDCCA360}" emma:medium="tactile" emma:mode="ink">
                <msink:context xmlns:msink="http://schemas.microsoft.com/ink/2010/main" type="inkWord" rotatedBoundingBox="-1001,11464 -977,11464 -977,11479 -1001,11479"/>
              </emma:interpretation>
              <emma:one-of disjunction-type="recognition" id="oneOf0">
                <emma:interpretation id="interp0" emma:lang="" emma:confidence="0">
                  <emma:literal>6</emma:literal>
                </emma:interpretation>
                <emma:interpretation id="interp1" emma:lang="" emma:confidence="0">
                  <emma:literal>‘</emma:literal>
                </emma:interpretation>
                <emma:interpretation id="interp2" emma:lang="" emma:confidence="0">
                  <emma:literal>'</emma:literal>
                </emma:interpretation>
                <emma:interpretation id="interp3" emma:lang="" emma:confidence="0">
                  <emma:literal>`</emma:literal>
                </emma:interpretation>
                <emma:interpretation id="interp4" emma:lang="" emma:confidence="0">
                  <emma:literal>.</emma:literal>
                </emma:interpretation>
              </emma:one-of>
            </emma:emma>
          </inkml:annotationXML>
          <inkml:trace contextRef="#ctx0" brushRef="#br0">24 0 0,'-24'0'32</inkml:trace>
        </inkml:traceGroup>
      </inkml:traceGroup>
    </inkml:traceGroup>
  </inkml:traceGroup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00" units="cm"/>
          <inkml:channel name="Y" type="integer" min="-619" max="1301" units="cm"/>
          <inkml:channel name="T" type="integer" max="2.14748E9" units="dev"/>
        </inkml:traceFormat>
        <inkml:channelProperties>
          <inkml:channelProperty channel="X" name="resolution" value="50.16722" units="1/cm"/>
          <inkml:channelProperty channel="Y" name="resolution" value="57.14286" units="1/cm"/>
          <inkml:channelProperty channel="T" name="resolution" value="1" units="1/dev"/>
        </inkml:channelProperties>
      </inkml:inkSource>
      <inkml:timestamp xml:id="ts0" timeString="2020-09-13T00:39:07.798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DC5B16AF-309B-4859-BDD6-E65539A40F55}" emma:medium="tactile" emma:mode="ink">
          <msink:context xmlns:msink="http://schemas.microsoft.com/ink/2010/main" type="inkDrawing" rotatedBoundingBox="1640,6349 1897,8569 1596,8604 1339,6383" semanticType="callout" shapeName="Other">
            <msink:sourceLink direction="with" ref="{E7F0F231-D175-4C62-8F86-12D6577F4A4D}"/>
          </msink:context>
        </emma:interpretation>
      </emma:emma>
    </inkml:annotationXML>
    <inkml:trace contextRef="#ctx0" brushRef="#br0">176 0 0,'0'27'157,"-26"-27"-157,26 26 15,0 0 1,-27 1-16,27-1 16,0 1-16,-26-27 15,26 26-15,0 1 16,0-1-16,0 1 15,-26-1 1,26 1 0,0-1-16,-27-26 15,27 27-15,0-1 16,0 0-16,0 1 16,0-1-1,-26 1 1,26-1-16,0 1 15,0-1 1,0 1 0,0-1-16,0 1 15,0-1 1,0 0-16,0 1 16,0-1-1,0 1-15,0-1 16,0 1-1,0-1-15,0 1 32,0-1-32,0 1 15,0-1 1,0 1 0,0-1-16,0 0 15,0 1 1,0-1-16,0 1 31,0-1-31,0 1 16,0-1-1,0 1-15,0-1 16,26 1 0,-26-1-16,0 0 15,0 1-15,27-1 16,-27 1-16,0-1 15,26 1-15,-26-1 16,0 1-16,0-1 16,26 1-16,1-1 15,-27 1-15,0-1 16,26 0 0,-26 1-1,0-1-15,27 1 16,-27-1-16,26 1 15,-26-1 1,0 1-16,27-27 16,-27 26-16,0 1 15,26-1-15,-26 0 16,0 1 0,27-1-1,-27 1 1,26-27-16,-26 26 15,0 1 1,27-27 31,-27 26-31,26 1 30,-26-1 17,27-26-47,-27 27-1</inkml:trace>
  </inkml:traceGroup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00" units="cm"/>
          <inkml:channel name="Y" type="integer" min="-619" max="1301" units="cm"/>
          <inkml:channel name="T" type="integer" max="2.14748E9" units="dev"/>
        </inkml:traceFormat>
        <inkml:channelProperties>
          <inkml:channelProperty channel="X" name="resolution" value="50.16722" units="1/cm"/>
          <inkml:channelProperty channel="Y" name="resolution" value="57.14286" units="1/cm"/>
          <inkml:channelProperty channel="T" name="resolution" value="1" units="1/dev"/>
        </inkml:channelProperties>
      </inkml:inkSource>
      <inkml:timestamp xml:id="ts0" timeString="2020-09-13T00:39:09.550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E7F0F231-D175-4C62-8F86-12D6577F4A4D}" emma:medium="tactile" emma:mode="ink">
          <msink:context xmlns:msink="http://schemas.microsoft.com/ink/2010/main" type="inkDrawing" rotatedBoundingBox="-317,9842 -302,9842 -302,9857 -317,9857" shapeName="Other">
            <msink:destinationLink direction="with" ref="{DC5B16AF-309B-4859-BDD6-E65539A40F55}"/>
          </msink:context>
        </emma:interpretation>
      </emma:emma>
    </inkml:annotationXML>
    <inkml:trace contextRef="#ctx0" brushRef="#br0">0 0 0</inkml:trace>
  </inkml:traceGroup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00" units="cm"/>
          <inkml:channel name="Y" type="integer" min="-619" max="1301" units="cm"/>
          <inkml:channel name="T" type="integer" max="2.14748E9" units="dev"/>
        </inkml:traceFormat>
        <inkml:channelProperties>
          <inkml:channelProperty channel="X" name="resolution" value="50.16722" units="1/cm"/>
          <inkml:channelProperty channel="Y" name="resolution" value="57.14286" units="1/cm"/>
          <inkml:channelProperty channel="T" name="resolution" value="1" units="1/dev"/>
        </inkml:channelProperties>
      </inkml:inkSource>
      <inkml:timestamp xml:id="ts0" timeString="2020-09-13T01:05:31.959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3AE2E0F2-EF10-46FC-A779-6CB37346F5F6}" emma:medium="tactile" emma:mode="ink">
          <msink:context xmlns:msink="http://schemas.microsoft.com/ink/2010/main" type="writingRegion" rotatedBoundingBox="6402,10080 9736,10080 9736,10212 6402,10212"/>
        </emma:interpretation>
      </emma:emma>
    </inkml:annotationXML>
    <inkml:traceGroup>
      <inkml:annotationXML>
        <emma:emma xmlns:emma="http://www.w3.org/2003/04/emma" version="1.0">
          <emma:interpretation id="{C374BC6C-EAB7-4690-BB51-BBC29B8E41BB}" emma:medium="tactile" emma:mode="ink">
            <msink:context xmlns:msink="http://schemas.microsoft.com/ink/2010/main" type="paragraph" rotatedBoundingBox="6402,10080 9736,10080 9736,10212 6402,1021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6422F553-C5BD-46F8-93B1-F20A364AB9FA}" emma:medium="tactile" emma:mode="ink">
              <msink:context xmlns:msink="http://schemas.microsoft.com/ink/2010/main" type="line" rotatedBoundingBox="6402,10080 9736,10080 9736,10212 6402,10212"/>
            </emma:interpretation>
          </emma:emma>
        </inkml:annotationXML>
        <inkml:traceGroup>
          <inkml:annotationXML>
            <emma:emma xmlns:emma="http://www.w3.org/2003/04/emma" version="1.0">
              <emma:interpretation id="{4F2A2A02-7234-4F96-B817-FD63524D83B5}" emma:medium="tactile" emma:mode="ink">
                <msink:context xmlns:msink="http://schemas.microsoft.com/ink/2010/main" type="inkWord" rotatedBoundingBox="6402,10080 9736,10080 9736,10212 6402,10212"/>
              </emma:interpretation>
              <emma:one-of disjunction-type="recognition" id="oneOf0">
                <emma:interpretation id="interp0" emma:lang="" emma:confidence="0">
                  <emma:literal>_</emma:literal>
                </emma:interpretation>
                <emma:interpretation id="interp1" emma:lang="" emma:confidence="0">
                  <emma:literal>~</emma:literal>
                </emma:interpretation>
                <emma:interpretation id="interp2" emma:lang="" emma:confidence="0">
                  <emma:literal>ㅡ</emma:literal>
                </emma:interpretation>
                <emma:interpretation id="interp3" emma:lang="" emma:confidence="0">
                  <emma:literal>一</emma:literal>
                </emma:interpretation>
                <emma:interpretation id="interp4" emma:lang="" emma:confidence="0">
                  <emma:literal>-</emma:literal>
                </emma:interpretation>
              </emma:one-of>
            </emma:emma>
          </inkml:annotationXML>
          <inkml:trace contextRef="#ctx0" brushRef="#br0">0 137 0,'0'-26'141,"27"26"-110,-1 0-16,1 0-15,-1 0 16,1 0-16,-1 0 16,0 0-1,1 0 1,-1 0-16,1 0 16,-1 0-16,1 0 15,-1 0-15,1 0 16,-1 0-16,1 0 15,-1 0 1,0 0-16,1 0 16,-1 0-16,1 0 15,-1 0 1,1 0-16,-1 0 16,1 0-16,-1-27 15,1 27-15,-1 0 16,1 0-16,-1-26 15,0-1-15,1 27 16,-1 0-16,1 0 16,-1 0-16,1 0 15,-1 0 1,1 0-16,-1 0 16,1 0-1,-1 0 1,0 0-1,1 0 1,-1 0 0,1 0-1,-1 0-15,-26-26 16,27 26 0,-1 0-1,1 0-15,-1 0 16,1 0-1,-1 0 1,1 0 0,-1 0-1,0 0 1,1 0-16,-1 0 16,1 0-16,-1 0 15,1 0 1,-1 26-16,27 1 15,-26-27-15,-1 26 16,0-26-16,1 0 16,-1 0-16,-26 27 15,27-27-15,-1 0 16,1 26 0,-1-26-16,1 0 15,-1 0 1,1 0-1,-1 0 1,1 0-16,-1 0 16,0 0-16,1 0 15,26 0-15,-27 0 16,1 0 0,-1 0-1,1 0 1,-1 0-1,1 0 1,-1 0-16,0 0 16,27-26-1,-26 26 1,-1-27-16,1 27 16,-1 0-16,1 0 15,-1 0-15,1 0 16,-1 0-16,1 0 15,-1 0-15,0 0 16,1 0 0,-27-26-1,26 26-15,1 0 16,-1 0 0,1 0-1,-1 0 1,1 0-1,-1 0 1,1 0-16,-1 0 16,0 0-1,1 0-15,-1 0 32,1 0-17,-1-27 1,1 27-1,-1 0 17,1 0-1,-1 0 0,1 0-15,-1 0-16,1 0 15,-1 0 1</inkml:trace>
        </inkml:traceGroup>
      </inkml:traceGroup>
    </inkml:traceGroup>
  </inkml:traceGroup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00" units="cm"/>
          <inkml:channel name="Y" type="integer" min="-619" max="1301" units="cm"/>
          <inkml:channel name="T" type="integer" max="2.14748E9" units="dev"/>
        </inkml:traceFormat>
        <inkml:channelProperties>
          <inkml:channelProperty channel="X" name="resolution" value="50.16722" units="1/cm"/>
          <inkml:channelProperty channel="Y" name="resolution" value="57.14286" units="1/cm"/>
          <inkml:channelProperty channel="T" name="resolution" value="1" units="1/dev"/>
        </inkml:channelProperties>
      </inkml:inkSource>
      <inkml:timestamp xml:id="ts0" timeString="2020-09-15T23:33:45.128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 contextRef="#ctx0" brushRef="#br0">2140 1039 0,'-27'0'0,"0"0"31,-1 27-31,1-27 31,0 0-31,-1 0 16,1 0-16,27 27 15,-27-27-15,-1 0 0,1 0 16,0 28-16,-1-28 16,1 0-16,-55 0 15,28 0 1,-28 0-16,-28 0 15,28 0-15,1 0 0,-29 0 16,56 0 0,-1 0-16,-54 0 0,54 0 15,1 0 1,-1-28-16,0 28 16,28 0-16,-28-27 15,28 27-15,0-27 0,-1 27 16,1 0-1,0-28-15,-1 28 16,1-27-16,0 27 16,0 0-16,-1 0 15,1-27-15,0 27 16,-1 0-16,1-28 16,0 28-16,-1-27 15,1 27 1,0-27-16,-1 27 15,1 0-15,0-28 16,0 1-16,-1 0 31,28-1 1,0 1-17,0 0 16,-27 27-15,27-27-16,0-1 16,0 1-16,0 0 15,0-1 1,0 1-16,0 0 16,0-1-16,0 1 15,0 0-15,0-1 16,0 1-16,27 0 15,-27-1 1,28-26-16,-28 27 16,27-1-16,0 1 15,0 0 1,1 27-16,-28-28 16,27 1-16,0 27 15,1-27-15,-1 27 16,0-28-16,1 28 15,26 0-15,1-27 16,27 0-16,0 27 16,0 0-16,54 0 15,-27 0-15,28 0 16,-28 27-16,28 28 16,-28-28-16,28 28 15,-1-28-15,-27 28 16,28-28-16,-28 27 15,28-26-15,27-1 16,-55 28-16,28-28 16,-28 28-16,27-28 15,1 0-15,-28 1 16,28-1-16,-55 0 16,27 1-16,-82-28 15,28 27-15,-28 0 16,0-27-16,1 27 15,26 1-15,-26-28 16,-28 27 0,0 0-1,27 1 1,-27-1-16,0 0 16,0 1-16,0-1 15,-27 0 1,-1 1-16,1-28 15,0 27-15,-1 0 16,1 28-16,0-28 16,-28 0-16,1 1 15,-1-1-15,-27 28 16,0-28-16,-27 0 16,27-27-16,0 0 15,27 0-15,1 0 16,26 0-16,-26 0 15,26 0-15,1 0 16,0 0-16,0 0 16,-1 0-16,1 0 15,0 0 1,-1 0 0,1 0-1,0 0 16,-1 0-15,1 0-16,0-27 0,-1 0 16,1 27-16,0-28 15,-1 1 1,1 0-16,-27-1 16,26 1-16,1 0 15,0 0-15,-1 27 16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00" units="cm"/>
          <inkml:channel name="Y" type="integer" min="-619" max="1301" units="cm"/>
          <inkml:channel name="T" type="integer" max="2.14748E9" units="dev"/>
        </inkml:traceFormat>
        <inkml:channelProperties>
          <inkml:channelProperty channel="X" name="resolution" value="50.16722" units="1/cm"/>
          <inkml:channelProperty channel="Y" name="resolution" value="57.14286" units="1/cm"/>
          <inkml:channelProperty channel="T" name="resolution" value="1" units="1/dev"/>
        </inkml:channelProperties>
      </inkml:inkSource>
      <inkml:timestamp xml:id="ts0" timeString="2020-09-13T00:44:04.821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E2FC5C15-19A3-4CC4-9996-581D9193B5A6}" emma:medium="tactile" emma:mode="ink">
          <msink:context xmlns:msink="http://schemas.microsoft.com/ink/2010/main" type="writingRegion" rotatedBoundingBox="6281,6654 6641,8545 5435,8774 5075,6883"/>
        </emma:interpretation>
      </emma:emma>
    </inkml:annotationXML>
    <inkml:traceGroup>
      <inkml:annotationXML>
        <emma:emma xmlns:emma="http://www.w3.org/2003/04/emma" version="1.0">
          <emma:interpretation id="{25BD68AF-6A29-4A56-ACF2-C42D74B97184}" emma:medium="tactile" emma:mode="ink">
            <msink:context xmlns:msink="http://schemas.microsoft.com/ink/2010/main" type="paragraph" rotatedBoundingBox="6281,6654 6641,8545 5435,8774 5075,688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66D8EC35-BF81-4237-B907-60ADB527FA08}" emma:medium="tactile" emma:mode="ink">
              <msink:context xmlns:msink="http://schemas.microsoft.com/ink/2010/main" type="line" rotatedBoundingBox="6281,6654 6640,8544 5435,8774 5075,6883"/>
            </emma:interpretation>
          </emma:emma>
        </inkml:annotationXML>
        <inkml:traceGroup>
          <inkml:annotationXML>
            <emma:emma xmlns:emma="http://www.w3.org/2003/04/emma" version="1.0">
              <emma:interpretation id="{ECC0B655-8A25-44B3-A24A-27D1FAD8C8F7}" emma:medium="tactile" emma:mode="ink">
                <msink:context xmlns:msink="http://schemas.microsoft.com/ink/2010/main" type="inkWord" rotatedBoundingBox="5952,6716 6123,7614 5752,7685 5581,6787">
                  <msink:destinationLink direction="with" ref="{3523B729-D98D-47C1-8052-F3D6B6776975}"/>
                </msink:context>
              </emma:interpretation>
              <emma:one-of disjunction-type="recognition" id="oneOf0">
                <emma:interpretation id="interp0" emma:lang="" emma:confidence="0">
                  <emma:literal>닝</emma:literal>
                </emma:interpretation>
                <emma:interpretation id="interp1" emma:lang="" emma:confidence="0">
                  <emma:literal>님</emma:literal>
                </emma:interpretation>
                <emma:interpretation id="interp2" emma:lang="" emma:confidence="0">
                  <emma:literal>남</emma:literal>
                </emma:interpretation>
                <emma:interpretation id="interp3" emma:lang="" emma:confidence="0">
                  <emma:literal>ㅨ</emma:literal>
                </emma:interpretation>
                <emma:interpretation id="interp4" emma:lang="" emma:confidence="0">
                  <emma:literal>&amp;</emma:literal>
                </emma:interpretation>
              </emma:one-of>
            </emma:emma>
          </inkml:annotationXML>
          <inkml:trace contextRef="#ctx0" brushRef="#br0">0 0 0,'27'0'125,"-1"53"-110,-26-26 1,0-1-16,0 1 16,26-1-16,-26 1 15,0-1-15,27 1 16,-27-1-16,26 0 15,-26 1-15,0-1 16,0 1-16,0-1 16,0 1-1,0-1-15,0 1 16,0-1 15,0 1-15,27-1-1,-27 1 1,0-1-16,0 0 16,0 1-1,0-1 1,0 1 0,0-1-1,0 1-15,0-1 16,0 1-1,0-1 1,0-52 156,-27 26-156,27-27 15,-26 1-16,-1 26 1,27-27 0</inkml:trace>
          <inkml:trace contextRef="#ctx0" brushRef="#br0" timeOffset="2316.005">53 662 0,'0'26'141,"0"1"-141,26-27 15,-26 26-15,27 1 16,-27-1 0,0 1-1,26-27 1,-26 26-16,0 1 16,0-1 15,27-26 203,-27-26-218,26 26-1,-26-27 17,27 27-17,-27-26-15,0-1 172,0 1-94,0-1-62,0 1 0,0-1-1,26 1 298,1 26-298,-1 0 17,1-27 249,-1 1-250,-26 0 157,26 26-188,-26-27 15,0 1 16,27 26 16,-27-27-31</inkml:trace>
        </inkml:traceGroup>
        <inkml:traceGroup>
          <inkml:annotationXML>
            <emma:emma xmlns:emma="http://www.w3.org/2003/04/emma" version="1.0">
              <emma:interpretation id="{49B21CC2-DD7A-496E-B79C-2C8029F87BAE}" emma:medium="tactile" emma:mode="ink">
                <msink:context xmlns:msink="http://schemas.microsoft.com/ink/2010/main" type="inkWord" rotatedBoundingBox="6599,8326 6641,8545 5435,8774 5393,8555"/>
              </emma:interpretation>
              <emma:one-of disjunction-type="recognition" id="oneOf1">
                <emma:interpretation id="interp5" emma:lang="" emma:confidence="0">
                  <emma:literal>!</emma:literal>
                </emma:interpretation>
                <emma:interpretation id="interp6" emma:lang="" emma:confidence="0">
                  <emma:literal>8</emma:literal>
                </emma:interpretation>
                <emma:interpretation id="interp7" emma:lang="" emma:confidence="0">
                  <emma:literal>A</emma:literal>
                </emma:interpretation>
                <emma:interpretation id="interp8" emma:lang="" emma:confidence="0">
                  <emma:literal>l</emma:literal>
                </emma:interpretation>
                <emma:interpretation id="interp9" emma:lang="" emma:confidence="0">
                  <emma:literal>‘</emma:literal>
                </emma:interpretation>
              </emma:one-of>
            </emma:emma>
          </inkml:annotationXML>
          <inkml:trace contextRef="#ctx0" brushRef="#br0" timeOffset="703947.0111">-265 1800 0,'27'0'78,"-1"0"-46,-26-27-17,27 27 16,-1 0-15,1 0 0,-1 0 62,1 0-47,-1 0-15,1 0-1,-1 0-15,1-26 16,-1 26-16,0 0 16,1-27-16,-1 27 15,1 0-15,-1 0 16,1 0-16,-1 0 15,1-26-15,-1 26 16,1 0 62,-1 0 63,0 0-94,1 0-47,-1 0 15,1 26 1,-1-26 0,1 0-1,-1 27-15,1-27 16,-1 0-16,1 0 31,-27 26-15,26-26 46,1 0-46,-1 0-1,0 0-15,1 0 16,-1 0-16,1 0 16,-1 0-16,1 0 15,-1 0-15,1 0 16,-1 0 0,1 0 15,-1 0 125</inkml:trace>
        </inkml:traceGroup>
      </inkml:traceGroup>
    </inkml:traceGroup>
  </inkml:traceGroup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00" units="cm"/>
          <inkml:channel name="Y" type="integer" min="-619" max="1301" units="cm"/>
          <inkml:channel name="T" type="integer" max="2.14748E9" units="dev"/>
        </inkml:traceFormat>
        <inkml:channelProperties>
          <inkml:channelProperty channel="X" name="resolution" value="50.16722" units="1/cm"/>
          <inkml:channelProperty channel="Y" name="resolution" value="57.14286" units="1/cm"/>
          <inkml:channelProperty channel="T" name="resolution" value="1" units="1/dev"/>
        </inkml:channelProperties>
      </inkml:inkSource>
      <inkml:timestamp xml:id="ts0" timeString="2020-09-13T00:44:02.813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3523B729-D98D-47C1-8052-F3D6B6776975}" emma:medium="tactile" emma:mode="ink">
          <msink:context xmlns:msink="http://schemas.microsoft.com/ink/2010/main" type="inkDrawing" rotatedBoundingBox="1777,6280 7435,6349 7429,6784 1771,6716" semanticType="callout" shapeName="Other">
            <msink:sourceLink direction="with" ref="{ECC0B655-8A25-44B3-A24A-27D1FAD8C8F7}"/>
          </msink:context>
        </emma:interpretation>
      </emma:emma>
    </inkml:annotationXML>
    <inkml:trace contextRef="#ctx0" brushRef="#br0">0 268 0,'26'0'110,"1"-27"-110,-1 27 31,1 0 0,-1 0 1,0-26-1,1 26-16,-1 0 1,1 0 0,-1 0-1,1 0 1,-1 0 0,1 0 15,-1 0-16,1 0 32,-1 0-31,0 0 0,27 0-16,-26 0 31,-1 0-31,1 0 15,-1 0 1,1 0 0,-1 0-1,1 0-15,-1 0 16,1 0-16,-1 0 31,-26 26-15,26-26-16,1 0 15,-1 0 1,1 0-16,-1 0 31,1 0-15,-1 0 0,1 0-1,-1 0-15,1 0 16,-1 0-16,0 0 15,1 0-15,-1 0 16,1 0 0,-1 0-1,1 0 1,-1 0 15,1 0-15,-1 0-1,1 0 1,-1 0-16,1 27 16,-1-27-1,0 0-15,1 0 16,-1 0-16,1 0 16,-1 0-1,1 0-15,-1 0 16,1 0-16,-1 0 15,27 0-15,-27 0 16,1 0 0,-1 0-16,1 0 15,-1-27 1,1 27-16,-1 0 0,1 0 16,-1 0-16,1 0 15,-1-26-15,27 26 16,-27 0-16,1 0 15,-1 0 1,1 0-16,-1 0 16,1-27-16,-1 27 0,1 0 15,-1 0 1,1 0-16,-1 0 16,0 0-1,1 0-15,-1 0 16,1 0-1,-1 0 1,1 0 0,-1 0-1,1 0 1,-1 0 0,1 0-16,-1 0 0,1-26 15,-1 26-15,0 0 16,1 0-16,-1 0 15,1 0 1,-1 0-16,1 0 16,-1 0-16,1 0 15,-1 0-15,1 0 0,-1 0 16,0 0-16,1 0 16,-1 0-1,1 0-15,-1 0 16,1 26-1,-1-26-15,1 0 16,-1 0-16,1 0 16,-1 0-16,1 0 15,-1 0 1,0 0-16,1 0 16,-1 0-16,1 0 15,-1 0-15,1 0 16,-1 0-16,27 27 0,-26-27 31,-1 0-15,0 0-1,1 0 1,-1 0 15,-26 26 16,27-26-47,-1 27 47,1-27-16,-1 0-15,-26 26-1,27-26-15,-1 0 16,1 27 15,-1-27-31,1 0 16,-1 0-16,0 0 16,1 0-16,-1 0 15,1 0-15,-1 26 16,1-26-16,-1 0 15,1 0-15,-1 0 16,1 0-16,-1 0 16,0 0-16,1 0 15,-1 0-15,27 27 16,-26-27-16,-1 26 16,1-26-16,-1 0 15,1 0-15,-1 0 16,1 0-16,-1 0 15,0 26-15,1-26 16,-1 0 0,1 0-16,-1 0 15,1 0 1,-1 0-16,1 0 16,-1 0-1,1 0-15,-1 0 16,0 0-16,1 0 15,26-26-15,-27 0 16,1 26-16,-1 0 16,1 0-16,-1-27 15,1 27-15,-1 0 16,1 0-16,-1-26 16,0 26-1,1 0 1,-1 0 62,-26-27-62,27 27 15,-1-26-31,-26-1 15,27 27-15,-1 0 16,-26-26-16,27 26 16,-27-27-16,0 1 15,53-1-15,-53 1 16,26 26 0,0-27-16,1 1 15,-1 26 1,-26-26-16,27 26 15,-1 0 17,-26-27-32,27 27 62</inkml:trace>
  </inkml:traceGroup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00" units="cm"/>
          <inkml:channel name="Y" type="integer" min="-619" max="1301" units="cm"/>
          <inkml:channel name="T" type="integer" max="2.14748E9" units="dev"/>
        </inkml:traceFormat>
        <inkml:channelProperties>
          <inkml:channelProperty channel="X" name="resolution" value="50.16722" units="1/cm"/>
          <inkml:channelProperty channel="Y" name="resolution" value="57.14286" units="1/cm"/>
          <inkml:channelProperty channel="T" name="resolution" value="1" units="1/dev"/>
        </inkml:channelProperties>
      </inkml:inkSource>
      <inkml:timestamp xml:id="ts0" timeString="2020-09-13T03:16:10.190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0CA443F5-3FA5-4B25-A7D1-86F1B3F85826}" emma:medium="tactile" emma:mode="ink">
          <msink:context xmlns:msink="http://schemas.microsoft.com/ink/2010/main" type="inkDrawing"/>
        </emma:interpretation>
      </emma:emma>
    </inkml:annotationXML>
    <inkml:trace contextRef="#ctx0" brushRef="#br0">0 81 0,'26'0'78,"1"0"-47,-1 0-15,1 0 15,-1 0-16,1 0-15,-1 0 16,1 0-16,-1 0 16,0 0-1,1 0-15,-1 0 16,1 0 0,-1 0-16,1 0 15,-1 0 1,1 0-1,-1 0-15,1 0 32,-1 0 15,0 0-47,1 0 31,-1 0-16,1 0 1,-1 0 15,1 0-15,-1 0 0,1 0-1,-1 0 1,1 0-16,-1 0 15,1 0 17,-1 0-1,0 0 0,1 0-15,-1 0-1,1 0 1,-1 0 0,1 0-1,-1 0 1,1 0-16,-1 0 31,1 0 0,-1 0 1,0 0-17,1 0 1,-1 0 0,1 0-1,-1 0 1,1 0-1,-1 0-15,1 0 16,-1 0 0,1 0-1,-1 0-15,1 0 16,-1 0-16,0 0 16,1 0-1,-1 0 1,1 0-1,-1 0 1,1 0-16,-1 0 16,1 0 15,-1 0 0,1 0 0,-1 0-15,0 0 15,1 0-15,-1 0-16,1 0 16,-1 0 15,1 0-31,-1 0 15,1 0 1,-1 0 0,1 0-1,-1 0 17,1 0-17,-1 0 1,0 0-1,1 0 1,-1 0 0,1 0-1,-1 0 1,1 0 0,-1 0-16,1 0 15,-1 0 16,1 0-15,-27 27 0,26-27-1,0 0 1,1 0 0,-1 0 30,1 0-46,-27 26 16,26-26-16,1 0 16,-1 0-1,1 0-15,-1 0 16,1 0 15,-1 0-15,1 0-1,-1 0-15,0 0 16,1 0-16,-1 0 16,1 0-1,-1 0-15,1 0 16,-1 0-16,1 0 16,-1 0-1,1 0 1,-1 0-1,0 0 1,1 0 0,-1 0-1,1 0 1,-1 0 0,1 0-1,-1 0-15,1 0 16,-1 0 15,1 0-15,-27 27-16,26-27 15,1 0-15,-1 0 16,0 0 0,1 0-1,-1 0 1,1 0-1,-1 0-15,1 0 16,-1 0 0,1 0-16,-1 0 15,1 0 1,-1 0-16,0 0 16,1 0-16,-1 0 15,1 0-15,-1-27 16,1 27-16,-1 0 15,1 0 1,-1 0 0,1 0-16,-1-26 15,1 26-15,-1-27 16,0 27-16,27 0 16,-26 0-16,-1 0 15,1 0-15,-1 0 16,1-26-16,-1 26 15,1 0 1,-1 0-16,0 0 16,1 0-16,-1 0 15,1 0-15,-1 0 32,1 0-17,-1 0-15,1 0 16,26-26-1,-27 26 1,1 0 0,-1 0-1,0 0 17,1 0-17,-1 0 1,1 0-1,-1 0 1,1 0 0,-27-27-16,26 27 15,1 0 1,-1 0-16,1 0 31,-1 0-15,0 0-1,1 0 1,-1 0 0,1 0-16,-1 0 15,1 0 1,-1 0 15,1 0-15,-1 0 31,1 0-32,-1 0 48,1 0-16,-1 0-32,0 0 17,1 0-1,-1 0 0,1 0 63,-1 0-79,-26 27-15,27-27 16,-1 0 0,1 0-1,-1 0 17,1 0-17,-1 0 1,0 0-1,1 0-15,-1 0 16,1 0 0,-1 0-16,1 0 31,-1 0-15,1 0-1,-1 0 1,1 26-16,-1-26 15,1 0-15,-1 0 16,0 0-16,1 0 16,-1 0-1,1 0 1,-1 0 0,1 0 15,-1 0-16,1 0 1,-1 0 15,1 0-15,-1 0 0,0 0-1,1 0 1,-1 0-16,1 26 15,-1-26 1,1 0-16,-1 0 16,1 0-16,-1 0 15,1 0-15,-1 0 16,1 27-16,-1-27 16,0 0-1,1 26-15,-1-26 16,1 0-1,-1 0 1,1 0 0,-1 0 46,-26 27-31,27-27-15,-1 0 15,1 0 1,-1 0 14,0 0 17,1 0-16,-1 0 62,1 0-78</inkml:trace>
  </inkml:traceGroup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00" units="cm"/>
          <inkml:channel name="Y" type="integer" min="-619" max="1301" units="cm"/>
          <inkml:channel name="T" type="integer" max="2.14748E9" units="dev"/>
        </inkml:traceFormat>
        <inkml:channelProperties>
          <inkml:channelProperty channel="X" name="resolution" value="50.16722" units="1/cm"/>
          <inkml:channelProperty channel="Y" name="resolution" value="57.14286" units="1/cm"/>
          <inkml:channelProperty channel="T" name="resolution" value="1" units="1/dev"/>
        </inkml:channelProperties>
      </inkml:inkSource>
      <inkml:timestamp xml:id="ts0" timeString="2020-09-13T00:33:03.678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 contextRef="#ctx0" brushRef="#br0">0 28 0,'26'0'94,"1"0"-79,-1 0 1,0 0 0,1 0-1,-1 0 1,1 0-1,-1 0 1,1 0 0,-1 0-1,1 27-15,-1-27 16,1 0 0,-1 0-1,0 0-15,1 0 16,-1 0-16,1 0 15,-1 0 1,1 0-16,-1 0 16,1 0-16,-1 0 15,1 0 1,-1 0-16,1 0 16,-1 0-1,0 0-15,1 0 31,-1 0-31,1 0 16,-1 0 0,1 0-16,-1 0 15,1 0-15,-1 0 16,1 0 0,-1 0-1,0 0 16,1 0 1,-1 0-32,1 0 15,-1 0 1,1 0-16,-1 0 16,1 0-16,26 0 15,-27 0-15,1 0 16,-1 0-1,0-27 1,1 27 0,-1 0-16,1 0 15,-1 0-15,1 0 16,-1 0 31,1 0-32,-27-26 1,26 26 0,1 0-1,-1 0 1,0 0 15,1 0-15,-1 0-1,1 0 1,-1 0 109,1 0 250,-1 0-359,1 0-1,-1 0 1,1 0 15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00" units="cm"/>
          <inkml:channel name="Y" type="integer" min="-619" max="1301" units="cm"/>
          <inkml:channel name="T" type="integer" max="2.14748E9" units="dev"/>
        </inkml:traceFormat>
        <inkml:channelProperties>
          <inkml:channelProperty channel="X" name="resolution" value="50.16722" units="1/cm"/>
          <inkml:channelProperty channel="Y" name="resolution" value="57.14286" units="1/cm"/>
          <inkml:channelProperty channel="T" name="resolution" value="1" units="1/dev"/>
        </inkml:channelProperties>
      </inkml:inkSource>
      <inkml:timestamp xml:id="ts0" timeString="2020-09-15T21:22:21.214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 contextRef="#ctx0" brushRef="#br0">424 1051 0,'-24'0'31,"0"0"16,24-25-16,-25 25-31,1 0 32,-1 0-17,25-24 1,-24 24 0,0-24-1,-1-1 1,25 1 15,-24 24-31,-1-25 16,25 1-16,-24-25 15,-1 25 1,1-1-16,24 1 16,0-1-16,-24 25 15,24-24-15,0-1 16,-25 1-16,25 0 15,-24-1-15,24 1 16,0-1-16,-25 1 16,25-1-16,0-23 15,0 23-15,0 1 16,0-1 0,0 1-1,0 0-15,0-1 16,0 1-16,0-1 15,0 1 1,0-1 0,0 1-1,0 0 1,25 24-16,-25-25 31,24 25-31,1-24 16,-25-1 15,24 25-31,0 0 0,1-24 16,-1-1-1,1 25-15,-1-24 16,1 24-16,-1 0 16,0 0-16,25-24 15,-24 24-15,-1 0 31,0 0-31,1 0 16,-1 0 0,1 0-1,-1 0 17,1 0-32,-1 0 15,0 0 1,1 0-1,-25 24-15,24-24 16,1 0-16,-25 24 16,24-24-1,1 0-15,-25 25 0,24-25 16,0 24-16,1 1 31,-1-25-31,-24 24 0,25-24 16,-25 25-1,24-25-15,1 0 16,-25 24-16,24-24 0,0 0 16,1 24-1,-1-24 17,-24 25-17,0-1 1,25-24-16,-25 25 15,24-25 48,-24 24-32,24-24 0,-24 25 16,25-25-15,-25 24-17,0 0 1,24-24-1,-24 25 17,0-1-17,0 1 17,25-25-17,-25 24 1,0 0-1,0 1 17,24-1-1,-24 1 63,0-1-32,25-24-46,-25 25 15,0-1 16,0 0-31,0 1-1,0-1 1,0 1-1,0-1 1,0 1 15,0-1-31,-25-24 32,25 24-32,-24 1 31,24-1-31,-25 1 15,1-1 1,24 1-16,-25-1 16,25 0-16,-24-24 15,0 25-15,-1-25 16,1 49-16,-1-25 16,1 0-1,0 1-15,24-1 16,-49-24-16,49 25 15,-25-1-15,1-24 16,24 25-16,-25-25 16,25 24-1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00" units="cm"/>
          <inkml:channel name="Y" type="integer" min="-619" max="1301" units="cm"/>
          <inkml:channel name="T" type="integer" max="2.14748E9" units="dev"/>
        </inkml:traceFormat>
        <inkml:channelProperties>
          <inkml:channelProperty channel="X" name="resolution" value="50.16722" units="1/cm"/>
          <inkml:channelProperty channel="Y" name="resolution" value="57.14286" units="1/cm"/>
          <inkml:channelProperty channel="T" name="resolution" value="1" units="1/dev"/>
        </inkml:channelProperties>
      </inkml:inkSource>
      <inkml:timestamp xml:id="ts0" timeString="2020-09-15T21:25:10.598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 contextRef="#ctx0" brushRef="#br0">0 0 0,'24'0'391,"1"0"-376,-1 0 1,0 0-1,1 0-15,-1 0 32,1 0-32,-1 0 15,1 0 1,-1 0 0,0 0-16,1 0 31,-1 0 0,1 0-15,-1 0-16,1 0 15,-1 0-15,0 0 16,1 0-16,-1 0 16,1 0-16,-1 0 31,0 0 16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00" units="cm"/>
          <inkml:channel name="Y" type="integer" min="-619" max="1301" units="cm"/>
          <inkml:channel name="T" type="integer" max="2.14748E9" units="dev"/>
        </inkml:traceFormat>
        <inkml:channelProperties>
          <inkml:channelProperty channel="X" name="resolution" value="50.16722" units="1/cm"/>
          <inkml:channelProperty channel="Y" name="resolution" value="57.14286" units="1/cm"/>
          <inkml:channelProperty channel="T" name="resolution" value="1" units="1/dev"/>
        </inkml:channelProperties>
      </inkml:inkSource>
      <inkml:timestamp xml:id="ts0" timeString="2020-09-13T03:16:34.247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CBBF9D48-A7D0-48A9-9B31-8FE1E5B7C5AB}" emma:medium="tactile" emma:mode="ink">
          <msink:context xmlns:msink="http://schemas.microsoft.com/ink/2010/main" type="inkDrawing" rotatedBoundingBox="1256,13621 4404,13475 4437,14166 1288,14313" semanticType="callout" shapeName="Other"/>
        </emma:interpretation>
      </emma:emma>
    </inkml:annotationXML>
    <inkml:trace contextRef="#ctx0" brushRef="#br0">344 601 0,'-26'0'63,"-1"0"46,27-27-62,-26 27-32,-1-26 1,1-1 15,26 1-15,-26 26 0,26-26-16,-27 26 15,27-27-15,-26 1 16,-1 26 15,27-27-31,0 1 16,-26 26-1,26-27 1,0 1 15,0-1 16,0 1 0,-27 26-47,27-27 31,0 1-15,0 0 15,0-1-15,27 27 15,-1 0-15,1 0-1,-27-26 1,26 26-16,1 0 15,-1 0 17,0 0-32,1 0 15,-1 0-15,1 0 16,-1 0-16,1 0 16,-1 0-16,1-27 15,-1 27-15,1 0 16,-1 0-16,0 0 15,1 0-15,-1 0 16,1 0-16,-1 0 16,1 0-1,-1 0 17,1 0-17,-1 0 1,1 0-16,-1 0 15,1 0-15,-1-26 16,0 26-16,1 0 16,-1 0-16,1 0 15,-1 0-15,1 0 16,-1 0-16,1 0 16,-1 0-16,1 0 15,-1 0-15,0 0 16,1 0-16,-1 0 15,1 0-15,-1 0 16,1 0-16,-1 0 16,1 0-16,-1 0 15,1 0-15,-1 0 16,1 0 0,-1-27-16,0 27 15,1 0 1,-1 0-1,1 0 1,-1-26 0,1 26-1,-1 0 1,1 0 0,-1 0 15,1 0-16,-1 0 1,0 0 0,1 0-16,-1 0 15,1 0 1,-1 0 0,1 0-1,-1 0-15,1 0 16,-1 0-1,1 0-15,-1 0 16,1 0-16,-1 0 16,0 0-16,1 0 15,-1 0-15,1 0 16,-1 0 0,1 0-16,-1 0 31,1 0-31,-1 0 15,1 0 1,-1 0-16,0 0 16,1 0-1,-1 0 1,1 0 0,-1 0-1,1 0-15,-1 0 16,1 0-1,-1 26 1,1-26 0,-1 0-16,1 0 15,-1 0 1,0 0-16,1 0 0,-27 27 16,26-27-1,1 0-15,-1 0 31,1 0 1,-1 0 46,1 0-47,-27 26-15,26-26 31,1 0-32,-1 0 16,0 0 16,-26 27-31,27-27 46,-27 26-15,0 1-31,26-27 0,-26 26 15,0 0-16,27-26 1,-27 27 0,0-1 46,0 1-46,0-1 31,0 1-16,0-1 141,0 1-141,-27-27-15,1 0 46,-1 0-31,27 26-15,-26-26-16,0 0 125,-1 0-94,1 0-15,26 27-16,-27-27 16,1 0-1,-1 0 16,1 0 32,-1 0-47,1 0-1,26 26-15,-27-26 16,1 0 15,0 0 0,-1 0-15,1 0 0,-1 0-1,1 0-15,-1 0 16,1 0-1,-1 0 17,1 0-17,-1 0 1,1 0 0,-1 0-16,1 0 15,0 0 1,-1 0-1,1 0 1,-1 0 0,1 0-16,-1 0 15,1 0 1,-1 0 0,1 0 15,-1 0-31,1 26 15,0-26-15,-1 0 16,1 0 0,-1 0-16,1 0 15,-1 0 1,1 27 0,-1-27-16,1 0 0,-27 0 15,26 26-15,1-26 16,0 0-16,-1 0 15,1 0-15,-1 0 32,1 0-32,-1 0 0,1 27 15,-1-27-15,1 26 16,-27-26-16,27 27 16,-27-1-16,26-26 15,1 0 1,-1 0-16,1 0 15,-1 0-15,1 0 0,-1 27 16,1-27-16,-1 26 16,1-26-16,-27 0 15,27 0-15,-1 0 16,1 0 0,-1 0-16,1 0 15,-1 0-15,1 0 0,-1 0 16,1 0-1,0 0-15,-1 0 16,1 0 0,-1 0-16,1 0 15,-1 0 1,1 0 0,-1 0-1,1 0 1,-1 0 15,1 0 0,26-26 1,-27 26-17,1-27 1,0 27-1,26-26-15,-27 26 16,1-27-16,-1 1 16,1-1-16,-1 1 15,1 26-15,-1-53 16,1 27-16,-27-1 16,0-26-16,-26 27 15,-1 26-15</inkml:trace>
  </inkml:traceGroup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00" units="cm"/>
          <inkml:channel name="Y" type="integer" min="-619" max="1301" units="cm"/>
          <inkml:channel name="T" type="integer" max="2.14748E9" units="dev"/>
        </inkml:traceFormat>
        <inkml:channelProperties>
          <inkml:channelProperty channel="X" name="resolution" value="50.16722" units="1/cm"/>
          <inkml:channelProperty channel="Y" name="resolution" value="57.14286" units="1/cm"/>
          <inkml:channelProperty channel="T" name="resolution" value="1" units="1/dev"/>
        </inkml:channelProperties>
      </inkml:inkSource>
      <inkml:timestamp xml:id="ts0" timeString="2020-09-13T03:17:45.090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18CAD5C9-3D2E-46F6-974B-0817FFA85136}" emma:medium="tactile" emma:mode="ink">
          <msink:context xmlns:msink="http://schemas.microsoft.com/ink/2010/main" type="writingRegion" rotatedBoundingBox="17303,8413 17318,8413 17318,8428 17303,8428"/>
        </emma:interpretation>
      </emma:emma>
    </inkml:annotationXML>
    <inkml:traceGroup>
      <inkml:annotationXML>
        <emma:emma xmlns:emma="http://www.w3.org/2003/04/emma" version="1.0">
          <emma:interpretation id="{65F82DD8-4AE9-47CD-9A8B-8097336EE3D9}" emma:medium="tactile" emma:mode="ink">
            <msink:context xmlns:msink="http://schemas.microsoft.com/ink/2010/main" type="paragraph" rotatedBoundingBox="17303,8413 17318,8413 17318,8428 17303,842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1C97E5C-2937-4E25-AFD7-6DE45CCFDCF6}" emma:medium="tactile" emma:mode="ink">
              <msink:context xmlns:msink="http://schemas.microsoft.com/ink/2010/main" type="line" rotatedBoundingBox="17303,8413 17318,8413 17318,8428 17303,8428"/>
            </emma:interpretation>
          </emma:emma>
        </inkml:annotationXML>
        <inkml:traceGroup>
          <inkml:annotationXML>
            <emma:emma xmlns:emma="http://www.w3.org/2003/04/emma" version="1.0">
              <emma:interpretation id="{04A27621-6C95-4545-886A-1CABD4350707}" emma:medium="tactile" emma:mode="ink">
                <msink:context xmlns:msink="http://schemas.microsoft.com/ink/2010/main" type="inkWord" rotatedBoundingBox="17303,8413 17318,8413 17318,8428 17303,8428"/>
              </emma:interpretation>
              <emma:one-of disjunction-type="recognition" id="oneOf0">
                <emma:interpretation id="interp0" emma:lang="" emma:confidence="0">
                  <emma:literal>!</emma:literal>
                </emma:interpretation>
                <emma:interpretation id="interp1" emma:lang="" emma:confidence="0">
                  <emma:literal>'</emma:literal>
                </emma:interpretation>
                <emma:interpretation id="interp2" emma:lang="" emma:confidence="0">
                  <emma:literal>1</emma:literal>
                </emma:interpretation>
                <emma:interpretation id="interp3" emma:lang="" emma:confidence="0">
                  <emma:literal>‘</emma:literal>
                </emma:interpretation>
                <emma:interpretation id="interp4" emma:lang="" emma:confidence="0">
                  <emma:literal>’</emma:literal>
                </emma:interpretation>
              </emma:one-of>
            </emma:emma>
          </inkml:annotationXML>
          <inkml:trace contextRef="#ctx0" brushRef="#br0">0 0 0</inkml:trace>
        </inkml:traceGroup>
      </inkml:traceGroup>
    </inkml:traceGroup>
  </inkml:traceGroup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00" units="cm"/>
          <inkml:channel name="Y" type="integer" min="-619" max="1301" units="cm"/>
          <inkml:channel name="T" type="integer" max="2.14748E9" units="dev"/>
        </inkml:traceFormat>
        <inkml:channelProperties>
          <inkml:channelProperty channel="X" name="resolution" value="50.16722" units="1/cm"/>
          <inkml:channelProperty channel="Y" name="resolution" value="57.14286" units="1/cm"/>
          <inkml:channelProperty channel="T" name="resolution" value="1" units="1/dev"/>
        </inkml:channelProperties>
      </inkml:inkSource>
      <inkml:timestamp xml:id="ts0" timeString="2020-09-16T00:06:20.806"/>
    </inkml:context>
    <inkml:brush xml:id="br0">
      <inkml:brushProperty name="width" value="0.04667" units="cm"/>
      <inkml:brushProperty name="height" value="0.04667" units="cm"/>
      <inkml:brushProperty name="color" value="#3165BB"/>
      <inkml:brushProperty name="fitToCurve" value="1"/>
    </inkml:brush>
    <inkml:brush xml:id="br1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01E5828E-F399-493E-9031-6369E2F5F234}" emma:medium="tactile" emma:mode="ink">
          <msink:context xmlns:msink="http://schemas.microsoft.com/ink/2010/main" type="writingRegion" rotatedBoundingBox="17121,13654 29191,14117 29103,16437 17032,15974"/>
        </emma:interpretation>
      </emma:emma>
    </inkml:annotationXML>
    <inkml:traceGroup>
      <inkml:annotationXML>
        <emma:emma xmlns:emma="http://www.w3.org/2003/04/emma" version="1.0">
          <emma:interpretation id="{62F8CB2F-855C-44E1-9ED0-4D6B4043DF7F}" emma:medium="tactile" emma:mode="ink">
            <msink:context xmlns:msink="http://schemas.microsoft.com/ink/2010/main" type="paragraph" rotatedBoundingBox="17121,13654 29191,14117 29103,16437 17032,1597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071A088-8444-4BE6-877C-39BFCA311710}" emma:medium="tactile" emma:mode="ink">
              <msink:context xmlns:msink="http://schemas.microsoft.com/ink/2010/main" type="line" rotatedBoundingBox="17121,13654 29191,14117 29103,16437 17032,15974"/>
            </emma:interpretation>
          </emma:emma>
        </inkml:annotationXML>
        <inkml:traceGroup>
          <inkml:annotationXML>
            <emma:emma xmlns:emma="http://www.w3.org/2003/04/emma" version="1.0">
              <emma:interpretation id="{10A03051-F35E-4939-B732-14A4D1583BA9}" emma:medium="tactile" emma:mode="ink">
                <msink:context xmlns:msink="http://schemas.microsoft.com/ink/2010/main" type="inkWord" rotatedBoundingBox="17121,13654 24356,13932 24267,16251 17032,15974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397 2036 0,'-28'0'203,"1"0"-203,27-28 16,-27 28-16,-1 0 31,28-27-31,-27 27 16,27-27 0,-27-1-16,-1 28 15,1-27-15,27 0 16,-27 27-16,27-28 15,0 1 1,-28 27-16,28-27 16,-27 0-1,27-1 1,-27 1 15,27 0-15,0-1-16,0 1 15,0 0-15,0-1 16,-27 1-16,27 0 16,0-1-16,0 1 15,0 0-15,0-1 16,0 1-16,-28 0 16,28 0-16,0-1 15,0 1-15,0 0 16,0-1-16,0 1 15,0 0-15,0-1 16,0 1-16,0 0 16,0-1-16,0 1 15,0 0-15,0 0 16,0-1 0,0 1-16,0 0 15,0-1-15,0 1 16,0 0-16,0-1 15,0 1-15,0 0 16,0-1 0,0 1-1,0 0-15,0-1 16,0 1 0,28 0-16,-28 0 15,0-1 1,0 1-1,27 27 1,-27-27-16,0-1 16,27 28-16,-27-27 15,0 0-15,27-1 16,1 1 0,-28 0-16,27-1 15,-27 1 1,27 27-16,28-27 15,-55-1-15,27 28 16,1-27-16,-1 0 16,0 0-16,28 27 15,-28-28-15,1 1 16,-1 27-16,27 0 16,-26 0-16,-1-27 15,0 27-15,1 0 16,-1 0-16,0 0 15,1 0-15,-1 0 16,0 0 0,1 0-16,-1 0 15,0 0-15,1 0 16,-1 0 0,0 0-16,0 0 15,1 0-15,-1 0 16,0 0-16,1 0 15,-1 0-15,28 0 16,-28 0-16,0 27 16,1-27-16,-1 0 15,0 27-15,0-27 16,1 0-16,-1 28 16,0-28-16,1 0 15,-1 27-15,0-27 16,1 0-16,-1 0 15,0 27-15,28 0 16,-28-27-16,1 28 16,-1-28-16,0 27 15,0 0-15,1-27 16,-1 28-16,0-1 16,-27 0-1,28 1 1,-28-1-1,0 0-15,27 1 16,-27-1 0,0 0-16,27 1 15,-27-1-15,0 0 16,28 0 0,-28 1-16,0-1 15,0 0 1,0 1-16,0-1 15,0 0 1,0 1-16,0-1 16,0 0-1,0 1 1,0-1-16,0 0 16,0 1-1,0-1 1,0 0-1,0 0 1,0 1-16,0-1 16,0 0-1,0 1-15,0-1 16,0 0-16,0 1 16,0-1-1,0 0-15,0 1 16,0-1-1,0 0-15,0 0 16,0 1-16,0-1 16,0 0-1,0 1-15,0-1 16,0 0-16,0 1 16,-28-1-16,28 0 15,0 1-15,-27-1 16,27 28-16,-27-28 15,27 0-15,-28 0 16,1 1 0,27-1-16,-27-27 15,27 27-15,-28 1 16,1-28-16,27 27 16,-27 0-16,0 1 15,-1-28-15,1 54 16,0-54-16,-1 28 15,1-28-15,0 0 16,-28 27-16,28-27 16,-1 55-16,1-55 15,0 27-15,-1-27 16,1 0-16,0 0 16,27 27-16,-27-27 15,-28 0-15,28 27 16,-1-27-16,1 0 15,0 0-15,-1 0 16,1 0-16,0 0 16,-1 0-16,1 0 15,0 0-15,0 0 16,-1 0-16,1 0 16,0 0-1,-1 0 1,1 0 15,0 0-15,-1 0 62,28-27 47,0 0-110</inkml:trace>
          <inkml:trace contextRef="#ctx0" brushRef="#br0" timeOffset="3584.9993">2882 1954 0,'-27'0'31,"-1"0"31,1 0-30,0 0-17,-1 0 17,1 0-17,0 0-15,-1 0 16,1 0-1,0 0 1,0 0-16,-1 0 31,28-28 16,-27 28-31,0-27 15,27 0-15,-28-1-1,1 1 1,0 0 0,27 0-1,-28 27 1,28-28-16,-27 28 15,27-27 1,0 0 0,-27 27-1,27-28-15,0 1 16,-28 0-16,1-1 16,27 1-16,-27 0 15,27-1-15,-28 1 16,28-28-16,-27 28 15,27 0-15,-27 0 16,27-1-16,0 1 16,-27 0-16,27-1 15,0 1-15,-28 0 16,28-1-16,0-26 16,0 26-16,0 1 15,0 0-15,0 0 16,-27-1-16,27 1 15,0 0-15,0-1 16,0 1-16,0 0 16,0-1-16,0 1 15,0 0-15,0-1 16,0 1-16,0 0 16,0-1-16,0 1 15,0 0-15,27 0 16,1-1-16,-28 1 15,27 0-15,0-28 16,-27 28-16,27 27 16,1-28-16,-1 1 15,0 0-15,1-1 16,-1 1-16,28 27 16,-55-27-1,27 27-15,0-28 16,1 28-1,-1 0 1,0-27 0,1 27-1,-1 0-15,0-27 16,0 0-16,1 27 16,26 0-16,-26 0 15,-1 0-15,0 0 16,1 0-16,-1 0 15,0-28-15,1 28 16,-1 0-16,28 0 16,-28 0-16,0 0 15,0 0-15,1 0 16,-1 0-16,0 0 16,1 0-16,-1 0 15,0 0-15,1 0 16,-1 0-16,0 0 15,1 0-15,-1 0 16,28 0-16,-28 0 16,0 0-16,0 0 15,1 0-15,26 0 16,1 28-16,0-1 16,-28-27-16,0 27 15,28-27-15,-28 0 16,0 0-16,1 27 15,-1-27-15,0 28 16,1-28-16,-1 0 16,0 27-16,1-27 15,-28 27 17,27 1-17,-27-1 1,27-27-1,-27 27-15,28 1 16,-28-1 0,0 0-1,27 1-15,-27-1 16,0 0 0,27 1-1,-27-1-15,0 0 16,0 0-1,0 1 1,0-1 0,0 0-1,28 28 1,-28-28-16,0 1 16,0-1-16,0 0 15,27 1-15,-27-1 16,0 0-1,0 1-15,0-1 16,0 0 0,0 0-16,0 1 15,0-1-15,0 0 16,0 1-16,0-1 16,0 0-1,0 1 1,0-1-16,0 0 15,0 1 1,0-1-16,0 0 16,0 0-1,0 1-15,0-1 16,0 0-16,0 1 16,0-1-16,0 0 15,0 1 1,0-1-16,-27-27 15,27 27-15,0 1 16,0-1 0,0 0-16,0 1 31,0-1-31,-28-27 16,28 27-16,0 0 15,-27-27 1,27 28-16,-27-28 15,27 27 1,-28 0-16,28 1 16,-27-1-1,0 0 1,27 1-16,0-1 16,-28-27-1,1 27-15,27 1 16,-55-28-16,55 27 15,-27-27-15,27 27 16,-27-27-16,-28 0 16,28 28-16,0-28 15,-1 0-15,1 27 16,0-27-16,-1 0 16,1 0-1,0 0-15,-1 0 16,1 0-16,0 0 15,-1 0-15,-26 0 16,27 0-16,-1 0 16,1 0-16,0 0 15,-1 0-15,1 0 16,0-27-16,-1 27 16,1 0-16,0-28 15,-1 28-15,1-27 16,0 0-16,-1 27 15,1 0-15,0-28 16,0 28 0,-1 0-1,1 0 1,0-27 78,-1 0-63,28-1-31,0 1 16,0 0-1,0-1 1</inkml:trace>
          <inkml:trace contextRef="#ctx0" brushRef="#br0" timeOffset="6512.9982">5586 2363 0,'-27'0'47,"-1"0"-16,1 0-15,0 0 0,-1 0-16,1 0 15,0 0 1,-1 0-16,1 0 16,0 0-1,27-27 1,-28 27-16,1 0 31,0 0-31,-1-27 16,1 27-1,0-28-15,0 1 16,-1 27-16,1-27 16,0 0-16,-1-1 15,1 1 1,0 0-1,-1-1 1,1 1-16,0 0 16,27-1-16,-28 28 15,28-27-15,-27 0 16,0-1-16,27 1 16,-28-28-16,1 55 15,27-27 1,0 0-16,-27 27 15,27-27-15,0-1 16,-27 1-16,27 0 16,-28-1-1,28 1 1,0 0-16,0-1 16,0 1-1,-27-28 1,27 28-16,0 0 15,0-1-15,0 1 16,0 0-16,0 0 16,0-1-16,0 1 15,0 0-15,0-1 16,0 1-16,0 0 16,0-1-16,0-26 15,0 26-15,0 1 16,27 0-16,-27 0 15,0-1-15,0 1 16,28 0-16,-28-1 16,0 1-16,0 0 15,27-1-15,-27 1 16,0 0-16,27-1 16,-27 1-16,27 27 15,1-27-15,-28-1 16,27 1-16,0 27 15,1-27-15,-1-28 16,0 55-16,1-27 16,-1 0-16,0-1 15,1 28-15,-1-54 16,28 54-16,-28-28 16,0 28-16,28-27 15,-28 27-15,28 0 16,-28 0-16,28 0 15,-28 0-15,28-27 16,-28 27-16,0 0 16,1 0-16,-1 0 15,0 0-15,0 0 16,1 0-16,-1 0 16,0-28-16,28 28 15,-28 0-15,1 0 16,-1 0-16,28 0 15,-28 0-15,28-27 16,-28 27-16,0 0 16,28 0-16,-28 0 15,0 0-15,1 0 16,-1 0-16,0 0 16,1 0-16,-1 27 15,0-27 1,1 0-16,-1 28 15,0-1 1,0 0-16,1-27 16,-1 28-16,-27-1 15,55 0-15,-28 1 16,0-28-16,1 27 16,-1 28-16,0-28 15,1-27-15,-1 27 16,0 0-16,28-27 15,-28 55-15,0-55 16,1 27-16,-1-27 16,-27 28-16,27-28 15,1 0 1,-28 27-16,27-27 16,-27 27-1,27-27 1,-27 28-16,28-1 15,-1-27-15,-27 27 16,27 1-16,-27-1 16,28 0-16,-28 1 15,0-1-15,27 27 16,-27-26-16,27-1 16,1 0-16,-28 28 15,0-28-15,0 1 16,0 26-16,0-26 15,0-1-15,0 0 16,0 28-16,0-28 16,0 0-16,-28 1 15,1 26-15,27-26 16,-27-1-16,27 0 16,-28 1-16,1-1 15,0 0-15,27 1 16,-55-1-16,55 0 15,-27 0-15,-1 1 16,1-1-16,-28 0 16,28 1-16,0-1 15,-28-27-15,28 27 16,0 28-16,-1-55 16,1 27-16,0 1 15,-28-1-15,28 0 16,-1 1-16,1-28 15,0 27-15,-28 0 16,28 0-16,0-27 16,-28 28-16,0-28 15,1 27-15,26 0 16,-26 1-16,26-28 16,1 27-16,0-27 15,-28 27-15,28-27 16,0 0-16,-1 0 15,1 0-15,0 0 16,-1 0-16,1 0 63,27-27-32,-27 27-16,27-27-15</inkml:trace>
        </inkml:traceGroup>
        <inkml:traceGroup>
          <inkml:annotationXML>
            <emma:emma xmlns:emma="http://www.w3.org/2003/04/emma" version="1.0">
              <emma:interpretation id="{54F2D4CF-E4C6-4315-A83C-4564302901F0}" emma:medium="tactile" emma:mode="ink">
                <msink:context xmlns:msink="http://schemas.microsoft.com/ink/2010/main" type="inkWord" rotatedBoundingBox="26601,14420 26631,14421 26628,14502 26597,14500"/>
              </emma:interpretation>
              <emma:one-of disjunction-type="recognition" id="oneOf1">
                <emma:interpretation id="interp1" emma:lang="" emma:confidence="0">
                  <emma:literal>1</emma:literal>
                </emma:interpretation>
                <emma:interpretation id="interp2" emma:lang="" emma:confidence="0">
                  <emma:literal>7</emma:literal>
                </emma:interpretation>
                <emma:interpretation id="interp3" emma:lang="" emma:confidence="0">
                  <emma:literal>i</emma:literal>
                </emma:interpretation>
                <emma:interpretation id="interp4" emma:lang="" emma:confidence="0">
                  <emma:literal>t</emma:literal>
                </emma:interpretation>
                <emma:interpretation id="interp5" emma:lang="" emma:confidence="0">
                  <emma:literal>ⅰ</emma:literal>
                </emma:interpretation>
              </emma:one-of>
            </emma:emma>
          </inkml:annotationXML>
          <inkml:trace contextRef="#ctx0" brushRef="#br0" timeOffset="7459.0012">9546 779 0,'0'-27'47,"-27"27"-47,27-27 15,0-1 1</inkml:trace>
        </inkml:traceGroup>
        <inkml:traceGroup>
          <inkml:annotationXML>
            <emma:emma xmlns:emma="http://www.w3.org/2003/04/emma" version="1.0">
              <emma:interpretation id="{3CC4E4F8-17BE-4841-90D7-E5846AF13B7D}" emma:medium="tactile" emma:mode="ink">
                <msink:context xmlns:msink="http://schemas.microsoft.com/ink/2010/main" type="inkWord" rotatedBoundingBox="27174,14556 27189,14557 27188,14572 27173,14571"/>
              </emma:interpretation>
              <emma:one-of disjunction-type="recognition" id="oneOf2">
                <emma:interpretation id="interp6" emma:lang="" emma:confidence="1">
                  <emma:literal/>
                </emma:interpretation>
              </emma:one-of>
            </emma:emma>
          </inkml:annotationXML>
          <inkml:trace contextRef="#ctx0" brushRef="#br1" timeOffset="-18440.9863">10092 834 0</inkml:trace>
        </inkml:traceGroup>
        <inkml:traceGroup>
          <inkml:annotationXML>
            <emma:emma xmlns:emma="http://www.w3.org/2003/04/emma" version="1.0">
              <emma:interpretation id="{D8581499-B227-48EF-9ACA-586054D8743B}" emma:medium="tactile" emma:mode="ink">
                <msink:context xmlns:msink="http://schemas.microsoft.com/ink/2010/main" type="inkWord" rotatedBoundingBox="29113,15785 29128,15786 29127,15801 29112,15800"/>
              </emma:interpretation>
              <emma:one-of disjunction-type="recognition" id="oneOf3">
                <emma:interpretation id="interp7" emma:lang="" emma:confidence="1">
                  <emma:literal/>
                </emma:interpretation>
              </emma:one-of>
            </emma:emma>
          </inkml:annotationXML>
          <inkml:trace contextRef="#ctx0" brushRef="#br1" timeOffset="-12400.0008">12031 2063 0</inkml:trace>
        </inkml:traceGroup>
      </inkml:traceGroup>
    </inkml:traceGroup>
  </inkml:traceGroup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00" units="cm"/>
          <inkml:channel name="Y" type="integer" min="-619" max="1301" units="cm"/>
          <inkml:channel name="T" type="integer" max="2.14748E9" units="dev"/>
        </inkml:traceFormat>
        <inkml:channelProperties>
          <inkml:channelProperty channel="X" name="resolution" value="50.16722" units="1/cm"/>
          <inkml:channelProperty channel="Y" name="resolution" value="57.14286" units="1/cm"/>
          <inkml:channelProperty channel="T" name="resolution" value="1" units="1/dev"/>
        </inkml:channelProperties>
      </inkml:inkSource>
      <inkml:timestamp xml:id="ts0" timeString="2020-09-13T01:58:56.939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34B3BCAF-050A-4E4F-9E1A-690F1871951A}" emma:medium="tactile" emma:mode="ink">
          <msink:context xmlns:msink="http://schemas.microsoft.com/ink/2010/main" type="inkDrawing" rotatedBoundingBox="7968,15072 12888,15211 12882,15405 7963,15266" shapeName="Other"/>
        </emma:interpretation>
      </emma:emma>
    </inkml:annotationXML>
    <inkml:trace contextRef="#ctx0" brushRef="#br0">0 145 0,'27'0'125,"-1"0"-94,1 0 63,-1-27-79,1 27 1,-1 0-1,0 0 1,1 0-16,-1 0 16,1 0-1,-1 0 1,1 0 0,-1 0 15,1 0 16,-1 0-32,1 0 1,-1 0 15,1 0-15,-1 0-1,0 0 17,1 0-1,-1 0-15,1 0-1,-1 0 1,1 0-16,-1 0 15,1 0-15,-27-26 16,26 26-16,1 0 16,-1 0-16,0 0 15,1 0 1,-1 0-16,1 0 16,-1 0-1,1 0 1,-27-27-16,26 27 15,1 0 64,-1 0-48,1 0-16,-1 0 32,1-26-31,-1 26 0,0 0-1,1 0 1,-1 0-1,1 0 1,-1 0 0,1 0-1,-1 0 1,1 0 15,-1 0-31,1-27 16,-1 27-1,0 0-15,1 0 16,-1 0-16,1 0 16,-1 0-1,1 0 1,-1 0 0,1 0-1,-1 0 1,1 0 31,-1 0-32,1 0 17,-1 0-17,0 0 1,1 0-16,-1 0 31,1 0-15,-1 0-16,1 0 15,-1 0-15,1 0 16,-1 0-16,1 0 16,-1 0-16,0 0 15,1 0 1,-1 0-16,1 27 15,-1-27 1,1 0 0,-1 0-1,1 0 1,26 0 0,-27 0-16,1 0 15,-1 0 1,0 0-16,1 0 15,-1 0-15,1 0 16,-1 0-16,1 0 31,-1 0-31,1 0 16,-1 0-16,1 0 16,25 0-16,-25 0 15,-1 0-15,1 0 16,-1 0-1,1 0 1,-1 0 0,-26 26-16,27-26 15,-1 0 1,1 0 0,-1 0-16,1 0 15,-1 0 1,0 0-1,27 27-15,-26-27 32,-1 0-32,1 0 15,-1 0 1,1 0-16,-1 0 16,1 0-1,-27 26-15,26-26 16,0 0-16,1 0 15,-1 0-15,1 0 16,-1 0-16,1 0 16,-1 27-16,1-27 15,-1 0-15,1 0 16,-1 0 0,1 0 30,-1 0-30,0 0 0,1 0-16,-1 0 15,1 26 1,-1-26-16,1 0 16,-1 0-16,1 0 15,-1 0 1,1 26-1,-1-26-15,0 0 16,1 0-16,-1 0 16,1 0-1,-1 0 1,1 0-16,-1 0 31,1 0-15,-1 0-1,1 27 1,-1-27-16,1 0 16,-1 0-16,0 0 31,1 0-15,-1 0-16,1 0 0,-1 0 15,27 0-15,-26 0 47,-1 0-31,1 0 15,-1 0 16,0 0-32,1 0 17,-1 0 15,1 0-16,-1 0-16,1 0 17,-1 0-17,1-27 1,26 27-16,-27 0 16,1 0-1</inkml:trace>
  </inkml:traceGroup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00" units="cm"/>
          <inkml:channel name="Y" type="integer" min="-619" max="1301" units="cm"/>
          <inkml:channel name="T" type="integer" max="2.14748E9" units="dev"/>
        </inkml:traceFormat>
        <inkml:channelProperties>
          <inkml:channelProperty channel="X" name="resolution" value="50.16722" units="1/cm"/>
          <inkml:channelProperty channel="Y" name="resolution" value="57.14286" units="1/cm"/>
          <inkml:channelProperty channel="T" name="resolution" value="1" units="1/dev"/>
        </inkml:channelProperties>
      </inkml:inkSource>
      <inkml:timestamp xml:id="ts0" timeString="2020-09-13T01:59:00.317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422A24B5-B321-4473-8BCD-76C0FC6756E8}" emma:medium="tactile" emma:mode="ink">
          <msink:context xmlns:msink="http://schemas.microsoft.com/ink/2010/main" type="inkDrawing" rotatedBoundingBox="7883,15875 11217,15784 11222,15970 7888,16060" shapeName="Other"/>
        </emma:interpretation>
      </emma:emma>
    </inkml:annotationXML>
    <inkml:trace contextRef="#ctx0" brushRef="#br0">0 108 0,'26'0'31,"1"0"1,-1 0 15,1 0-32,-1 0 1,1 0-16,-1 0 15,1 0 1,-1 0-16,0 0 16,1 0-16,-1 0 15,1 0-15,-1 0 16,1 0-16,26 0 16,-27 0-16,27 0 15,-26 0-15,-1 0 16,0 0-16,1 0 15,-1 0-15,1 0 16,-1 0-16,1 0 16,-1 0-16,1 0 15,-1 0-15,1 0 16,-1 0-16,0 0 16,1 0-16,-1 26 15,1-26-15,-1 0 16,1 0-16,26 0 15,-27 0-15,1 26 16,-1-26-16,1 0 16,-1 0-16,0 27 15,1-27-15,-1 0 16,1 0-16,-1 26 16,1-26-16,-1 0 15,1 0-15,-1 0 16,1 0-16,-1 0 15,0 0-15,1 0 16,-1 0-16,1 0 16,-1 0-16,1 0 15,-1 0-15,1 0 16,-1 0-16,1 0 16,-1 0-1,1 0-15,-1 0 16,0 0-16,1 0 15,26 0-15,-27 0 16,1 0-16,-1 0 16,27-26-16,-26 26 15,-1-27-15,0 27 16,1 0-16,-1 0 16,1 0-16,-1 0 15,1 0-15,26-26 16,-27 26-16,1 0 15,-1-26-15,1 26 16,-1 0-16,27 0 16,-27 0-16,1 0 15,-1 0-15,1 0 16,-1-27-16,1 27 16,-1 0-1,1 0 1,-27-26-16,26 26 15,0 0-15,1 0 16,-1 0-16,1-27 16,-1 27-16,1 0 15,-1 0 1,-26-26-16,27 26 16,-1 0 46,1 0-46,-1 0-1,1 0-15,-1 0 16,0 0 0,1 0-1,-1 0-15,1 0 16,-1 0-1,1 0 1,-1 0 0,1 0 46</inkml:trace>
  </inkml:traceGroup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00" units="cm"/>
          <inkml:channel name="Y" type="integer" min="-619" max="1301" units="cm"/>
          <inkml:channel name="T" type="integer" max="2.14748E9" units="dev"/>
        </inkml:traceFormat>
        <inkml:channelProperties>
          <inkml:channelProperty channel="X" name="resolution" value="50.16722" units="1/cm"/>
          <inkml:channelProperty channel="Y" name="resolution" value="57.14286" units="1/cm"/>
          <inkml:channelProperty channel="T" name="resolution" value="1" units="1/dev"/>
        </inkml:channelProperties>
      </inkml:inkSource>
      <inkml:timestamp xml:id="ts0" timeString="2020-09-16T06:03:44.567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 contextRef="#ctx0" brushRef="#br0">676 1686 0,'-23'0'203,"0"0"-140,0 0 187,-1 0-235,24-23 1,-23 23 0,0 0-16,0 0 15,0-23 1,0 23-16,0-23 15,0 0 1,0 23-16,0-23 16,-24 23-16,24-23 15,0 23-15,23-23 16,-23 23-16,0 0 16,23-23 93,-23 23-93,23-23-16,-23 23 15,23-23 1,-23-1-1,23 1-15,-23 0 16,23 0 0,-23 23-1,23-23 1,-23 0 0,23 0-16,-24 0 15,24 0-15,0 0 16,0 0-1,-23-1-15,23 1 16,-23 0-16,23-23 16,0 23-16,0 0 15,0 0-15,0-23 16,0 23-16,-23-1 16,23 1-16,0 0 15,0 0-15,0 0 16,0 0-16,0 0 15,0 0-15,0 0 16,0 0-16,0 0 16,0-1-16,23 1 15,-23 0-15,23 0 16,0 0-16,-23 0 16,0 0-16,0 0 15,24-23 1,-1 23-1,-23-1 1,23 1-16,0 23 16,0-23-16,-23 0 15,46 0-15,-23 0 16,0 0 0,0 0-1,0 0-15,24 0 16,-24 23-16,0-23 0,0-1 15,0 24-15,0-23 16,23 0 0,-23 23-16,24-23 15,-24 23-15,0-23 16,23 23-16,0-23 0,0 0 16,-23 23-16,47 0 15,-24-23-15,0 23 16,0 0-1,-23 0-15,23 0 16,-22 0-16,-1 0 16,0 0-16,0 0 15,0 0-15,0 0 16,23 23-16,-23-23 16,0 23-1,0-23 1,1 0-1,-24 23 1,23-23 15,-23 23-31,23-23 16,0 23-16,0 0 16,0 0-16,0-23 15,0 24 1,0-1-16,0 0 15,0-23-15,1 23 16,-1 23-16,0-46 16,23 23-16,-23 0 15,0 23-15,0-46 0,0 23 16,0 1 0,0-1-16,1 0 31,-1 0-16,0-23 1,-23 23-16,23-23 16,-23 23-1,23-23 1,0 23 0,0 0-16,-23 0 15,23-23 1,0 23-16,-23 0 15,23 1-15,0-1 16,-23 0-16,24-23 16,-24 23-16,23 23 15,-23-23-15,23 0 16,-23 0-16,23 0 16,0 0-16,-23 1 15,23-1-15,0 0 16,-23 0-16,23 23 15,-23-23-15,0 0 16,23 0-16,-23 23 16,0-22-16,23-1 15,-23 0-15,0 0 16,0 0-16,0 0 16,0 23-16,0-23 15,-23 0-15,23 0 16,-23 24-16,23-24 15,-23 0-15,0-23 16,0 23-16,0 23 16,0-23-16,0-23 15,-24 23-15,1-23 16,0 23-16,0-23 16,-23 0-16,22 0 15,-22 0-15,0 0 16,-23 0-16,-24 0 15,-46 0-15,1-23 16,22 23-16,1 0 16,22-23-16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00" units="cm"/>
          <inkml:channel name="Y" type="integer" min="-619" max="1301" units="cm"/>
          <inkml:channel name="T" type="integer" max="2.14748E9" units="dev"/>
        </inkml:traceFormat>
        <inkml:channelProperties>
          <inkml:channelProperty channel="X" name="resolution" value="50.16722" units="1/cm"/>
          <inkml:channelProperty channel="Y" name="resolution" value="57.14286" units="1/cm"/>
          <inkml:channelProperty channel="T" name="resolution" value="1" units="1/dev"/>
        </inkml:channelProperties>
      </inkml:inkSource>
      <inkml:timestamp xml:id="ts0" timeString="2020-09-13T13:36:08.224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C2ADE1C6-0D8F-4A87-BDDF-C569D9CD7605}" emma:medium="tactile" emma:mode="ink">
          <msink:context xmlns:msink="http://schemas.microsoft.com/ink/2010/main" type="inkDrawing"/>
        </emma:interpretation>
      </emma:emma>
    </inkml:annotationXML>
    <inkml:trace contextRef="#ctx0" brushRef="#br0">0 28 0,'24'0'94,"1"0"-79,-1 0 1,1 0 0,-1 0-16,0 0 0,1 0 15,-1 0 1,1 0-16,-1 0 15,1 0 1,-1 0 0,0 0-16,1 0 15,-1 0 1,1 0 0,-1 0-1,1 0-15,-1 0 16,0 0-16,1 0 15,-1 0-15,1 0 16,-1 0-16,1 0 0,-1 0 16,0 0-1,1 0-15,-1 0 16,1 0-16,-1 0 16,0 0-16,1 0 15,-1 0-15,1 25 0,-1-25 16,1 0-16,-1 0 15,0 0 1,1 0-16,-1 0 16,25 0-16,-24 0 15,-1 0-15,0 0 0,1 0 16,-1 0 0,25 0-1,-24 0 1,-1 24-16,0-24 15,1 0-15,-1 0 16,1 0-16,-1 0 0,0 0 16,1 0-1,-1 0-15,1 0 16,24 25-16,-25-25 16,0 0-16,1 0 15,24 24-15,-25-24 0,1 0 16,-1 24-16,0-24 15,25 0 1,-24 25-16,-1-25 16,1 0-16,-1 0 15,0 0-15,1 0 16,-1 0-16,1 0 16,-1 0-1,0 0-15,1 0 16,-1 0-16,1 0 15,-1 24-15,1-24 16,23 0-16,-23 0 16,24 0-16,-25 0 15,25 0-15,-25 0 16,1 0-16,-1 0 16,1 0-16,-1 0 15,1 0-15,23 0 16,-23 0-16,-1 0 15,1 0-15,-1 0 16,0 0-16,1 0 16,-1 0-1,1 0-15,-1-24 16,1 24-16,-1 0 16,0 0-16,1 0 15,-1 0-15,1 0 16,-1 0-16,1 0 15,-1-25-15,0 25 16,1 0-16,-1-24 16,1 24-16,-1 0 15,1 0-15,-1 0 16,0 0-16,1-24 16,-1 24-16,1 0 15,23 0-15,-23 0 16,-25-25-16,24 25 15,1 0 1,-1 0-16,-24-24 16,25 24-16,-1 0 15,0 0-15,1 0 16,-1-25-16,25 25 16,-24 0-16,-1 0 15,0 0-15,1 0 16,-1 0-16,1 0 15,-1 0 1,1 0 0,-1-24 15,0 24-15,1 0-1,-1 0 16,1 0 1,-1 0-1,0 0-15,1 0-16,-1 0 15,1 0 1,-1 0-16,1 0 15,-1 0 1,0 0-16,1 0 16,-1 0-16,1 24 15,-1-24 1,1 0-16,-1 0 16,0 0-1,1 0 1,-1 0-1,1 0 1,-1 0 15,1 0 1,-1 0 61,0 0-77,1 0 15,-1 0-15,-24 25-1,25-25 1,-1 0 140,0 0-140,1 0 0,-1 0-1</inkml:trace>
  </inkml:traceGroup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00" units="cm"/>
          <inkml:channel name="Y" type="integer" min="-619" max="1301" units="cm"/>
          <inkml:channel name="T" type="integer" max="2.14748E9" units="dev"/>
        </inkml:traceFormat>
        <inkml:channelProperties>
          <inkml:channelProperty channel="X" name="resolution" value="50.16722" units="1/cm"/>
          <inkml:channelProperty channel="Y" name="resolution" value="57.14286" units="1/cm"/>
          <inkml:channelProperty channel="T" name="resolution" value="1" units="1/dev"/>
        </inkml:channelProperties>
      </inkml:inkSource>
      <inkml:timestamp xml:id="ts0" timeString="2020-09-13T13:35:52.126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0962A451-8A8E-4F4A-BB74-F1E8BE4177AB}" emma:medium="tactile" emma:mode="ink">
          <msink:context xmlns:msink="http://schemas.microsoft.com/ink/2010/main" type="writingRegion" rotatedBoundingBox="8427,4779 17623,6752 17118,9103 7922,7130"/>
        </emma:interpretation>
      </emma:emma>
    </inkml:annotationXML>
    <inkml:traceGroup>
      <inkml:annotationXML>
        <emma:emma xmlns:emma="http://www.w3.org/2003/04/emma" version="1.0">
          <emma:interpretation id="{7F484585-929E-437C-A759-E9193183DB33}" emma:medium="tactile" emma:mode="ink">
            <msink:context xmlns:msink="http://schemas.microsoft.com/ink/2010/main" type="paragraph" rotatedBoundingBox="8427,4779 17623,6752 17118,9103 7922,713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C812C1C-C36A-4ED3-893B-2158A04091AC}" emma:medium="tactile" emma:mode="ink">
              <msink:context xmlns:msink="http://schemas.microsoft.com/ink/2010/main" type="line" rotatedBoundingBox="8427,4779 17623,6752 17118,9103 7922,7130"/>
            </emma:interpretation>
          </emma:emma>
        </inkml:annotationXML>
        <inkml:traceGroup>
          <inkml:annotationXML>
            <emma:emma xmlns:emma="http://www.w3.org/2003/04/emma" version="1.0">
              <emma:interpretation id="{585CA0AA-81DD-4E80-B43B-782AA46F5512}" emma:medium="tactile" emma:mode="ink">
                <msink:context xmlns:msink="http://schemas.microsoft.com/ink/2010/main" type="inkWord" rotatedBoundingBox="8427,4779 11311,5398 11057,6579 8173,5961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254 765 0,'24'0'172,"0"0"-156,1 0-16,-1 25 15,1-25 1,-1 0-16,1 0 16,-1 0-1,0 0-15,1 0 16,-1 0-16,1 0 0,-1 0 15,1 0 1,-1 0-16,0 0 16,1 0-1,-1 0 1,-24 24 0,25-24-16,-1 0 15,1 0-15,-1 0 16,0 0-1,1 0 1,-1 0 15,1 25-15,-1-25-16,0 0 16,1 0-1,-1 0-15,1 24 16,-1-24-16,1 0 15,-1 0-15,0 0 16,1 0-16,-1 0 16,1 0-16,-1 25 15,1-25-15,-1 0 16,0 0 0,1 0-1,-1 0 16,1 0-15,-1 0 0,1 0-1,-1 0-15,0 0 16,1 24-16,-1-24 16,1 0-16,-1 0 15,0 0-15,1 0 16,24 0-16,0 0 15,-25 0-15,0 0 16,25 0-16,0 0 16,-24 0-16,-1 0 15,0 0-15,25 0 16,-24 0-16,-1 0 16,1-24-16,-1 24 15,0 0-15,1 0 16,-1 0-1,1 0 1,-1 0 15,0 0-15,1 0 0,-1 0-1,1 0 1,-1 0-1,1 0-15,-1 0 16,0 0-16,1 0 16,-1 0-16,25 0 15,-24 0-15,-1-25 16,0 25-16,1 0 16,-1-24-16,1 24 15,-1 0 1,1 0-16,-1-25 15,0 25 1,1 0 0,-25-24 31,24 24 15,-24-25-15,25 1-47,-1 0 16,-24-1-1,24 25-15,-24-24 31,25 24-15,-25-25 15,24 1 32,-24-1-48,0 1 1,25 24 0,-25-24-1,0-1 17,0 1-17,24-1 1,-24 1-1,25-1-15,-25 1 16,24 0 0,-24-1-1,0 1 17,0-1 14,0 1-30,0 0 15,0-1-15,0 1 15,-24 24-31,24-25 16,-25 25-1,1 0-15,-1-24 16,1-1 0,-1 25-16,1 0 15,0-24-15,-1 24 16,1 0-16,-1-24 16,1-1-16,0 25 15,-1 0-15,-24 0 16,25 0-16,-25 0 15,25 0-15,-25-24 16,0 24-16,24 0 16,-23 0-16,23 0 15,-24-25-15,25 25 16,-1 0-16,1 0 16,0 0-16,-1 0 15,1 0 1,-25 0-1,25 0-15,-1 0 16,1 0-16,-1 0 16,1 0-1,-1 0-15,1 0 16,0 0-16,-1 0 0,1 0 16,-1 0-16,1 0 15,-1 0-15,1 0 16,0 0-16,-1 25 15,-24-25 1,0 0-16,-24 24 16,0 1-16,-25-25 0,74 0 15,-49 0-15,48 0 16,1 0-16,-1 0 16,1 24-1,-1-24 1,1 0-16,0 0 0,-1 24 15,1-24-15,-25 0 16,24 0-16,1 0 16,0 25-1,-1-25-15,1 0 16,-1 0-16,1 0 16,0 0-16,-1 0 0,1 0 15,-1 0 48,1 0-48,-1 0 1,1 0 0,0 0-1,-1 0 1,1 0-1,-1 0 17,1 0-1,-1 0-31,-23 0 16,23 0-16,1 0 15,-1 0-15,1 0 0,-1 0 16,1 0-1,0 0 1,-1 0 0,1 0-1,-1 0 1,1 0-16,0-25 16,-1 25-1,1 0 1,-1 0-1,1 0 110,24 25-62,0-1-47,0 1-1,-25-25-15,25 24 16,0 1-16,0-1 15,0 0-15,0 1 32,0-1-32,0 1 15,0-1 1,0 0 15,0 1 16,0-1-16,0 1-15,0-1 0,0 1-1,25-1 1,-25 0 15,0 1-15,24-25-1,-24 24 1,25 1 62,-1-25-31,1 0-31</inkml:trace>
        </inkml:traceGroup>
        <inkml:traceGroup>
          <inkml:annotationXML>
            <emma:emma xmlns:emma="http://www.w3.org/2003/04/emma" version="1.0">
              <emma:interpretation id="{44148344-0A38-4A9E-BB83-4B2DE3E0D655}" emma:medium="tactile" emma:mode="ink">
                <msink:context xmlns:msink="http://schemas.microsoft.com/ink/2010/main" type="inkWord" rotatedBoundingBox="15728,8788 15743,8792 15739,8807 15725,8804"/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0" timeOffset="19254.0069">7458 3525 0</inkml:trace>
        </inkml:traceGroup>
        <inkml:traceGroup>
          <inkml:annotationXML>
            <emma:emma xmlns:emma="http://www.w3.org/2003/04/emma" version="1.0">
              <emma:interpretation id="{C2404D5D-57D1-4327-BD98-CE546825CD46}" emma:medium="tactile" emma:mode="ink">
                <msink:context xmlns:msink="http://schemas.microsoft.com/ink/2010/main" type="inkWord" rotatedBoundingBox="17194,8670 17210,8673 17205,8697 17188,8693"/>
              </emma:interpretation>
              <emma:one-of disjunction-type="recognition" id="oneOf2">
                <emma:interpretation id="interp2" emma:lang="" emma:confidence="0">
                  <emma:literal>1</emma:literal>
                </emma:interpretation>
                <emma:interpretation id="interp3" emma:lang="" emma:confidence="0">
                  <emma:literal>i</emma:literal>
                </emma:interpretation>
                <emma:interpretation id="interp4" emma:lang="" emma:confidence="0">
                  <emma:literal>ⅰ</emma:literal>
                </emma:interpretation>
                <emma:interpretation id="interp5" emma:lang="" emma:confidence="0">
                  <emma:literal>.</emma:literal>
                </emma:interpretation>
                <emma:interpretation id="interp6" emma:lang="" emma:confidence="0">
                  <emma:literal>7</emma:literal>
                </emma:interpretation>
              </emma:one-of>
            </emma:emma>
          </inkml:annotationXML>
          <inkml:trace contextRef="#ctx0" brushRef="#br0" timeOffset="25420.0003">8924 3428 0,'0'-25'78</inkml:trace>
        </inkml:traceGroup>
      </inkml:traceGroup>
    </inkml:traceGroup>
  </inkml:traceGroup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00" units="cm"/>
          <inkml:channel name="Y" type="integer" min="-619" max="1301" units="cm"/>
          <inkml:channel name="T" type="integer" max="2.14748E9" units="dev"/>
        </inkml:traceFormat>
        <inkml:channelProperties>
          <inkml:channelProperty channel="X" name="resolution" value="50.16722" units="1/cm"/>
          <inkml:channelProperty channel="Y" name="resolution" value="57.14286" units="1/cm"/>
          <inkml:channelProperty channel="T" name="resolution" value="1" units="1/dev"/>
        </inkml:channelProperties>
      </inkml:inkSource>
      <inkml:timestamp xml:id="ts0" timeString="2020-09-13T00:33:07.426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 contextRef="#ctx0" brushRef="#br0">0 0 0,'27'0'344,"-1"0"-329,1 0 1,-1 0 15,0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00" units="cm"/>
          <inkml:channel name="Y" type="integer" min="-619" max="1301" units="cm"/>
          <inkml:channel name="T" type="integer" max="2.14748E9" units="dev"/>
        </inkml:traceFormat>
        <inkml:channelProperties>
          <inkml:channelProperty channel="X" name="resolution" value="50.16722" units="1/cm"/>
          <inkml:channelProperty channel="Y" name="resolution" value="57.14286" units="1/cm"/>
          <inkml:channelProperty channel="T" name="resolution" value="1" units="1/dev"/>
        </inkml:channelProperties>
      </inkml:inkSource>
      <inkml:timestamp xml:id="ts0" timeString="2020-09-13T13:36:16.363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A8E371B1-E670-45A4-9100-05EEF3053DF9}" emma:medium="tactile" emma:mode="ink">
          <msink:context xmlns:msink="http://schemas.microsoft.com/ink/2010/main" type="inkDrawing"/>
        </emma:interpretation>
      </emma:emma>
    </inkml:annotationXML>
    <inkml:trace contextRef="#ctx0" brushRef="#br0">0 0 0,'24'0'47,"0"0"-32,1 0 1,-1 0-16,1 0 0,-1 0 16,1 0-16,-1 0 15,0 0-15,1 0 16,-1 0-16,1 0 15,-1 0 1,0 0-16,1 0 0,24 24 16,-25-24-16,1 0 15,-1 0-15,0 0 16,1 0-16,-1 0 16,1 0-1,-1 0-15,1 25 16,-1-25-16,0 0 15,1 0-15,-1 0 16,1 0 0,-1 0-1,1 0 1,-1 24-16,0-24 16,1 0-16,-1 0 0,1 0 15,-1 0-15,0 0 16,1 0-16,-1 0 31,1 0-15,-1 0-16,1 0 15,-1 0 1,0 0-16,1 0 16,-1 0-1,1 0 1,-1 0-16,1 0 15,-1 0-15,0 0 16,1 0 0,-1 0-16,1 0 15,-1 0-15,1 0 16,-1 0-16,0 0 16,1 0-16,-1 0 15,25 0-15,-25 0 16,1 0-16,-1 0 15,1 0 1,-1 0 0,1 0-1,-1 0-15,0 0 16,1 0 0,-1 0-1,1 0 16,-1 0-31,1 0 16,-1 0 0,0 0-1,1 0-15,-1 0 16,1 0-16,-1 0 16,1 0-16,-1 0 15,0 0-15,1 0 16,-1 0-16,1 0 15,-1 0-15,0-24 16,25 24-16,-24 0 16,24 0-16,-25 0 15,0 0-15,1 0 16,-1 0-16,1 0 16,-1 0-16,1 0 15,-1 0-15,0 0 16,1 0-16,-1 24 15,1-24-15,-1 0 16,1 0-16,-1 0 16,0 0-16,1 0 15,-1 0-15,1 0 16,-1 0-16,0 0 16,1 25-16,-1-25 15,1 0-15,-1 0 16,1 0-16,-1 0 15,0 0-15,1 0 16,-1 0-16,1 0 16,-1 0-16,1 0 15,-1 0 1,0 0 0,1 0-1,-1 0 1,1 0-16,-1 0 15,1 0-15,-1 0 16,0 0-16,1 0 16,-1 0-16,1 0 15,-1 0-15,0 0 16,1 0 0,-1 0-16,1 0 15,-1 0 1,1 0-1,-1 0 17,0 0-17,1 0 1,-1 0 0,1 0-1,-1 0 16,1 0-15,-1 0-16,0 0 16,1 0-1,-1 0 1,1-25 0,-1 25-16,1 0 15,-1 0 1,0 0-16,1 0 15,-1 0 1,1-24 0,-1 24-1,0 0 1,1 0 93</inkml:trace>
  </inkml:traceGroup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00" units="cm"/>
          <inkml:channel name="Y" type="integer" min="-619" max="1301" units="cm"/>
          <inkml:channel name="T" type="integer" max="2.14748E9" units="dev"/>
        </inkml:traceFormat>
        <inkml:channelProperties>
          <inkml:channelProperty channel="X" name="resolution" value="50.16722" units="1/cm"/>
          <inkml:channelProperty channel="Y" name="resolution" value="57.14286" units="1/cm"/>
          <inkml:channelProperty channel="T" name="resolution" value="1" units="1/dev"/>
        </inkml:channelProperties>
      </inkml:inkSource>
      <inkml:timestamp xml:id="ts0" timeString="2020-09-16T06:20:33.308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83B80217-A16D-4EEA-BDE6-371B9C5B2A57}" emma:medium="tactile" emma:mode="ink">
          <msink:context xmlns:msink="http://schemas.microsoft.com/ink/2010/main" type="inkDrawing" rotatedBoundingBox="11291,13960 13046,13970 13045,14044 11290,14035" shapeName="Other"/>
        </emma:interpretation>
      </emma:emma>
    </inkml:annotationXML>
    <inkml:trace contextRef="#ctx0" brushRef="#br0">0 46 0,'23'0'47,"0"0"-32,0 0 1,0 0-16,0 0 0,23 0 16,-22 0-16,22 0 15,-23 0 1,0 0-16,0 0 16,0 0-16,0 0 0,0 0 15,0 0-15,0 0 16,1 0-1,-1 0-15,0 0 16,0 0 0,0 0-16,0 0 15,0 0-15,0 0 16,0 0-16,0 0 16,0 0-16,1 0 31,-24 23-16,23-23-15,0 0 32,0 0-17,0 0 1,0 0-16,0 0 16,0 0-16,0 0 15,0 0-15,0 0 0,1 0 16,-1 0-1,0 0-15,0 0 0,23 0 16,-23 0 0,0 0-16,0 0 15,0 0-15,0 0 0,1 0 16,-1 0 0,0 0 46,0 0-46,0 0-1,0 0-15,0 0 47,0 0 16,0 0-48,0 0 1,0 0-16,1 0 31,-1 0-31,0 0 16,0 0-16,0 0 15,0 0-15,0 0 16,0 0-16,0-23 16,0 23-16,0 0 15,1 0-15,-1-23 16,0 23 0,-23-23 171,-23 23-171</inkml:trace>
  </inkml:traceGroup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00" units="cm"/>
          <inkml:channel name="Y" type="integer" min="-619" max="1301" units="cm"/>
          <inkml:channel name="T" type="integer" max="2.14748E9" units="dev"/>
        </inkml:traceFormat>
        <inkml:channelProperties>
          <inkml:channelProperty channel="X" name="resolution" value="50.16722" units="1/cm"/>
          <inkml:channelProperty channel="Y" name="resolution" value="57.14286" units="1/cm"/>
          <inkml:channelProperty channel="T" name="resolution" value="1" units="1/dev"/>
        </inkml:channelProperties>
      </inkml:inkSource>
      <inkml:timestamp xml:id="ts0" timeString="2020-09-16T06:20:31.228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8D00CC1F-4538-495C-88EC-FCA4FB2BC8EC}" emma:medium="tactile" emma:mode="ink">
          <msink:context xmlns:msink="http://schemas.microsoft.com/ink/2010/main" type="writingRegion" rotatedBoundingBox="11129,11545 13138,11545 13138,11660 11129,11660"/>
        </emma:interpretation>
      </emma:emma>
    </inkml:annotationXML>
    <inkml:traceGroup>
      <inkml:annotationXML>
        <emma:emma xmlns:emma="http://www.w3.org/2003/04/emma" version="1.0">
          <emma:interpretation id="{5475116D-69A0-4667-A759-08CDA13271BB}" emma:medium="tactile" emma:mode="ink">
            <msink:context xmlns:msink="http://schemas.microsoft.com/ink/2010/main" type="paragraph" rotatedBoundingBox="11129,11545 13138,11545 13138,11660 11129,1166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156F6AB-7BB8-4763-AB0C-69753FC1E42A}" emma:medium="tactile" emma:mode="ink">
              <msink:context xmlns:msink="http://schemas.microsoft.com/ink/2010/main" type="line" rotatedBoundingBox="11129,11545 13138,11545 13138,11660 11129,11660"/>
            </emma:interpretation>
          </emma:emma>
        </inkml:annotationXML>
        <inkml:traceGroup>
          <inkml:annotationXML>
            <emma:emma xmlns:emma="http://www.w3.org/2003/04/emma" version="1.0">
              <emma:interpretation id="{7038BA4E-2A6D-49F1-94D4-693E493CE48B}" emma:medium="tactile" emma:mode="ink">
                <msink:context xmlns:msink="http://schemas.microsoft.com/ink/2010/main" type="inkWord" rotatedBoundingBox="11129,11545 13138,11545 13138,11660 11129,11660"/>
              </emma:interpretation>
            </emma:emma>
          </inkml:annotationXML>
          <inkml:trace contextRef="#ctx0" brushRef="#br0">0 124 0,'23'0'79,"0"0"-64,0 0-15,1 0 16,22 0-16,-23 0 15,0 0-15,0 0 16,0 0-16,0 0 16,0 0-16,0 0 31,0 0-15,1 0 15,-1 0-31,0 0 15,0 0-15,0 0 16,0-23-16,0 23 16,23 0-16,-23 0 15,0 0 1,-23-23 31,24 23-32,-1 0 1,0-23 0,0 23-16,0 0 15,23 0-15,-23 0 16,0 0-16,0 0 16,-23-23-1,23 23 1,1 0-1,-1 0-15,0 0 16,0 0 0,0-23-16,0 23 15,0 0 1,0 0-16,0 0 16,0 0-16,0 0 15,1 0 1,-1 0-16,0 0 15,0 0 1,0 0 0,0 0-1,0 0-15,0 0 16,0 0-16,0 0 16,0 0-16,1 0 15,-1 23-15,0-23 16,0 0-16,0 23 31,0-23-31,0 0 16,0 0-1,0 0-15,0 0 32,0 0-32,1 23 0,-1-23 15,0 0 1,0 0-1,0 0-15,0 0 32,0 0-17,0 0 17,0 0-17,0-23 1,0 23 15,1 0-15,-1 0-1,0 0 1,0 0-16,0 0 31,0-23 0,0 23 48</inkml:trace>
        </inkml:traceGroup>
      </inkml:traceGroup>
    </inkml:traceGroup>
  </inkml:traceGroup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00" units="cm"/>
          <inkml:channel name="Y" type="integer" min="-619" max="1301" units="cm"/>
          <inkml:channel name="T" type="integer" max="2.14748E9" units="dev"/>
        </inkml:traceFormat>
        <inkml:channelProperties>
          <inkml:channelProperty channel="X" name="resolution" value="50.16722" units="1/cm"/>
          <inkml:channelProperty channel="Y" name="resolution" value="57.14286" units="1/cm"/>
          <inkml:channelProperty channel="T" name="resolution" value="1" units="1/dev"/>
        </inkml:channelProperties>
      </inkml:inkSource>
      <inkml:timestamp xml:id="ts0" timeString="2020-09-16T06:20:52.112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46103E42-D9E2-4EC7-AADE-568900748EC1}" emma:medium="tactile" emma:mode="ink">
          <msink:context xmlns:msink="http://schemas.microsoft.com/ink/2010/main" type="inkDrawing" rotatedBoundingBox="15978,16365 17826,16374 17825,16449 15978,16440" shapeName="Other"/>
        </emma:interpretation>
      </emma:emma>
    </inkml:annotationXML>
    <inkml:trace contextRef="#ctx0" brushRef="#br0">0 73 0,'23'0'93,"0"0"-77,1 0-16,-1 0 16,0 0-16,23 0 15,0-23-15,-23 23 16,0 0-16,0 0 15,0 0 1,1 0-16,-1 0 16,0 0-16,0 0 15,0 0-15,0-23 16,0 23-16,23 0 16,-23 0-16,0 0 15,1 0 1,-1 0-1,-23-23 1,23 23 0,0 0-16,0 0 15,0 0-15,0 0 16,0 0-16,0 0 16,0 0-1,0 0 1,1 0 15,-1 0-15,0 0-1,0 0 1,0 0 0,23 0-16,-23 0 15,0 0-15,0 0 16,0 0-1,1 0-15,-1 0 16,0 23 0,0-23-1,0 0-15,0 0 16,0 0 0,0 0-16,0 0 15,0 0-15,0 0 16,1 0-16,22 23 15,-23-23 17,0 0-17,0 0 1,0 23 0,23-23-1,-23 0 1,0 0-1,1 0-15,-1 0 16,0 0 0,0 0-1,0 0 1,0 0 0,0 0-1,0 0-15,0-23 16,0 23 15,0 0-15,1 0 15,-24-23 78</inkml:trace>
  </inkml:traceGroup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00" units="cm"/>
          <inkml:channel name="Y" type="integer" min="-619" max="1301" units="cm"/>
          <inkml:channel name="T" type="integer" max="2.14748E9" units="dev"/>
        </inkml:traceFormat>
        <inkml:channelProperties>
          <inkml:channelProperty channel="X" name="resolution" value="50.16722" units="1/cm"/>
          <inkml:channelProperty channel="Y" name="resolution" value="57.14286" units="1/cm"/>
          <inkml:channelProperty channel="T" name="resolution" value="1" units="1/dev"/>
        </inkml:channelProperties>
      </inkml:inkSource>
      <inkml:timestamp xml:id="ts0" timeString="2020-09-16T06:21:01.042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 contextRef="#ctx0" brushRef="#br0">0 0 0,'23'0'219,"0"0"-219,0 0 16,0 0-16,0 23 15,0-23 1,1 0-16,-1 0 16,0 23-16,0-23 15,0 23 1,0-23-16,0 24 16,0-24-16,0 0 15,-23 23-15,23-23 16,24 0-16,-47 23 15,23-23 1,0 0-16,0 23 16,0-23-1,0 0 1,0 0 0,-23 23-16,23-23 15,0 0 1,0 0-1,0 0-15,1 0 16,-1 0-16,0 23 16,0-23-16,0 0 15,0 0-15,0 0 16,0 0 0,0 0-16,0 0 15,0 0-15,1 0 16,-1 0-1,0 0-15,0 0 16,0 0 0,-23-23-1,23 23-15,0 0 32,0 0 14,0 0-14,-23-23-17,23 23-15,0 0 32,1 0-17,-1 0-15,0 0 16,0-23-16,0 23 15,0 0-15,0 0 16,0-23-16,0 23 16,23 0-16,-22 0 15,-1 0-15,23 0 16,-23 0 0,23 0-16,0-23 0,-23 23 15,0 0-15,1 0 16,-1 0-1,0 0 17,0 0-17,0 0 1,0 0 0,0 0 15,0 0-16,0 0 1,0 0 0,0-24-16,1 24 15,-1 0-15,0 0 16,23-23-16,-23 23 31,0 0 94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00" units="cm"/>
          <inkml:channel name="Y" type="integer" min="-619" max="1301" units="cm"/>
          <inkml:channel name="T" type="integer" max="2.14748E9" units="dev"/>
        </inkml:traceFormat>
        <inkml:channelProperties>
          <inkml:channelProperty channel="X" name="resolution" value="50.16722" units="1/cm"/>
          <inkml:channelProperty channel="Y" name="resolution" value="57.14286" units="1/cm"/>
          <inkml:channelProperty channel="T" name="resolution" value="1" units="1/dev"/>
        </inkml:channelProperties>
      </inkml:inkSource>
      <inkml:timestamp xml:id="ts0" timeString="2020-09-13T03:37:34.787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 contextRef="#ctx0" brushRef="#br0">0 0 0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00" units="cm"/>
          <inkml:channel name="Y" type="integer" min="-619" max="1301" units="cm"/>
          <inkml:channel name="T" type="integer" max="2.14748E9" units="dev"/>
        </inkml:traceFormat>
        <inkml:channelProperties>
          <inkml:channelProperty channel="X" name="resolution" value="50.16722" units="1/cm"/>
          <inkml:channelProperty channel="Y" name="resolution" value="57.14286" units="1/cm"/>
          <inkml:channelProperty channel="T" name="resolution" value="1" units="1/dev"/>
        </inkml:channelProperties>
      </inkml:inkSource>
      <inkml:timestamp xml:id="ts0" timeString="2020-09-16T06:58:17.813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200419D0-8ECD-43D2-A03B-E1DFD4C0F62D}" emma:medium="tactile" emma:mode="ink">
          <msink:context xmlns:msink="http://schemas.microsoft.com/ink/2010/main" type="writingRegion" rotatedBoundingBox="4377,4817 11319,6199 10834,8638 3891,7255"/>
        </emma:interpretation>
      </emma:emma>
    </inkml:annotationXML>
    <inkml:traceGroup>
      <inkml:annotationXML>
        <emma:emma xmlns:emma="http://www.w3.org/2003/04/emma" version="1.0">
          <emma:interpretation id="{522E2CDE-35DC-420D-AB32-74D48288CC9E}" emma:medium="tactile" emma:mode="ink">
            <msink:context xmlns:msink="http://schemas.microsoft.com/ink/2010/main" type="paragraph" rotatedBoundingBox="6349,5357 8428,5357 8428,6096 6349,6096" alignmentLevel="2"/>
          </emma:interpretation>
        </emma:emma>
      </inkml:annotationXML>
      <inkml:traceGroup>
        <inkml:annotationXML>
          <emma:emma xmlns:emma="http://www.w3.org/2003/04/emma" version="1.0">
            <emma:interpretation id="{893E4DB6-F578-4728-8EDC-E09263A7D53D}" emma:medium="tactile" emma:mode="ink">
              <msink:context xmlns:msink="http://schemas.microsoft.com/ink/2010/main" type="inkBullet" rotatedBoundingBox="6419,5226 8504,5632 8362,6362 6277,5956"/>
            </emma:interpretation>
            <emma:one-of disjunction-type="recognition" id="oneOf0">
              <emma:interpretation id="interp0" emma:lang="" emma:confidence="0">
                <emma:literal>↳</emma:literal>
              </emma:interpretation>
            </emma:one-of>
          </emma:emma>
        </inkml:annotationXML>
        <inkml:trace contextRef="#ctx0" brushRef="#br0">1235 675 0,'-23'0'312,"0"-23"-281,0 23-31,0 0 0,0 0 16,0 0-16,0 0 16,-1 0-16,1 0 15,0 0-15,0 0 16,0 0-16,0 0 16,0 0-16,0 0 15,0 0-15,0 0 16,0 0-16,-1-23 15,1 23-15,0 0 16,0-23-16,0 23 16,0 0-1,23-23-15,-23 23 32,0 0 61,0 0-77,0 0 0,0 0 265,-1 0-266,1 0 1,23 23-16,-23-23 16,0 0-1,0 0 1,0 0 0,0 0-1,23 23 32,-23-23-16,0 0 63,0 0-78,0 0-1,-1 0-15,1 0 16,0 0-16,0 0 16,0 0-16,0 0 15,0 0-15,0 0 16,0 0-16,0 0 15,0 0 95,23-23-79,-24 23-31,24-23 16,0 0-16,-23 0 15,23 0 1,0 0-16,0-1 16,0 1-1,0 0-15,0 0 16,0 0-16,0 0 31,0 0-15,0 0-16,0 0 15,0 0 1,0 0-16,23-1 16,1 1-1,-24 0 1,23 0-1,0 0 1,-23 0 15,23 23-15,0-23 0,0 23-16,0 0 15,23-23-15,-23 23 16,0 0-16,1-23 15,-1 23-15,0 0 16,0-23-16,0 23 16,0 0-16,23 0 15,-23 0-15,0 0 16,0 0-16,1 0 16,-1 0-16,0 0 15,0 0-15,0 0 16,0 0-16,0 0 15,0 0-15,0 0 16,0 23-16,0-23 16,1 0-16,-1 0 15,0 0-15,0 23 16,0-23-16,0 0 16,0 0-16,0 23 15,0-23-15,0 23 16,0-23-16,1 23 15,-1-23-15,23 46 16,-23-46-16,-23 23 16,23 0-16,0 24 15,0-24-15,0 0 16,0 0 0,-23 0-16,23 0 15,-23 0-15,0 0 16,24 0-16,-24 0 15,0 1-15,0-1 16,0 0 0,0 0-16,0 0 15,0 0 1,-24 0 0,1 0-16,23 0 15,-23 0-15,-23 0 16,23 1-16,0-24 15,46 0 235,0 0-250,23 0 16,-23 0-16,47-24 16,-24 24-16,23 0 15,0 0-15,1 0 16,45-23-16,-69 0 16,24 23-16,-24 0 15,0 0-15,-23 0 16,23 0-16,-23 0 15,0 0-15,0 0 16,1 0 0</inkml:trace>
      </inkml:traceGroup>
    </inkml:traceGroup>
    <inkml:traceGroup>
      <inkml:annotationXML>
        <emma:emma xmlns:emma="http://www.w3.org/2003/04/emma" version="1.0">
          <emma:interpretation id="{63CC40BD-26C6-4860-82A9-6306D0D931C2}" emma:medium="tactile" emma:mode="ink">
            <msink:context xmlns:msink="http://schemas.microsoft.com/ink/2010/main" type="paragraph" rotatedBoundingBox="4048,6468 10990,7851 10834,8638 3891,725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67DB42B3-5811-475F-8A56-218F1DE2AB09}" emma:medium="tactile" emma:mode="ink">
              <msink:context xmlns:msink="http://schemas.microsoft.com/ink/2010/main" type="line" rotatedBoundingBox="4048,6468 10990,7851 10834,8638 3891,7255"/>
            </emma:interpretation>
          </emma:emma>
        </inkml:annotationXML>
        <inkml:traceGroup>
          <inkml:annotationXML>
            <emma:emma xmlns:emma="http://www.w3.org/2003/04/emma" version="1.0">
              <emma:interpretation id="{F4284D0B-60E5-47F2-A7F9-4C1839ED90F8}" emma:medium="tactile" emma:mode="ink">
                <msink:context xmlns:msink="http://schemas.microsoft.com/ink/2010/main" type="inkWord" rotatedBoundingBox="4048,6468 7158,7088 7057,7592 3947,6972"/>
              </emma:interpretation>
              <emma:one-of disjunction-type="recognition" id="oneOf1">
                <emma:interpretation id="interp1" emma:lang="" emma:confidence="0">
                  <emma:literal>_</emma:literal>
                </emma:interpretation>
                <emma:interpretation id="interp2" emma:lang="" emma:confidence="0">
                  <emma:literal>-</emma:literal>
                </emma:interpretation>
                <emma:interpretation id="interp3" emma:lang="" emma:confidence="0">
                  <emma:literal>ㅡ</emma:literal>
                </emma:interpretation>
                <emma:interpretation id="interp4" emma:lang="" emma:confidence="0">
                  <emma:literal>一</emma:literal>
                </emma:interpretation>
                <emma:interpretation id="interp5" emma:lang="" emma:confidence="0">
                  <emma:literal>~</emma:literal>
                </emma:interpretation>
              </emma:one-of>
            </emma:emma>
          </inkml:annotationXML>
          <inkml:trace contextRef="#ctx0" brushRef="#br0" timeOffset="10640.0013">-2390 1622 0,'23'0'110,"0"0"-79,0 0-16,0 0 1,0 0 0,0 0-1,1 0 17,-1 0 14,0 0-30,0 0-16,0 0 16,0 0-1,0 0 17,0 0-1,0 0-16,0 0 1,0 0 0,1 0-16,-1 0 15,0 0-15,0 0 16,0 0-16,0-23 16,0 23-16,0 0 15,0 0 1,0 0 109,0 0-94,1 0-15,-1 0-1,0 0 1,0 0 0,0 0-16,0 0 15,0 23-15,0-23 16,0 0-1,0 0-15,0 0 16,1 23-16,-1-23 16,0 0-1,0 0 1,0 0-16,0 0 31,0 0-15,0 23-16,0-23 15,0 0 1,0 23-16,1-23 16,-1 0-16,0 23 15,0-23-15,23 0 16,-23 0-16,0 23 16,0-23-16,0 24 15,0-24-15,1 0 16,-1 0-16,0 0 15,0 23 1,0-23 0,0 0-1,0 0 1,0 0 0,0 0 15,0 0-31,0 23 15,1-23-15,-1 0 16,0 0 0,0 0-16,0 0 15,0 0-15,0 0 16,0 0-16,0 0 16,0 0-16,0 0 15,1 0-15,-1 0 16,0 0-16,0 0 15,0 0-15,0 0 16,0 0 0,0 0-16,0 0 15,0-23-15,0 23 16,1 0-16,-1 0 16,0 0-1,0 0 1,-23-23-1,23 23-15,0 0 16,0 0 0,0 0-16,0 0 15,0 0 1,0 0 78,1 0-94,-1 0 15,0 0-15,0 0 16,0 0-16,0 0 16,0 0-16,0 0 15,0 0 1,0 0-16,0 0 15,1 0 1,-1 0 0,0 0-16,0 0 15,0 0-15,0 0 16,0 0 0,0 0-16,0 0 15,0 0-15,0 0 0,24 0 16,-24 0-16,0 0 15,0 0-15,0 0 16,0 0 0,0 0 15,0 0-15,0 0 30,-23-24-46,23 24 16,1 0-16</inkml:trace>
        </inkml:traceGroup>
        <inkml:traceGroup>
          <inkml:annotationXML>
            <emma:emma xmlns:emma="http://www.w3.org/2003/04/emma" version="1.0">
              <emma:interpretation id="{F9230F13-35FE-412C-AB63-996A2C8B4A09}" emma:medium="tactile" emma:mode="ink">
                <msink:context xmlns:msink="http://schemas.microsoft.com/ink/2010/main" type="inkWord" rotatedBoundingBox="7724,7320 10968,7965 10834,8638 7590,7992"/>
              </emma:interpretation>
              <emma:one-of disjunction-type="recognition" id="oneOf2">
                <emma:interpretation id="interp6" emma:lang="" emma:confidence="0">
                  <emma:literal>_</emma:literal>
                </emma:interpretation>
                <emma:interpretation id="interp7" emma:lang="" emma:confidence="0">
                  <emma:literal>ㅡ</emma:literal>
                </emma:interpretation>
                <emma:interpretation id="interp8" emma:lang="" emma:confidence="0">
                  <emma:literal>-</emma:literal>
                </emma:interpretation>
                <emma:interpretation id="interp9" emma:lang="" emma:confidence="0">
                  <emma:literal>一</emma:literal>
                </emma:interpretation>
                <emma:interpretation id="interp10" emma:lang="" emma:confidence="0">
                  <emma:literal>나</emma:literal>
                </emma:interpretation>
              </emma:one-of>
            </emma:emma>
          </inkml:annotationXML>
          <inkml:trace contextRef="#ctx0" brushRef="#br0" timeOffset="18435.9964">1258 2615 0,'23'0'125,"0"0"-110,1 0 1,22 23 0,-23 0-16,0-23 15,0 0-15,0 0 16,0 0-16,0 23 16,0-23-16,0 0 15,1 23-15,22-23 16,-23 0-16,0 0 15,0 0-15,0 23 16,0-23-16,0 0 16,23 0-1,-22 0-15,-1 0 32,0 0-17,0 0 1,0 0 15,0 0-15,0 0-16,0 0 15,0 0 1,0 0 0,0 0 15,1 0-16,-1 0 1,23 0 0,-23 0-1,0 0-15,0 0 16,0 0-16,0 0 16,0 0-16,0 0 15,1 0-15,-1 0 16,0 0-16,0-23 15,0 23-15,0-23 16,0 23-16,0 0 16,0-23-16,0 23 15,0-23-15,24 23 16,-24-23 0,0 23-1,0 0-15,0 0 16,0 0-1,0-23 1,0 23 15,0 0-15,0 0 0,1 0 15,-1 0-31,0 0 15,0 0-15,0 0 16,23 0-16,-23 0 16,0 0-16,0 0 15,24-23-15,-24 23 16,23 0-16,0 0 16,-23 0-16,23 0 15,-23 0-15,0 0 16,1 0-16,-1 0 15,0 0-15,0 0 16,0 0 0,0 0-16,0 0 15,0 0 1,-23 23-16,23-23 16,0 0-16,0 0 15,24 0-15,-24 0 16,0 0-16,0 23 15,0-23-15,0 0 16,0 0-16,0 0 16,0 0-16,0 0 15,1 0-15,-1 0 16,0 0-16,0 0 16,0 0-16,0 0 15,0 0-15,0 0 16,0 0-16,0 0 15,0 0-15,1 0 16,-1 0 0,0 0-1,0 0-15,0 0 16,0 0-16,0 0 16,0 0-16,0 0 15,0 0-15,0 0 16,1 0-1,-1 0 1,0 0-16,0 0 16,0 0-1,0 0-15,0 0 16,0 0 0,0 0-16,0 0 31,0 0-16,1 0 1</inkml:trace>
        </inkml:traceGroup>
      </inkml:traceGroup>
    </inkml:traceGroup>
  </inkml:traceGroup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00" units="cm"/>
          <inkml:channel name="Y" type="integer" min="-619" max="1301" units="cm"/>
          <inkml:channel name="T" type="integer" max="2.14748E9" units="dev"/>
        </inkml:traceFormat>
        <inkml:channelProperties>
          <inkml:channelProperty channel="X" name="resolution" value="50.16722" units="1/cm"/>
          <inkml:channelProperty channel="Y" name="resolution" value="57.14286" units="1/cm"/>
          <inkml:channelProperty channel="T" name="resolution" value="1" units="1/dev"/>
        </inkml:channelProperties>
      </inkml:inkSource>
      <inkml:timestamp xml:id="ts0" timeString="2020-09-16T06:58:41.945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1F2C4124-B5A5-4982-A817-65BB63E1232B}" emma:medium="tactile" emma:mode="ink">
          <msink:context xmlns:msink="http://schemas.microsoft.com/ink/2010/main" type="writingRegion" rotatedBoundingBox="6303,8890 11060,8890 11060,11106 6303,11106"/>
        </emma:interpretation>
      </emma:emma>
    </inkml:annotationXML>
    <inkml:traceGroup>
      <inkml:annotationXML>
        <emma:emma xmlns:emma="http://www.w3.org/2003/04/emma" version="1.0">
          <emma:interpretation id="{4F3A9AE3-5602-4BD0-9F74-DBBD48ADAE3D}" emma:medium="tactile" emma:mode="ink">
            <msink:context xmlns:msink="http://schemas.microsoft.com/ink/2010/main" type="paragraph" rotatedBoundingBox="6303,8890 11060,8890 11060,11106 6303,1110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39DE6599-2D2C-463E-A7B4-98928411A273}" emma:medium="tactile" emma:mode="ink">
              <msink:context xmlns:msink="http://schemas.microsoft.com/ink/2010/main" type="line" rotatedBoundingBox="6303,8890 11060,8890 11060,11106 6303,11106"/>
            </emma:interpretation>
          </emma:emma>
        </inkml:annotationXML>
        <inkml:traceGroup>
          <inkml:annotationXML>
            <emma:emma xmlns:emma="http://www.w3.org/2003/04/emma" version="1.0">
              <emma:interpretation id="{D58FA006-8CF3-4C8E-86AC-537540EA849D}" emma:medium="tactile" emma:mode="ink">
                <msink:context xmlns:msink="http://schemas.microsoft.com/ink/2010/main" type="inkWord" rotatedBoundingBox="6303,8890 9166,8890 9166,9120 6303,9120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-35 3654 0,'23'-23'141,"0"23"-110,0 0-15,1 0 0,-1 0-1,0 0 1,0 0-1,0-23-15,0 0 16,0 23-16,0 0 16,0 0-16,0 0 15,0-23-15,1 23 16,-1 0-16,0 0 16,0 0-16,0 0 15,0 0-15,0 0 16,0 0 15,0 0 0,0 0 1,0 0-32,1-23 15,-1 23 1,0 0-1,0 0-15,0 0 16,0 0-16,0 0 16,0 0-16,0 0 15,0 0-15,0 0 16,1 0 0,-1 0-1,0 0 1,0 0-1,0 0 1,0 0-16,0 0 16,0 0-16,0 0 15,0 0-15,0 0 16,1 0 0,-1 0-16,0 0 15,0 0-15,0 0 16,0 0-16,0 0 15,0 0-15,0 0 16,0 0-16,0 0 16,1 0-1,-1 0 1,0 0 0,0 23-1,0-23 1,0 23-1,0-23-15,0 0 16,0 23-16,0-23 16,0 23-1,1-23-15,-1 23 16,0 0-16,0-23 16,23 0-16,-23 0 15,0 23-15,0-23 16,0 0-16,0 0 15,1 0-15,-1 23 16,0-23-16,0 0 16,0 0-16,0 0 15,0 23-15,0-23 16,0 0-16,0 0 16,0 0-16,1 0 15,-1 0-15,0 0 16,0 0-16,0 23 15,0-23-15,0 0 16,0 0-16,0 0 16,0 0-16,0 0 15,1 0-15,-1 0 16,0 0 0,0 0-1,0 0 1,0 0-16,0 0 15,0 0 1,0 0-16,0 0 16,0 0-1,1 0-15,-1 0 16,0 0-16,0 0 16,0 0-16,0 0 15,0 0-15,0 0 16,0 0-16,0 0 15,-23-23 1,23 23 172</inkml:trace>
        </inkml:traceGroup>
        <inkml:traceGroup>
          <inkml:annotationXML>
            <emma:emma xmlns:emma="http://www.w3.org/2003/04/emma" version="1.0">
              <emma:interpretation id="{82F440E9-2B40-477D-BD1D-FF845CEBEF5B}" emma:medium="tactile" emma:mode="ink">
                <msink:context xmlns:msink="http://schemas.microsoft.com/ink/2010/main" type="inkWord" rotatedBoundingBox="8658,11014 11060,11014 11060,11106 8658,11106"/>
              </emma:interpretation>
              <emma:one-of disjunction-type="recognition" id="oneOf1">
                <emma:interpretation id="interp1" emma:lang="" emma:confidence="0">
                  <emma:literal>_</emma:literal>
                </emma:interpretation>
                <emma:interpretation id="interp2" emma:lang="" emma:confidence="0">
                  <emma:literal>ㅡ</emma:literal>
                </emma:interpretation>
                <emma:interpretation id="interp3" emma:lang="" emma:confidence="0">
                  <emma:literal>一</emma:literal>
                </emma:interpretation>
                <emma:interpretation id="interp4" emma:lang="" emma:confidence="0">
                  <emma:literal>-</emma:literal>
                </emma:interpretation>
                <emma:interpretation id="interp5" emma:lang="" emma:confidence="0">
                  <emma:literal>…</emma:literal>
                </emma:interpretation>
              </emma:one-of>
            </emma:emma>
          </inkml:annotationXML>
          <inkml:trace contextRef="#ctx0" brushRef="#br0" timeOffset="9176.0001">2320 5709 0,'24'0'110,"-1"0"-95,0 0 1,0 0 0,0 0-1,0 0 1,0 0-1,0 0-15,0 0 16,0 0-16,0 0 16,1 0-16,-1 0 15,0 23-15,0-23 16,0 0-16,0 0 16,0 0-1,0 0-15,0 0 16,0 0-16,0 0 15,1 0-15,22 0 16,-23 0-16,0 0 16,0 0-16,0 0 15,0 23-15,0-23 16,0 0 0,0 0-16,1 0 15,-1 0 16,0 0 1,0 0-17,0 0 1,0 0 0,0 0 15,0 0-16,0 0-15,0 0 16,0 0 0,1 0-16,-1 0 15,0 0-15,0 0 16,0 0-16,23 0 16,-23 0-16,0 0 15,0 0-15,0 0 16,1 0-16,-1-23 15,0 23-15,0 0 16,0-23-16,23 23 16,-23 0-16,0-23 15,23 23-15,-22 0 16,-1 0-16,0 0 16,0 0-1,0 0 1,0 0 15,0 0-15,0 0-1,-23-23-15,23 23 16,0 0-16,0 0 31,1 0 0,-1 0 1,0 0-17,0 0 1,0 0-16,0 23 16,0-23-16,0 0 15,0 0-15,0 0 16,0 0-16,1 0 15,-1 0-15,0 0 16,0 0-16,0 0 16,0 0-16,0 0 15,0 0-15,0 0 16,0-23 0,0 23-16,1 0 31,-1 0-16,0 0 1,0 0 15,0 0 16</inkml:trace>
        </inkml:traceGroup>
      </inkml:traceGroup>
    </inkml:traceGroup>
  </inkml:traceGroup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00" units="cm"/>
          <inkml:channel name="Y" type="integer" min="-619" max="1301" units="cm"/>
          <inkml:channel name="T" type="integer" max="2.14748E9" units="dev"/>
        </inkml:traceFormat>
        <inkml:channelProperties>
          <inkml:channelProperty channel="X" name="resolution" value="50.16722" units="1/cm"/>
          <inkml:channelProperty channel="Y" name="resolution" value="57.14286" units="1/cm"/>
          <inkml:channelProperty channel="T" name="resolution" value="1" units="1/dev"/>
        </inkml:channelProperties>
      </inkml:inkSource>
      <inkml:timestamp xml:id="ts0" timeString="2020-09-15T08:31:48.309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0BF30039-AE58-4A51-8D8A-BC0FBC477682}" emma:medium="tactile" emma:mode="ink">
          <msink:context xmlns:msink="http://schemas.microsoft.com/ink/2010/main" type="writingRegion" rotatedBoundingBox="21143,13514 26174,13062 26271,14139 21240,14591"/>
        </emma:interpretation>
      </emma:emma>
    </inkml:annotationXML>
    <inkml:traceGroup>
      <inkml:annotationXML>
        <emma:emma xmlns:emma="http://www.w3.org/2003/04/emma" version="1.0">
          <emma:interpretation id="{A9371434-B46F-426B-850C-A4F6E0718BB8}" emma:medium="tactile" emma:mode="ink">
            <msink:context xmlns:msink="http://schemas.microsoft.com/ink/2010/main" type="paragraph" rotatedBoundingBox="21143,13514 26174,13062 26271,14139 21240,1459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F66F8EF1-E579-4D82-AFBE-C587BCE11FA3}" emma:medium="tactile" emma:mode="ink">
              <msink:context xmlns:msink="http://schemas.microsoft.com/ink/2010/main" type="line" rotatedBoundingBox="21143,13514 26174,13062 26271,14139 21240,14591"/>
            </emma:interpretation>
          </emma:emma>
        </inkml:annotationXML>
        <inkml:traceGroup>
          <inkml:annotationXML>
            <emma:emma xmlns:emma="http://www.w3.org/2003/04/emma" version="1.0">
              <emma:interpretation id="{4B1CB4EA-C640-4864-A2A1-0034908365A0}" emma:medium="tactile" emma:mode="ink">
                <msink:context xmlns:msink="http://schemas.microsoft.com/ink/2010/main" type="inkWord" rotatedBoundingBox="21143,13514 22089,13429 22186,14506 21240,14591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586 122 0,'-24'0'281,"-1"0"-265,1 0-1,0 0 1,-1 0-1,1-25 1,-1 25 0,1 0-1,-1 0-15,1 0 16,0 0 0,-1 0-16,1 0 15,-1 0-15,1 0 16,-1 0-16,1 0 15,0 0-15,-1 0 16,25-24 47,-24 24-48,-1 0 1,1 0-1,24-25 1,-25 25 0,1 0 77,24-24-93,0 0 16</inkml:trace>
          <inkml:trace contextRef="#ctx0" brushRef="#br0" timeOffset="2306.9972">415-269 0,'25'0'16,"-1"0"-16,1 0 15,-1 0 1,0 0-16,1 0 16,-1 0-1,1 0-15,-1 0 16,0 0 0,1 0 15,-25 24-16,24-24-15,-24 25 16,25-1 0,-25 1-1,0-1 1,0 1-16,0-1 16,24 0-1,-24 50 48,0-50 62,0 0-110,-24-24-15,-1 25 16,1-1-16,-1 1 16,1-1-16,0 1 15,-1-25 1,1 0-1,-1 0 1,1 0 343,0 0-343,-1 0 0,1 0-1,-1 0 1,1 0 0,-1-25 15,1 25 0,0 0-15,24-24-1,-25 24 1,1 0 0,-1 0-16,1 0 15,-1 0 32,25-25-47,-24 25 31,0-24 47,-1 24-62,25-25-16,0 1 16,0 0-1,-24 24-15,24-25 16,0 1-16,0-1 16,0 1-1,0 0-15,0-1 16,0 1-1,0-1 1,0 1-16,24 24 16,-24-25-1,25 1 1,-1 24 15,-24-24-31,24 24 16,-24-25 15,25 25-15,-1 0-1,1 0-15,-1-49 16,1 49-16,-1-24 16,25 24-16,-25 0 15,1-25-15,-1 25 16,1 0-16,-1 0 15,0-24-15,1 24 16,-1 0-16,1 0 16,-1 0-16,0 0 15,1 0-15,-1 24 16,1-24 0,-1 0-1,-24 25-15,25-25 16,-25 24 15,24-24-31,0 0 31,-24 25-31,0-1 63,25-24-48</inkml:trace>
          <inkml:trace contextRef="#ctx0" brushRef="#br0" timeOffset="4149.9852">611 537 0,'-25'24'94,"1"1"-79,-1-25-15,1 0 16,0 24-16,-1-24 15,1 25-15,-1-25 16,1 24-16,-1-24 16,1 0-16,0 0 15,-1 0-15,1 0 16,-1 0-16,1 0 16,-1 0-16,1 0 15,0 0-15,-1 0 16,25-24-16,-24 24 15,-1 0-15,25-25 16,-24 25-16,-1-24 31,25-1-15,-24 25-16,24-24 16,0 0-1,-24 24-15,24-25 16,0 1-16,0-1 15,0 1 1,0-1 0,24 1-16,0 0 15,1-25-15,-1 24 16,1 25-16,24-24 16,-25-1-16,-24 1 15,24 0-15,1-1 16,-1 25-16,1-24 15,24 24-15,-25-25 16,0 25-16,1 0 16,24-24-16,-25 24 15,1 0-15,-1 0 16,0 0-16,1 0 16,-1 0-1,1 0-15,-1 0 16,0 0-1,1 24 17,-1-24-17,-24 25 1,25 24-16,-25-25 16,24 0-16,-24 1 15,0-1-15,25 1 16,-25-1-16,0 1 15,0-1-15,0 0 16,0 1-16,0-1 16,-25 1-16,1-1 15,24 25-15,-25-49 16,25 24-16,-24-24 16,24 25-1,-25-25-15,25-25 78,0 1-62</inkml:trace>
        </inkml:traceGroup>
        <inkml:traceGroup>
          <inkml:annotationXML>
            <emma:emma xmlns:emma="http://www.w3.org/2003/04/emma" version="1.0">
              <emma:interpretation id="{BA2F47E0-6543-4A74-B38E-B8017CA6EDC0}" emma:medium="tactile" emma:mode="ink">
                <msink:context xmlns:msink="http://schemas.microsoft.com/ink/2010/main" type="inkWord" rotatedBoundingBox="26230,13848 26244,13846 26246,13862 26231,13863"/>
              </emma:interpretation>
              <emma:one-of disjunction-type="recognition" id="oneOf1">
                <emma:interpretation id="interp1" emma:lang="" emma:confidence="0">
                  <emma:literal>!</emma:literal>
                </emma:interpretation>
                <emma:interpretation id="interp2" emma:lang="" emma:confidence="0">
                  <emma:literal>'</emma:literal>
                </emma:interpretation>
                <emma:interpretation id="interp3" emma:lang="" emma:confidence="0">
                  <emma:literal>1</emma:literal>
                </emma:interpretation>
                <emma:interpretation id="interp4" emma:lang="" emma:confidence="0">
                  <emma:literal>‘</emma:literal>
                </emma:interpretation>
                <emma:interpretation id="interp5" emma:lang="" emma:confidence="0">
                  <emma:literal>’</emma:literal>
                </emma:interpretation>
              </emma:one-of>
            </emma:emma>
          </inkml:annotationXML>
          <inkml:trace contextRef="#ctx0" brushRef="#br0" timeOffset="6567.9856">4982-49 0</inkml:trace>
        </inkml:traceGroup>
        <inkml:traceGroup>
          <inkml:annotationXML>
            <emma:emma xmlns:emma="http://www.w3.org/2003/04/emma" version="1.0">
              <emma:interpretation id="{16C1F644-CCAC-4C2A-BF05-074663F8F682}" emma:medium="tactile" emma:mode="ink">
                <msink:context xmlns:msink="http://schemas.microsoft.com/ink/2010/main" type="inkWord" rotatedBoundingBox="26230,13848 26244,13846 26246,13862 26231,13863"/>
              </emma:interpretation>
              <emma:one-of disjunction-type="recognition" id="oneOf2">
                <emma:interpretation id="interp6" emma:lang="" emma:confidence="1">
                  <emma:literal/>
                </emma:interpretation>
              </emma:one-of>
            </emma:emma>
          </inkml:annotationXML>
          <inkml:trace contextRef="#ctx0" brushRef="#br0" timeOffset="5535.9852">4982-49 0</inkml:trace>
        </inkml:traceGroup>
      </inkml:traceGroup>
    </inkml:traceGroup>
  </inkml:traceGroup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00" units="cm"/>
          <inkml:channel name="Y" type="integer" min="-619" max="1301" units="cm"/>
          <inkml:channel name="T" type="integer" max="2.14748E9" units="dev"/>
        </inkml:traceFormat>
        <inkml:channelProperties>
          <inkml:channelProperty channel="X" name="resolution" value="50.16722" units="1/cm"/>
          <inkml:channelProperty channel="Y" name="resolution" value="57.14286" units="1/cm"/>
          <inkml:channelProperty channel="T" name="resolution" value="1" units="1/dev"/>
        </inkml:channelProperties>
      </inkml:inkSource>
      <inkml:timestamp xml:id="ts0" timeString="2020-09-13T14:18:07.399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E18D3511-BD26-40C1-8788-E5641A0263AF}" emma:medium="tactile" emma:mode="ink">
          <msink:context xmlns:msink="http://schemas.microsoft.com/ink/2010/main" type="writingRegion" rotatedBoundingBox="7581,15946 5404,15572 5557,14681 7734,15056"/>
        </emma:interpretation>
      </emma:emma>
    </inkml:annotationXML>
    <inkml:traceGroup>
      <inkml:annotationXML>
        <emma:emma xmlns:emma="http://www.w3.org/2003/04/emma" version="1.0">
          <emma:interpretation id="{90208A2A-4A68-49FF-BDDD-BB0B243979A6}" emma:medium="tactile" emma:mode="ink">
            <msink:context xmlns:msink="http://schemas.microsoft.com/ink/2010/main" type="paragraph" rotatedBoundingBox="7581,15946 5404,15572 5557,14681 7734,1505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4847B69-7876-4BC6-B1E5-46AA93F6FC78}" emma:medium="tactile" emma:mode="ink">
              <msink:context xmlns:msink="http://schemas.microsoft.com/ink/2010/main" type="line" rotatedBoundingBox="7581,15946 5404,15572 5557,14681 7734,15056"/>
            </emma:interpretation>
          </emma:emma>
        </inkml:annotationXML>
        <inkml:traceGroup>
          <inkml:annotationXML>
            <emma:emma xmlns:emma="http://www.w3.org/2003/04/emma" version="1.0">
              <emma:interpretation id="{0BFAFAEC-A7A2-409D-8878-D4F0B6E4620B}" emma:medium="tactile" emma:mode="ink">
                <msink:context xmlns:msink="http://schemas.microsoft.com/ink/2010/main" type="inkWord" rotatedBoundingBox="7656,15511 7639,15508 7644,15483 7660,15486"/>
              </emma:interpretation>
              <emma:one-of disjunction-type="recognition" id="oneOf0">
                <emma:interpretation id="interp0" emma:lang="" emma:confidence="0">
                  <emma:literal>1</emma:literal>
                </emma:interpretation>
                <emma:interpretation id="interp1" emma:lang="" emma:confidence="0">
                  <emma:literal>l</emma:literal>
                </emma:interpretation>
                <emma:interpretation id="interp2" emma:lang="" emma:confidence="0">
                  <emma:literal>Ⅰ</emma:literal>
                </emma:interpretation>
                <emma:interpretation id="interp3" emma:lang="" emma:confidence="0">
                  <emma:literal>ㅣ</emma:literal>
                </emma:interpretation>
                <emma:interpretation id="interp4" emma:lang="" emma:confidence="0">
                  <emma:literal>'</emma:literal>
                </emma:interpretation>
              </emma:one-of>
            </emma:emma>
          </inkml:annotationXML>
          <inkml:trace contextRef="#ctx0" brushRef="#br0">2051 733 0,'0'-25'203</inkml:trace>
        </inkml:traceGroup>
        <inkml:traceGroup>
          <inkml:annotationXML>
            <emma:emma xmlns:emma="http://www.w3.org/2003/04/emma" version="1.0">
              <emma:interpretation id="{26D3C57F-1FDA-42C5-ABF6-E2B10BD96CD9}" emma:medium="tactile" emma:mode="ink">
                <msink:context xmlns:msink="http://schemas.microsoft.com/ink/2010/main" type="inkWord" rotatedBoundingBox="5981,15501 5588,15434 5713,14708 6106,14776"/>
              </emma:interpretation>
              <emma:one-of disjunction-type="recognition" id="oneOf1">
                <emma:interpretation id="interp5" emma:lang="" emma:confidence="1">
                  <emma:literal/>
                </emma:interpretation>
              </emma:one-of>
            </emma:emma>
          </inkml:annotationXML>
          <inkml:trace contextRef="#ctx0" brushRef="#br0" timeOffset="-1583.9991">513 0 0,'-25'0'47,"1"24"-47,-1 1 0,1-1 16,0 25-16,-1-25 15,-24 25 1,25-24-16,0-1 16,-1 1-16,1-1 15,-1 0-15,1 1 16,24-1-16,-25-24 16,25 25 77,-24-25-61,24 24-17,0 0 157,-24 1-47,24-1-109,-25-24-1,25 25-15,0-1 16,-24-24 0,24 25-16,0-1 93,-25-24-77,25 24-16,-24 1 31,24-1-15</inkml:trace>
        </inkml:traceGroup>
        <inkml:traceGroup>
          <inkml:annotationXML>
            <emma:emma xmlns:emma="http://www.w3.org/2003/04/emma" version="1.0">
              <emma:interpretation id="{4F8ADBF8-1F76-44BF-9B84-031FCEEFBB54}" emma:medium="tactile" emma:mode="ink">
                <msink:context xmlns:msink="http://schemas.microsoft.com/ink/2010/main" type="inkWord" rotatedBoundingBox="5886,15655 5404,15572 5520,14898 6001,14980"/>
              </emma:interpretation>
              <emma:one-of disjunction-type="recognition" id="oneOf2">
                <emma:interpretation id="interp6" emma:lang="" emma:confidence="0">
                  <emma:literal>7</emma:literal>
                </emma:interpretation>
                <emma:interpretation id="interp7" emma:lang="" emma:confidence="0">
                  <emma:literal>1</emma:literal>
                </emma:interpretation>
                <emma:interpretation id="interp8" emma:lang="" emma:confidence="0">
                  <emma:literal>0</emma:literal>
                </emma:interpretation>
                <emma:interpretation id="interp9" emma:lang="" emma:confidence="0">
                  <emma:literal>f</emma:literal>
                </emma:interpretation>
                <emma:interpretation id="interp10" emma:lang="" emma:confidence="0">
                  <emma:literal>i</emma:literal>
                </emma:interpretation>
              </emma:one-of>
            </emma:emma>
          </inkml:annotationXML>
          <inkml:trace contextRef="#ctx0" brushRef="#br0" timeOffset="-487.9949">-73 122 0,'24'24'78,"-24"1"-62,24-1-16,1 1 15,-1-1-15,-24 1 16,25 23-16,-1-23 16,-24-1-16,25 1 15,-25-1-15,24 0 16,0 1-16,-24-1 15,25 1-15,-25-1 16,24 1-16,-24-1 16,25 0-1,-25 1-15,0-1 16,24 1-16,-24-1 16,0 25-1,25-25-15,-25 1 16,0-1-1,0 1-15,24-25 16,-24 24 0,0-48 202</inkml:trace>
        </inkml:traceGroup>
      </inkml:traceGroup>
    </inkml:traceGroup>
  </inkml:traceGroup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00" units="cm"/>
          <inkml:channel name="Y" type="integer" min="-619" max="1301" units="cm"/>
          <inkml:channel name="T" type="integer" max="2.14748E9" units="dev"/>
        </inkml:traceFormat>
        <inkml:channelProperties>
          <inkml:channelProperty channel="X" name="resolution" value="50.16722" units="1/cm"/>
          <inkml:channelProperty channel="Y" name="resolution" value="57.14286" units="1/cm"/>
          <inkml:channelProperty channel="T" name="resolution" value="1" units="1/dev"/>
        </inkml:channelProperties>
      </inkml:inkSource>
      <inkml:timestamp xml:id="ts0" timeString="2020-09-13T00:33:12.636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 contextRef="#ctx0" brushRef="#br0">0 0 0,'26'0'125,"0"0"-110,1 0-15,-1 0 16,1 0-16,-1 0 16,1 0-1,-1 0 1,1 0-16,-1 0 15,1 0 1,-1 0 0,0 0 265,1 0-281,-1 0 16,1 0-1,-1 0 16,1 0 1,-1 0-17,1 0 1,-1 0 0,1 0-1,-1 0 1,1 0-16,-1 0 15,0 0 1,1 0 0,-1 0-1,1 0 17,-1 0 30,1 0-62,-1 0 16,1 0 15,-1 0 1781,1 0-1796,-1 0-16,0 0 31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00" units="cm"/>
          <inkml:channel name="Y" type="integer" min="-619" max="1301" units="cm"/>
          <inkml:channel name="T" type="integer" max="2.14748E9" units="dev"/>
        </inkml:traceFormat>
        <inkml:channelProperties>
          <inkml:channelProperty channel="X" name="resolution" value="50.16722" units="1/cm"/>
          <inkml:channelProperty channel="Y" name="resolution" value="57.14286" units="1/cm"/>
          <inkml:channelProperty channel="T" name="resolution" value="1" units="1/dev"/>
        </inkml:channelProperties>
      </inkml:inkSource>
      <inkml:timestamp xml:id="ts0" timeString="2020-09-16T07:10:11.233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 contextRef="#ctx0" brushRef="#br0">1229 1043 0,'0'-23'93,"-23"23"-46,0 0-31,0 0-16,0 0 16,0 0-1,-1 0-15,1 0 16,0 23-16,0-23 15,0 0-15,0 0 16,0 0-16,0 0 16,0 23-16,0-23 15,0 0-15,-1 0 16,1 0-16,0 0 16,0 23-16,0-23 0,-23 0 15,23 0 1,0 0-1,0 23-15,0-23 16,-1 0-16,1 0 16,0 0-16,0 0 15,0 23 1,0-23-16,0 0 31,0 0-15,0 0 31,0 23-16,0-23 110,-1 0-95,1 0-14,0-23-32,0 0 31,0 0-15,0 0-16,23-23 15,-23 23-15,0 23 16,23-23-16,-23 0 15,0-24-15,0 24 16,23 0-16,-24 0 16,24-23-16,-23 23 15,23 0-15,0 0 16,-23 0-16,23 0 16,-23-1-16,23 1 15,0 0-15,0 0 16,0 0-16,0 0 15,0 0-15,0 0 16,23 0-16,-23 0 16,23 0-16,-23-24 15,23 47-15,1-23 16,22 0-16,-23-23 16,0 46-16,23-23 15,-23 0-15,0 0 16,23 0-16,47-24 15,-70 47-15,46-23 16,-23 0-16,24 0 16,-24 23-16,-23-23 15,23 0-15,-23 0 16,0 23-16,0 0 16,0 0-1,1 0 1,-1 46-16,0-46 15,0 23-15,23 0 16,-23 23-16,0-22 16,0-1-16,0 0 15,0 0-15,1 0 16,-24 0-16,23 0 16,0 23-16,-23-23 15,23 0-15,-23 1 16,0-1-16,0 0 15,0 0-15,-23 23 16,0 0-16,0 0 16,-24 1-16,1-24 15,0 0-15,-23 23 16,-1-23-16,-45 23 16,23-46-16,22 46 15,24-46-15,0 23 16,23-23-16,0 0 15,0 0 48,23-23-47,0 0-16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00" units="cm"/>
          <inkml:channel name="Y" type="integer" min="-619" max="1301" units="cm"/>
          <inkml:channel name="T" type="integer" max="2.14748E9" units="dev"/>
        </inkml:traceFormat>
        <inkml:channelProperties>
          <inkml:channelProperty channel="X" name="resolution" value="50.16722" units="1/cm"/>
          <inkml:channelProperty channel="Y" name="resolution" value="57.14286" units="1/cm"/>
          <inkml:channelProperty channel="T" name="resolution" value="1" units="1/dev"/>
        </inkml:channelProperties>
      </inkml:inkSource>
      <inkml:timestamp xml:id="ts0" timeString="2020-09-16T07:10:12.249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 contextRef="#ctx0" brushRef="#br0">0 115 0,'23'0'31,"0"0"16,47 0-47,-1-23 16,46 0-16,-45 0 15,45 0-15,-46 23 16,-45-23-16,-1 23 16,0 0-16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00" units="cm"/>
          <inkml:channel name="Y" type="integer" min="-619" max="1301" units="cm"/>
          <inkml:channel name="T" type="integer" max="2.14748E9" units="dev"/>
        </inkml:traceFormat>
        <inkml:channelProperties>
          <inkml:channelProperty channel="X" name="resolution" value="50.16722" units="1/cm"/>
          <inkml:channelProperty channel="Y" name="resolution" value="57.14286" units="1/cm"/>
          <inkml:channelProperty channel="T" name="resolution" value="1" units="1/dev"/>
        </inkml:channelProperties>
      </inkml:inkSource>
      <inkml:timestamp xml:id="ts0" timeString="2020-09-16T07:10:18.461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 contextRef="#ctx0" brushRef="#br0">0 166 0,'23'0'15,"-23"23"32,23-23-31,0 0-16,0 0 15,0 0 1,0 0-16,0 0 16,0 0-16,0 0 15,1 0-15,-1 0 16,0 0-16,23 0 15,-23 0-15,0 0 16,0 0 0,0 0 31,0 0-32,0 0 1,1 0-16,-1 0 15,0 0-15,0-23 16,0 23-16,23 0 16,-23 0-16,0-23 15,0 23-15,0-23 16,1 23-16,-1 0 16,23 0-16,-23 0 15,0 0-15,0 0 16,0 0-16,0 0 15,0 0 64,0 0-64,-23-23 1,24 23-16,-1 0 15,0 0 1,0 0 0,0 0 15,0 0-31,0 0 31,0 0-31,0 0 16,0 0-16,24 0 15,-24 0-15,0 0 16,0 0-16,0 0 16,0 0-1,0 0 1,0 0 0,0 0-16,0 0 15,0 0 1,1 0-16,-1 0 15,0 0 1,0 0 0,0-24 31,0 24-47,0 0 15,0 0 1,0 0-1,0-23 1,0 23 0,1 0-1,-1 0-15,0 0 16,0-23-16,0 23 16,0 0-16,0 0 15,0 0-15,0 0 16,0 0-16,-23-23 31,23 23 32,1 0-32,-1 0-31,0 0 15,0 0 1,0 0-16,0 0 16,0 0 15,0 0-15,0 0-1,0 0 1,0 0 15,1 0-15,-1 0 15,0 0-15,0 0-16,0 0 15,0 0 1,0 0-16,0 0 15,0 0 1,0 0 0,0 0-1,1 0 17,-1 0-17,0 0 1,0 0-1,0 0 1,0 0 0,0 0 15,0 0 16,0 0-16,0 0-15,-23 23-1,23-23 1,1 0 31,-1 0 0,0 0-16,0 0-15,0 0-1,0 0-15,0 0 16,0 0-16,0 0 15,0 0 1,0 0 0,1 0-1,-1 0 1,0 0-16,0 0 16,0 0-1,0 0-15,0 0 16,0 0-1,0 0-15,0 0 16,-23-23-16,23 23 16,1 0-1,-1 0 95,0 0-1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00" units="cm"/>
          <inkml:channel name="Y" type="integer" min="-619" max="1301" units="cm"/>
          <inkml:channel name="T" type="integer" max="2.14748E9" units="dev"/>
        </inkml:traceFormat>
        <inkml:channelProperties>
          <inkml:channelProperty channel="X" name="resolution" value="50.16722" units="1/cm"/>
          <inkml:channelProperty channel="Y" name="resolution" value="57.14286" units="1/cm"/>
          <inkml:channelProperty channel="T" name="resolution" value="1" units="1/dev"/>
        </inkml:channelProperties>
      </inkml:inkSource>
      <inkml:timestamp xml:id="ts0" timeString="2020-09-16T07:10:20.658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 contextRef="#ctx0" brushRef="#br0">0 132 0,'46'-23'140,"23"23"-140,24-23 16,22 0-16,-22 0 16,-1 23-16,0 0 15,-45 0-15,-1 0 16,-23 0-16,0 0 16,0 0-16,0 0 15,0 0-15,0 0 16,0 0-16,0 0 15,1 0 1,-1 0-16,0 0 16,0 0-16,0-23 15,23 23-15,-23 0 16,0 0-16,0 0 16,0 0-16,1 0 15,-1 0-15,0 0 16,0 0-16,0 0 15,0 0-15,0 0 16,0 0 0,0 0-16,0 0 15,0 0-15,1 0 16,-1 0-16,0 0 16,0 0-16,0 0 15,0 0-15,0 0 16,0 0-16,0 0 15,23 0-15,-22 0 16,-1 0-16,0 23 16,0-23-16,0 0 15,0 0-15,0 0 16,0 23-16,0-23 16,0 0-16,0 0 15,1 23-15,-1-23 16,0 0-16,0 0 15,0 0-15,0 0 16,0 0-16,0 23 16,23-23-16,-23 0 15,24 0-15,-24 0 16,23 0-16,-23 0 16,0 0-16,23 0 15,-23 0-15,0 0 16,1 0-16,-1 0 15,0 0-15,0 0 16,0 0-16,0 0 16,0 0-16,0 0 15,0 0 1,0 0 46,0 0 17,1 0-48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00" units="cm"/>
          <inkml:channel name="Y" type="integer" min="-619" max="1301" units="cm"/>
          <inkml:channel name="T" type="integer" max="2.14748E9" units="dev"/>
        </inkml:traceFormat>
        <inkml:channelProperties>
          <inkml:channelProperty channel="X" name="resolution" value="50.16722" units="1/cm"/>
          <inkml:channelProperty channel="Y" name="resolution" value="57.14286" units="1/cm"/>
          <inkml:channelProperty channel="T" name="resolution" value="1" units="1/dev"/>
        </inkml:channelProperties>
      </inkml:inkSource>
      <inkml:timestamp xml:id="ts0" timeString="2020-09-13T00:33:20.710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 contextRef="#ctx0" brushRef="#br0">0 44 0,'27'0'94,"-1"0"-63,1 0-15,-1 0-1,1 0 1,-1 0-16,0 0 16,1 0-16,-1 0 15,1 0-15,-1 0 16,1 0-16,-1 0 15,1 0-15,-1 0 16,1 0-16,-1 0 16,1 0-16,-1 0 15,0 0 1,1-27 0,-1 27-1,1 0 1,-1 0 15,1 0-15,-1 0-16,1 0 15,-1 0 1,1 0-16,-1 0 16,0 0-1,1 0 1,-1 0 15,1 0-15,-1 0-1,1 0 17,-1 0-17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00" units="cm"/>
          <inkml:channel name="Y" type="integer" min="-619" max="1301" units="cm"/>
          <inkml:channel name="T" type="integer" max="2.14748E9" units="dev"/>
        </inkml:traceFormat>
        <inkml:channelProperties>
          <inkml:channelProperty channel="X" name="resolution" value="50.16722" units="1/cm"/>
          <inkml:channelProperty channel="Y" name="resolution" value="57.14286" units="1/cm"/>
          <inkml:channelProperty channel="T" name="resolution" value="1" units="1/dev"/>
        </inkml:channelProperties>
      </inkml:inkSource>
      <inkml:timestamp xml:id="ts0" timeString="2020-09-13T00:33:47.173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 contextRef="#ctx0" brushRef="#br0">0 63 0,'26'0'188,"1"0"-63,-1 0-110,1 0-15,-1 0 16,0 0-16,1 0 15,-1 0-15,1 0 16,-1 0-16,1 0 16,-1 0-1,1 0 1,-1 0-16,1 0 16,-1 0-1,1 0 32,-1 0-16,0 0-15,1 0 0,-1 0-1,1 0-15,-1 0 16,1 0-1,-1 0 17,1 0-17,-1 0 1,1 0 0,-1 0-1,-26-27 1,26 27-1,1 0 1,-1 0 0,1 0-16,-1 0 31,1 0-31,-1 0 16,1 0-1,-1 0 1,1 0-1,-1 0 1,1 0 0,-1 0-1,27 0 1,-27 0 0,1 0-1,-1 0-15,1 0 16,-1 0-1,1 0 1,-1 0 0,1 0-1,-1 0 17,0 0-17,1 0-15,-1 0 16,1 0-1,-1 0 1,1 0 15,-1 0 1,1 0-1,-1 0-16,1 0 17,-1 0-1,1 0 0,-1 0-15,0 0 15,1 0 0,-1 0 1,1 0-17,-1 0 1,1 0 15,-27 27 203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00" units="cm"/>
          <inkml:channel name="Y" type="integer" min="-619" max="1301" units="cm"/>
          <inkml:channel name="T" type="integer" max="2.14748E9" units="dev"/>
        </inkml:traceFormat>
        <inkml:channelProperties>
          <inkml:channelProperty channel="X" name="resolution" value="50.16722" units="1/cm"/>
          <inkml:channelProperty channel="Y" name="resolution" value="57.14286" units="1/cm"/>
          <inkml:channelProperty channel="T" name="resolution" value="1" units="1/dev"/>
        </inkml:channelProperties>
      </inkml:inkSource>
      <inkml:timestamp xml:id="ts0" timeString="2020-09-13T00:34:04.573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 contextRef="#ctx0" brushRef="#br0">269 705 0,'27'0'203,"-1"0"-187,1 0-16,-1 0 15,27 0-15,-26 0 16,-1 0-16,1 0 16,-1 0-1,0 0-15,1 0 0,-1 27 16,1-27-1,-1 0-15,1 0 16,-1 0-16,1 0 16,-1 0-16,1 0 15,-1 0-15,0 0 16,1 0 0,-1 0-1,1 0-15,-1 26 0,1-26 16,-1 0-1,1 0-15,-1 0 32,1 0-32,-1 0 15,-26 27 1,27-27-16,-1 0 16,0 0-1,1 0 1,-1 0-1,1 0-15,-1 0 47,1 0-15,-1 0-17,1 0 1,-1 26-16,1-26 0,-1 0 15,0 0 1,1 0 0,-1 0-16,1 0 15,-1 0-15,1 0 16,-1 0-16,1 0 16,-1 0-16,1 0 15,-1 0 1,1 0-1,-1 0 1,0 0 0,1 0-1,-1 0 1,1 0 0,-1 0-1,1 0-15,-1 0 31,-26-26 2594,0-1-2609,0 1-16,0-1 16,0 1-16,0-27 15,0 27-15,0-1 16,27 1 0,-27-1-1,0 1-15,0-1 16,0 1-16,0-1 0,0 1 937,0-1-937,0 1 16,0 0 0,0-1-16,0 1 15,26-1 1,-26 1-1,0-1 142,0 1-48,0-1-78,0 1-15,0-1 0,0 1 15,0 0-16,-26 26 392,-1 0-392,1 0-15,-1 0 16,1 0 15,-1 0-15,1 0 31,-1 0-32,1 0 1,0 0 0,-1 0-1,1 0-15,-1 0 16,1 0-16,-1 0 31,1 0-31,-1 0 16,1 0-16,-1 0 15,1 0 1,-1 0 0,1 0-1,0 0 1,-1 0-1,1 0 1,-1 0 0,1 0-16,-1 0 15,1 0 1,-1 0 15,1 0 0,-1 0-31,1 0 16,0 0-16,-1 0 16,1 0-1,-1 0-15,1 0 16,-1 0 0,1 0-16,-1 0 15,1 0 1,-1 0-1,1 0-15,-1 0 16,1 0 0,0 0-16,-1 0 15,1 0 1,-1 0 0,1 0-1,-1 0 1,1 0-1,-1 0 1,1 0-16,-1 0 16,1 0-1,0 0 1,-1 0-16,1 0 16,-1 0-1,1 0 16,-1 0-15,1 0 15,-1 0-15,-26 0 0,27 26-16,-1-26 15,1 0-15,0 26 16,-1-26-16,1 0 15,-1 0 1,1 27-16,-1-27 31,27 26 282,0 1-298,0-1 1,0 1 0,0-1-1,0 1-15,0-1 32,0 1-32,0-1 15,0 0-15,0 1 16,0-1-1,0 1-15,0-1 32,-26 1-32,26-1 15,0 1 1,0-1 0,0 1-1,0-1 157,0 1-156,0-1-1,0 0 17,26-26-17,-26 27-15,27-27 31,-1 0-15,1 0 0,-1 0-1,1 0 1,-1 0-16,0 0 16,1 0-1,-1 0-15,1-27 16,-1 27-1,1 0 1,-1 0 15,1 0-15,-1-26 0,1 26-1,-1 0 48,-26 26 62,-26 1-110,-1-27-15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00" units="cm"/>
          <inkml:channel name="Y" type="integer" min="-619" max="1301" units="cm"/>
          <inkml:channel name="T" type="integer" max="2.14748E9" units="dev"/>
        </inkml:traceFormat>
        <inkml:channelProperties>
          <inkml:channelProperty channel="X" name="resolution" value="50.16722" units="1/cm"/>
          <inkml:channelProperty channel="Y" name="resolution" value="57.14286" units="1/cm"/>
          <inkml:channelProperty channel="T" name="resolution" value="1" units="1/dev"/>
        </inkml:channelProperties>
      </inkml:inkSource>
      <inkml:timestamp xml:id="ts0" timeString="2020-09-13T00:34:26.128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 contextRef="#ctx0" brushRef="#br0">0 106 0,'26'0'219,"1"0"-188,-1 0-15,1 0-1,-1 0 1,1 0 0,-1 0-16,1 0 15,-1 0 1,1 0-16,-1 0 16,0 0-16,1 0 15,-1 0-15,1 0 16,-1 0-16,1 0 15,-1 0-15,1 0 16,-1 0-16,1 0 16,-1 0 15,1 0 0,-1 0-15,0 0-1,1 26 17,-1-26-17,1 0 1,-1 0 0,1 0-1,-1 0 1,1 0-1,-1 0 17,1 0-1,-1 0-15,0 0-1,1 0 1,-1 0-1,1 0 17,-1 0-17,1 0 1,-1 0 0,1 0-1,-1 0 1,1 0-1,-1 0 17,1 0-17,-1 0 1,0 0 0,1 0-16,-1 0 15,1 0 16,-1 0 1,1 0-17,-1 0 17,1 0-32,-1 0 15,1 0 1,-1 0-16,0 0 15,1 0-15,-1 0 32,1 0-17,-1 0 1,1 0 0,-1 0 46,-26-26-31,27 26-15,-1 0 0,-26-27-16,27 27 15,-27-26-15,26-1 16,-26 1 93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00" units="cm"/>
          <inkml:channel name="Y" type="integer" min="-619" max="1301" units="cm"/>
          <inkml:channel name="T" type="integer" max="2.14748E9" units="dev"/>
        </inkml:traceFormat>
        <inkml:channelProperties>
          <inkml:channelProperty channel="X" name="resolution" value="50.16722" units="1/cm"/>
          <inkml:channelProperty channel="Y" name="resolution" value="57.14286" units="1/cm"/>
          <inkml:channelProperty channel="T" name="resolution" value="1" units="1/dev"/>
        </inkml:channelProperties>
      </inkml:inkSource>
      <inkml:timestamp xml:id="ts0" timeString="2020-09-13T00:35:53.562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35C1A985-FEE3-4EC2-97BA-75D412F69526}" emma:medium="tactile" emma:mode="ink">
          <msink:context xmlns:msink="http://schemas.microsoft.com/ink/2010/main" type="inkDrawing" rotatedBoundingBox="1375,7432 1491,9495 1332,9504 1217,7441" shapeName="Other"/>
        </emma:interpretation>
      </emma:emma>
    </inkml:annotationXML>
    <inkml:trace contextRef="#ctx0" brushRef="#br0">112 0 0,'-27'0'234,"27"26"-187,-26 1-31,26-1-1,-27-26 1,27 27 0,0-1 15,-26-26-15,26 27 46,0-1 79,0 1-126,0-1 126,0 0-125,0 1 15,0-1-16,0 1 1,0-1 0,0 1-1,0-1 17,0 1-17,0-1 1,0 1-16,0-1 15,0 1 1,0-1 0,0 0-16,0 1 15,0-1 1,0 1 0,0-1-1,0 1 1,0-1-1,0 27 1,0-26 0,0-1-1,0 0 1,0 1 0,0-1-16,26-26 15,-26 27-15,0-1 16,0 1-1,0-1 1,0 1 0,0-1-1,0 1 1,0-1 0,0 1-1,0-1 16,0 0 1,0 1-1,0-1-15,0 1 15,0-1 0,0 1-15,0-1 15,27 1-15,-27-1-1,0 1 32,0-1-31,0 0-1,0 1 17,0-1-1,0 1 31,0-1-46,26 1 15,-26-1-15,0 1 15,0-1 16,0 1-16,0-1 0,0 1 16,27-27-47,-27 26 47,0 0 94,26-26-94,-26 27-32,0-1 1,0 1 46,0-1-15,27-26 16,-27 27-16,26-27 31,-26 26-78,0 1 94</inkml:trace>
  </inkml:traceGroup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8769" cy="4993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57" tIns="46179" rIns="92357" bIns="4617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96674" y="0"/>
            <a:ext cx="2978769" cy="4993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57" tIns="46179" rIns="92357" bIns="4617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9800" y="750888"/>
            <a:ext cx="4997450" cy="37496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8027" y="4750148"/>
            <a:ext cx="5500997" cy="45020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57" tIns="46179" rIns="92357" bIns="4617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389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500295"/>
            <a:ext cx="2978769" cy="500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57" tIns="46179" rIns="92357" bIns="4617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89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96674" y="9500295"/>
            <a:ext cx="2978769" cy="500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57" tIns="46179" rIns="92357" bIns="4617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5E23932D-FFFD-4CF7-B81E-784C8DF112E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880936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sz="1200" b="0" i="0" kern="1200" dirty="0" smtClean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+mn-cs"/>
              </a:rPr>
              <a:t>배열은 하나의 단일 변수에 여러 값을 저장합니다</a:t>
            </a:r>
            <a:r>
              <a:rPr kumimoji="1" lang="en-US" altLang="ko-KR" sz="1200" b="0" i="0" kern="1200" dirty="0" smtClean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23932D-FFFD-4CF7-B81E-784C8DF112E1}" type="slidenum">
              <a:rPr lang="en-US" altLang="ko-KR" smtClean="0"/>
              <a:pPr>
                <a:defRPr/>
              </a:pPr>
              <a:t>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643327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sz="1200" b="0" i="0" kern="1200" dirty="0" smtClean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+mn-cs"/>
              </a:rPr>
              <a:t>배열의 요소는 알파벳 또는 숫자 순서</a:t>
            </a:r>
            <a:r>
              <a:rPr kumimoji="1" lang="en-US" altLang="ko-KR" sz="1200" b="0" i="0" kern="1200" dirty="0" smtClean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+mn-cs"/>
              </a:rPr>
              <a:t>, </a:t>
            </a:r>
            <a:r>
              <a:rPr kumimoji="1" lang="ko-KR" altLang="en-US" sz="1200" b="0" i="0" kern="1200" dirty="0" smtClean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+mn-cs"/>
              </a:rPr>
              <a:t>내림차순 또는 오름차순으로 정렬 할 수 있습니다</a:t>
            </a:r>
            <a:r>
              <a:rPr kumimoji="1" lang="en-US" altLang="ko-KR" sz="1200" b="0" i="0" kern="1200" dirty="0" smtClean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23932D-FFFD-4CF7-B81E-784C8DF112E1}" type="slidenum">
              <a:rPr lang="en-US" altLang="ko-KR" smtClean="0"/>
              <a:pPr>
                <a:defRPr/>
              </a:pPr>
              <a:t>18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925775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sz="1200" b="1" i="0" kern="1200" dirty="0" smtClean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+mn-cs"/>
              </a:rPr>
              <a:t>배열의 차원은 요소를 선택하는 데 필요한 인덱스 수를 나타냅니다</a:t>
            </a:r>
            <a:r>
              <a:rPr kumimoji="1" lang="en-US" altLang="ko-KR" sz="1200" b="1" i="0" kern="1200" dirty="0" smtClean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+mn-cs"/>
              </a:rPr>
              <a:t>.</a:t>
            </a:r>
            <a:endParaRPr kumimoji="1" lang="ko-KR" altLang="en-US" sz="1200" b="0" i="0" kern="1200" dirty="0" smtClean="0"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+mn-cs"/>
            </a:endParaRPr>
          </a:p>
          <a:p>
            <a:r>
              <a:rPr kumimoji="1" lang="en-US" altLang="ko-KR" sz="1200" b="0" i="0" kern="1200" dirty="0" smtClean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+mn-cs"/>
              </a:rPr>
              <a:t>2 </a:t>
            </a:r>
            <a:r>
              <a:rPr kumimoji="1" lang="ko-KR" altLang="en-US" sz="1200" b="0" i="0" kern="1200" dirty="0" smtClean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+mn-cs"/>
              </a:rPr>
              <a:t>차원 배열의 경우 요소를 선택하려면 두 개의 인덱스가 필요합니다</a:t>
            </a:r>
            <a:r>
              <a:rPr kumimoji="1" lang="en-US" altLang="ko-KR" sz="1200" b="0" i="0" kern="1200" dirty="0" smtClean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+mn-cs"/>
              </a:rPr>
              <a:t>.</a:t>
            </a:r>
          </a:p>
          <a:p>
            <a:r>
              <a:rPr kumimoji="1" lang="en-US" altLang="ko-KR" sz="1200" b="0" i="0" kern="1200" dirty="0" smtClean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+mn-cs"/>
              </a:rPr>
              <a:t>3 </a:t>
            </a:r>
            <a:r>
              <a:rPr kumimoji="1" lang="ko-KR" altLang="en-US" sz="1200" b="0" i="0" kern="1200" dirty="0" smtClean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+mn-cs"/>
              </a:rPr>
              <a:t>차원 배열의 경우 요소를 선택하려면 </a:t>
            </a:r>
            <a:r>
              <a:rPr kumimoji="1" lang="en-US" altLang="ko-KR" sz="1200" b="0" i="0" kern="1200" dirty="0" smtClean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+mn-cs"/>
              </a:rPr>
              <a:t>3 </a:t>
            </a:r>
            <a:r>
              <a:rPr kumimoji="1" lang="ko-KR" altLang="en-US" sz="1200" b="0" i="0" kern="1200" dirty="0" smtClean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+mn-cs"/>
              </a:rPr>
              <a:t>개의 인덱스가 필요합니다</a:t>
            </a:r>
            <a:r>
              <a:rPr kumimoji="1" lang="en-US" altLang="ko-KR" sz="1200" b="0" i="0" kern="1200" dirty="0" smtClean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+mn-cs"/>
              </a:rPr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23932D-FFFD-4CF7-B81E-784C8DF112E1}" type="slidenum">
              <a:rPr lang="en-US" altLang="ko-KR" smtClean="0"/>
              <a:pPr>
                <a:defRPr/>
              </a:pPr>
              <a:t>19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3444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sz="1200" b="0" i="0" kern="1200" dirty="0" smtClean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+mn-cs"/>
              </a:rPr>
              <a:t>PHP</a:t>
            </a:r>
            <a:r>
              <a:rPr kumimoji="1" lang="ko-KR" altLang="en-US" sz="1200" b="0" i="0" kern="1200" dirty="0" smtClean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+mn-cs"/>
              </a:rPr>
              <a:t>에는 세 가지 유형의 배열이 있습니다</a:t>
            </a:r>
            <a:r>
              <a:rPr kumimoji="1" lang="en-US" altLang="ko-KR" sz="1200" b="0" i="0" kern="1200" dirty="0" smtClean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+mn-cs"/>
              </a:rPr>
              <a:t>.</a:t>
            </a:r>
          </a:p>
          <a:p>
            <a:r>
              <a:rPr kumimoji="1" lang="ko-KR" altLang="en-US" sz="1200" b="1" i="0" kern="1200" dirty="0" smtClean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+mn-cs"/>
              </a:rPr>
              <a:t>인덱스 배열</a:t>
            </a:r>
            <a:r>
              <a:rPr kumimoji="1" lang="ko-KR" altLang="en-US" sz="1200" b="0" i="0" kern="1200" dirty="0" smtClean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+mn-cs"/>
              </a:rPr>
              <a:t> </a:t>
            </a:r>
            <a:r>
              <a:rPr kumimoji="1" lang="en-US" altLang="ko-KR" sz="1200" b="0" i="0" kern="1200" dirty="0" smtClean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+mn-cs"/>
              </a:rPr>
              <a:t>-</a:t>
            </a:r>
            <a:r>
              <a:rPr kumimoji="1" lang="ko-KR" altLang="en-US" sz="1200" b="0" i="0" kern="1200" dirty="0" smtClean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+mn-cs"/>
              </a:rPr>
              <a:t>숫자 인덱스가 있는 배열 </a:t>
            </a:r>
            <a:r>
              <a:rPr kumimoji="1" lang="en-US" altLang="ko-KR" sz="1200" b="0" i="0" kern="1200" dirty="0" smtClean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+mn-cs"/>
              </a:rPr>
              <a:t>/ </a:t>
            </a:r>
            <a:r>
              <a:rPr kumimoji="1" lang="ko-KR" altLang="en-US" sz="1200" b="1" i="0" kern="1200" dirty="0" smtClean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+mn-cs"/>
              </a:rPr>
              <a:t>연관 배열</a:t>
            </a:r>
            <a:r>
              <a:rPr kumimoji="1" lang="ko-KR" altLang="en-US" sz="1200" b="0" i="0" kern="1200" dirty="0" smtClean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+mn-cs"/>
              </a:rPr>
              <a:t> </a:t>
            </a:r>
            <a:r>
              <a:rPr kumimoji="1" lang="en-US" altLang="ko-KR" sz="1200" b="0" i="0" kern="1200" dirty="0" smtClean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+mn-cs"/>
              </a:rPr>
              <a:t>-</a:t>
            </a:r>
            <a:r>
              <a:rPr kumimoji="1" lang="ko-KR" altLang="en-US" sz="1200" b="0" i="0" kern="1200" dirty="0" smtClean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+mn-cs"/>
              </a:rPr>
              <a:t>명명 된 키가 있는 배열 </a:t>
            </a:r>
            <a:r>
              <a:rPr kumimoji="1" lang="en-US" altLang="ko-KR" sz="1200" b="0" i="0" kern="1200" dirty="0" smtClean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+mn-cs"/>
              </a:rPr>
              <a:t>/ </a:t>
            </a:r>
            <a:r>
              <a:rPr kumimoji="1" lang="ko-KR" altLang="en-US" sz="1200" b="1" i="0" kern="1200" dirty="0" smtClean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+mn-cs"/>
              </a:rPr>
              <a:t>다차원 배열</a:t>
            </a:r>
            <a:r>
              <a:rPr kumimoji="1" lang="ko-KR" altLang="en-US" sz="1200" b="0" i="0" kern="1200" dirty="0" smtClean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+mn-cs"/>
              </a:rPr>
              <a:t> </a:t>
            </a:r>
            <a:r>
              <a:rPr kumimoji="1" lang="en-US" altLang="ko-KR" sz="1200" b="0" i="0" kern="1200" dirty="0" smtClean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+mn-cs"/>
              </a:rPr>
              <a:t>-</a:t>
            </a:r>
            <a:r>
              <a:rPr kumimoji="1" lang="ko-KR" altLang="en-US" sz="1200" b="0" i="0" kern="1200" dirty="0" smtClean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+mn-cs"/>
              </a:rPr>
              <a:t>하나 이상의 배열을 포함하는 배열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23932D-FFFD-4CF7-B81E-784C8DF112E1}" type="slidenum">
              <a:rPr lang="en-US" altLang="ko-KR" smtClean="0"/>
              <a:pPr>
                <a:defRPr/>
              </a:pPr>
              <a:t>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328482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Array : </a:t>
            </a:r>
            <a:r>
              <a:rPr kumimoji="1" lang="ko-KR" altLang="en-US" sz="1200" b="0" i="0" kern="1200" dirty="0" smtClean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+mn-cs"/>
              </a:rPr>
              <a:t>배열은 한 번에 둘 이상의 값을 보유 할 수 있는 특수 변수입니다</a:t>
            </a:r>
            <a:r>
              <a:rPr kumimoji="1" lang="en-US" altLang="ko-KR" sz="1200" b="0" i="0" kern="1200" dirty="0" smtClean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+mn-cs"/>
              </a:rPr>
              <a:t>. </a:t>
            </a:r>
            <a:r>
              <a:rPr kumimoji="1" lang="ko-KR" altLang="en-US" sz="1200" b="0" i="0" kern="1200" dirty="0" smtClean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+mn-cs"/>
              </a:rPr>
              <a:t>배열은 단일 이름으로 많은 값을 보유 할 수 있으며 색인 번호를 참조하여 값에 액세스 할 수 있습니다</a:t>
            </a:r>
            <a:r>
              <a:rPr kumimoji="1" lang="en-US" altLang="ko-KR" sz="1200" b="0" i="0" kern="1200" dirty="0" smtClean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+mn-cs"/>
              </a:rPr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23932D-FFFD-4CF7-B81E-784C8DF112E1}" type="slidenum">
              <a:rPr lang="en-US" altLang="ko-KR" smtClean="0"/>
              <a:pPr>
                <a:defRPr/>
              </a:pPr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65863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sz="1200" b="0" i="0" kern="1200" dirty="0" smtClean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+mn-cs"/>
              </a:rPr>
              <a:t>PHP </a:t>
            </a:r>
            <a:r>
              <a:rPr kumimoji="1" lang="ko-KR" altLang="en-US" sz="1200" b="0" i="0" kern="1200" dirty="0" smtClean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+mn-cs"/>
              </a:rPr>
              <a:t>인덱스 배열</a:t>
            </a:r>
          </a:p>
          <a:p>
            <a:r>
              <a:rPr kumimoji="1" lang="ko-KR" altLang="en-US" sz="1200" b="0" i="0" kern="1200" dirty="0" smtClean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+mn-cs"/>
              </a:rPr>
              <a:t>인덱스 배열을 만드는 방법에는 두 가지가 있습니다</a:t>
            </a:r>
            <a:r>
              <a:rPr kumimoji="1" lang="en-US" altLang="ko-KR" sz="1200" b="0" i="0" kern="1200" dirty="0" smtClean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+mn-cs"/>
              </a:rPr>
              <a:t>.</a:t>
            </a:r>
          </a:p>
          <a:p>
            <a:r>
              <a:rPr kumimoji="1" lang="ko-KR" altLang="en-US" sz="1200" b="0" i="0" kern="1200" dirty="0" smtClean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+mn-cs"/>
              </a:rPr>
              <a:t>인덱스는 다음과 같이 자동으로 할당 될 수 있습니다 </a:t>
            </a:r>
            <a:r>
              <a:rPr kumimoji="1" lang="en-US" altLang="ko-KR" sz="1200" b="0" i="0" kern="1200" dirty="0" smtClean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+mn-cs"/>
              </a:rPr>
              <a:t>(</a:t>
            </a:r>
            <a:r>
              <a:rPr kumimoji="1" lang="ko-KR" altLang="en-US" sz="1200" b="0" i="0" kern="1200" dirty="0" smtClean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+mn-cs"/>
              </a:rPr>
              <a:t>인덱스는 항상 </a:t>
            </a:r>
            <a:r>
              <a:rPr kumimoji="1" lang="en-US" altLang="ko-KR" sz="1200" b="0" i="0" kern="1200" dirty="0" smtClean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+mn-cs"/>
              </a:rPr>
              <a:t>0</a:t>
            </a:r>
            <a:r>
              <a:rPr kumimoji="1" lang="ko-KR" altLang="en-US" sz="1200" b="0" i="0" kern="1200" dirty="0" smtClean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+mn-cs"/>
              </a:rPr>
              <a:t>에서 시작</a:t>
            </a:r>
            <a:r>
              <a:rPr kumimoji="1" lang="en-US" altLang="ko-KR" sz="1200" b="0" i="0" kern="1200" dirty="0" smtClean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+mn-cs"/>
              </a:rPr>
              <a:t>).</a:t>
            </a:r>
            <a:endParaRPr kumimoji="1" lang="en-US" altLang="ko-KR" sz="1200" b="0" i="0" kern="1200" dirty="0"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23932D-FFFD-4CF7-B81E-784C8DF112E1}" type="slidenum">
              <a:rPr lang="en-US" altLang="ko-KR" smtClean="0"/>
              <a:pPr>
                <a:defRPr/>
              </a:pPr>
              <a:t>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761674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sz="1200" b="0" i="0" kern="1200" dirty="0" smtClean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+mn-cs"/>
              </a:rPr>
              <a:t>배열의 길이 얻기</a:t>
            </a:r>
            <a:r>
              <a:rPr kumimoji="1" lang="en-US" altLang="ko-KR" sz="1200" b="0" i="0" kern="1200" dirty="0" smtClean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+mn-cs"/>
              </a:rPr>
              <a:t>-count () </a:t>
            </a:r>
            <a:r>
              <a:rPr kumimoji="1" lang="ko-KR" altLang="en-US" sz="1200" b="0" i="0" kern="1200" dirty="0" smtClean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+mn-cs"/>
              </a:rPr>
              <a:t>함수</a:t>
            </a:r>
          </a:p>
          <a:p>
            <a:r>
              <a:rPr kumimoji="1" lang="ko-KR" altLang="en-US" sz="1200" b="0" i="0" kern="1200" dirty="0" smtClean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+mn-cs"/>
              </a:rPr>
              <a:t>이 </a:t>
            </a:r>
            <a:r>
              <a:rPr kumimoji="1" lang="en-US" altLang="ko-KR" sz="1200" b="0" i="0" kern="1200" dirty="0" smtClean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+mn-cs"/>
              </a:rPr>
              <a:t>count()</a:t>
            </a:r>
            <a:r>
              <a:rPr kumimoji="1" lang="ko-KR" altLang="en-US" sz="1200" b="0" i="0" kern="1200" dirty="0" smtClean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+mn-cs"/>
              </a:rPr>
              <a:t>함수는 배열의 길이 </a:t>
            </a:r>
            <a:r>
              <a:rPr kumimoji="1" lang="en-US" altLang="ko-KR" sz="1200" b="0" i="0" kern="1200" dirty="0" smtClean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+mn-cs"/>
              </a:rPr>
              <a:t>(</a:t>
            </a:r>
            <a:r>
              <a:rPr kumimoji="1" lang="ko-KR" altLang="en-US" sz="1200" b="0" i="0" kern="1200" dirty="0" smtClean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+mn-cs"/>
              </a:rPr>
              <a:t>요소 수</a:t>
            </a:r>
            <a:r>
              <a:rPr kumimoji="1" lang="en-US" altLang="ko-KR" sz="1200" b="0" i="0" kern="1200" dirty="0" smtClean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+mn-cs"/>
              </a:rPr>
              <a:t>)</a:t>
            </a:r>
            <a:r>
              <a:rPr kumimoji="1" lang="ko-KR" altLang="en-US" sz="1200" b="0" i="0" kern="1200" dirty="0" smtClean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+mn-cs"/>
              </a:rPr>
              <a:t>를 반환하는 데 사용됩니다</a:t>
            </a:r>
            <a:r>
              <a:rPr kumimoji="1" lang="en-US" altLang="ko-KR" sz="1200" b="0" i="0" kern="1200" dirty="0" smtClean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+mn-cs"/>
              </a:rPr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23932D-FFFD-4CF7-B81E-784C8DF112E1}" type="slidenum">
              <a:rPr lang="en-US" altLang="ko-KR" smtClean="0"/>
              <a:pPr>
                <a:defRPr/>
              </a:pPr>
              <a:t>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799211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Array : </a:t>
            </a:r>
            <a:r>
              <a:rPr kumimoji="1" lang="ko-KR" altLang="en-US" sz="1200" b="0" i="0" kern="1200" dirty="0" smtClean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+mn-cs"/>
              </a:rPr>
              <a:t>배열은 한 번에 둘 이상의 값을 보유 할 </a:t>
            </a:r>
            <a:r>
              <a:rPr kumimoji="1" lang="ko-KR" altLang="en-US" sz="1200" b="0" i="0" kern="1200" dirty="0" err="1" smtClean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+mn-cs"/>
              </a:rPr>
              <a:t>수있는</a:t>
            </a:r>
            <a:r>
              <a:rPr kumimoji="1" lang="ko-KR" altLang="en-US" sz="1200" b="0" i="0" kern="1200" dirty="0" smtClean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+mn-cs"/>
              </a:rPr>
              <a:t> 특수 변수입니다</a:t>
            </a:r>
            <a:r>
              <a:rPr kumimoji="1" lang="en-US" altLang="ko-KR" sz="1200" b="0" i="0" kern="1200" dirty="0" smtClean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+mn-cs"/>
              </a:rPr>
              <a:t>. </a:t>
            </a:r>
            <a:r>
              <a:rPr kumimoji="1" lang="ko-KR" altLang="en-US" sz="1200" b="0" i="0" kern="1200" dirty="0" smtClean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+mn-cs"/>
              </a:rPr>
              <a:t>배열은 단일 이름으로 많은 값을 보유 할 수 있으며 색인 번호를 참조하여 값에 액세스 할 수 있습니다</a:t>
            </a:r>
            <a:r>
              <a:rPr kumimoji="1" lang="en-US" altLang="ko-KR" sz="1200" b="0" i="0" kern="1200" dirty="0" smtClean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+mn-cs"/>
              </a:rPr>
              <a:t>.</a:t>
            </a:r>
          </a:p>
          <a:p>
            <a:r>
              <a:rPr lang="ko-KR" altLang="en-US" dirty="0" smtClean="0"/>
              <a:t/>
            </a:r>
            <a:br>
              <a:rPr lang="ko-KR" altLang="en-US" dirty="0" smtClean="0"/>
            </a:b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23932D-FFFD-4CF7-B81E-784C8DF112E1}" type="slidenum">
              <a:rPr lang="en-US" altLang="ko-KR" smtClean="0"/>
              <a:pPr>
                <a:defRPr/>
              </a:pPr>
              <a:t>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480097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sz="1200" b="0" i="0" kern="1200" dirty="0" smtClean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+mn-cs"/>
              </a:rPr>
              <a:t>연관 배열은 사용자가 할당 한 명명 된 키를 사용하는 배열입니다</a:t>
            </a:r>
            <a:r>
              <a:rPr kumimoji="1" lang="en-US" altLang="ko-KR" sz="1200" b="0" i="0" kern="1200" dirty="0" smtClean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23932D-FFFD-4CF7-B81E-784C8DF112E1}" type="slidenum">
              <a:rPr lang="en-US" altLang="ko-KR" smtClean="0"/>
              <a:pPr>
                <a:defRPr/>
              </a:pPr>
              <a:t>10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555374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sz="1200" b="0" i="0" kern="1200" dirty="0" smtClean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+mn-cs"/>
              </a:rPr>
              <a:t>연관 배열의 모든 값을 반복하고 인쇄하려면 다음과 같이 루프를 사용할 수 있습니다</a:t>
            </a:r>
            <a:r>
              <a:rPr kumimoji="1" lang="ko-KR" altLang="en-US" sz="1200" b="0" i="0" kern="1200" dirty="0" smtClean="0">
                <a:solidFill>
                  <a:srgbClr val="0000CC"/>
                </a:solidFill>
                <a:effectLst/>
                <a:latin typeface="굴림" pitchFamily="50" charset="-127"/>
                <a:ea typeface="굴림" pitchFamily="50" charset="-127"/>
                <a:cs typeface="+mn-cs"/>
              </a:rPr>
              <a:t> </a:t>
            </a:r>
            <a:r>
              <a:rPr lang="en-US" altLang="ko-KR" dirty="0" err="1" smtClean="0">
                <a:solidFill>
                  <a:srgbClr val="0000CC"/>
                </a:solidFill>
              </a:rPr>
              <a:t>foreach</a:t>
            </a:r>
            <a:r>
              <a:rPr kumimoji="1" lang="en-US" altLang="ko-KR" sz="1200" b="0" i="0" kern="1200" dirty="0" smtClean="0">
                <a:solidFill>
                  <a:srgbClr val="0000CC"/>
                </a:solidFill>
                <a:effectLst/>
                <a:latin typeface="굴림" pitchFamily="50" charset="-127"/>
                <a:ea typeface="굴림" pitchFamily="50" charset="-127"/>
                <a:cs typeface="+mn-cs"/>
              </a:rPr>
              <a:t>.</a:t>
            </a:r>
            <a:endParaRPr lang="ko-KR" altLang="en-US" dirty="0">
              <a:solidFill>
                <a:srgbClr val="0000CC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23932D-FFFD-4CF7-B81E-784C8DF112E1}" type="slidenum">
              <a:rPr lang="en-US" altLang="ko-KR" smtClean="0"/>
              <a:pPr>
                <a:defRPr/>
              </a:pPr>
              <a:t>13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627171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sz="1200" b="0" i="0" kern="1200" dirty="0" smtClean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+mn-cs"/>
              </a:rPr>
              <a:t>PHP-</a:t>
            </a:r>
            <a:r>
              <a:rPr kumimoji="1" lang="ko-KR" altLang="en-US" sz="1200" b="0" i="0" kern="1200" dirty="0" smtClean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+mn-cs"/>
              </a:rPr>
              <a:t>다차원 배열</a:t>
            </a:r>
          </a:p>
          <a:p>
            <a:r>
              <a:rPr kumimoji="1" lang="ko-KR" altLang="en-US" sz="1200" b="0" i="0" kern="1200" dirty="0" smtClean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+mn-cs"/>
              </a:rPr>
              <a:t>다차원 배열은 하나 이상의 배열을 포함하는 배열입니다</a:t>
            </a:r>
            <a:r>
              <a:rPr kumimoji="1" lang="en-US" altLang="ko-KR" sz="1200" b="0" i="0" kern="1200" dirty="0" smtClean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+mn-cs"/>
              </a:rPr>
              <a:t>.</a:t>
            </a:r>
          </a:p>
          <a:p>
            <a:r>
              <a:rPr kumimoji="1" lang="en-US" altLang="ko-KR" sz="1200" b="0" i="0" kern="1200" dirty="0" smtClean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+mn-cs"/>
              </a:rPr>
              <a:t>PHP</a:t>
            </a:r>
            <a:r>
              <a:rPr kumimoji="1" lang="ko-KR" altLang="en-US" sz="1200" b="0" i="0" kern="1200" dirty="0" smtClean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+mn-cs"/>
              </a:rPr>
              <a:t>는 </a:t>
            </a:r>
            <a:r>
              <a:rPr kumimoji="1" lang="en-US" altLang="ko-KR" sz="1200" b="0" i="0" kern="1200" dirty="0" smtClean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+mn-cs"/>
              </a:rPr>
              <a:t>2, 3, 4, 5 </a:t>
            </a:r>
            <a:r>
              <a:rPr kumimoji="1" lang="ko-KR" altLang="en-US" sz="1200" b="0" i="0" kern="1200" dirty="0" smtClean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+mn-cs"/>
              </a:rPr>
              <a:t>또는 그 이상의 수준 인 다차원 배열을 지원합니다</a:t>
            </a:r>
            <a:r>
              <a:rPr kumimoji="1" lang="en-US" altLang="ko-KR" sz="1200" b="0" i="0" kern="1200" dirty="0" smtClean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+mn-cs"/>
              </a:rPr>
              <a:t>. </a:t>
            </a:r>
            <a:r>
              <a:rPr kumimoji="1" lang="ko-KR" altLang="en-US" sz="1200" b="0" i="0" kern="1200" dirty="0" smtClean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+mn-cs"/>
              </a:rPr>
              <a:t>그러나 </a:t>
            </a:r>
            <a:r>
              <a:rPr kumimoji="1" lang="en-US" altLang="ko-KR" sz="1200" b="0" i="0" kern="1200" dirty="0" smtClean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+mn-cs"/>
              </a:rPr>
              <a:t>3 </a:t>
            </a:r>
            <a:r>
              <a:rPr kumimoji="1" lang="ko-KR" altLang="en-US" sz="1200" b="0" i="0" kern="1200" dirty="0" smtClean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+mn-cs"/>
              </a:rPr>
              <a:t>단계 이상의 </a:t>
            </a:r>
            <a:r>
              <a:rPr kumimoji="1" lang="ko-KR" altLang="en-US" sz="1200" b="0" i="0" kern="1200" dirty="0" err="1" smtClean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+mn-cs"/>
              </a:rPr>
              <a:t>어레이는</a:t>
            </a:r>
            <a:r>
              <a:rPr kumimoji="1" lang="ko-KR" altLang="en-US" sz="1200" b="0" i="0" kern="1200" dirty="0" smtClean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+mn-cs"/>
              </a:rPr>
              <a:t> 대부분의 사람들이 관리하기 어렵습니다</a:t>
            </a:r>
            <a:r>
              <a:rPr kumimoji="1" lang="en-US" altLang="ko-KR" sz="1200" b="0" i="0" kern="1200" dirty="0" smtClean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+mn-cs"/>
              </a:rPr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23932D-FFFD-4CF7-B81E-784C8DF112E1}" type="slidenum">
              <a:rPr lang="en-US" altLang="ko-KR" smtClean="0"/>
              <a:pPr>
                <a:defRPr/>
              </a:pPr>
              <a:t>17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772299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>
                <a:solidFill>
                  <a:srgbClr val="3333CC"/>
                </a:solidFill>
              </a:rPr>
              <a:t>Page </a:t>
            </a:r>
            <a:fld id="{A6F9FD78-F728-43E1-81EA-EF29135E1B1D}" type="slidenum">
              <a:rPr lang="en-US" altLang="ko-KR">
                <a:solidFill>
                  <a:srgbClr val="3333CC"/>
                </a:solidFill>
              </a:rPr>
              <a:pPr/>
              <a:t>‹#›</a:t>
            </a:fld>
            <a:endParaRPr lang="en-US" altLang="ko-KR">
              <a:solidFill>
                <a:srgbClr val="3333CC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>
                <a:solidFill>
                  <a:srgbClr val="3333CC"/>
                </a:solidFill>
              </a:rPr>
              <a:t>Page </a:t>
            </a:r>
            <a:fld id="{B9A414D9-AF33-456E-BE0B-B373B1BBE403}" type="slidenum">
              <a:rPr lang="en-US" altLang="ko-KR">
                <a:solidFill>
                  <a:srgbClr val="3333CC"/>
                </a:solidFill>
              </a:rPr>
              <a:pPr/>
              <a:t>‹#›</a:t>
            </a:fld>
            <a:endParaRPr lang="en-US" altLang="ko-KR">
              <a:solidFill>
                <a:srgbClr val="3333CC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>
                <a:solidFill>
                  <a:srgbClr val="3333CC"/>
                </a:solidFill>
              </a:rPr>
              <a:t>Page </a:t>
            </a:r>
            <a:fld id="{E33C774A-5C93-4BCB-983F-86ECDEBBE7FF}" type="slidenum">
              <a:rPr lang="en-US" altLang="ko-KR">
                <a:solidFill>
                  <a:srgbClr val="3333CC"/>
                </a:solidFill>
              </a:rPr>
              <a:pPr/>
              <a:t>‹#›</a:t>
            </a:fld>
            <a:endParaRPr lang="en-US" altLang="ko-KR">
              <a:solidFill>
                <a:srgbClr val="3333CC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 및 내용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7806691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>
                <a:solidFill>
                  <a:srgbClr val="3333CC"/>
                </a:solidFill>
              </a:rPr>
              <a:t>Page </a:t>
            </a:r>
            <a:fld id="{60A646FF-F248-4CA4-897C-51455FE2B46F}" type="slidenum">
              <a:rPr lang="en-US" altLang="ko-KR">
                <a:solidFill>
                  <a:srgbClr val="3333CC"/>
                </a:solidFill>
              </a:rPr>
              <a:pPr/>
              <a:t>‹#›</a:t>
            </a:fld>
            <a:endParaRPr lang="en-US" altLang="ko-KR">
              <a:solidFill>
                <a:srgbClr val="3333CC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>
                <a:solidFill>
                  <a:srgbClr val="3333CC"/>
                </a:solidFill>
              </a:rPr>
              <a:t>Page </a:t>
            </a:r>
            <a:fld id="{9A455613-B457-4A2C-B9E0-836A2AB5ED0C}" type="slidenum">
              <a:rPr lang="en-US" altLang="ko-KR">
                <a:solidFill>
                  <a:srgbClr val="3333CC"/>
                </a:solidFill>
              </a:rPr>
              <a:pPr/>
              <a:t>‹#›</a:t>
            </a:fld>
            <a:endParaRPr lang="en-US" altLang="ko-KR">
              <a:solidFill>
                <a:srgbClr val="3333CC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>
                <a:solidFill>
                  <a:srgbClr val="3333CC"/>
                </a:solidFill>
              </a:rPr>
              <a:t>Page </a:t>
            </a:r>
            <a:fld id="{C8B8ECD2-E2B4-4AE0-80DA-5DB65D6ED6C9}" type="slidenum">
              <a:rPr lang="en-US" altLang="ko-KR">
                <a:solidFill>
                  <a:srgbClr val="3333CC"/>
                </a:solidFill>
              </a:rPr>
              <a:pPr/>
              <a:t>‹#›</a:t>
            </a:fld>
            <a:endParaRPr lang="en-US" altLang="ko-KR">
              <a:solidFill>
                <a:srgbClr val="3333CC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>
                <a:solidFill>
                  <a:srgbClr val="3333CC"/>
                </a:solidFill>
              </a:rPr>
              <a:t>Page </a:t>
            </a:r>
            <a:fld id="{3420A616-EECD-4100-BE78-2654F3A9DAA6}" type="slidenum">
              <a:rPr lang="en-US" altLang="ko-KR">
                <a:solidFill>
                  <a:srgbClr val="3333CC"/>
                </a:solidFill>
              </a:rPr>
              <a:pPr/>
              <a:t>‹#›</a:t>
            </a:fld>
            <a:endParaRPr lang="en-US" altLang="ko-KR">
              <a:solidFill>
                <a:srgbClr val="3333CC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>
                <a:solidFill>
                  <a:srgbClr val="3333CC"/>
                </a:solidFill>
              </a:rPr>
              <a:t>Page </a:t>
            </a:r>
            <a:fld id="{E7E18F47-6DB7-4EA1-A27B-CA10DDBB5E7B}" type="slidenum">
              <a:rPr lang="en-US" altLang="ko-KR">
                <a:solidFill>
                  <a:srgbClr val="3333CC"/>
                </a:solidFill>
              </a:rPr>
              <a:pPr/>
              <a:t>‹#›</a:t>
            </a:fld>
            <a:endParaRPr lang="en-US" altLang="ko-KR">
              <a:solidFill>
                <a:srgbClr val="3333CC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dirty="0">
                <a:solidFill>
                  <a:srgbClr val="3333CC"/>
                </a:solidFill>
              </a:rPr>
              <a:t>Page </a:t>
            </a:r>
            <a:fld id="{B2E0AFF9-790E-4EDE-B53D-40F806A63927}" type="slidenum">
              <a:rPr lang="en-US" altLang="ko-KR">
                <a:solidFill>
                  <a:srgbClr val="3333CC"/>
                </a:solidFill>
              </a:rPr>
              <a:pPr/>
              <a:t>‹#›</a:t>
            </a:fld>
            <a:endParaRPr lang="en-US" altLang="ko-KR" dirty="0">
              <a:solidFill>
                <a:srgbClr val="3333CC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>
                <a:solidFill>
                  <a:srgbClr val="3333CC"/>
                </a:solidFill>
              </a:rPr>
              <a:t>Page </a:t>
            </a:r>
            <a:fld id="{6ECE3734-EE80-4503-8B84-20DBA518D8F8}" type="slidenum">
              <a:rPr lang="en-US" altLang="ko-KR">
                <a:solidFill>
                  <a:srgbClr val="3333CC"/>
                </a:solidFill>
              </a:rPr>
              <a:pPr/>
              <a:t>‹#›</a:t>
            </a:fld>
            <a:endParaRPr lang="en-US" altLang="ko-KR">
              <a:solidFill>
                <a:srgbClr val="3333CC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>
                <a:solidFill>
                  <a:srgbClr val="3333CC"/>
                </a:solidFill>
              </a:rPr>
              <a:t>Page </a:t>
            </a:r>
            <a:fld id="{F3CA6B02-A776-4C3A-BA76-19DD5D142D06}" type="slidenum">
              <a:rPr lang="en-US" altLang="ko-KR">
                <a:solidFill>
                  <a:srgbClr val="3333CC"/>
                </a:solidFill>
              </a:rPr>
              <a:pPr/>
              <a:t>‹#›</a:t>
            </a:fld>
            <a:endParaRPr lang="en-US" altLang="ko-KR">
              <a:solidFill>
                <a:srgbClr val="3333CC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6" name="Rectangle 1052"/>
          <p:cNvSpPr>
            <a:spLocks noChangeArrowheads="1"/>
          </p:cNvSpPr>
          <p:nvPr userDrawn="1"/>
        </p:nvSpPr>
        <p:spPr bwMode="auto">
          <a:xfrm>
            <a:off x="11113" y="6532563"/>
            <a:ext cx="9132887" cy="352425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ctr">
              <a:lnSpc>
                <a:spcPct val="140000"/>
              </a:lnSpc>
              <a:spcBef>
                <a:spcPct val="20000"/>
              </a:spcBef>
              <a:buClr>
                <a:srgbClr val="660066"/>
              </a:buClr>
              <a:buFont typeface="Wingdings" pitchFamily="2" charset="2"/>
              <a:buChar char="v"/>
            </a:pPr>
            <a:endParaRPr lang="ko-KR" altLang="en-US" sz="1600" b="1">
              <a:solidFill>
                <a:srgbClr val="000000"/>
              </a:solidFill>
              <a:ea typeface="굴림체" pitchFamily="49" charset="-127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164013" y="6584950"/>
            <a:ext cx="827087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fontAlgn="base">
              <a:lnSpc>
                <a:spcPct val="90000"/>
              </a:lnSpc>
              <a:spcBef>
                <a:spcPct val="0"/>
              </a:spcBef>
              <a:buClrTx/>
              <a:buFontTx/>
              <a:buNone/>
              <a:defRPr sz="1200" b="0">
                <a:solidFill>
                  <a:schemeClr val="accent2"/>
                </a:solidFill>
                <a:ea typeface="+mn-ea"/>
              </a:defRPr>
            </a:lvl1pPr>
          </a:lstStyle>
          <a:p>
            <a:r>
              <a:rPr lang="en-US" altLang="ko-KR">
                <a:solidFill>
                  <a:srgbClr val="3333CC"/>
                </a:solidFill>
              </a:rPr>
              <a:t>Page </a:t>
            </a:r>
            <a:fld id="{536181E3-E560-4B82-803C-8343431BE99D}" type="slidenum">
              <a:rPr lang="en-US" altLang="ko-KR">
                <a:solidFill>
                  <a:srgbClr val="3333CC"/>
                </a:solidFill>
              </a:rPr>
              <a:pPr/>
              <a:t>‹#›</a:t>
            </a:fld>
            <a:endParaRPr lang="en-US" altLang="ko-KR">
              <a:solidFill>
                <a:srgbClr val="3333CC"/>
              </a:solidFill>
            </a:endParaRPr>
          </a:p>
        </p:txBody>
      </p:sp>
      <p:sp>
        <p:nvSpPr>
          <p:cNvPr id="1034" name="Rectangle 10"/>
          <p:cNvSpPr>
            <a:spLocks noChangeArrowheads="1"/>
          </p:cNvSpPr>
          <p:nvPr userDrawn="1"/>
        </p:nvSpPr>
        <p:spPr bwMode="auto">
          <a:xfrm>
            <a:off x="0" y="0"/>
            <a:ext cx="9144000" cy="750888"/>
          </a:xfrm>
          <a:prstGeom prst="rect">
            <a:avLst/>
          </a:prstGeom>
          <a:gradFill rotWithShape="1">
            <a:gsLst>
              <a:gs pos="0">
                <a:srgbClr val="333399"/>
              </a:gs>
              <a:gs pos="100000">
                <a:srgbClr val="333399">
                  <a:gamma/>
                  <a:tint val="50980"/>
                  <a:invGamma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ctr">
              <a:lnSpc>
                <a:spcPct val="140000"/>
              </a:lnSpc>
              <a:spcBef>
                <a:spcPct val="20000"/>
              </a:spcBef>
              <a:buClr>
                <a:srgbClr val="660066"/>
              </a:buClr>
              <a:buFont typeface="Wingdings" pitchFamily="2" charset="2"/>
              <a:buChar char="v"/>
            </a:pPr>
            <a:endParaRPr lang="ko-KR" altLang="en-US" sz="1600" b="1">
              <a:solidFill>
                <a:srgbClr val="000000"/>
              </a:solidFill>
              <a:ea typeface="굴림체" pitchFamily="49" charset="-127"/>
            </a:endParaRPr>
          </a:p>
        </p:txBody>
      </p:sp>
      <p:sp>
        <p:nvSpPr>
          <p:cNvPr id="2081" name="Line 1057"/>
          <p:cNvSpPr>
            <a:spLocks noChangeShapeType="1"/>
          </p:cNvSpPr>
          <p:nvPr userDrawn="1"/>
        </p:nvSpPr>
        <p:spPr bwMode="auto">
          <a:xfrm>
            <a:off x="0" y="6524625"/>
            <a:ext cx="9144000" cy="0"/>
          </a:xfrm>
          <a:prstGeom prst="line">
            <a:avLst/>
          </a:prstGeom>
          <a:noFill/>
          <a:ln w="12700" cap="sq">
            <a:solidFill>
              <a:schemeClr val="bg2"/>
            </a:solidFill>
            <a:round/>
            <a:headEnd/>
            <a:tailEnd/>
          </a:ln>
          <a:effectLst/>
        </p:spPr>
        <p:txBody>
          <a:bodyPr lIns="36000" tIns="36000" rIns="36000" bIns="36000" anchor="ctr">
            <a:spAutoFit/>
          </a:bodyPr>
          <a:lstStyle/>
          <a:p>
            <a:pPr fontAlgn="ctr">
              <a:lnSpc>
                <a:spcPct val="140000"/>
              </a:lnSpc>
              <a:spcBef>
                <a:spcPct val="20000"/>
              </a:spcBef>
              <a:buClr>
                <a:srgbClr val="660066"/>
              </a:buClr>
              <a:buFont typeface="Wingdings" pitchFamily="2" charset="2"/>
              <a:buChar char="v"/>
            </a:pPr>
            <a:endParaRPr lang="ko-KR" altLang="en-US" sz="1600" b="1">
              <a:solidFill>
                <a:srgbClr val="000000"/>
              </a:solidFill>
              <a:ea typeface="굴림체" pitchFamily="49" charset="-127"/>
            </a:endParaRPr>
          </a:p>
        </p:txBody>
      </p:sp>
      <p:sp>
        <p:nvSpPr>
          <p:cNvPr id="2082" name="AutoShape 1058"/>
          <p:cNvSpPr>
            <a:spLocks noChangeArrowheads="1"/>
          </p:cNvSpPr>
          <p:nvPr userDrawn="1"/>
        </p:nvSpPr>
        <p:spPr bwMode="auto">
          <a:xfrm>
            <a:off x="6516688" y="476250"/>
            <a:ext cx="2627312" cy="538163"/>
          </a:xfrm>
          <a:prstGeom prst="roundRect">
            <a:avLst>
              <a:gd name="adj" fmla="val 29204"/>
            </a:avLst>
          </a:prstGeom>
          <a:solidFill>
            <a:schemeClr val="bg1"/>
          </a:solidFill>
          <a:ln w="12700">
            <a:noFill/>
            <a:round/>
            <a:headEnd/>
            <a:tailEnd/>
          </a:ln>
          <a:effectLst/>
        </p:spPr>
        <p:txBody>
          <a:bodyPr lIns="36000" tIns="36000" rIns="36000" bIns="36000" anchor="ctr">
            <a:spAutoFit/>
          </a:bodyPr>
          <a:lstStyle/>
          <a:p>
            <a:pPr fontAlgn="ctr">
              <a:lnSpc>
                <a:spcPct val="140000"/>
              </a:lnSpc>
              <a:spcBef>
                <a:spcPct val="20000"/>
              </a:spcBef>
              <a:buClr>
                <a:srgbClr val="660066"/>
              </a:buClr>
              <a:buFont typeface="Wingdings" pitchFamily="2" charset="2"/>
              <a:buChar char="v"/>
            </a:pPr>
            <a:endParaRPr lang="ko-KR" altLang="en-US" sz="1600" b="1">
              <a:solidFill>
                <a:srgbClr val="000000"/>
              </a:solidFill>
              <a:ea typeface="굴림체" pitchFamily="49" charset="-127"/>
            </a:endParaRPr>
          </a:p>
        </p:txBody>
      </p:sp>
      <p:sp>
        <p:nvSpPr>
          <p:cNvPr id="2083" name="Rectangle 1059"/>
          <p:cNvSpPr>
            <a:spLocks noChangeArrowheads="1"/>
          </p:cNvSpPr>
          <p:nvPr userDrawn="1"/>
        </p:nvSpPr>
        <p:spPr bwMode="auto">
          <a:xfrm>
            <a:off x="8316913" y="487363"/>
            <a:ext cx="827087" cy="2159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none" lIns="36000" tIns="36000" rIns="36000" bIns="36000" anchor="ctr">
            <a:spAutoFit/>
          </a:bodyPr>
          <a:lstStyle/>
          <a:p>
            <a:pPr fontAlgn="ctr">
              <a:lnSpc>
                <a:spcPct val="140000"/>
              </a:lnSpc>
              <a:spcBef>
                <a:spcPct val="20000"/>
              </a:spcBef>
              <a:buClr>
                <a:srgbClr val="660066"/>
              </a:buClr>
              <a:buFont typeface="Wingdings" pitchFamily="2" charset="2"/>
              <a:buChar char="v"/>
            </a:pPr>
            <a:endParaRPr lang="ko-KR" altLang="en-US" sz="1600" b="1">
              <a:solidFill>
                <a:srgbClr val="000000"/>
              </a:solidFill>
              <a:ea typeface="굴림체" pitchFamily="49" charset="-127"/>
            </a:endParaRPr>
          </a:p>
        </p:txBody>
      </p:sp>
      <p:sp>
        <p:nvSpPr>
          <p:cNvPr id="2086" name="Rectangle 1062"/>
          <p:cNvSpPr>
            <a:spLocks noChangeArrowheads="1"/>
          </p:cNvSpPr>
          <p:nvPr userDrawn="1"/>
        </p:nvSpPr>
        <p:spPr bwMode="auto">
          <a:xfrm>
            <a:off x="165100" y="173038"/>
            <a:ext cx="6135688" cy="463550"/>
          </a:xfrm>
          <a:prstGeom prst="rect">
            <a:avLst/>
          </a:prstGeom>
          <a:solidFill>
            <a:srgbClr val="A6C7EC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A6C7EC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fontAlgn="ctr">
              <a:lnSpc>
                <a:spcPct val="140000"/>
              </a:lnSpc>
              <a:spcBef>
                <a:spcPct val="20000"/>
              </a:spcBef>
              <a:buClr>
                <a:srgbClr val="660066"/>
              </a:buClr>
              <a:buFont typeface="Wingdings" pitchFamily="2" charset="2"/>
              <a:buChar char="v"/>
            </a:pPr>
            <a:endParaRPr lang="ko-KR" altLang="en-US" sz="1600" b="1">
              <a:solidFill>
                <a:srgbClr val="000000"/>
              </a:solidFill>
              <a:ea typeface="굴림체" pitchFamily="49" charset="-127"/>
            </a:endParaRPr>
          </a:p>
        </p:txBody>
      </p:sp>
      <p:pic>
        <p:nvPicPr>
          <p:cNvPr id="2087" name="Picture 1063" descr="PE01522_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46050" y="71438"/>
            <a:ext cx="536575" cy="619125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</p:sldLayoutIdLst>
  <p:hf hdr="0" ftr="0" dt="0"/>
  <p:txStyles>
    <p:titleStyle>
      <a:lvl1pPr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microsoft.com/office/2007/relationships/hdphoto" Target="../media/hdphoto1.wdp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emf"/><Relationship Id="rId3" Type="http://schemas.openxmlformats.org/officeDocument/2006/relationships/customXml" Target="../ink/ink19.xml"/><Relationship Id="rId7" Type="http://schemas.openxmlformats.org/officeDocument/2006/relationships/customXml" Target="../ink/ink20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emf"/><Relationship Id="rId10" Type="http://schemas.openxmlformats.org/officeDocument/2006/relationships/image" Target="../media/image29.emf"/><Relationship Id="rId9" Type="http://schemas.openxmlformats.org/officeDocument/2006/relationships/customXml" Target="../ink/ink21.xml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customXml" Target="../ink/ink24.xml"/><Relationship Id="rId3" Type="http://schemas.microsoft.com/office/2007/relationships/hdphoto" Target="../media/hdphoto2.wdp"/><Relationship Id="rId7" Type="http://schemas.openxmlformats.org/officeDocument/2006/relationships/customXml" Target="../ink/ink22.xml"/><Relationship Id="rId12" Type="http://schemas.openxmlformats.org/officeDocument/2006/relationships/image" Target="../media/image22.emf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11" Type="http://schemas.openxmlformats.org/officeDocument/2006/relationships/customXml" Target="../ink/ink23.xml"/><Relationship Id="rId5" Type="http://schemas.microsoft.com/office/2007/relationships/hdphoto" Target="../media/hdphoto3.wdp"/><Relationship Id="rId10" Type="http://schemas.openxmlformats.org/officeDocument/2006/relationships/image" Target="../media/image34.emf"/><Relationship Id="rId4" Type="http://schemas.openxmlformats.org/officeDocument/2006/relationships/image" Target="../media/image16.png"/><Relationship Id="rId14" Type="http://schemas.openxmlformats.org/officeDocument/2006/relationships/image" Target="../media/image33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customXml" Target="../ink/ink25.xml"/><Relationship Id="rId13" Type="http://schemas.openxmlformats.org/officeDocument/2006/relationships/image" Target="../media/image39.emf"/><Relationship Id="rId3" Type="http://schemas.openxmlformats.org/officeDocument/2006/relationships/image" Target="../media/image18.png"/><Relationship Id="rId7" Type="http://schemas.openxmlformats.org/officeDocument/2006/relationships/image" Target="../media/image20.png"/><Relationship Id="rId12" Type="http://schemas.openxmlformats.org/officeDocument/2006/relationships/customXml" Target="../ink/ink26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microsoft.com/office/2007/relationships/hdphoto" Target="../media/hdphoto5.wdp"/><Relationship Id="rId11" Type="http://schemas.openxmlformats.org/officeDocument/2006/relationships/image" Target="../media/image38.emf"/><Relationship Id="rId5" Type="http://schemas.openxmlformats.org/officeDocument/2006/relationships/image" Target="../media/image19.png"/><Relationship Id="rId4" Type="http://schemas.microsoft.com/office/2007/relationships/hdphoto" Target="../media/hdphoto4.wdp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ustomXml" Target="../ink/ink27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1.emf"/><Relationship Id="rId18" Type="http://schemas.openxmlformats.org/officeDocument/2006/relationships/customXml" Target="../ink/ink33.xml"/><Relationship Id="rId3" Type="http://schemas.openxmlformats.org/officeDocument/2006/relationships/image" Target="../media/image24.png"/><Relationship Id="rId21" Type="http://schemas.openxmlformats.org/officeDocument/2006/relationships/image" Target="../media/image37.emf"/><Relationship Id="rId12" Type="http://schemas.openxmlformats.org/officeDocument/2006/relationships/customXml" Target="../ink/ink30.xml"/><Relationship Id="rId17" Type="http://schemas.openxmlformats.org/officeDocument/2006/relationships/image" Target="../media/image35.emf"/><Relationship Id="rId2" Type="http://schemas.openxmlformats.org/officeDocument/2006/relationships/notesSlide" Target="../notesSlides/notesSlide10.xml"/><Relationship Id="rId16" Type="http://schemas.openxmlformats.org/officeDocument/2006/relationships/customXml" Target="../ink/ink32.xml"/><Relationship Id="rId20" Type="http://schemas.openxmlformats.org/officeDocument/2006/relationships/customXml" Target="../ink/ink34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8.xml"/><Relationship Id="rId11" Type="http://schemas.openxmlformats.org/officeDocument/2006/relationships/image" Target="../media/image291.emf"/><Relationship Id="rId5" Type="http://schemas.openxmlformats.org/officeDocument/2006/relationships/image" Target="../media/image26.png"/><Relationship Id="rId15" Type="http://schemas.openxmlformats.org/officeDocument/2006/relationships/image" Target="../media/image32.emf"/><Relationship Id="rId10" Type="http://schemas.openxmlformats.org/officeDocument/2006/relationships/customXml" Target="../ink/ink29.xml"/><Relationship Id="rId19" Type="http://schemas.openxmlformats.org/officeDocument/2006/relationships/image" Target="../media/image36.emf"/><Relationship Id="rId4" Type="http://schemas.openxmlformats.org/officeDocument/2006/relationships/image" Target="../media/image25.png"/><Relationship Id="rId9" Type="http://schemas.openxmlformats.org/officeDocument/2006/relationships/image" Target="../media/image280.emf"/><Relationship Id="rId14" Type="http://schemas.openxmlformats.org/officeDocument/2006/relationships/customXml" Target="../ink/ink31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0.emf"/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customXml" Target="../ink/ink35.xml"/><Relationship Id="rId10" Type="http://schemas.openxmlformats.org/officeDocument/2006/relationships/image" Target="../media/image30.png"/><Relationship Id="rId4" Type="http://schemas.openxmlformats.org/officeDocument/2006/relationships/image" Target="../media/image28.png"/><Relationship Id="rId9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www.w3schools.com/php/php_arrays.asp" TargetMode="External"/><Relationship Id="rId4" Type="http://schemas.openxmlformats.org/officeDocument/2006/relationships/hyperlink" Target="http://www.w3cschool.com/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7" Type="http://schemas.openxmlformats.org/officeDocument/2006/relationships/image" Target="../media/image50.emf"/><Relationship Id="rId2" Type="http://schemas.openxmlformats.org/officeDocument/2006/relationships/customXml" Target="../ink/ink36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7.xml"/><Relationship Id="rId5" Type="http://schemas.openxmlformats.org/officeDocument/2006/relationships/image" Target="../media/image49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image" Target="../media/image56.emf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4" Type="http://schemas.openxmlformats.org/officeDocument/2006/relationships/customXml" Target="../ink/ink38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41.png"/><Relationship Id="rId7" Type="http://schemas.openxmlformats.org/officeDocument/2006/relationships/image" Target="../media/image490.emf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4" Type="http://schemas.openxmlformats.org/officeDocument/2006/relationships/customXml" Target="../ink/ink39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customXml" Target="../ink/ink42.xml"/><Relationship Id="rId7" Type="http://schemas.openxmlformats.org/officeDocument/2006/relationships/image" Target="../media/image58.emf"/><Relationship Id="rId2" Type="http://schemas.openxmlformats.org/officeDocument/2006/relationships/customXml" Target="../ink/ink40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41.xml"/><Relationship Id="rId11" Type="http://schemas.openxmlformats.org/officeDocument/2006/relationships/image" Target="../media/image60.emf"/><Relationship Id="rId5" Type="http://schemas.openxmlformats.org/officeDocument/2006/relationships/image" Target="../media/image57.emf"/><Relationship Id="rId10" Type="http://schemas.openxmlformats.org/officeDocument/2006/relationships/customXml" Target="../ink/ink43.xml"/><Relationship Id="rId9" Type="http://schemas.openxmlformats.org/officeDocument/2006/relationships/image" Target="../media/image59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2.xml"/><Relationship Id="rId13" Type="http://schemas.openxmlformats.org/officeDocument/2006/relationships/image" Target="../media/image11.emf"/><Relationship Id="rId3" Type="http://schemas.openxmlformats.org/officeDocument/2006/relationships/image" Target="../media/image7.png"/><Relationship Id="rId7" Type="http://schemas.openxmlformats.org/officeDocument/2006/relationships/image" Target="../media/image8.emf"/><Relationship Id="rId12" Type="http://schemas.openxmlformats.org/officeDocument/2006/relationships/customXml" Target="../ink/ink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11" Type="http://schemas.openxmlformats.org/officeDocument/2006/relationships/image" Target="../media/image10.emf"/><Relationship Id="rId15" Type="http://schemas.openxmlformats.org/officeDocument/2006/relationships/image" Target="../media/image12.emf"/><Relationship Id="rId10" Type="http://schemas.openxmlformats.org/officeDocument/2006/relationships/customXml" Target="../ink/ink3.xml"/><Relationship Id="rId4" Type="http://schemas.openxmlformats.org/officeDocument/2006/relationships/customXml" Target="../ink/ink1.xml"/><Relationship Id="rId9" Type="http://schemas.openxmlformats.org/officeDocument/2006/relationships/image" Target="../media/image9.emf"/><Relationship Id="rId14" Type="http://schemas.openxmlformats.org/officeDocument/2006/relationships/customXml" Target="../ink/ink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jpe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3.jpeg"/><Relationship Id="rId4" Type="http://schemas.openxmlformats.org/officeDocument/2006/relationships/image" Target="../media/image52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4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7.xml"/><Relationship Id="rId3" Type="http://schemas.openxmlformats.org/officeDocument/2006/relationships/image" Target="../media/image8.png"/><Relationship Id="rId7" Type="http://schemas.openxmlformats.org/officeDocument/2006/relationships/image" Target="../media/image14.emf"/><Relationship Id="rId12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11" Type="http://schemas.openxmlformats.org/officeDocument/2006/relationships/image" Target="../media/image16.emf"/><Relationship Id="rId10" Type="http://schemas.openxmlformats.org/officeDocument/2006/relationships/customXml" Target="../ink/ink8.xml"/><Relationship Id="rId4" Type="http://schemas.openxmlformats.org/officeDocument/2006/relationships/customXml" Target="../ink/ink6.xml"/><Relationship Id="rId9" Type="http://schemas.openxmlformats.org/officeDocument/2006/relationships/image" Target="../media/image15.emf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6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2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jpe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jpe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jpe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7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jpe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10.xml"/><Relationship Id="rId13" Type="http://schemas.openxmlformats.org/officeDocument/2006/relationships/image" Target="../media/image17.emf"/><Relationship Id="rId3" Type="http://schemas.openxmlformats.org/officeDocument/2006/relationships/image" Target="../media/image10.png"/><Relationship Id="rId7" Type="http://schemas.openxmlformats.org/officeDocument/2006/relationships/image" Target="../media/image19.emf"/><Relationship Id="rId12" Type="http://schemas.openxmlformats.org/officeDocument/2006/relationships/customXml" Target="../ink/ink1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11" Type="http://schemas.openxmlformats.org/officeDocument/2006/relationships/image" Target="../media/image13.emf"/><Relationship Id="rId10" Type="http://schemas.openxmlformats.org/officeDocument/2006/relationships/customXml" Target="../ink/ink11.xml"/><Relationship Id="rId4" Type="http://schemas.openxmlformats.org/officeDocument/2006/relationships/customXml" Target="../ink/ink9.xml"/><Relationship Id="rId9" Type="http://schemas.openxmlformats.org/officeDocument/2006/relationships/image" Target="../media/image20.emf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w3schools.com/php/php_arrays.asp" TargetMode="Externa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jpe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7" Type="http://schemas.openxmlformats.org/officeDocument/2006/relationships/image" Target="../media/image22.emf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4.xml"/><Relationship Id="rId5" Type="http://schemas.openxmlformats.org/officeDocument/2006/relationships/image" Target="../media/image21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5.xml"/><Relationship Id="rId7" Type="http://schemas.openxmlformats.org/officeDocument/2006/relationships/customXml" Target="../ink/ink16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emf"/><Relationship Id="rId9" Type="http://schemas.openxmlformats.org/officeDocument/2006/relationships/image" Target="../media/image23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7" Type="http://schemas.openxmlformats.org/officeDocument/2006/relationships/image" Target="../media/image27.emf"/><Relationship Id="rId2" Type="http://schemas.openxmlformats.org/officeDocument/2006/relationships/customXml" Target="../ink/ink17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8.xml"/><Relationship Id="rId5" Type="http://schemas.openxmlformats.org/officeDocument/2006/relationships/image" Target="../media/image26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grpSp>
          <p:nvGrpSpPr>
            <p:cNvPr id="9" name="그룹 8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" name="그룹 9"/>
              <p:cNvGrpSpPr/>
              <p:nvPr/>
            </p:nvGrpSpPr>
            <p:grpSpPr>
              <a:xfrm>
                <a:off x="0" y="0"/>
                <a:ext cx="9144000" cy="6858000"/>
                <a:chOff x="0" y="0"/>
                <a:chExt cx="9144000" cy="6858000"/>
              </a:xfrm>
            </p:grpSpPr>
            <p:pic>
              <p:nvPicPr>
                <p:cNvPr id="2" name="Picture 2" descr="1226-2-1 copy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0"/>
                  <a:ext cx="9144000" cy="68580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3" name="Picture 12" descr="C:\Documents and Settings\샬라르\바탕 화면\아던트\[완료] KOEB\교육자료\bg.png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759779" y="1720057"/>
                  <a:ext cx="6384221" cy="468597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pic>
            <p:nvPicPr>
              <p:cNvPr id="4" name="Picture 2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sharpenSoften amount="-8000"/>
                        </a14:imgEffect>
                        <a14:imgEffect>
                          <a14:brightnessContrast bright="-5000" contrast="22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3385" y="352078"/>
                <a:ext cx="2238375" cy="628650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14" name="TextBox 20"/>
            <p:cNvSpPr txBox="1">
              <a:spLocks noChangeArrowheads="1"/>
            </p:cNvSpPr>
            <p:nvPr/>
          </p:nvSpPr>
          <p:spPr bwMode="auto">
            <a:xfrm>
              <a:off x="4303400" y="6074676"/>
              <a:ext cx="4392489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1400" b="1">
                  <a:solidFill>
                    <a:srgbClr val="000000"/>
                  </a:solidFill>
                  <a:latin typeface="Optima" pitchFamily="2" charset="2"/>
                  <a:ea typeface="맑은 고딕" pitchFamily="50" charset="-127"/>
                </a:defRPr>
              </a:lvl1pPr>
              <a:lvl2pPr marL="742950" indent="-285750" eaLnBrk="0" hangingPunct="0">
                <a:defRPr sz="1400" b="1">
                  <a:solidFill>
                    <a:srgbClr val="000000"/>
                  </a:solidFill>
                  <a:latin typeface="Optima" pitchFamily="2" charset="2"/>
                  <a:ea typeface="맑은 고딕" pitchFamily="50" charset="-127"/>
                </a:defRPr>
              </a:lvl2pPr>
              <a:lvl3pPr marL="1143000" indent="-228600" eaLnBrk="0" hangingPunct="0">
                <a:defRPr sz="1400" b="1">
                  <a:solidFill>
                    <a:srgbClr val="000000"/>
                  </a:solidFill>
                  <a:latin typeface="Optima" pitchFamily="2" charset="2"/>
                  <a:ea typeface="맑은 고딕" pitchFamily="50" charset="-127"/>
                </a:defRPr>
              </a:lvl3pPr>
              <a:lvl4pPr marL="1600200" indent="-228600" eaLnBrk="0" hangingPunct="0">
                <a:defRPr sz="1400" b="1">
                  <a:solidFill>
                    <a:srgbClr val="000000"/>
                  </a:solidFill>
                  <a:latin typeface="Optima" pitchFamily="2" charset="2"/>
                  <a:ea typeface="맑은 고딕" pitchFamily="50" charset="-127"/>
                </a:defRPr>
              </a:lvl4pPr>
              <a:lvl5pPr marL="2057400" indent="-228600" eaLnBrk="0" hangingPunct="0">
                <a:defRPr sz="1400" b="1">
                  <a:solidFill>
                    <a:srgbClr val="000000"/>
                  </a:solidFill>
                  <a:latin typeface="Optima" pitchFamily="2" charset="2"/>
                  <a:ea typeface="맑은 고딕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90000"/>
                <a:defRPr sz="1400" b="1">
                  <a:solidFill>
                    <a:srgbClr val="000000"/>
                  </a:solidFill>
                  <a:latin typeface="Optima" pitchFamily="2" charset="2"/>
                  <a:ea typeface="맑은 고딕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90000"/>
                <a:defRPr sz="1400" b="1">
                  <a:solidFill>
                    <a:srgbClr val="000000"/>
                  </a:solidFill>
                  <a:latin typeface="Optima" pitchFamily="2" charset="2"/>
                  <a:ea typeface="맑은 고딕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90000"/>
                <a:defRPr sz="1400" b="1">
                  <a:solidFill>
                    <a:srgbClr val="000000"/>
                  </a:solidFill>
                  <a:latin typeface="Optima" pitchFamily="2" charset="2"/>
                  <a:ea typeface="맑은 고딕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90000"/>
                <a:defRPr sz="1400" b="1">
                  <a:solidFill>
                    <a:srgbClr val="000000"/>
                  </a:solidFill>
                  <a:latin typeface="Optima" pitchFamily="2" charset="2"/>
                  <a:ea typeface="맑은 고딕" pitchFamily="50" charset="-127"/>
                </a:defRPr>
              </a:lvl9pPr>
            </a:lstStyle>
            <a:p>
              <a:pPr marL="292100" indent="-292100" algn="ctr" fontAlgn="ctr">
                <a:spcBef>
                  <a:spcPct val="10000"/>
                </a:spcBef>
                <a:buClr>
                  <a:srgbClr val="660066"/>
                </a:buClr>
                <a:buFont typeface="Wingdings" pitchFamily="2" charset="2"/>
                <a:buNone/>
                <a:tabLst>
                  <a:tab pos="292100" algn="l"/>
                  <a:tab pos="685800" algn="l"/>
                </a:tabLst>
              </a:pPr>
              <a:r>
                <a:rPr lang="ko-KR" altLang="en-US" sz="20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맑은 고딕" pitchFamily="50" charset="-127"/>
                </a:rPr>
                <a:t>컴퓨터공학과 유 갑상 교수</a:t>
              </a:r>
              <a:endParaRPr lang="en-US" altLang="ko-KR" sz="200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</a:endParaRPr>
            </a:p>
          </p:txBody>
        </p:sp>
      </p:grpSp>
      <p:sp>
        <p:nvSpPr>
          <p:cNvPr id="5" name="TextBox 19"/>
          <p:cNvSpPr txBox="1">
            <a:spLocks noChangeArrowheads="1"/>
          </p:cNvSpPr>
          <p:nvPr/>
        </p:nvSpPr>
        <p:spPr bwMode="auto">
          <a:xfrm>
            <a:off x="3851920" y="3212976"/>
            <a:ext cx="189905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400" b="1">
                <a:solidFill>
                  <a:srgbClr val="000000"/>
                </a:solidFill>
                <a:latin typeface="Optima" pitchFamily="2" charset="2"/>
                <a:ea typeface="맑은 고딕" pitchFamily="50" charset="-127"/>
              </a:defRPr>
            </a:lvl1pPr>
            <a:lvl2pPr marL="742950" indent="-285750" eaLnBrk="0" hangingPunct="0">
              <a:defRPr sz="1400" b="1">
                <a:solidFill>
                  <a:srgbClr val="000000"/>
                </a:solidFill>
                <a:latin typeface="Optima" pitchFamily="2" charset="2"/>
                <a:ea typeface="맑은 고딕" pitchFamily="50" charset="-127"/>
              </a:defRPr>
            </a:lvl2pPr>
            <a:lvl3pPr marL="1143000" indent="-228600" eaLnBrk="0" hangingPunct="0">
              <a:defRPr sz="1400" b="1">
                <a:solidFill>
                  <a:srgbClr val="000000"/>
                </a:solidFill>
                <a:latin typeface="Optima" pitchFamily="2" charset="2"/>
                <a:ea typeface="맑은 고딕" pitchFamily="50" charset="-127"/>
              </a:defRPr>
            </a:lvl3pPr>
            <a:lvl4pPr marL="1600200" indent="-228600" eaLnBrk="0" hangingPunct="0">
              <a:defRPr sz="1400" b="1">
                <a:solidFill>
                  <a:srgbClr val="000000"/>
                </a:solidFill>
                <a:latin typeface="Optima" pitchFamily="2" charset="2"/>
                <a:ea typeface="맑은 고딕" pitchFamily="50" charset="-127"/>
              </a:defRPr>
            </a:lvl4pPr>
            <a:lvl5pPr marL="2057400" indent="-228600" eaLnBrk="0" hangingPunct="0">
              <a:defRPr sz="1400" b="1">
                <a:solidFill>
                  <a:srgbClr val="000000"/>
                </a:solidFill>
                <a:latin typeface="Optima" pitchFamily="2" charset="2"/>
                <a:ea typeface="맑은 고딕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SzPct val="90000"/>
              <a:defRPr sz="1400" b="1">
                <a:solidFill>
                  <a:srgbClr val="000000"/>
                </a:solidFill>
                <a:latin typeface="Optima" pitchFamily="2" charset="2"/>
                <a:ea typeface="맑은 고딕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SzPct val="90000"/>
              <a:defRPr sz="1400" b="1">
                <a:solidFill>
                  <a:srgbClr val="000000"/>
                </a:solidFill>
                <a:latin typeface="Optima" pitchFamily="2" charset="2"/>
                <a:ea typeface="맑은 고딕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SzPct val="90000"/>
              <a:defRPr sz="1400" b="1">
                <a:solidFill>
                  <a:srgbClr val="000000"/>
                </a:solidFill>
                <a:latin typeface="Optima" pitchFamily="2" charset="2"/>
                <a:ea typeface="맑은 고딕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SzPct val="90000"/>
              <a:defRPr sz="1400" b="1">
                <a:solidFill>
                  <a:srgbClr val="000000"/>
                </a:solidFill>
                <a:latin typeface="Optima" pitchFamily="2" charset="2"/>
                <a:ea typeface="맑은 고딕" pitchFamily="50" charset="-127"/>
              </a:defRPr>
            </a:lvl9pPr>
          </a:lstStyle>
          <a:p>
            <a:pPr algn="ctr" eaLnBrk="1" hangingPunct="1"/>
            <a:r>
              <a:rPr lang="en-US" altLang="ko-KR" sz="1600" dirty="0" smtClean="0">
                <a:latin typeface="맑은 고딕" pitchFamily="50" charset="-127"/>
              </a:rPr>
              <a:t>2021</a:t>
            </a:r>
            <a:r>
              <a:rPr lang="ko-KR" altLang="en-US" sz="1600" dirty="0" smtClean="0">
                <a:latin typeface="맑은 고딕" pitchFamily="50" charset="-127"/>
              </a:rPr>
              <a:t>년 </a:t>
            </a:r>
            <a:r>
              <a:rPr lang="en-US" altLang="ko-KR" sz="1600" dirty="0" smtClean="0">
                <a:latin typeface="맑은 고딕" pitchFamily="50" charset="-127"/>
              </a:rPr>
              <a:t>9</a:t>
            </a:r>
            <a:r>
              <a:rPr lang="ko-KR" altLang="en-US" sz="1600" dirty="0" smtClean="0">
                <a:latin typeface="맑은 고딕" pitchFamily="50" charset="-127"/>
              </a:rPr>
              <a:t>월</a:t>
            </a:r>
            <a:endParaRPr lang="ko-KR" altLang="en-US" sz="1600" dirty="0">
              <a:latin typeface="맑은 고딕" pitchFamily="50" charset="-127"/>
            </a:endParaRPr>
          </a:p>
        </p:txBody>
      </p:sp>
      <p:sp>
        <p:nvSpPr>
          <p:cNvPr id="12" name="TextBox 20"/>
          <p:cNvSpPr txBox="1">
            <a:spLocks noChangeArrowheads="1"/>
          </p:cNvSpPr>
          <p:nvPr/>
        </p:nvSpPr>
        <p:spPr bwMode="auto">
          <a:xfrm>
            <a:off x="739004" y="1884757"/>
            <a:ext cx="712879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400" b="1">
                <a:solidFill>
                  <a:srgbClr val="000000"/>
                </a:solidFill>
                <a:latin typeface="Optima" pitchFamily="2" charset="2"/>
                <a:ea typeface="맑은 고딕" pitchFamily="50" charset="-127"/>
              </a:defRPr>
            </a:lvl1pPr>
            <a:lvl2pPr marL="742950" indent="-285750" eaLnBrk="0" hangingPunct="0">
              <a:defRPr sz="1400" b="1">
                <a:solidFill>
                  <a:srgbClr val="000000"/>
                </a:solidFill>
                <a:latin typeface="Optima" pitchFamily="2" charset="2"/>
                <a:ea typeface="맑은 고딕" pitchFamily="50" charset="-127"/>
              </a:defRPr>
            </a:lvl2pPr>
            <a:lvl3pPr marL="1143000" indent="-228600" eaLnBrk="0" hangingPunct="0">
              <a:defRPr sz="1400" b="1">
                <a:solidFill>
                  <a:srgbClr val="000000"/>
                </a:solidFill>
                <a:latin typeface="Optima" pitchFamily="2" charset="2"/>
                <a:ea typeface="맑은 고딕" pitchFamily="50" charset="-127"/>
              </a:defRPr>
            </a:lvl3pPr>
            <a:lvl4pPr marL="1600200" indent="-228600" eaLnBrk="0" hangingPunct="0">
              <a:defRPr sz="1400" b="1">
                <a:solidFill>
                  <a:srgbClr val="000000"/>
                </a:solidFill>
                <a:latin typeface="Optima" pitchFamily="2" charset="2"/>
                <a:ea typeface="맑은 고딕" pitchFamily="50" charset="-127"/>
              </a:defRPr>
            </a:lvl4pPr>
            <a:lvl5pPr marL="2057400" indent="-228600" eaLnBrk="0" hangingPunct="0">
              <a:defRPr sz="1400" b="1">
                <a:solidFill>
                  <a:srgbClr val="000000"/>
                </a:solidFill>
                <a:latin typeface="Optima" pitchFamily="2" charset="2"/>
                <a:ea typeface="맑은 고딕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SzPct val="90000"/>
              <a:defRPr sz="1400" b="1">
                <a:solidFill>
                  <a:srgbClr val="000000"/>
                </a:solidFill>
                <a:latin typeface="Optima" pitchFamily="2" charset="2"/>
                <a:ea typeface="맑은 고딕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SzPct val="90000"/>
              <a:defRPr sz="1400" b="1">
                <a:solidFill>
                  <a:srgbClr val="000000"/>
                </a:solidFill>
                <a:latin typeface="Optima" pitchFamily="2" charset="2"/>
                <a:ea typeface="맑은 고딕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SzPct val="90000"/>
              <a:defRPr sz="1400" b="1">
                <a:solidFill>
                  <a:srgbClr val="000000"/>
                </a:solidFill>
                <a:latin typeface="Optima" pitchFamily="2" charset="2"/>
                <a:ea typeface="맑은 고딕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SzPct val="90000"/>
              <a:defRPr sz="1400" b="1">
                <a:solidFill>
                  <a:srgbClr val="000000"/>
                </a:solidFill>
                <a:latin typeface="Optima" pitchFamily="2" charset="2"/>
                <a:ea typeface="맑은 고딕" pitchFamily="50" charset="-127"/>
              </a:defRPr>
            </a:lvl9pPr>
          </a:lstStyle>
          <a:p>
            <a:pPr marL="292100" indent="-292100" algn="ctr" fontAlgn="ctr">
              <a:spcBef>
                <a:spcPct val="10000"/>
              </a:spcBef>
              <a:buClr>
                <a:srgbClr val="660066"/>
              </a:buClr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2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</a:rPr>
              <a:t>(4</a:t>
            </a:r>
            <a:r>
              <a:rPr lang="ko-KR" altLang="en-US" sz="2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</a:rPr>
              <a:t>주차 </a:t>
            </a:r>
            <a:r>
              <a:rPr lang="en-US" altLang="ko-KR" sz="2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</a:rPr>
              <a:t>: </a:t>
            </a:r>
            <a:r>
              <a:rPr lang="ko-KR" altLang="en-US" sz="2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</a:rPr>
              <a:t>배열</a:t>
            </a:r>
            <a:r>
              <a:rPr lang="en-US" altLang="ko-KR" sz="2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</a:rPr>
              <a:t>_array)</a:t>
            </a:r>
            <a:endParaRPr lang="en-US" altLang="ko-KR" sz="2800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</a:endParaRPr>
          </a:p>
        </p:txBody>
      </p:sp>
      <p:sp>
        <p:nvSpPr>
          <p:cNvPr id="13" name="TextBox 20"/>
          <p:cNvSpPr txBox="1">
            <a:spLocks noChangeArrowheads="1"/>
          </p:cNvSpPr>
          <p:nvPr/>
        </p:nvSpPr>
        <p:spPr bwMode="auto">
          <a:xfrm>
            <a:off x="739004" y="1328134"/>
            <a:ext cx="712879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400" b="1">
                <a:solidFill>
                  <a:srgbClr val="000000"/>
                </a:solidFill>
                <a:latin typeface="Optima" pitchFamily="2" charset="2"/>
                <a:ea typeface="맑은 고딕" pitchFamily="50" charset="-127"/>
              </a:defRPr>
            </a:lvl1pPr>
            <a:lvl2pPr marL="742950" indent="-285750" eaLnBrk="0" hangingPunct="0">
              <a:defRPr sz="1400" b="1">
                <a:solidFill>
                  <a:srgbClr val="000000"/>
                </a:solidFill>
                <a:latin typeface="Optima" pitchFamily="2" charset="2"/>
                <a:ea typeface="맑은 고딕" pitchFamily="50" charset="-127"/>
              </a:defRPr>
            </a:lvl2pPr>
            <a:lvl3pPr marL="1143000" indent="-228600" eaLnBrk="0" hangingPunct="0">
              <a:defRPr sz="1400" b="1">
                <a:solidFill>
                  <a:srgbClr val="000000"/>
                </a:solidFill>
                <a:latin typeface="Optima" pitchFamily="2" charset="2"/>
                <a:ea typeface="맑은 고딕" pitchFamily="50" charset="-127"/>
              </a:defRPr>
            </a:lvl3pPr>
            <a:lvl4pPr marL="1600200" indent="-228600" eaLnBrk="0" hangingPunct="0">
              <a:defRPr sz="1400" b="1">
                <a:solidFill>
                  <a:srgbClr val="000000"/>
                </a:solidFill>
                <a:latin typeface="Optima" pitchFamily="2" charset="2"/>
                <a:ea typeface="맑은 고딕" pitchFamily="50" charset="-127"/>
              </a:defRPr>
            </a:lvl4pPr>
            <a:lvl5pPr marL="2057400" indent="-228600" eaLnBrk="0" hangingPunct="0">
              <a:defRPr sz="1400" b="1">
                <a:solidFill>
                  <a:srgbClr val="000000"/>
                </a:solidFill>
                <a:latin typeface="Optima" pitchFamily="2" charset="2"/>
                <a:ea typeface="맑은 고딕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SzPct val="90000"/>
              <a:defRPr sz="1400" b="1">
                <a:solidFill>
                  <a:srgbClr val="000000"/>
                </a:solidFill>
                <a:latin typeface="Optima" pitchFamily="2" charset="2"/>
                <a:ea typeface="맑은 고딕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SzPct val="90000"/>
              <a:defRPr sz="1400" b="1">
                <a:solidFill>
                  <a:srgbClr val="000000"/>
                </a:solidFill>
                <a:latin typeface="Optima" pitchFamily="2" charset="2"/>
                <a:ea typeface="맑은 고딕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SzPct val="90000"/>
              <a:defRPr sz="1400" b="1">
                <a:solidFill>
                  <a:srgbClr val="000000"/>
                </a:solidFill>
                <a:latin typeface="Optima" pitchFamily="2" charset="2"/>
                <a:ea typeface="맑은 고딕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SzPct val="90000"/>
              <a:defRPr sz="1400" b="1">
                <a:solidFill>
                  <a:srgbClr val="000000"/>
                </a:solidFill>
                <a:latin typeface="Optima" pitchFamily="2" charset="2"/>
                <a:ea typeface="맑은 고딕" pitchFamily="50" charset="-127"/>
              </a:defRPr>
            </a:lvl9pPr>
          </a:lstStyle>
          <a:p>
            <a:pPr marL="292100" indent="-292100" algn="ctr" fontAlgn="ctr">
              <a:spcBef>
                <a:spcPct val="10000"/>
              </a:spcBef>
              <a:buClr>
                <a:srgbClr val="660066"/>
              </a:buClr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ko-KR" altLang="en-US" sz="2800" dirty="0" err="1" smtClean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</a:rPr>
              <a:t>웹서버</a:t>
            </a:r>
            <a:r>
              <a:rPr lang="ko-KR" altLang="en-US" sz="28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</a:rPr>
              <a:t> 구축 프로그래밍</a:t>
            </a:r>
            <a:endParaRPr lang="en-US" altLang="ko-KR" sz="2800" dirty="0"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68350789"/>
      </p:ext>
    </p:extLst>
  </p:cSld>
  <p:clrMapOvr>
    <a:masterClrMapping/>
  </p:clrMapOvr>
  <p:transition advTm="193195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3333CC"/>
                </a:solidFill>
              </a:rPr>
              <a:t>Page </a:t>
            </a:r>
            <a:fld id="{B2E0AFF9-790E-4EDE-B53D-40F806A63927}" type="slidenum">
              <a:rPr lang="en-US" altLang="ko-KR" smtClean="0">
                <a:solidFill>
                  <a:srgbClr val="3333CC"/>
                </a:solidFill>
              </a:rPr>
              <a:pPr/>
              <a:t>10</a:t>
            </a:fld>
            <a:endParaRPr lang="en-US" altLang="ko-KR" dirty="0">
              <a:solidFill>
                <a:srgbClr val="3333CC"/>
              </a:solidFill>
            </a:endParaRPr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815975" y="163513"/>
            <a:ext cx="4548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ko-KR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연관배열</a:t>
            </a:r>
            <a:endParaRPr lang="ko-KR" alt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554994" y="915461"/>
            <a:ext cx="6124549" cy="374586"/>
            <a:chOff x="393848" y="1050245"/>
            <a:chExt cx="6124549" cy="374586"/>
          </a:xfrm>
        </p:grpSpPr>
        <p:grpSp>
          <p:nvGrpSpPr>
            <p:cNvPr id="8" name="Group 13"/>
            <p:cNvGrpSpPr>
              <a:grpSpLocks/>
            </p:cNvGrpSpPr>
            <p:nvPr/>
          </p:nvGrpSpPr>
          <p:grpSpPr bwMode="auto">
            <a:xfrm>
              <a:off x="395536" y="1054740"/>
              <a:ext cx="6097223" cy="370091"/>
              <a:chOff x="129" y="640"/>
              <a:chExt cx="8638" cy="295"/>
            </a:xfrm>
          </p:grpSpPr>
          <p:sp>
            <p:nvSpPr>
              <p:cNvPr id="10" name="Rectangle 14"/>
              <p:cNvSpPr>
                <a:spLocks noChangeArrowheads="1"/>
              </p:cNvSpPr>
              <p:nvPr/>
            </p:nvSpPr>
            <p:spPr bwMode="auto">
              <a:xfrm>
                <a:off x="129" y="652"/>
                <a:ext cx="8638" cy="274"/>
              </a:xfrm>
              <a:prstGeom prst="rect">
                <a:avLst/>
              </a:prstGeom>
              <a:gradFill rotWithShape="1">
                <a:gsLst>
                  <a:gs pos="0">
                    <a:srgbClr val="0070C0"/>
                  </a:gs>
                  <a:gs pos="40000">
                    <a:srgbClr val="CCFFFF"/>
                  </a:gs>
                  <a:gs pos="97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>
                  <a:solidFill>
                    <a:schemeClr val="bg1"/>
                  </a:solidFill>
                  <a:latin typeface="굴림" pitchFamily="50" charset="-127"/>
                  <a:ea typeface="굴림" pitchFamily="50" charset="-127"/>
                </a:endParaRPr>
              </a:p>
            </p:txBody>
          </p:sp>
          <p:sp>
            <p:nvSpPr>
              <p:cNvPr id="11" name="Rectangle 15"/>
              <p:cNvSpPr>
                <a:spLocks noChangeArrowheads="1"/>
              </p:cNvSpPr>
              <p:nvPr/>
            </p:nvSpPr>
            <p:spPr bwMode="auto">
              <a:xfrm>
                <a:off x="129" y="640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2" name="Rectangle 16"/>
              <p:cNvSpPr>
                <a:spLocks noChangeArrowheads="1"/>
              </p:cNvSpPr>
              <p:nvPr/>
            </p:nvSpPr>
            <p:spPr bwMode="auto">
              <a:xfrm>
                <a:off x="129" y="924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9" name="Text Box 19"/>
            <p:cNvSpPr txBox="1">
              <a:spLocks noChangeArrowheads="1"/>
            </p:cNvSpPr>
            <p:nvPr/>
          </p:nvSpPr>
          <p:spPr bwMode="auto">
            <a:xfrm>
              <a:off x="393848" y="1050245"/>
              <a:ext cx="612454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000066"/>
              </a:outerShdw>
            </a:effectLst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pc="100" dirty="0" smtClean="0">
                  <a:solidFill>
                    <a:schemeClr val="bg1"/>
                  </a:solidFill>
                  <a:latin typeface="HY헤드라인M" pitchFamily="18" charset="-127"/>
                  <a:ea typeface="HY헤드라인M" pitchFamily="18" charset="-127"/>
                </a:rPr>
                <a:t>1.  </a:t>
              </a:r>
              <a:r>
                <a:rPr lang="ko-KR" altLang="en-US" spc="100" dirty="0" smtClean="0">
                  <a:solidFill>
                    <a:schemeClr val="bg1"/>
                  </a:solidFill>
                  <a:latin typeface="HY헤드라인M" pitchFamily="18" charset="-127"/>
                  <a:ea typeface="HY헤드라인M" pitchFamily="18" charset="-127"/>
                </a:rPr>
                <a:t>연관배열</a:t>
              </a:r>
              <a:r>
                <a:rPr lang="en-US" altLang="ko-KR" spc="100" dirty="0" smtClean="0">
                  <a:solidFill>
                    <a:schemeClr val="bg1"/>
                  </a:solidFill>
                  <a:latin typeface="HY헤드라인M" pitchFamily="18" charset="-127"/>
                  <a:ea typeface="HY헤드라인M" pitchFamily="18" charset="-127"/>
                </a:rPr>
                <a:t>(associative array)</a:t>
              </a:r>
              <a:endParaRPr lang="en-US" altLang="ko-KR" spc="1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13" name="모서리가 둥근 직사각형 12"/>
          <p:cNvSpPr/>
          <p:nvPr/>
        </p:nvSpPr>
        <p:spPr bwMode="auto">
          <a:xfrm>
            <a:off x="539552" y="1574283"/>
            <a:ext cx="7926472" cy="897683"/>
          </a:xfrm>
          <a:prstGeom prst="roundRect">
            <a:avLst/>
          </a:prstGeom>
          <a:solidFill>
            <a:srgbClr val="FFFF00">
              <a:alpha val="23000"/>
            </a:srgbClr>
          </a:solidFill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1)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배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열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인덱스에 숫자 뿐만 아니라 문자를 사용할 수 있는 배열 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2)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배열선언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$</a:t>
            </a: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arr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= </a:t>
            </a:r>
            <a:r>
              <a:rPr lang="en-US" altLang="ko-KR" sz="16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array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($key =&gt; $value);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54994" y="2708920"/>
            <a:ext cx="992670" cy="276999"/>
          </a:xfrm>
          <a:prstGeom prst="rect">
            <a:avLst/>
          </a:prstGeom>
          <a:solidFill>
            <a:srgbClr val="99FFC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/>
              <a:t>coffee</a:t>
            </a:r>
            <a:endParaRPr lang="en-US" altLang="ko-KR" sz="1200" b="1" dirty="0"/>
          </a:p>
        </p:txBody>
      </p:sp>
      <p:sp>
        <p:nvSpPr>
          <p:cNvPr id="6" name="직사각형 5"/>
          <p:cNvSpPr/>
          <p:nvPr/>
        </p:nvSpPr>
        <p:spPr bwMode="auto">
          <a:xfrm>
            <a:off x="554994" y="2985919"/>
            <a:ext cx="7761422" cy="310737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292100" marR="0" indent="-292100" algn="l" defTabSz="914400" rtl="0" eaLnBrk="1" fontAlgn="ctr" latinLnBrk="1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Tx/>
              <a:buFont typeface="Wingdings" pitchFamily="2" charset="2"/>
              <a:buChar char="v"/>
              <a:tabLst>
                <a:tab pos="292100" algn="l"/>
                <a:tab pos="685800" algn="l"/>
              </a:tabLst>
            </a:pPr>
            <a:endParaRPr kumimoji="1" lang="ko-KR" alt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  <a:ea typeface="굴림체" pitchFamily="49" charset="-127"/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4355541"/>
              </p:ext>
            </p:extLst>
          </p:nvPr>
        </p:nvGraphicFramePr>
        <p:xfrm>
          <a:off x="721435" y="3140968"/>
          <a:ext cx="313048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82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HY견고딕" pitchFamily="18" charset="-127"/>
                          <a:ea typeface="HY견고딕" pitchFamily="18" charset="-127"/>
                        </a:rPr>
                        <a:t>제품명</a:t>
                      </a:r>
                      <a:endParaRPr lang="ko-KR" altLang="en-US" sz="14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HY견고딕" pitchFamily="18" charset="-127"/>
                          <a:ea typeface="HY견고딕" pitchFamily="18" charset="-127"/>
                        </a:rPr>
                        <a:t>가격</a:t>
                      </a:r>
                      <a:endParaRPr lang="ko-KR" altLang="en-US" sz="14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HY견고딕" pitchFamily="18" charset="-127"/>
                          <a:ea typeface="HY견고딕" pitchFamily="18" charset="-127"/>
                        </a:rPr>
                        <a:t>원산지</a:t>
                      </a:r>
                      <a:endParaRPr lang="ko-KR" altLang="en-US" sz="14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아메리카노</a:t>
                      </a:r>
                      <a:r>
                        <a:rPr lang="ko-KR" alt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u="none" strike="noStrike" kern="1200" baseline="0" dirty="0" smtClean="0">
                          <a:solidFill>
                            <a:schemeClr val="dk1"/>
                          </a:solidFill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3000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잠비아</a:t>
                      </a:r>
                      <a:endParaRPr lang="ko-KR" altLang="en-US" sz="1400" b="0" i="0" u="none" strike="noStrike" kern="1200" baseline="0" dirty="0" smtClean="0">
                        <a:solidFill>
                          <a:schemeClr val="dk1"/>
                        </a:solidFill>
                        <a:latin typeface="HY견고딕" pitchFamily="18" charset="-127"/>
                        <a:ea typeface="HY견고딕" pitchFamily="18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4139952" y="3212976"/>
            <a:ext cx="3478837" cy="1142877"/>
          </a:xfrm>
          <a:prstGeom prst="rect">
            <a:avLst/>
          </a:prstGeom>
          <a:solidFill>
            <a:srgbClr val="FFFF00">
              <a:alpha val="35000"/>
            </a:srgbClr>
          </a:solidFill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+mn-ea"/>
                <a:ea typeface="+mn-ea"/>
              </a:rPr>
              <a:t>$</a:t>
            </a:r>
            <a:r>
              <a:rPr lang="en-US" altLang="ko-KR" sz="1600" b="1" dirty="0">
                <a:latin typeface="+mn-ea"/>
                <a:ea typeface="+mn-ea"/>
              </a:rPr>
              <a:t>Coffee[“</a:t>
            </a:r>
            <a:r>
              <a:rPr lang="ko-KR" altLang="en-US" sz="1600" b="1" dirty="0">
                <a:latin typeface="+mn-ea"/>
                <a:ea typeface="+mn-ea"/>
              </a:rPr>
              <a:t>제품명”</a:t>
            </a:r>
            <a:r>
              <a:rPr lang="en-US" altLang="ko-KR" sz="1600" b="1" dirty="0">
                <a:latin typeface="+mn-ea"/>
                <a:ea typeface="+mn-ea"/>
              </a:rPr>
              <a:t>]=“</a:t>
            </a:r>
            <a:r>
              <a:rPr lang="ko-KR" altLang="en-US" sz="1600" b="1" dirty="0" err="1">
                <a:latin typeface="+mn-ea"/>
                <a:ea typeface="+mn-ea"/>
              </a:rPr>
              <a:t>아메리카노</a:t>
            </a:r>
            <a:r>
              <a:rPr lang="ko-KR" altLang="en-US" sz="1600" b="1" dirty="0">
                <a:latin typeface="+mn-ea"/>
                <a:ea typeface="+mn-ea"/>
              </a:rPr>
              <a:t>”</a:t>
            </a:r>
            <a:r>
              <a:rPr lang="en-US" altLang="ko-KR" sz="1600" b="1" dirty="0">
                <a:latin typeface="+mn-ea"/>
                <a:ea typeface="+mn-ea"/>
              </a:rPr>
              <a:t>; </a:t>
            </a:r>
            <a:endParaRPr lang="ko-KR" altLang="en-US" sz="1600" b="1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+mn-ea"/>
                <a:ea typeface="+mn-ea"/>
              </a:rPr>
              <a:t>$Coffee[“</a:t>
            </a:r>
            <a:r>
              <a:rPr lang="ko-KR" altLang="en-US" sz="1600" b="1" dirty="0">
                <a:latin typeface="+mn-ea"/>
                <a:ea typeface="+mn-ea"/>
              </a:rPr>
              <a:t>가격”</a:t>
            </a:r>
            <a:r>
              <a:rPr lang="en-US" altLang="ko-KR" sz="1600" b="1" dirty="0">
                <a:latin typeface="+mn-ea"/>
                <a:ea typeface="+mn-ea"/>
              </a:rPr>
              <a:t>]=3000; </a:t>
            </a:r>
            <a:endParaRPr lang="ko-KR" altLang="en-US" sz="1600" b="1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+mn-ea"/>
                <a:ea typeface="+mn-ea"/>
              </a:rPr>
              <a:t>$Coffee[“</a:t>
            </a:r>
            <a:r>
              <a:rPr lang="ko-KR" altLang="en-US" sz="1600" b="1" dirty="0">
                <a:latin typeface="+mn-ea"/>
                <a:ea typeface="+mn-ea"/>
              </a:rPr>
              <a:t>원산지”</a:t>
            </a:r>
            <a:r>
              <a:rPr lang="en-US" altLang="ko-KR" sz="1600" b="1" dirty="0">
                <a:latin typeface="+mn-ea"/>
                <a:ea typeface="+mn-ea"/>
              </a:rPr>
              <a:t>]=“</a:t>
            </a:r>
            <a:r>
              <a:rPr lang="ko-KR" altLang="en-US" sz="1600" b="1" dirty="0" err="1">
                <a:latin typeface="+mn-ea"/>
                <a:ea typeface="+mn-ea"/>
              </a:rPr>
              <a:t>잠비아</a:t>
            </a:r>
            <a:r>
              <a:rPr lang="ko-KR" altLang="en-US" sz="1600" b="1" dirty="0">
                <a:latin typeface="+mn-ea"/>
                <a:ea typeface="+mn-ea"/>
              </a:rPr>
              <a:t>”</a:t>
            </a:r>
            <a:r>
              <a:rPr lang="en-US" altLang="ko-KR" sz="1600" b="1" dirty="0">
                <a:latin typeface="+mn-ea"/>
                <a:ea typeface="+mn-ea"/>
              </a:rPr>
              <a:t>; 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133165" y="4725144"/>
            <a:ext cx="4104456" cy="830997"/>
          </a:xfrm>
          <a:prstGeom prst="rect">
            <a:avLst/>
          </a:prstGeom>
          <a:solidFill>
            <a:srgbClr val="FFFF00">
              <a:alpha val="58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atin typeface="+mn-ea"/>
                <a:ea typeface="+mn-ea"/>
              </a:rPr>
              <a:t>$</a:t>
            </a:r>
            <a:r>
              <a:rPr lang="en-US" altLang="ko-KR" sz="1600" b="1" dirty="0">
                <a:latin typeface="+mn-ea"/>
                <a:ea typeface="+mn-ea"/>
              </a:rPr>
              <a:t>coffee= </a:t>
            </a:r>
            <a:r>
              <a:rPr lang="en-US" altLang="ko-KR" sz="1600" b="1" dirty="0">
                <a:solidFill>
                  <a:srgbClr val="FF0000"/>
                </a:solidFill>
                <a:latin typeface="+mn-ea"/>
                <a:ea typeface="+mn-ea"/>
              </a:rPr>
              <a:t>array</a:t>
            </a:r>
            <a:r>
              <a:rPr lang="en-US" altLang="ko-KR" sz="1600" b="1" dirty="0">
                <a:latin typeface="+mn-ea"/>
                <a:ea typeface="+mn-ea"/>
              </a:rPr>
              <a:t>(“</a:t>
            </a:r>
            <a:r>
              <a:rPr lang="ko-KR" altLang="en-US" sz="1600" b="1" dirty="0">
                <a:latin typeface="+mn-ea"/>
                <a:ea typeface="+mn-ea"/>
              </a:rPr>
              <a:t>제품명” </a:t>
            </a:r>
            <a:r>
              <a:rPr lang="en-US" altLang="ko-KR" sz="1600" b="1" dirty="0">
                <a:latin typeface="+mn-ea"/>
                <a:ea typeface="+mn-ea"/>
              </a:rPr>
              <a:t>=&gt;”</a:t>
            </a:r>
            <a:r>
              <a:rPr lang="ko-KR" altLang="en-US" sz="1600" b="1" dirty="0" err="1">
                <a:latin typeface="+mn-ea"/>
                <a:ea typeface="+mn-ea"/>
              </a:rPr>
              <a:t>아메리카노</a:t>
            </a:r>
            <a:r>
              <a:rPr lang="ko-KR" altLang="en-US" sz="1600" b="1" dirty="0">
                <a:latin typeface="+mn-ea"/>
                <a:ea typeface="+mn-ea"/>
              </a:rPr>
              <a:t>”</a:t>
            </a:r>
            <a:r>
              <a:rPr lang="en-US" altLang="ko-KR" sz="1600" b="1" dirty="0">
                <a:latin typeface="+mn-ea"/>
                <a:ea typeface="+mn-ea"/>
              </a:rPr>
              <a:t>, </a:t>
            </a:r>
            <a:endParaRPr lang="ko-KR" altLang="en-US" sz="1600" b="1" dirty="0">
              <a:latin typeface="+mn-ea"/>
              <a:ea typeface="+mn-ea"/>
            </a:endParaRPr>
          </a:p>
          <a:p>
            <a:r>
              <a:rPr lang="ko-KR" altLang="en-US" sz="1600" b="1" dirty="0" smtClean="0">
                <a:latin typeface="+mn-ea"/>
                <a:ea typeface="+mn-ea"/>
              </a:rPr>
              <a:t>                     “</a:t>
            </a:r>
            <a:r>
              <a:rPr lang="ko-KR" altLang="en-US" sz="1600" b="1" dirty="0">
                <a:latin typeface="+mn-ea"/>
                <a:ea typeface="+mn-ea"/>
              </a:rPr>
              <a:t>가격” </a:t>
            </a:r>
            <a:r>
              <a:rPr lang="en-US" altLang="ko-KR" sz="1600" b="1" dirty="0">
                <a:latin typeface="+mn-ea"/>
                <a:ea typeface="+mn-ea"/>
              </a:rPr>
              <a:t>=&gt; 3000, </a:t>
            </a:r>
            <a:endParaRPr lang="ko-KR" altLang="en-US" sz="1600" b="1" dirty="0">
              <a:latin typeface="+mn-ea"/>
              <a:ea typeface="+mn-ea"/>
            </a:endParaRPr>
          </a:p>
          <a:p>
            <a:r>
              <a:rPr lang="ko-KR" altLang="en-US" sz="1600" b="1" dirty="0" smtClean="0">
                <a:latin typeface="+mn-ea"/>
                <a:ea typeface="+mn-ea"/>
              </a:rPr>
              <a:t>                     “</a:t>
            </a:r>
            <a:r>
              <a:rPr lang="ko-KR" altLang="en-US" sz="1600" b="1" dirty="0">
                <a:latin typeface="+mn-ea"/>
                <a:ea typeface="+mn-ea"/>
              </a:rPr>
              <a:t>원산지” </a:t>
            </a:r>
            <a:r>
              <a:rPr lang="en-US" altLang="ko-KR" sz="1600" b="1" dirty="0">
                <a:latin typeface="+mn-ea"/>
                <a:ea typeface="+mn-ea"/>
              </a:rPr>
              <a:t>=&gt; “</a:t>
            </a:r>
            <a:r>
              <a:rPr lang="ko-KR" altLang="en-US" sz="1600" b="1" dirty="0">
                <a:latin typeface="+mn-ea"/>
                <a:ea typeface="+mn-ea"/>
              </a:rPr>
              <a:t>잠비아</a:t>
            </a:r>
            <a:r>
              <a:rPr lang="ko-KR" altLang="en-US" sz="1600" b="1" dirty="0" smtClean="0">
                <a:latin typeface="+mn-ea"/>
                <a:ea typeface="+mn-ea"/>
              </a:rPr>
              <a:t>”</a:t>
            </a:r>
            <a:r>
              <a:rPr lang="en-US" altLang="ko-KR" sz="1600" b="1" dirty="0" smtClean="0">
                <a:latin typeface="+mn-ea"/>
                <a:ea typeface="+mn-ea"/>
              </a:rPr>
              <a:t>);</a:t>
            </a:r>
            <a:r>
              <a:rPr lang="ko-KR" altLang="en-US" sz="1600" b="1" dirty="0" smtClean="0">
                <a:latin typeface="+mn-ea"/>
                <a:ea typeface="+mn-ea"/>
              </a:rPr>
              <a:t> 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19" name="아래쪽 화살표 18"/>
          <p:cNvSpPr/>
          <p:nvPr/>
        </p:nvSpPr>
        <p:spPr bwMode="auto">
          <a:xfrm>
            <a:off x="5220072" y="4355853"/>
            <a:ext cx="659298" cy="369291"/>
          </a:xfrm>
          <a:prstGeom prst="downArrow">
            <a:avLst/>
          </a:prstGeom>
          <a:noFill/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292100" marR="0" indent="-292100" algn="l" defTabSz="914400" rtl="0" eaLnBrk="1" fontAlgn="ctr" latinLnBrk="1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Tx/>
              <a:buFont typeface="Wingdings" pitchFamily="2" charset="2"/>
              <a:buChar char="v"/>
              <a:tabLst>
                <a:tab pos="292100" algn="l"/>
                <a:tab pos="685800" algn="l"/>
              </a:tabLst>
            </a:pPr>
            <a:endParaRPr kumimoji="1" lang="ko-KR" alt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  <a:ea typeface="굴림체" pitchFamily="49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73726" y="3820652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i="1" smtClean="0">
                <a:solidFill>
                  <a:srgbClr val="00B0F0"/>
                </a:solidFill>
                <a:latin typeface="한컴 쿨재즈 B" pitchFamily="18" charset="-127"/>
                <a:ea typeface="한컴 쿨재즈 B" pitchFamily="18" charset="-127"/>
              </a:rPr>
              <a:t>문자</a:t>
            </a:r>
            <a:endParaRPr lang="ko-KR" altLang="en-US" sz="1400" b="1" i="1">
              <a:solidFill>
                <a:srgbClr val="00B0F0"/>
              </a:solidFill>
              <a:latin typeface="한컴 쿨재즈 B" pitchFamily="18" charset="-127"/>
              <a:ea typeface="한컴 쿨재즈 B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19943" y="3836204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i="1" dirty="0" smtClean="0">
                <a:solidFill>
                  <a:srgbClr val="00B0F0"/>
                </a:solidFill>
                <a:latin typeface="한컴 쿨재즈 B" pitchFamily="18" charset="-127"/>
                <a:ea typeface="한컴 쿨재즈 B" pitchFamily="18" charset="-127"/>
              </a:rPr>
              <a:t>숫자</a:t>
            </a:r>
            <a:endParaRPr lang="ko-KR" altLang="en-US" sz="1400" b="1" i="1" dirty="0">
              <a:solidFill>
                <a:srgbClr val="00B0F0"/>
              </a:solidFill>
              <a:latin typeface="한컴 쿨재즈 B" pitchFamily="18" charset="-127"/>
              <a:ea typeface="한컴 쿨재즈 B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090069" y="385175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i="1" dirty="0" smtClean="0">
                <a:solidFill>
                  <a:srgbClr val="00B0F0"/>
                </a:solidFill>
                <a:latin typeface="한컴 쿨재즈 B" pitchFamily="18" charset="-127"/>
                <a:ea typeface="한컴 쿨재즈 B" pitchFamily="18" charset="-127"/>
              </a:rPr>
              <a:t>문자</a:t>
            </a:r>
            <a:endParaRPr lang="ko-KR" altLang="en-US" sz="1400" b="1" i="1" dirty="0">
              <a:solidFill>
                <a:srgbClr val="00B0F0"/>
              </a:solidFill>
              <a:latin typeface="한컴 쿨재즈 B" pitchFamily="18" charset="-127"/>
              <a:ea typeface="한컴 쿨재즈 B" pitchFamily="18" charset="-127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2" name="잉크 21"/>
              <p14:cNvContentPartPr/>
              <p14:nvPr/>
            </p14:nvContentPartPr>
            <p14:xfrm>
              <a:off x="1362135" y="1939314"/>
              <a:ext cx="2514960" cy="58680"/>
            </p14:xfrm>
          </p:contentPart>
        </mc:Choice>
        <mc:Fallback xmlns="">
          <p:pic>
            <p:nvPicPr>
              <p:cNvPr id="22" name="잉크 21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53855" y="1931034"/>
                <a:ext cx="2531520" cy="75240"/>
              </a:xfrm>
              <a:prstGeom prst="rect">
                <a:avLst/>
              </a:prstGeom>
            </p:spPr>
          </p:pic>
        </mc:Fallback>
      </mc:AlternateContent>
      <p:sp>
        <p:nvSpPr>
          <p:cNvPr id="24" name="Text Box 8"/>
          <p:cNvSpPr txBox="1">
            <a:spLocks noChangeArrowheads="1"/>
          </p:cNvSpPr>
          <p:nvPr/>
        </p:nvSpPr>
        <p:spPr bwMode="auto">
          <a:xfrm>
            <a:off x="7380312" y="485586"/>
            <a:ext cx="1736984" cy="288147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 lIns="36000" tIns="36000" rIns="36000" bIns="36000" anchor="ctr">
            <a:spAutoFit/>
          </a:bodyPr>
          <a:lstStyle/>
          <a:p>
            <a:pPr marL="292100" indent="-292100" algn="r" fontAlgn="ctr">
              <a:buClr>
                <a:srgbClr val="660066"/>
              </a:buClr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11. </a:t>
            </a:r>
            <a:r>
              <a:rPr lang="ko-KR" altLang="en-US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연관배열</a:t>
            </a:r>
            <a:endParaRPr lang="ko-KR" altLang="en-US" sz="1400" dirty="0">
              <a:solidFill>
                <a:srgbClr val="0000CC"/>
              </a:solidFill>
              <a:latin typeface="HY견고딕" pitchFamily="18" charset="-127"/>
              <a:ea typeface="HY견고딕" pitchFamily="18" charset="-127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" name="잉크 3"/>
              <p14:cNvContentPartPr/>
              <p14:nvPr/>
            </p14:nvContentPartPr>
            <p14:xfrm>
              <a:off x="3851920" y="1627930"/>
              <a:ext cx="426240" cy="466560"/>
            </p14:xfrm>
          </p:contentPart>
        </mc:Choice>
        <mc:Fallback xmlns="">
          <p:pic>
            <p:nvPicPr>
              <p:cNvPr id="4" name="잉크 3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843640" y="1619650"/>
                <a:ext cx="442800" cy="48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8" name="잉크 17"/>
              <p14:cNvContentPartPr/>
              <p14:nvPr/>
            </p14:nvContentPartPr>
            <p14:xfrm>
              <a:off x="3569760" y="2373868"/>
              <a:ext cx="202320" cy="360"/>
            </p14:xfrm>
          </p:contentPart>
        </mc:Choice>
        <mc:Fallback xmlns="">
          <p:pic>
            <p:nvPicPr>
              <p:cNvPr id="18" name="잉크 17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561480" y="2365588"/>
                <a:ext cx="218880" cy="16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5326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4535"/>
    </mc:Choice>
    <mc:Fallback xmlns="">
      <p:transition spd="slow" advTm="134535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3333CC"/>
                </a:solidFill>
              </a:rPr>
              <a:t>Page </a:t>
            </a:r>
            <a:fld id="{B2E0AFF9-790E-4EDE-B53D-40F806A63927}" type="slidenum">
              <a:rPr lang="en-US" altLang="ko-KR" smtClean="0">
                <a:solidFill>
                  <a:srgbClr val="3333CC"/>
                </a:solidFill>
              </a:rPr>
              <a:pPr/>
              <a:t>11</a:t>
            </a:fld>
            <a:endParaRPr lang="en-US" altLang="ko-KR" dirty="0">
              <a:solidFill>
                <a:srgbClr val="3333CC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768103"/>
            <a:ext cx="5116743" cy="18769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851" y="4190062"/>
            <a:ext cx="5127270" cy="2119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385434" y="5095802"/>
            <a:ext cx="2842750" cy="27699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추출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: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배열을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일반변수화 시키는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함수  </a:t>
            </a:r>
            <a:endParaRPr lang="ko-KR" altLang="en-US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50235" y="1491104"/>
            <a:ext cx="3089835" cy="276999"/>
          </a:xfrm>
          <a:prstGeom prst="rect">
            <a:avLst/>
          </a:prstGeom>
          <a:solidFill>
            <a:srgbClr val="99FFCC"/>
          </a:solidFill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연관배열 </a:t>
            </a:r>
            <a:r>
              <a:rPr lang="ko-KR" altLang="en-US" sz="1200" b="1" dirty="0"/>
              <a:t>기본예제</a:t>
            </a:r>
            <a:r>
              <a:rPr lang="en-US" altLang="ko-KR" sz="1200" b="1" dirty="0"/>
              <a:t>-1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07385" y="3869359"/>
            <a:ext cx="3089835" cy="276999"/>
          </a:xfrm>
          <a:prstGeom prst="rect">
            <a:avLst/>
          </a:prstGeom>
          <a:solidFill>
            <a:srgbClr val="99FFCC"/>
          </a:solidFill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위 </a:t>
            </a:r>
            <a:r>
              <a:rPr lang="ko-KR" altLang="en-US" sz="1200" b="1" dirty="0"/>
              <a:t>코딩을 보다 간결하게 표현 </a:t>
            </a:r>
            <a:endParaRPr lang="en-US" altLang="ko-KR" sz="1200" b="1" dirty="0"/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815975" y="163513"/>
            <a:ext cx="4548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ko-KR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연관배열</a:t>
            </a:r>
            <a:endParaRPr lang="ko-KR" alt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180535" y="5318869"/>
            <a:ext cx="18870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배열을 일반 변수로 표현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" name="직선 화살표 연결선 4"/>
          <p:cNvCxnSpPr>
            <a:endCxn id="6" idx="1"/>
          </p:cNvCxnSpPr>
          <p:nvPr/>
        </p:nvCxnSpPr>
        <p:spPr bwMode="auto">
          <a:xfrm flipV="1">
            <a:off x="2915816" y="5234302"/>
            <a:ext cx="469618" cy="15391"/>
          </a:xfrm>
          <a:prstGeom prst="straightConnector1">
            <a:avLst/>
          </a:prstGeom>
          <a:noFill/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5" name="TextBox 14"/>
          <p:cNvSpPr txBox="1"/>
          <p:nvPr/>
        </p:nvSpPr>
        <p:spPr>
          <a:xfrm>
            <a:off x="4440403" y="4213643"/>
            <a:ext cx="1241822" cy="246221"/>
          </a:xfrm>
          <a:prstGeom prst="rect">
            <a:avLst/>
          </a:prstGeom>
          <a:solidFill>
            <a:srgbClr val="99FFCC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b="1" dirty="0" smtClean="0"/>
              <a:t>11_sample.php</a:t>
            </a:r>
            <a:endParaRPr lang="ko-KR" altLang="en-US" sz="1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85906" y="2919906"/>
            <a:ext cx="3074918" cy="1248304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" name="잉크 7"/>
              <p14:cNvContentPartPr/>
              <p14:nvPr/>
            </p14:nvContentPartPr>
            <p14:xfrm>
              <a:off x="457095" y="5158082"/>
              <a:ext cx="1135080" cy="267120"/>
            </p14:xfrm>
          </p:contentPart>
        </mc:Choice>
        <mc:Fallback xmlns="">
          <p:pic>
            <p:nvPicPr>
              <p:cNvPr id="8" name="잉크 7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48815" y="5149802"/>
                <a:ext cx="1151640" cy="28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4" name="잉크 13"/>
              <p14:cNvContentPartPr/>
              <p14:nvPr/>
            </p14:nvContentPartPr>
            <p14:xfrm>
              <a:off x="6161502" y="3528353"/>
              <a:ext cx="360" cy="360"/>
            </p14:xfrm>
          </p:contentPart>
        </mc:Choice>
        <mc:Fallback xmlns="">
          <p:pic>
            <p:nvPicPr>
              <p:cNvPr id="14" name="잉크 13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153222" y="3520073"/>
                <a:ext cx="16920" cy="16920"/>
              </a:xfrm>
              <a:prstGeom prst="rect">
                <a:avLst/>
              </a:prstGeom>
            </p:spPr>
          </p:pic>
        </mc:Fallback>
      </mc:AlternateContent>
      <p:grpSp>
        <p:nvGrpSpPr>
          <p:cNvPr id="19" name="그룹 18"/>
          <p:cNvGrpSpPr/>
          <p:nvPr/>
        </p:nvGrpSpPr>
        <p:grpSpPr>
          <a:xfrm>
            <a:off x="554994" y="915461"/>
            <a:ext cx="6124549" cy="374586"/>
            <a:chOff x="393848" y="1050245"/>
            <a:chExt cx="6124549" cy="374586"/>
          </a:xfrm>
        </p:grpSpPr>
        <p:grpSp>
          <p:nvGrpSpPr>
            <p:cNvPr id="20" name="Group 13"/>
            <p:cNvGrpSpPr>
              <a:grpSpLocks/>
            </p:cNvGrpSpPr>
            <p:nvPr/>
          </p:nvGrpSpPr>
          <p:grpSpPr bwMode="auto">
            <a:xfrm>
              <a:off x="395536" y="1054740"/>
              <a:ext cx="6097223" cy="370091"/>
              <a:chOff x="129" y="640"/>
              <a:chExt cx="8638" cy="295"/>
            </a:xfrm>
          </p:grpSpPr>
          <p:sp>
            <p:nvSpPr>
              <p:cNvPr id="22" name="Rectangle 14"/>
              <p:cNvSpPr>
                <a:spLocks noChangeArrowheads="1"/>
              </p:cNvSpPr>
              <p:nvPr/>
            </p:nvSpPr>
            <p:spPr bwMode="auto">
              <a:xfrm>
                <a:off x="129" y="652"/>
                <a:ext cx="8638" cy="274"/>
              </a:xfrm>
              <a:prstGeom prst="rect">
                <a:avLst/>
              </a:prstGeom>
              <a:gradFill rotWithShape="1">
                <a:gsLst>
                  <a:gs pos="0">
                    <a:srgbClr val="0070C0"/>
                  </a:gs>
                  <a:gs pos="40000">
                    <a:srgbClr val="CCFFFF"/>
                  </a:gs>
                  <a:gs pos="97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>
                  <a:solidFill>
                    <a:schemeClr val="bg1"/>
                  </a:solidFill>
                  <a:latin typeface="굴림" pitchFamily="50" charset="-127"/>
                  <a:ea typeface="굴림" pitchFamily="50" charset="-127"/>
                </a:endParaRPr>
              </a:p>
            </p:txBody>
          </p:sp>
          <p:sp>
            <p:nvSpPr>
              <p:cNvPr id="23" name="Rectangle 15"/>
              <p:cNvSpPr>
                <a:spLocks noChangeArrowheads="1"/>
              </p:cNvSpPr>
              <p:nvPr/>
            </p:nvSpPr>
            <p:spPr bwMode="auto">
              <a:xfrm>
                <a:off x="129" y="640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4" name="Rectangle 16"/>
              <p:cNvSpPr>
                <a:spLocks noChangeArrowheads="1"/>
              </p:cNvSpPr>
              <p:nvPr/>
            </p:nvSpPr>
            <p:spPr bwMode="auto">
              <a:xfrm>
                <a:off x="129" y="924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1" name="Text Box 19"/>
            <p:cNvSpPr txBox="1">
              <a:spLocks noChangeArrowheads="1"/>
            </p:cNvSpPr>
            <p:nvPr/>
          </p:nvSpPr>
          <p:spPr bwMode="auto">
            <a:xfrm>
              <a:off x="393848" y="1050245"/>
              <a:ext cx="612454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000066"/>
              </a:outerShdw>
            </a:effectLst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pc="100" dirty="0" smtClean="0">
                  <a:solidFill>
                    <a:schemeClr val="bg1"/>
                  </a:solidFill>
                  <a:latin typeface="HY헤드라인M" pitchFamily="18" charset="-127"/>
                  <a:ea typeface="HY헤드라인M" pitchFamily="18" charset="-127"/>
                </a:rPr>
                <a:t>1.  </a:t>
              </a:r>
              <a:r>
                <a:rPr lang="ko-KR" altLang="en-US" spc="100" dirty="0" smtClean="0">
                  <a:solidFill>
                    <a:schemeClr val="bg1"/>
                  </a:solidFill>
                  <a:latin typeface="HY헤드라인M" pitchFamily="18" charset="-127"/>
                  <a:ea typeface="HY헤드라인M" pitchFamily="18" charset="-127"/>
                </a:rPr>
                <a:t>연관배열</a:t>
              </a:r>
              <a:r>
                <a:rPr lang="en-US" altLang="ko-KR" spc="100" dirty="0" smtClean="0">
                  <a:solidFill>
                    <a:srgbClr val="0000CC"/>
                  </a:solidFill>
                  <a:latin typeface="HY헤드라인M" pitchFamily="18" charset="-127"/>
                  <a:ea typeface="HY헤드라인M" pitchFamily="18" charset="-127"/>
                </a:rPr>
                <a:t>(associative array)</a:t>
              </a:r>
              <a:endParaRPr lang="en-US" altLang="ko-KR" spc="100" dirty="0">
                <a:solidFill>
                  <a:srgbClr val="0000CC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26" name="Text Box 8"/>
          <p:cNvSpPr txBox="1">
            <a:spLocks noChangeArrowheads="1"/>
          </p:cNvSpPr>
          <p:nvPr/>
        </p:nvSpPr>
        <p:spPr bwMode="auto">
          <a:xfrm>
            <a:off x="7380312" y="485586"/>
            <a:ext cx="1736984" cy="288147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 lIns="36000" tIns="36000" rIns="36000" bIns="36000" anchor="ctr">
            <a:spAutoFit/>
          </a:bodyPr>
          <a:lstStyle/>
          <a:p>
            <a:pPr marL="292100" indent="-292100" algn="r" fontAlgn="ctr">
              <a:buClr>
                <a:srgbClr val="660066"/>
              </a:buClr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11. </a:t>
            </a:r>
            <a:r>
              <a:rPr lang="ko-KR" altLang="en-US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연관배열</a:t>
            </a:r>
            <a:endParaRPr lang="ko-KR" altLang="en-US" sz="1400" dirty="0">
              <a:solidFill>
                <a:srgbClr val="0000CC"/>
              </a:solidFill>
              <a:latin typeface="HY견고딕" pitchFamily="18" charset="-127"/>
              <a:ea typeface="HY견고딕" pitchFamily="18" charset="-127"/>
            </a:endParaRPr>
          </a:p>
        </p:txBody>
      </p:sp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1853230"/>
              </p:ext>
            </p:extLst>
          </p:nvPr>
        </p:nvGraphicFramePr>
        <p:xfrm>
          <a:off x="5954719" y="1899903"/>
          <a:ext cx="2376264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6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irum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email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age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008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i="0" u="none" strike="noStrike" kern="1200" baseline="0" dirty="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홍길동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i="0" u="none" strike="noStrike" kern="1200" baseline="0" dirty="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Baba99~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i="0" u="none" strike="noStrike" kern="1200" baseline="0" dirty="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99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5954719" y="1507637"/>
            <a:ext cx="699230" cy="26161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$person</a:t>
            </a:r>
            <a:endParaRPr lang="ko-KR" altLang="en-US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1490221"/>
              </p:ext>
            </p:extLst>
          </p:nvPr>
        </p:nvGraphicFramePr>
        <p:xfrm>
          <a:off x="6166056" y="5007139"/>
          <a:ext cx="2558646" cy="654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04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21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 smtClean="0">
                          <a:solidFill>
                            <a:srgbClr val="0000CC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irum</a:t>
                      </a:r>
                      <a:endParaRPr lang="ko-KR" altLang="en-US" sz="1100" dirty="0">
                        <a:solidFill>
                          <a:srgbClr val="0000CC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gradFill>
                      <a:gsLst>
                        <a:gs pos="0">
                          <a:srgbClr val="FFFF00"/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rgbClr val="0000CC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email</a:t>
                      </a:r>
                      <a:endParaRPr lang="ko-KR" altLang="en-US" sz="1100" dirty="0">
                        <a:solidFill>
                          <a:srgbClr val="0000CC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rgbClr val="0000CC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age</a:t>
                      </a:r>
                      <a:endParaRPr lang="ko-KR" altLang="en-US" sz="1100" dirty="0">
                        <a:solidFill>
                          <a:srgbClr val="0000CC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924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0" i="0" u="none" strike="noStrike" kern="1200" baseline="0" dirty="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홍길동 </a:t>
                      </a:r>
                    </a:p>
                  </a:txBody>
                  <a:tcPr>
                    <a:gradFill>
                      <a:gsLst>
                        <a:gs pos="0">
                          <a:srgbClr val="FFFF00"/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i="0" u="none" strike="noStrike" kern="1200" baseline="0" dirty="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Baba99~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i="0" u="none" strike="noStrike" kern="1200" baseline="0" dirty="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99 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" name="TextBox 30"/>
          <p:cNvSpPr txBox="1"/>
          <p:nvPr/>
        </p:nvSpPr>
        <p:spPr>
          <a:xfrm>
            <a:off x="6327117" y="5755501"/>
            <a:ext cx="1316386" cy="276999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개별변수화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됨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!! 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281952" y="4639573"/>
            <a:ext cx="2326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Person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extract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함수 적용 후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42" name="잉크 41"/>
              <p14:cNvContentPartPr/>
              <p14:nvPr/>
            </p14:nvContentPartPr>
            <p14:xfrm>
              <a:off x="6149876" y="4940373"/>
              <a:ext cx="4331520" cy="881640"/>
            </p14:xfrm>
          </p:contentPart>
        </mc:Choice>
        <mc:Fallback xmlns="">
          <p:pic>
            <p:nvPicPr>
              <p:cNvPr id="42" name="잉크 41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141596" y="4932093"/>
                <a:ext cx="4348080" cy="898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71987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6766"/>
    </mc:Choice>
    <mc:Fallback xmlns="">
      <p:transition spd="slow" advTm="146766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3333CC"/>
                </a:solidFill>
              </a:rPr>
              <a:t>Page </a:t>
            </a:r>
            <a:fld id="{B2E0AFF9-790E-4EDE-B53D-40F806A63927}" type="slidenum">
              <a:rPr lang="en-US" altLang="ko-KR" smtClean="0">
                <a:solidFill>
                  <a:srgbClr val="3333CC"/>
                </a:solidFill>
              </a:rPr>
              <a:pPr/>
              <a:t>12</a:t>
            </a:fld>
            <a:endParaRPr lang="en-US" altLang="ko-KR" dirty="0">
              <a:solidFill>
                <a:srgbClr val="3333CC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 bwMode="auto">
          <a:xfrm>
            <a:off x="539552" y="1729264"/>
            <a:ext cx="7992888" cy="2310829"/>
          </a:xfrm>
          <a:prstGeom prst="roundRect">
            <a:avLst>
              <a:gd name="adj" fmla="val 3053"/>
            </a:avLst>
          </a:prstGeom>
          <a:solidFill>
            <a:srgbClr val="FFFF00">
              <a:alpha val="23000"/>
            </a:srgbClr>
          </a:solidFill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36000">
              <a:lnSpc>
                <a:spcPct val="150000"/>
              </a:lnSpc>
              <a:spcBef>
                <a:spcPts val="600"/>
              </a:spcBef>
            </a:pP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배열의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첫 번째 항목부터 마지막 내용까지 차례대로 꺼내어 지정된 변수에 대입하는 작업을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반복하여 수행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600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형식</a:t>
            </a:r>
            <a:endParaRPr lang="en-US" altLang="ko-KR" sz="1600" dirty="0" smtClean="0">
              <a:solidFill>
                <a:srgbClr val="0000C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Foreach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(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배열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as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변수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endParaRPr lang="en-US" altLang="ko-KR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{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실행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loop; </a:t>
            </a:r>
            <a:endParaRPr lang="en-US" altLang="ko-KR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} 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815975" y="163513"/>
            <a:ext cx="4548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ko-KR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연관배열</a:t>
            </a:r>
            <a:endParaRPr lang="ko-KR" alt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539552" y="1196752"/>
            <a:ext cx="6124549" cy="374586"/>
            <a:chOff x="393848" y="1050245"/>
            <a:chExt cx="6124549" cy="374586"/>
          </a:xfrm>
        </p:grpSpPr>
        <p:grpSp>
          <p:nvGrpSpPr>
            <p:cNvPr id="23" name="Group 13"/>
            <p:cNvGrpSpPr>
              <a:grpSpLocks/>
            </p:cNvGrpSpPr>
            <p:nvPr/>
          </p:nvGrpSpPr>
          <p:grpSpPr bwMode="auto">
            <a:xfrm>
              <a:off x="395536" y="1054740"/>
              <a:ext cx="6097223" cy="370091"/>
              <a:chOff x="129" y="640"/>
              <a:chExt cx="8638" cy="295"/>
            </a:xfrm>
          </p:grpSpPr>
          <p:sp>
            <p:nvSpPr>
              <p:cNvPr id="25" name="Rectangle 14"/>
              <p:cNvSpPr>
                <a:spLocks noChangeArrowheads="1"/>
              </p:cNvSpPr>
              <p:nvPr/>
            </p:nvSpPr>
            <p:spPr bwMode="auto">
              <a:xfrm>
                <a:off x="129" y="652"/>
                <a:ext cx="8638" cy="274"/>
              </a:xfrm>
              <a:prstGeom prst="rect">
                <a:avLst/>
              </a:prstGeom>
              <a:gradFill rotWithShape="1">
                <a:gsLst>
                  <a:gs pos="0">
                    <a:srgbClr val="0070C0"/>
                  </a:gs>
                  <a:gs pos="40000">
                    <a:srgbClr val="CCFFFF"/>
                  </a:gs>
                  <a:gs pos="97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>
                  <a:solidFill>
                    <a:schemeClr val="bg1"/>
                  </a:solidFill>
                  <a:latin typeface="굴림" pitchFamily="50" charset="-127"/>
                  <a:ea typeface="굴림" pitchFamily="50" charset="-127"/>
                </a:endParaRPr>
              </a:p>
            </p:txBody>
          </p:sp>
          <p:sp>
            <p:nvSpPr>
              <p:cNvPr id="26" name="Rectangle 15"/>
              <p:cNvSpPr>
                <a:spLocks noChangeArrowheads="1"/>
              </p:cNvSpPr>
              <p:nvPr/>
            </p:nvSpPr>
            <p:spPr bwMode="auto">
              <a:xfrm>
                <a:off x="129" y="640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7" name="Rectangle 16"/>
              <p:cNvSpPr>
                <a:spLocks noChangeArrowheads="1"/>
              </p:cNvSpPr>
              <p:nvPr/>
            </p:nvSpPr>
            <p:spPr bwMode="auto">
              <a:xfrm>
                <a:off x="129" y="924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4" name="Text Box 19"/>
            <p:cNvSpPr txBox="1">
              <a:spLocks noChangeArrowheads="1"/>
            </p:cNvSpPr>
            <p:nvPr/>
          </p:nvSpPr>
          <p:spPr bwMode="auto">
            <a:xfrm>
              <a:off x="393848" y="1050245"/>
              <a:ext cx="612454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000066"/>
              </a:outerShdw>
            </a:effectLst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pc="100" dirty="0" smtClean="0">
                  <a:solidFill>
                    <a:schemeClr val="bg1"/>
                  </a:solidFill>
                  <a:latin typeface="HY헤드라인M" pitchFamily="18" charset="-127"/>
                  <a:ea typeface="HY헤드라인M" pitchFamily="18" charset="-127"/>
                </a:rPr>
                <a:t>2. </a:t>
              </a:r>
              <a:r>
                <a:rPr lang="ko-KR" altLang="en-US" spc="100" dirty="0" smtClean="0">
                  <a:solidFill>
                    <a:schemeClr val="bg1"/>
                  </a:solidFill>
                  <a:latin typeface="HY헤드라인M" pitchFamily="18" charset="-127"/>
                  <a:ea typeface="HY헤드라인M" pitchFamily="18" charset="-127"/>
                </a:rPr>
                <a:t>배열</a:t>
              </a:r>
              <a:r>
                <a:rPr lang="en-US" altLang="ko-KR" spc="100" dirty="0" smtClean="0">
                  <a:solidFill>
                    <a:schemeClr val="bg1"/>
                  </a:solidFill>
                  <a:latin typeface="HY헤드라인M" pitchFamily="18" charset="-127"/>
                  <a:ea typeface="HY헤드라인M" pitchFamily="18" charset="-127"/>
                </a:rPr>
                <a:t>_</a:t>
              </a:r>
              <a:r>
                <a:rPr lang="en-US" altLang="ko-KR" spc="100" dirty="0" err="1" smtClean="0">
                  <a:solidFill>
                    <a:srgbClr val="0000CC"/>
                  </a:solidFill>
                  <a:latin typeface="HY헤드라인M" pitchFamily="18" charset="-127"/>
                  <a:ea typeface="HY헤드라인M" pitchFamily="18" charset="-127"/>
                </a:rPr>
                <a:t>foreach</a:t>
              </a:r>
              <a:r>
                <a:rPr lang="ko-KR" altLang="en-US" spc="100" dirty="0" smtClean="0">
                  <a:solidFill>
                    <a:srgbClr val="0000CC"/>
                  </a:solidFill>
                  <a:latin typeface="HY헤드라인M" pitchFamily="18" charset="-127"/>
                  <a:ea typeface="HY헤드라인M" pitchFamily="18" charset="-127"/>
                </a:rPr>
                <a:t>문</a:t>
              </a:r>
              <a:r>
                <a:rPr lang="en-US" altLang="ko-KR" spc="100" dirty="0" smtClean="0">
                  <a:solidFill>
                    <a:srgbClr val="0000CC"/>
                  </a:solidFill>
                  <a:latin typeface="HY헤드라인M" pitchFamily="18" charset="-127"/>
                  <a:ea typeface="HY헤드라인M" pitchFamily="18" charset="-127"/>
                </a:rPr>
                <a:t>(loop)</a:t>
              </a:r>
              <a:endParaRPr lang="en-US" altLang="ko-KR" spc="100" dirty="0">
                <a:solidFill>
                  <a:srgbClr val="0000CC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29" name="Text Box 8"/>
          <p:cNvSpPr txBox="1">
            <a:spLocks noChangeArrowheads="1"/>
          </p:cNvSpPr>
          <p:nvPr/>
        </p:nvSpPr>
        <p:spPr bwMode="auto">
          <a:xfrm>
            <a:off x="7380312" y="485586"/>
            <a:ext cx="1736984" cy="288147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 lIns="36000" tIns="36000" rIns="36000" bIns="36000" anchor="ctr">
            <a:spAutoFit/>
          </a:bodyPr>
          <a:lstStyle/>
          <a:p>
            <a:pPr marL="292100" indent="-292100" algn="r" fontAlgn="ctr">
              <a:buClr>
                <a:srgbClr val="660066"/>
              </a:buClr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11. </a:t>
            </a:r>
            <a:r>
              <a:rPr lang="ko-KR" altLang="en-US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연관배열</a:t>
            </a:r>
            <a:endParaRPr lang="ko-KR" altLang="en-US" sz="1400" dirty="0">
              <a:solidFill>
                <a:srgbClr val="0000CC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539552" y="4293096"/>
            <a:ext cx="7704421" cy="1615827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8800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F</a:t>
            </a:r>
            <a:r>
              <a:rPr kumimoji="0" lang="ko-KR" altLang="ko-KR" sz="1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oreach</a:t>
            </a:r>
            <a:r>
              <a:rPr kumimoji="0" lang="en-US" altLang="ko-KR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구조는 배열을 쉽게 반복 할 수</a:t>
            </a:r>
            <a:r>
              <a:rPr kumimoji="0" lang="en-US" altLang="ko-KR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있는 방법을 제공</a:t>
            </a:r>
            <a:r>
              <a:rPr kumimoji="0" lang="ko-KR" alt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한다</a:t>
            </a:r>
            <a:r>
              <a:rPr kumimoji="0" lang="en-US" altLang="ko-KR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.(</a:t>
            </a:r>
            <a:r>
              <a:rPr kumimoji="0" lang="en-US" altLang="ko-KR" sz="1000" dirty="0" smtClean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pointer)</a:t>
            </a:r>
            <a:endParaRPr kumimoji="0" lang="en-US" altLang="ko-KR" sz="1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800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foreach배열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및 개체에서만 작동하며</a:t>
            </a:r>
            <a:r>
              <a:rPr kumimoji="0" lang="en-US" altLang="ko-KR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다른 데이터 유형 또는 초기화되지 않은 변수를 가진 변수에서 사용하려고</a:t>
            </a:r>
            <a:r>
              <a:rPr kumimoji="0" lang="en-US" altLang="ko-KR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하면 오류가 발생</a:t>
            </a:r>
            <a:r>
              <a:rPr kumimoji="0" lang="ko-KR" alt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한다</a:t>
            </a:r>
            <a:r>
              <a:rPr kumimoji="0" lang="en-US" altLang="ko-KR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kumimoji="0" lang="ko-KR" altLang="ko-KR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800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1) F</a:t>
            </a:r>
            <a:r>
              <a:rPr kumimoji="0" lang="ko-KR" altLang="ko-KR" sz="1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oreach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($ 값으로 배열 식)</a:t>
            </a:r>
            <a:endParaRPr kumimoji="0" lang="en-US" altLang="ko-KR" sz="1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8000" lvl="0" latinLnBrk="0">
              <a:lnSpc>
                <a:spcPct val="150000"/>
              </a:lnSpc>
            </a:pPr>
            <a:r>
              <a:rPr kumimoji="0" lang="en-US" altLang="ko-KR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실행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loop;</a:t>
            </a:r>
            <a:endParaRPr kumimoji="0" lang="en-US" altLang="ko-KR" sz="1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800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2) </a:t>
            </a:r>
            <a:r>
              <a:rPr kumimoji="0" lang="ko-KR" altLang="ko-KR" sz="1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foreach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($ </a:t>
            </a:r>
            <a:r>
              <a:rPr kumimoji="0" lang="ko-KR" altLang="ko-KR" sz="1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key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=&gt; $ </a:t>
            </a:r>
            <a:r>
              <a:rPr kumimoji="0" lang="ko-KR" altLang="ko-KR" sz="1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value로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배열 식)</a:t>
            </a:r>
            <a:endParaRPr kumimoji="0" lang="en-US" altLang="ko-KR" sz="1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latinLnBrk="0">
              <a:lnSpc>
                <a:spcPct val="150000"/>
              </a:lnSpc>
            </a:pP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en-US" altLang="ko-KR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   </a:t>
            </a: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실행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loop;</a:t>
            </a:r>
            <a:endParaRPr kumimoji="0" lang="ko-KR" altLang="ko-KR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635896" y="5900316"/>
            <a:ext cx="420018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https://www.php.net/manual/en/control-structures.foreach.php</a:t>
            </a:r>
            <a:endParaRPr lang="ko-KR" altLang="en-US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03326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79"/>
    </mc:Choice>
    <mc:Fallback xmlns="">
      <p:transition spd="slow" advTm="2979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3333CC"/>
                </a:solidFill>
              </a:rPr>
              <a:t>Page </a:t>
            </a:r>
            <a:fld id="{B2E0AFF9-790E-4EDE-B53D-40F806A63927}" type="slidenum">
              <a:rPr lang="en-US" altLang="ko-KR" smtClean="0">
                <a:solidFill>
                  <a:srgbClr val="3333CC"/>
                </a:solidFill>
              </a:rPr>
              <a:pPr/>
              <a:t>13</a:t>
            </a:fld>
            <a:endParaRPr lang="en-US" altLang="ko-KR" dirty="0">
              <a:solidFill>
                <a:srgbClr val="3333CC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945" y="1794425"/>
            <a:ext cx="5981700" cy="2016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049" y="4221089"/>
            <a:ext cx="5203056" cy="1800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815975" y="163513"/>
            <a:ext cx="4548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ko-KR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연관배열</a:t>
            </a:r>
            <a:endParaRPr lang="ko-KR" alt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7380312" y="485586"/>
            <a:ext cx="1736984" cy="288147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 lIns="36000" tIns="36000" rIns="36000" bIns="36000" anchor="ctr">
            <a:spAutoFit/>
          </a:bodyPr>
          <a:lstStyle/>
          <a:p>
            <a:pPr marL="292100" indent="-292100" algn="r" fontAlgn="ctr">
              <a:buClr>
                <a:srgbClr val="660066"/>
              </a:buClr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11. </a:t>
            </a:r>
            <a:r>
              <a:rPr lang="ko-KR" altLang="en-US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연관배열</a:t>
            </a:r>
            <a:endParaRPr lang="ko-KR" altLang="en-US" sz="1400" dirty="0">
              <a:solidFill>
                <a:srgbClr val="0000CC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187823" y="1794425"/>
            <a:ext cx="1241822" cy="246221"/>
          </a:xfrm>
          <a:prstGeom prst="rect">
            <a:avLst/>
          </a:prstGeom>
          <a:solidFill>
            <a:srgbClr val="99FFCC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b="1" dirty="0" smtClean="0"/>
              <a:t>11_foreach.php</a:t>
            </a:r>
            <a:endParaRPr lang="ko-KR" altLang="en-US" sz="10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20072" y="2854756"/>
            <a:ext cx="3041130" cy="121782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" name="잉크 4"/>
              <p14:cNvContentPartPr/>
              <p14:nvPr/>
            </p14:nvContentPartPr>
            <p14:xfrm>
              <a:off x="2866935" y="5443890"/>
              <a:ext cx="1772280" cy="83880"/>
            </p14:xfrm>
          </p:contentPart>
        </mc:Choice>
        <mc:Fallback xmlns="">
          <p:pic>
            <p:nvPicPr>
              <p:cNvPr id="5" name="잉크 4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858655" y="5435610"/>
                <a:ext cx="1788840" cy="10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7" name="잉크 6"/>
              <p14:cNvContentPartPr/>
              <p14:nvPr/>
            </p14:nvContentPartPr>
            <p14:xfrm>
              <a:off x="2838495" y="5685810"/>
              <a:ext cx="1200600" cy="86040"/>
            </p14:xfrm>
          </p:contentPart>
        </mc:Choice>
        <mc:Fallback xmlns="">
          <p:pic>
            <p:nvPicPr>
              <p:cNvPr id="7" name="잉크 6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830215" y="5677530"/>
                <a:ext cx="1217160" cy="102600"/>
              </a:xfrm>
              <a:prstGeom prst="rect">
                <a:avLst/>
              </a:prstGeom>
            </p:spPr>
          </p:pic>
        </mc:Fallback>
      </mc:AlternateContent>
      <p:grpSp>
        <p:nvGrpSpPr>
          <p:cNvPr id="15" name="그룹 14"/>
          <p:cNvGrpSpPr/>
          <p:nvPr/>
        </p:nvGrpSpPr>
        <p:grpSpPr>
          <a:xfrm>
            <a:off x="467544" y="1052736"/>
            <a:ext cx="6124549" cy="374586"/>
            <a:chOff x="393848" y="1050245"/>
            <a:chExt cx="6124549" cy="374586"/>
          </a:xfrm>
        </p:grpSpPr>
        <p:grpSp>
          <p:nvGrpSpPr>
            <p:cNvPr id="16" name="Group 13"/>
            <p:cNvGrpSpPr>
              <a:grpSpLocks/>
            </p:cNvGrpSpPr>
            <p:nvPr/>
          </p:nvGrpSpPr>
          <p:grpSpPr bwMode="auto">
            <a:xfrm>
              <a:off x="395536" y="1054740"/>
              <a:ext cx="6097223" cy="370091"/>
              <a:chOff x="129" y="640"/>
              <a:chExt cx="8638" cy="295"/>
            </a:xfrm>
          </p:grpSpPr>
          <p:sp>
            <p:nvSpPr>
              <p:cNvPr id="18" name="Rectangle 14"/>
              <p:cNvSpPr>
                <a:spLocks noChangeArrowheads="1"/>
              </p:cNvSpPr>
              <p:nvPr/>
            </p:nvSpPr>
            <p:spPr bwMode="auto">
              <a:xfrm>
                <a:off x="129" y="652"/>
                <a:ext cx="8638" cy="274"/>
              </a:xfrm>
              <a:prstGeom prst="rect">
                <a:avLst/>
              </a:prstGeom>
              <a:gradFill rotWithShape="1">
                <a:gsLst>
                  <a:gs pos="0">
                    <a:srgbClr val="0070C0"/>
                  </a:gs>
                  <a:gs pos="40000">
                    <a:srgbClr val="CCFFFF"/>
                  </a:gs>
                  <a:gs pos="97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>
                  <a:solidFill>
                    <a:schemeClr val="bg1"/>
                  </a:solidFill>
                  <a:latin typeface="굴림" pitchFamily="50" charset="-127"/>
                  <a:ea typeface="굴림" pitchFamily="50" charset="-127"/>
                </a:endParaRPr>
              </a:p>
            </p:txBody>
          </p:sp>
          <p:sp>
            <p:nvSpPr>
              <p:cNvPr id="19" name="Rectangle 15"/>
              <p:cNvSpPr>
                <a:spLocks noChangeArrowheads="1"/>
              </p:cNvSpPr>
              <p:nvPr/>
            </p:nvSpPr>
            <p:spPr bwMode="auto">
              <a:xfrm>
                <a:off x="129" y="640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0" name="Rectangle 16"/>
              <p:cNvSpPr>
                <a:spLocks noChangeArrowheads="1"/>
              </p:cNvSpPr>
              <p:nvPr/>
            </p:nvSpPr>
            <p:spPr bwMode="auto">
              <a:xfrm>
                <a:off x="129" y="924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7" name="Text Box 19"/>
            <p:cNvSpPr txBox="1">
              <a:spLocks noChangeArrowheads="1"/>
            </p:cNvSpPr>
            <p:nvPr/>
          </p:nvSpPr>
          <p:spPr bwMode="auto">
            <a:xfrm>
              <a:off x="393848" y="1050245"/>
              <a:ext cx="612454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000066"/>
              </a:outerShdw>
            </a:effectLst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pc="100" dirty="0" smtClean="0">
                  <a:solidFill>
                    <a:schemeClr val="bg1"/>
                  </a:solidFill>
                  <a:latin typeface="HY헤드라인M" pitchFamily="18" charset="-127"/>
                  <a:ea typeface="HY헤드라인M" pitchFamily="18" charset="-127"/>
                </a:rPr>
                <a:t>2. </a:t>
              </a:r>
              <a:r>
                <a:rPr lang="ko-KR" altLang="en-US" spc="100" dirty="0" smtClean="0">
                  <a:solidFill>
                    <a:schemeClr val="bg1"/>
                  </a:solidFill>
                  <a:latin typeface="HY헤드라인M" pitchFamily="18" charset="-127"/>
                  <a:ea typeface="HY헤드라인M" pitchFamily="18" charset="-127"/>
                </a:rPr>
                <a:t>배열</a:t>
              </a:r>
              <a:r>
                <a:rPr lang="en-US" altLang="ko-KR" spc="100" dirty="0" smtClean="0">
                  <a:solidFill>
                    <a:schemeClr val="bg1"/>
                  </a:solidFill>
                  <a:latin typeface="HY헤드라인M" pitchFamily="18" charset="-127"/>
                  <a:ea typeface="HY헤드라인M" pitchFamily="18" charset="-127"/>
                </a:rPr>
                <a:t>_</a:t>
              </a:r>
              <a:r>
                <a:rPr lang="en-US" altLang="ko-KR" spc="100" dirty="0" err="1" smtClean="0">
                  <a:solidFill>
                    <a:srgbClr val="0000CC"/>
                  </a:solidFill>
                  <a:latin typeface="HY헤드라인M" pitchFamily="18" charset="-127"/>
                  <a:ea typeface="HY헤드라인M" pitchFamily="18" charset="-127"/>
                </a:rPr>
                <a:t>foreach</a:t>
              </a:r>
              <a:r>
                <a:rPr lang="ko-KR" altLang="en-US" spc="100" dirty="0" smtClean="0">
                  <a:solidFill>
                    <a:srgbClr val="0000CC"/>
                  </a:solidFill>
                  <a:latin typeface="HY헤드라인M" pitchFamily="18" charset="-127"/>
                  <a:ea typeface="HY헤드라인M" pitchFamily="18" charset="-127"/>
                </a:rPr>
                <a:t>문</a:t>
              </a:r>
              <a:r>
                <a:rPr lang="en-US" altLang="ko-KR" spc="100" dirty="0" smtClean="0">
                  <a:solidFill>
                    <a:srgbClr val="0000CC"/>
                  </a:solidFill>
                  <a:latin typeface="HY헤드라인M" pitchFamily="18" charset="-127"/>
                  <a:ea typeface="HY헤드라인M" pitchFamily="18" charset="-127"/>
                </a:rPr>
                <a:t>(loop)</a:t>
              </a:r>
              <a:endParaRPr lang="en-US" altLang="ko-KR" spc="100" dirty="0">
                <a:solidFill>
                  <a:srgbClr val="0000CC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35606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1114"/>
    </mc:Choice>
    <mc:Fallback xmlns="">
      <p:transition spd="slow" advTm="51114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3333CC"/>
                </a:solidFill>
              </a:rPr>
              <a:t>Page </a:t>
            </a:r>
            <a:fld id="{B2E0AFF9-790E-4EDE-B53D-40F806A63927}" type="slidenum">
              <a:rPr lang="en-US" altLang="ko-KR" smtClean="0">
                <a:solidFill>
                  <a:srgbClr val="3333CC"/>
                </a:solidFill>
              </a:rPr>
              <a:pPr/>
              <a:t>14</a:t>
            </a:fld>
            <a:endParaRPr lang="en-US" altLang="ko-KR" dirty="0">
              <a:solidFill>
                <a:srgbClr val="3333CC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51520" y="1268760"/>
            <a:ext cx="8064896" cy="513986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&lt;html&gt;</a:t>
            </a:r>
          </a:p>
          <a:p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&lt;head&gt;</a:t>
            </a:r>
          </a:p>
          <a:p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&lt;style&gt;</a:t>
            </a:r>
          </a:p>
          <a:p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label {width:200px;color:#505050;font-size:1.2em}</a:t>
            </a:r>
          </a:p>
          <a:p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div {width:600px;background:#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ddccaa;border:thin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#9390aa dashed;padding:3px}</a:t>
            </a:r>
          </a:p>
          <a:p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&lt;/style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&lt;/head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&lt;body&gt;</a:t>
            </a:r>
          </a:p>
          <a:p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&lt;h1&gt;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지역별 소액임차보증금 한도 조회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&lt;/h1&gt;</a:t>
            </a:r>
          </a:p>
          <a:p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&lt;form action="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11_sw.php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" method="post"&gt;</a:t>
            </a:r>
          </a:p>
          <a:p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&lt;div&gt;</a:t>
            </a:r>
          </a:p>
          <a:p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&lt;label&gt;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지역선택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&lt;/label&gt;</a:t>
            </a:r>
          </a:p>
          <a:p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&lt;select name="city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 ]"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multiple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&gt;  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&lt;option value="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서울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"&gt;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서울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&lt;/option&gt;</a:t>
            </a:r>
          </a:p>
          <a:p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&lt;option value="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경기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"&gt;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경기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&lt;/option&gt;</a:t>
            </a:r>
          </a:p>
          <a:p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   &lt;option value="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인천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"&gt;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인천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&lt;/option&gt;</a:t>
            </a:r>
          </a:p>
          <a:p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   &lt;option value="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대전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"&gt;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대전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&lt;/option&gt;</a:t>
            </a:r>
          </a:p>
          <a:p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   &lt;option value="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대구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"&gt;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대구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&lt;/option&gt;</a:t>
            </a:r>
          </a:p>
          <a:p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   &lt;option value="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광주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"&gt;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광주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&lt;/option&gt;</a:t>
            </a:r>
          </a:p>
          <a:p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   &lt;option value="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강원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"&gt;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강원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&lt;/option&gt;</a:t>
            </a:r>
          </a:p>
          <a:p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   &lt;option value="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제주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"&gt;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제주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&lt;/option&gt;</a:t>
            </a:r>
          </a:p>
          <a:p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   &lt;/select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&lt;button&gt;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계산결과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&lt;/button&gt;</a:t>
            </a:r>
          </a:p>
          <a:p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&lt;/div&gt;</a:t>
            </a:r>
          </a:p>
          <a:p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&lt;/form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&gt;  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&lt;/body&gt;</a:t>
            </a:r>
          </a:p>
          <a:p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&lt;/html&gt;</a:t>
            </a:r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815975" y="163513"/>
            <a:ext cx="4548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ko-KR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배열</a:t>
            </a:r>
            <a:r>
              <a:rPr lang="en-US" altLang="ko-KR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(array) </a:t>
            </a:r>
            <a:r>
              <a:rPr lang="ko-KR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실습</a:t>
            </a:r>
            <a:r>
              <a:rPr lang="en-US" altLang="ko-KR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(3)</a:t>
            </a:r>
            <a:endParaRPr lang="ko-KR" alt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054403" y="1288971"/>
            <a:ext cx="1241822" cy="276999"/>
          </a:xfrm>
          <a:prstGeom prst="rect">
            <a:avLst/>
          </a:prstGeom>
          <a:solidFill>
            <a:srgbClr val="99FFCC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 smtClean="0"/>
              <a:t>11_ex.html</a:t>
            </a:r>
            <a:endParaRPr lang="ko-KR" altLang="en-US" sz="1200" dirty="0"/>
          </a:p>
        </p:txBody>
      </p:sp>
      <p:sp>
        <p:nvSpPr>
          <p:cNvPr id="7" name="타원 6"/>
          <p:cNvSpPr/>
          <p:nvPr/>
        </p:nvSpPr>
        <p:spPr bwMode="auto">
          <a:xfrm>
            <a:off x="1763688" y="3538761"/>
            <a:ext cx="144016" cy="216024"/>
          </a:xfrm>
          <a:prstGeom prst="ellipse">
            <a:avLst/>
          </a:prstGeom>
          <a:noFill/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292100" marR="0" indent="-292100" algn="l" defTabSz="914400" rtl="0" eaLnBrk="1" fontAlgn="ctr" latinLnBrk="1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Tx/>
              <a:buFont typeface="Wingdings" pitchFamily="2" charset="2"/>
              <a:buChar char="v"/>
              <a:tabLst>
                <a:tab pos="292100" algn="l"/>
                <a:tab pos="685800" algn="l"/>
              </a:tabLst>
            </a:pPr>
            <a:endParaRPr kumimoji="1" lang="ko-KR" alt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  <a:ea typeface="굴림체" pitchFamily="49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491880" y="3477786"/>
            <a:ext cx="2232248" cy="27699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ko-KR" sz="1200" b="1" dirty="0" err="1" smtClean="0"/>
              <a:t>Php</a:t>
            </a:r>
            <a:r>
              <a:rPr lang="ko-KR" altLang="en-US" sz="1200" b="1" dirty="0" smtClean="0"/>
              <a:t>에서의 배열처리</a:t>
            </a:r>
            <a:endParaRPr lang="ko-KR" altLang="en-US" sz="1200" b="1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8794" y="4193777"/>
            <a:ext cx="3738860" cy="153920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grpSp>
        <p:nvGrpSpPr>
          <p:cNvPr id="10" name="그룹 9"/>
          <p:cNvGrpSpPr/>
          <p:nvPr/>
        </p:nvGrpSpPr>
        <p:grpSpPr>
          <a:xfrm>
            <a:off x="268660" y="820177"/>
            <a:ext cx="6124549" cy="374586"/>
            <a:chOff x="393848" y="1050245"/>
            <a:chExt cx="6124549" cy="374586"/>
          </a:xfrm>
        </p:grpSpPr>
        <p:grpSp>
          <p:nvGrpSpPr>
            <p:cNvPr id="11" name="Group 13"/>
            <p:cNvGrpSpPr>
              <a:grpSpLocks/>
            </p:cNvGrpSpPr>
            <p:nvPr/>
          </p:nvGrpSpPr>
          <p:grpSpPr bwMode="auto">
            <a:xfrm>
              <a:off x="395536" y="1054740"/>
              <a:ext cx="6097223" cy="370091"/>
              <a:chOff x="129" y="640"/>
              <a:chExt cx="8638" cy="295"/>
            </a:xfrm>
          </p:grpSpPr>
          <p:sp>
            <p:nvSpPr>
              <p:cNvPr id="13" name="Rectangle 14"/>
              <p:cNvSpPr>
                <a:spLocks noChangeArrowheads="1"/>
              </p:cNvSpPr>
              <p:nvPr/>
            </p:nvSpPr>
            <p:spPr bwMode="auto">
              <a:xfrm>
                <a:off x="129" y="652"/>
                <a:ext cx="8638" cy="274"/>
              </a:xfrm>
              <a:prstGeom prst="rect">
                <a:avLst/>
              </a:prstGeom>
              <a:gradFill rotWithShape="1">
                <a:gsLst>
                  <a:gs pos="0">
                    <a:srgbClr val="0070C0"/>
                  </a:gs>
                  <a:gs pos="40000">
                    <a:srgbClr val="CCFFFF"/>
                  </a:gs>
                  <a:gs pos="97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>
                  <a:solidFill>
                    <a:schemeClr val="bg1"/>
                  </a:solidFill>
                  <a:latin typeface="굴림" pitchFamily="50" charset="-127"/>
                  <a:ea typeface="굴림" pitchFamily="50" charset="-127"/>
                </a:endParaRPr>
              </a:p>
            </p:txBody>
          </p:sp>
          <p:sp>
            <p:nvSpPr>
              <p:cNvPr id="14" name="Rectangle 15"/>
              <p:cNvSpPr>
                <a:spLocks noChangeArrowheads="1"/>
              </p:cNvSpPr>
              <p:nvPr/>
            </p:nvSpPr>
            <p:spPr bwMode="auto">
              <a:xfrm>
                <a:off x="129" y="640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5" name="Rectangle 16"/>
              <p:cNvSpPr>
                <a:spLocks noChangeArrowheads="1"/>
              </p:cNvSpPr>
              <p:nvPr/>
            </p:nvSpPr>
            <p:spPr bwMode="auto">
              <a:xfrm>
                <a:off x="129" y="924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2" name="Text Box 19"/>
            <p:cNvSpPr txBox="1">
              <a:spLocks noChangeArrowheads="1"/>
            </p:cNvSpPr>
            <p:nvPr/>
          </p:nvSpPr>
          <p:spPr bwMode="auto">
            <a:xfrm>
              <a:off x="393848" y="1050245"/>
              <a:ext cx="612454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000066"/>
              </a:outerShdw>
            </a:effectLst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pc="100" dirty="0" smtClean="0">
                  <a:solidFill>
                    <a:schemeClr val="bg1"/>
                  </a:solidFill>
                  <a:latin typeface="HY헤드라인M" pitchFamily="18" charset="-127"/>
                  <a:ea typeface="HY헤드라인M" pitchFamily="18" charset="-127"/>
                </a:rPr>
                <a:t>2. </a:t>
              </a:r>
              <a:r>
                <a:rPr lang="ko-KR" altLang="en-US" spc="100" dirty="0" smtClean="0">
                  <a:solidFill>
                    <a:schemeClr val="bg1"/>
                  </a:solidFill>
                  <a:latin typeface="HY헤드라인M" pitchFamily="18" charset="-127"/>
                  <a:ea typeface="HY헤드라인M" pitchFamily="18" charset="-127"/>
                </a:rPr>
                <a:t>배열</a:t>
              </a:r>
              <a:r>
                <a:rPr lang="en-US" altLang="ko-KR" spc="100" dirty="0" smtClean="0">
                  <a:solidFill>
                    <a:schemeClr val="bg1"/>
                  </a:solidFill>
                  <a:latin typeface="HY헤드라인M" pitchFamily="18" charset="-127"/>
                  <a:ea typeface="HY헤드라인M" pitchFamily="18" charset="-127"/>
                </a:rPr>
                <a:t>_</a:t>
              </a:r>
              <a:r>
                <a:rPr lang="en-US" altLang="ko-KR" spc="100" dirty="0" err="1" smtClean="0">
                  <a:solidFill>
                    <a:schemeClr val="bg1"/>
                  </a:solidFill>
                  <a:latin typeface="HY헤드라인M" pitchFamily="18" charset="-127"/>
                  <a:ea typeface="HY헤드라인M" pitchFamily="18" charset="-127"/>
                </a:rPr>
                <a:t>foreach</a:t>
              </a:r>
              <a:r>
                <a:rPr lang="ko-KR" altLang="en-US" spc="100" dirty="0" smtClean="0">
                  <a:solidFill>
                    <a:schemeClr val="bg1"/>
                  </a:solidFill>
                  <a:latin typeface="HY헤드라인M" pitchFamily="18" charset="-127"/>
                  <a:ea typeface="HY헤드라인M" pitchFamily="18" charset="-127"/>
                </a:rPr>
                <a:t>문</a:t>
              </a:r>
              <a:r>
                <a:rPr lang="en-US" altLang="ko-KR" spc="100" dirty="0" smtClean="0">
                  <a:solidFill>
                    <a:schemeClr val="bg1"/>
                  </a:solidFill>
                  <a:latin typeface="HY헤드라인M" pitchFamily="18" charset="-127"/>
                  <a:ea typeface="HY헤드라인M" pitchFamily="18" charset="-127"/>
                </a:rPr>
                <a:t>(loop)</a:t>
              </a:r>
              <a:endParaRPr lang="en-US" altLang="ko-KR" spc="1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16" name="Text Box 8"/>
          <p:cNvSpPr txBox="1">
            <a:spLocks noChangeArrowheads="1"/>
          </p:cNvSpPr>
          <p:nvPr/>
        </p:nvSpPr>
        <p:spPr bwMode="auto">
          <a:xfrm>
            <a:off x="7380312" y="485586"/>
            <a:ext cx="1736984" cy="288147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 lIns="36000" tIns="36000" rIns="36000" bIns="36000" anchor="ctr">
            <a:spAutoFit/>
          </a:bodyPr>
          <a:lstStyle/>
          <a:p>
            <a:pPr marL="292100" indent="-292100" algn="r" fontAlgn="ctr">
              <a:buClr>
                <a:srgbClr val="660066"/>
              </a:buClr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11. </a:t>
            </a:r>
            <a:r>
              <a:rPr lang="ko-KR" altLang="en-US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연관배열</a:t>
            </a:r>
            <a:endParaRPr lang="ko-KR" altLang="en-US" sz="1400" dirty="0">
              <a:solidFill>
                <a:srgbClr val="0000CC"/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33988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9462"/>
    </mc:Choice>
    <mc:Fallback xmlns="">
      <p:transition spd="slow" advTm="109462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3333CC"/>
                </a:solidFill>
              </a:rPr>
              <a:t>Page </a:t>
            </a:r>
            <a:fld id="{B2E0AFF9-790E-4EDE-B53D-40F806A63927}" type="slidenum">
              <a:rPr lang="en-US" altLang="ko-KR" smtClean="0">
                <a:solidFill>
                  <a:srgbClr val="3333CC"/>
                </a:solidFill>
              </a:rPr>
              <a:pPr/>
              <a:t>15</a:t>
            </a:fld>
            <a:endParaRPr lang="en-US" altLang="ko-KR" dirty="0">
              <a:solidFill>
                <a:srgbClr val="3333CC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11560" y="1628800"/>
            <a:ext cx="6624736" cy="21698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&lt;?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php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$city=$_POST["city"];</a:t>
            </a:r>
          </a:p>
          <a:p>
            <a:pPr>
              <a:lnSpc>
                <a:spcPct val="150000"/>
              </a:lnSpc>
            </a:pPr>
            <a:r>
              <a:rPr lang="en-US" altLang="ko-KR" b="1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foreach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($city </a:t>
            </a:r>
            <a:r>
              <a:rPr lang="en-US" altLang="ko-KR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as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$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cityname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echo "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선택하신 지역은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&lt;h1&gt; $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cityname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&lt;/h1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&gt;";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?&gt;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815975" y="163513"/>
            <a:ext cx="4548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ko-KR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배열</a:t>
            </a:r>
            <a:r>
              <a:rPr lang="en-US" altLang="ko-KR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(array) </a:t>
            </a:r>
            <a:r>
              <a:rPr lang="ko-KR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실습</a:t>
            </a:r>
            <a:r>
              <a:rPr lang="en-US" altLang="ko-KR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(3)</a:t>
            </a:r>
            <a:endParaRPr lang="ko-KR" alt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994474" y="1628800"/>
            <a:ext cx="1241822" cy="276999"/>
          </a:xfrm>
          <a:prstGeom prst="rect">
            <a:avLst/>
          </a:prstGeom>
          <a:solidFill>
            <a:srgbClr val="99FFCC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 smtClean="0"/>
              <a:t>11_sw.php</a:t>
            </a:r>
            <a:endParaRPr lang="ko-KR" alt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3419872" y="2204864"/>
            <a:ext cx="2232248" cy="27699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연관배열</a:t>
            </a:r>
            <a:endParaRPr lang="ko-KR" altLang="en-US" sz="12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851920" y="2634263"/>
            <a:ext cx="2232248" cy="27699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반복처리</a:t>
            </a:r>
            <a:endParaRPr lang="ko-KR" altLang="en-US" sz="1200" b="1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6187" y="4062387"/>
            <a:ext cx="3079799" cy="147972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grpSp>
        <p:nvGrpSpPr>
          <p:cNvPr id="10" name="그룹 9"/>
          <p:cNvGrpSpPr/>
          <p:nvPr/>
        </p:nvGrpSpPr>
        <p:grpSpPr>
          <a:xfrm>
            <a:off x="573621" y="979056"/>
            <a:ext cx="6124549" cy="374586"/>
            <a:chOff x="393848" y="1050245"/>
            <a:chExt cx="6124549" cy="374586"/>
          </a:xfrm>
        </p:grpSpPr>
        <p:grpSp>
          <p:nvGrpSpPr>
            <p:cNvPr id="11" name="Group 13"/>
            <p:cNvGrpSpPr>
              <a:grpSpLocks/>
            </p:cNvGrpSpPr>
            <p:nvPr/>
          </p:nvGrpSpPr>
          <p:grpSpPr bwMode="auto">
            <a:xfrm>
              <a:off x="395536" y="1054740"/>
              <a:ext cx="6097223" cy="370091"/>
              <a:chOff x="129" y="640"/>
              <a:chExt cx="8638" cy="295"/>
            </a:xfrm>
          </p:grpSpPr>
          <p:sp>
            <p:nvSpPr>
              <p:cNvPr id="13" name="Rectangle 14"/>
              <p:cNvSpPr>
                <a:spLocks noChangeArrowheads="1"/>
              </p:cNvSpPr>
              <p:nvPr/>
            </p:nvSpPr>
            <p:spPr bwMode="auto">
              <a:xfrm>
                <a:off x="129" y="652"/>
                <a:ext cx="8638" cy="274"/>
              </a:xfrm>
              <a:prstGeom prst="rect">
                <a:avLst/>
              </a:prstGeom>
              <a:gradFill rotWithShape="1">
                <a:gsLst>
                  <a:gs pos="0">
                    <a:srgbClr val="0070C0"/>
                  </a:gs>
                  <a:gs pos="40000">
                    <a:srgbClr val="CCFFFF"/>
                  </a:gs>
                  <a:gs pos="97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>
                  <a:solidFill>
                    <a:schemeClr val="bg1"/>
                  </a:solidFill>
                  <a:latin typeface="굴림" pitchFamily="50" charset="-127"/>
                  <a:ea typeface="굴림" pitchFamily="50" charset="-127"/>
                </a:endParaRPr>
              </a:p>
            </p:txBody>
          </p:sp>
          <p:sp>
            <p:nvSpPr>
              <p:cNvPr id="14" name="Rectangle 15"/>
              <p:cNvSpPr>
                <a:spLocks noChangeArrowheads="1"/>
              </p:cNvSpPr>
              <p:nvPr/>
            </p:nvSpPr>
            <p:spPr bwMode="auto">
              <a:xfrm>
                <a:off x="129" y="640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5" name="Rectangle 16"/>
              <p:cNvSpPr>
                <a:spLocks noChangeArrowheads="1"/>
              </p:cNvSpPr>
              <p:nvPr/>
            </p:nvSpPr>
            <p:spPr bwMode="auto">
              <a:xfrm>
                <a:off x="129" y="924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2" name="Text Box 19"/>
            <p:cNvSpPr txBox="1">
              <a:spLocks noChangeArrowheads="1"/>
            </p:cNvSpPr>
            <p:nvPr/>
          </p:nvSpPr>
          <p:spPr bwMode="auto">
            <a:xfrm>
              <a:off x="393848" y="1050245"/>
              <a:ext cx="612454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000066"/>
              </a:outerShdw>
            </a:effectLst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pc="100" dirty="0" smtClean="0">
                  <a:solidFill>
                    <a:schemeClr val="bg1"/>
                  </a:solidFill>
                  <a:latin typeface="HY헤드라인M" pitchFamily="18" charset="-127"/>
                  <a:ea typeface="HY헤드라인M" pitchFamily="18" charset="-127"/>
                </a:rPr>
                <a:t>2. </a:t>
              </a:r>
              <a:r>
                <a:rPr lang="ko-KR" altLang="en-US" spc="100" dirty="0" smtClean="0">
                  <a:solidFill>
                    <a:schemeClr val="bg1"/>
                  </a:solidFill>
                  <a:latin typeface="HY헤드라인M" pitchFamily="18" charset="-127"/>
                  <a:ea typeface="HY헤드라인M" pitchFamily="18" charset="-127"/>
                </a:rPr>
                <a:t>배열</a:t>
              </a:r>
              <a:r>
                <a:rPr lang="en-US" altLang="ko-KR" spc="100" dirty="0" smtClean="0">
                  <a:solidFill>
                    <a:schemeClr val="bg1"/>
                  </a:solidFill>
                  <a:latin typeface="HY헤드라인M" pitchFamily="18" charset="-127"/>
                  <a:ea typeface="HY헤드라인M" pitchFamily="18" charset="-127"/>
                </a:rPr>
                <a:t>_</a:t>
              </a:r>
              <a:r>
                <a:rPr lang="en-US" altLang="ko-KR" spc="100" dirty="0" err="1" smtClean="0">
                  <a:solidFill>
                    <a:schemeClr val="bg1"/>
                  </a:solidFill>
                  <a:latin typeface="HY헤드라인M" pitchFamily="18" charset="-127"/>
                  <a:ea typeface="HY헤드라인M" pitchFamily="18" charset="-127"/>
                </a:rPr>
                <a:t>foreach</a:t>
              </a:r>
              <a:r>
                <a:rPr lang="ko-KR" altLang="en-US" spc="100" dirty="0" smtClean="0">
                  <a:solidFill>
                    <a:schemeClr val="bg1"/>
                  </a:solidFill>
                  <a:latin typeface="HY헤드라인M" pitchFamily="18" charset="-127"/>
                  <a:ea typeface="HY헤드라인M" pitchFamily="18" charset="-127"/>
                </a:rPr>
                <a:t>문</a:t>
              </a:r>
              <a:r>
                <a:rPr lang="en-US" altLang="ko-KR" spc="100" dirty="0" smtClean="0">
                  <a:solidFill>
                    <a:schemeClr val="bg1"/>
                  </a:solidFill>
                  <a:latin typeface="HY헤드라인M" pitchFamily="18" charset="-127"/>
                  <a:ea typeface="HY헤드라인M" pitchFamily="18" charset="-127"/>
                </a:rPr>
                <a:t>(loop)</a:t>
              </a:r>
              <a:endParaRPr lang="en-US" altLang="ko-KR" spc="1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16" name="Text Box 8"/>
          <p:cNvSpPr txBox="1">
            <a:spLocks noChangeArrowheads="1"/>
          </p:cNvSpPr>
          <p:nvPr/>
        </p:nvSpPr>
        <p:spPr bwMode="auto">
          <a:xfrm>
            <a:off x="7380312" y="485586"/>
            <a:ext cx="1736984" cy="288147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 lIns="36000" tIns="36000" rIns="36000" bIns="36000" anchor="ctr">
            <a:spAutoFit/>
          </a:bodyPr>
          <a:lstStyle/>
          <a:p>
            <a:pPr marL="292100" indent="-292100" algn="r" fontAlgn="ctr">
              <a:buClr>
                <a:srgbClr val="660066"/>
              </a:buClr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11. </a:t>
            </a:r>
            <a:r>
              <a:rPr lang="ko-KR" altLang="en-US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연관배열</a:t>
            </a:r>
            <a:endParaRPr lang="ko-KR" altLang="en-US" sz="1400" dirty="0">
              <a:solidFill>
                <a:srgbClr val="0000CC"/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076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6223"/>
    </mc:Choice>
    <mc:Fallback xmlns="">
      <p:transition spd="slow" advTm="156223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3333CC"/>
                </a:solidFill>
              </a:rPr>
              <a:t>Page </a:t>
            </a:r>
            <a:fld id="{B2E0AFF9-790E-4EDE-B53D-40F806A63927}" type="slidenum">
              <a:rPr lang="en-US" altLang="ko-KR" smtClean="0">
                <a:solidFill>
                  <a:srgbClr val="3333CC"/>
                </a:solidFill>
              </a:rPr>
              <a:pPr/>
              <a:t>16</a:t>
            </a:fld>
            <a:endParaRPr lang="en-US" altLang="ko-KR" dirty="0">
              <a:solidFill>
                <a:srgbClr val="3333CC"/>
              </a:solidFill>
            </a:endParaRPr>
          </a:p>
        </p:txBody>
      </p:sp>
      <p:grpSp>
        <p:nvGrpSpPr>
          <p:cNvPr id="3" name="Group 29"/>
          <p:cNvGrpSpPr>
            <a:grpSpLocks/>
          </p:cNvGrpSpPr>
          <p:nvPr/>
        </p:nvGrpSpPr>
        <p:grpSpPr bwMode="auto">
          <a:xfrm>
            <a:off x="457572" y="2420888"/>
            <a:ext cx="7930852" cy="832947"/>
            <a:chOff x="233" y="1451"/>
            <a:chExt cx="4788" cy="568"/>
          </a:xfrm>
        </p:grpSpPr>
        <p:pic>
          <p:nvPicPr>
            <p:cNvPr id="4" name="Picture 12" descr="017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33" y="1451"/>
              <a:ext cx="4788" cy="5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" name="AutoShape 17"/>
            <p:cNvSpPr>
              <a:spLocks noChangeArrowheads="1"/>
            </p:cNvSpPr>
            <p:nvPr/>
          </p:nvSpPr>
          <p:spPr bwMode="auto">
            <a:xfrm>
              <a:off x="1882" y="1589"/>
              <a:ext cx="2915" cy="309"/>
            </a:xfrm>
            <a:prstGeom prst="roundRect">
              <a:avLst>
                <a:gd name="adj" fmla="val 16667"/>
              </a:avLst>
            </a:prstGeom>
            <a:noFill/>
            <a:ln w="9525">
              <a:noFill/>
              <a:round/>
              <a:headEnd/>
              <a:tailEnd/>
            </a:ln>
            <a:effectLst>
              <a:outerShdw dist="17961" dir="2700000" algn="ctr" rotWithShape="0">
                <a:schemeClr val="bg1"/>
              </a:outerShdw>
            </a:effectLst>
          </p:spPr>
          <p:txBody>
            <a:bodyPr wrap="none"/>
            <a:lstStyle/>
            <a:p>
              <a:pPr>
                <a:defRPr/>
              </a:pPr>
              <a:r>
                <a:rPr lang="ko-KR" altLang="en-US" sz="2500" dirty="0" smtClean="0">
                  <a:solidFill>
                    <a:srgbClr val="000066"/>
                  </a:solidFill>
                  <a:latin typeface="HY헤드라인M" pitchFamily="18" charset="-127"/>
                  <a:ea typeface="HY헤드라인M" pitchFamily="18" charset="-127"/>
                </a:rPr>
                <a:t>배열의 개념정리</a:t>
              </a:r>
              <a:endParaRPr lang="ko-KR" altLang="en-US" sz="2500" dirty="0">
                <a:solidFill>
                  <a:srgbClr val="000066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2336642" y="2553612"/>
            <a:ext cx="5992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chemeClr val="bg1"/>
                </a:solidFill>
                <a:latin typeface="HY견명조" pitchFamily="18" charset="-127"/>
                <a:ea typeface="HY견명조" pitchFamily="18" charset="-127"/>
              </a:rPr>
              <a:t>5.</a:t>
            </a:r>
            <a:endParaRPr lang="en-US" altLang="ko-KR" sz="2800" dirty="0" smtClean="0">
              <a:solidFill>
                <a:schemeClr val="bg1"/>
              </a:solidFill>
              <a:latin typeface="HY견명조" pitchFamily="18" charset="-127"/>
              <a:ea typeface="HY견명조" pitchFamily="18" charset="-127"/>
            </a:endParaRPr>
          </a:p>
        </p:txBody>
      </p:sp>
      <p:grpSp>
        <p:nvGrpSpPr>
          <p:cNvPr id="7" name="Group 29"/>
          <p:cNvGrpSpPr>
            <a:grpSpLocks/>
          </p:cNvGrpSpPr>
          <p:nvPr/>
        </p:nvGrpSpPr>
        <p:grpSpPr bwMode="auto">
          <a:xfrm>
            <a:off x="447600" y="3388141"/>
            <a:ext cx="7930852" cy="832947"/>
            <a:chOff x="233" y="1451"/>
            <a:chExt cx="4788" cy="568"/>
          </a:xfrm>
        </p:grpSpPr>
        <p:pic>
          <p:nvPicPr>
            <p:cNvPr id="8" name="Picture 12" descr="017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33" y="1451"/>
              <a:ext cx="4788" cy="5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" name="AutoShape 17"/>
            <p:cNvSpPr>
              <a:spLocks noChangeArrowheads="1"/>
            </p:cNvSpPr>
            <p:nvPr/>
          </p:nvSpPr>
          <p:spPr bwMode="auto">
            <a:xfrm>
              <a:off x="1882" y="1589"/>
              <a:ext cx="2915" cy="309"/>
            </a:xfrm>
            <a:prstGeom prst="roundRect">
              <a:avLst>
                <a:gd name="adj" fmla="val 16667"/>
              </a:avLst>
            </a:prstGeom>
            <a:noFill/>
            <a:ln w="9525">
              <a:noFill/>
              <a:round/>
              <a:headEnd/>
              <a:tailEnd/>
            </a:ln>
            <a:effectLst>
              <a:outerShdw dist="17961" dir="2700000" algn="ctr" rotWithShape="0">
                <a:schemeClr val="bg1"/>
              </a:outerShdw>
            </a:effectLst>
          </p:spPr>
          <p:txBody>
            <a:bodyPr wrap="none"/>
            <a:lstStyle/>
            <a:p>
              <a:pPr>
                <a:defRPr/>
              </a:pPr>
              <a:r>
                <a:rPr lang="en-US" altLang="ko-KR" sz="2500" dirty="0" smtClean="0">
                  <a:solidFill>
                    <a:srgbClr val="000066"/>
                  </a:solidFill>
                  <a:latin typeface="HY헤드라인M" pitchFamily="18" charset="-127"/>
                  <a:ea typeface="HY헤드라인M" pitchFamily="18" charset="-127"/>
                </a:rPr>
                <a:t>1</a:t>
              </a:r>
              <a:r>
                <a:rPr lang="ko-KR" altLang="en-US" sz="2500" dirty="0" smtClean="0">
                  <a:solidFill>
                    <a:srgbClr val="000066"/>
                  </a:solidFill>
                  <a:latin typeface="HY헤드라인M" pitchFamily="18" charset="-127"/>
                  <a:ea typeface="HY헤드라인M" pitchFamily="18" charset="-127"/>
                </a:rPr>
                <a:t>차원 배열</a:t>
              </a:r>
              <a:endParaRPr lang="ko-KR" altLang="en-US" sz="2500" dirty="0">
                <a:solidFill>
                  <a:srgbClr val="000066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2326670" y="3520865"/>
            <a:ext cx="5992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chemeClr val="bg1"/>
                </a:solidFill>
                <a:latin typeface="HY견명조" pitchFamily="18" charset="-127"/>
                <a:ea typeface="HY견명조" pitchFamily="18" charset="-127"/>
              </a:rPr>
              <a:t>6.</a:t>
            </a:r>
            <a:endParaRPr lang="en-US" altLang="ko-KR" sz="2800" dirty="0" smtClean="0">
              <a:solidFill>
                <a:schemeClr val="bg1"/>
              </a:solidFill>
              <a:latin typeface="HY견명조" pitchFamily="18" charset="-127"/>
              <a:ea typeface="HY견명조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999565" y="1642511"/>
            <a:ext cx="19656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2</a:t>
            </a:r>
            <a:r>
              <a:rPr lang="ko-KR" altLang="en-US" sz="28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교시 강의</a:t>
            </a:r>
            <a:endParaRPr lang="ko-KR" altLang="en-US" sz="2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7820868" y="511962"/>
            <a:ext cx="1232645" cy="288147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 lIns="36000" tIns="36000" rIns="36000" bIns="36000" anchor="ctr">
            <a:spAutoFit/>
          </a:bodyPr>
          <a:lstStyle/>
          <a:p>
            <a:pPr marL="292100" indent="-292100" algn="r" fontAlgn="ctr">
              <a:buClr>
                <a:srgbClr val="660066"/>
              </a:buClr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ko-KR" altLang="en-US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목차</a:t>
            </a:r>
            <a:endParaRPr lang="ko-KR" altLang="en-US" sz="1400" dirty="0">
              <a:solidFill>
                <a:srgbClr val="0000CC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815975" y="163513"/>
            <a:ext cx="4548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ko-KR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강의 개요</a:t>
            </a:r>
            <a:endParaRPr lang="ko-KR" alt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6" name="잉크 15"/>
              <p14:cNvContentPartPr/>
              <p14:nvPr/>
            </p14:nvContentPartPr>
            <p14:xfrm>
              <a:off x="4278829" y="2584964"/>
              <a:ext cx="842760" cy="607320"/>
            </p14:xfrm>
          </p:contentPart>
        </mc:Choice>
        <mc:Fallback xmlns="">
          <p:pic>
            <p:nvPicPr>
              <p:cNvPr id="16" name="잉크 15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270549" y="2576684"/>
                <a:ext cx="859320" cy="623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7706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3145"/>
    </mc:Choice>
    <mc:Fallback xmlns="">
      <p:transition spd="slow" advTm="53145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3333CC"/>
                </a:solidFill>
              </a:rPr>
              <a:t>Page </a:t>
            </a:r>
            <a:fld id="{B2E0AFF9-790E-4EDE-B53D-40F806A63927}" type="slidenum">
              <a:rPr lang="en-US" altLang="ko-KR" smtClean="0">
                <a:solidFill>
                  <a:srgbClr val="3333CC"/>
                </a:solidFill>
              </a:rPr>
              <a:pPr/>
              <a:t>17</a:t>
            </a:fld>
            <a:endParaRPr lang="en-US" altLang="ko-KR" dirty="0">
              <a:solidFill>
                <a:srgbClr val="3333CC"/>
              </a:solidFill>
            </a:endParaRPr>
          </a:p>
        </p:txBody>
      </p:sp>
      <p:sp>
        <p:nvSpPr>
          <p:cNvPr id="3" name="Rectangle 2051"/>
          <p:cNvSpPr txBox="1">
            <a:spLocks noChangeArrowheads="1"/>
          </p:cNvSpPr>
          <p:nvPr/>
        </p:nvSpPr>
        <p:spPr>
          <a:xfrm>
            <a:off x="419995" y="1412169"/>
            <a:ext cx="7921575" cy="2231901"/>
          </a:xfrm>
          <a:prstGeom prst="rect">
            <a:avLst/>
          </a:prstGeom>
        </p:spPr>
        <p:txBody>
          <a:bodyPr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Font typeface="Arial" panose="020B0604020202020204" pitchFamily="34" charset="0"/>
              <a:buChar char="•"/>
              <a:defRPr/>
            </a:pP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배열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(array)</a:t>
            </a:r>
            <a:endParaRPr lang="ko-KR" altLang="en-US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662850" indent="-285750">
              <a:buFont typeface="Arial" panose="020B0604020202020204" pitchFamily="34" charset="0"/>
              <a:buChar char="•"/>
              <a:defRPr/>
            </a:pP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변수 많아지면 변수 이름 작명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기억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사용 어려움</a:t>
            </a: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662850" indent="-285750">
              <a:buFont typeface="Arial" panose="020B0604020202020204" pitchFamily="34" charset="0"/>
              <a:buChar char="•"/>
              <a:defRPr/>
            </a:pP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배열 정의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노력과 번거로움 해소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편리</a:t>
            </a: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662850" indent="-285750">
              <a:buFont typeface="Arial" panose="020B0604020202020204" pitchFamily="34" charset="0"/>
              <a:buChar char="•"/>
              <a:defRPr/>
            </a:pPr>
            <a:r>
              <a:rPr lang="ko-KR" altLang="en-US" sz="1400" b="1" kern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선택문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b="1" kern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반복문과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유용하게 사용</a:t>
            </a: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662850" indent="-285750">
              <a:buFont typeface="Arial" panose="020B0604020202020204" pitchFamily="34" charset="0"/>
              <a:buChar char="•"/>
            </a:pP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하나의 배열 이름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(array name)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공유하는 배열 원소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(array element)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집합</a:t>
            </a:r>
          </a:p>
          <a:p>
            <a:pPr marL="662850" indent="-285750">
              <a:buFont typeface="Arial" panose="020B0604020202020204" pitchFamily="34" charset="0"/>
              <a:buChar char="•"/>
            </a:pP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각 원소는 키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(key)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와 값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(value)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쌍으로 구성</a:t>
            </a: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77100" indent="0">
              <a:buNone/>
            </a:pPr>
            <a:r>
              <a:rPr lang="en-US" altLang="ko-KR" sz="14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- </a:t>
            </a:r>
            <a:r>
              <a:rPr lang="ko-KR" altLang="en-US" sz="1400" b="1" kern="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키</a:t>
            </a:r>
            <a:r>
              <a:rPr lang="en-US" altLang="ko-KR" sz="1400" b="1" kern="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b="1" kern="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인덱스</a:t>
            </a:r>
            <a:r>
              <a:rPr lang="en-US" altLang="ko-KR" sz="1400" b="1" kern="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(index)) 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정수 또는 문자열 형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원소 구별</a:t>
            </a:r>
          </a:p>
          <a:p>
            <a:pPr marL="377100" indent="0">
              <a:buNone/>
            </a:pP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- </a:t>
            </a:r>
            <a:r>
              <a:rPr lang="ko-KR" altLang="en-US" sz="1400" b="1" kern="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값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기본 데이터 형</a:t>
            </a:r>
          </a:p>
        </p:txBody>
      </p:sp>
      <p:pic>
        <p:nvPicPr>
          <p:cNvPr id="4" name="_x75733104" descr="EMB00000ef40b2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89239" y="4111385"/>
            <a:ext cx="5976664" cy="1768440"/>
          </a:xfrm>
          <a:prstGeom prst="rect">
            <a:avLst/>
          </a:prstGeom>
          <a:noFill/>
        </p:spPr>
      </p:pic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815975" y="163513"/>
            <a:ext cx="4548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ko-KR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배열</a:t>
            </a:r>
            <a:r>
              <a:rPr lang="en-US" altLang="ko-KR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(array)</a:t>
            </a:r>
            <a:r>
              <a:rPr lang="ko-KR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의 개념 정리</a:t>
            </a:r>
            <a:endParaRPr lang="ko-KR" alt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527920" y="933633"/>
            <a:ext cx="6124549" cy="374586"/>
            <a:chOff x="393848" y="1050245"/>
            <a:chExt cx="6124549" cy="374586"/>
          </a:xfrm>
        </p:grpSpPr>
        <p:grpSp>
          <p:nvGrpSpPr>
            <p:cNvPr id="7" name="Group 13"/>
            <p:cNvGrpSpPr>
              <a:grpSpLocks/>
            </p:cNvGrpSpPr>
            <p:nvPr/>
          </p:nvGrpSpPr>
          <p:grpSpPr bwMode="auto">
            <a:xfrm>
              <a:off x="395536" y="1054740"/>
              <a:ext cx="6097223" cy="370091"/>
              <a:chOff x="129" y="640"/>
              <a:chExt cx="8638" cy="295"/>
            </a:xfrm>
          </p:grpSpPr>
          <p:sp>
            <p:nvSpPr>
              <p:cNvPr id="9" name="Rectangle 14"/>
              <p:cNvSpPr>
                <a:spLocks noChangeArrowheads="1"/>
              </p:cNvSpPr>
              <p:nvPr/>
            </p:nvSpPr>
            <p:spPr bwMode="auto">
              <a:xfrm>
                <a:off x="129" y="652"/>
                <a:ext cx="8638" cy="274"/>
              </a:xfrm>
              <a:prstGeom prst="rect">
                <a:avLst/>
              </a:prstGeom>
              <a:gradFill rotWithShape="1">
                <a:gsLst>
                  <a:gs pos="0">
                    <a:srgbClr val="0070C0"/>
                  </a:gs>
                  <a:gs pos="40000">
                    <a:srgbClr val="CCFFFF"/>
                  </a:gs>
                  <a:gs pos="97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>
                  <a:solidFill>
                    <a:schemeClr val="bg1"/>
                  </a:solidFill>
                  <a:latin typeface="굴림" pitchFamily="50" charset="-127"/>
                  <a:ea typeface="굴림" pitchFamily="50" charset="-127"/>
                </a:endParaRPr>
              </a:p>
            </p:txBody>
          </p:sp>
          <p:sp>
            <p:nvSpPr>
              <p:cNvPr id="10" name="Rectangle 15"/>
              <p:cNvSpPr>
                <a:spLocks noChangeArrowheads="1"/>
              </p:cNvSpPr>
              <p:nvPr/>
            </p:nvSpPr>
            <p:spPr bwMode="auto">
              <a:xfrm>
                <a:off x="129" y="640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1" name="Rectangle 16"/>
              <p:cNvSpPr>
                <a:spLocks noChangeArrowheads="1"/>
              </p:cNvSpPr>
              <p:nvPr/>
            </p:nvSpPr>
            <p:spPr bwMode="auto">
              <a:xfrm>
                <a:off x="129" y="924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8" name="Text Box 19"/>
            <p:cNvSpPr txBox="1">
              <a:spLocks noChangeArrowheads="1"/>
            </p:cNvSpPr>
            <p:nvPr/>
          </p:nvSpPr>
          <p:spPr bwMode="auto">
            <a:xfrm>
              <a:off x="393848" y="1050245"/>
              <a:ext cx="612454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000066"/>
              </a:outerShdw>
            </a:effectLst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pc="100" dirty="0" smtClean="0">
                  <a:solidFill>
                    <a:schemeClr val="bg1"/>
                  </a:solidFill>
                  <a:latin typeface="HY헤드라인M" pitchFamily="18" charset="-127"/>
                  <a:ea typeface="HY헤드라인M" pitchFamily="18" charset="-127"/>
                </a:rPr>
                <a:t>1.  </a:t>
              </a:r>
              <a:r>
                <a:rPr lang="ko-KR" altLang="en-US" spc="100" dirty="0" smtClean="0">
                  <a:solidFill>
                    <a:schemeClr val="bg1"/>
                  </a:solidFill>
                  <a:latin typeface="HY헤드라인M" pitchFamily="18" charset="-127"/>
                  <a:ea typeface="HY헤드라인M" pitchFamily="18" charset="-127"/>
                </a:rPr>
                <a:t>배열의 정의</a:t>
              </a:r>
              <a:endParaRPr lang="en-US" altLang="ko-KR" spc="1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99592" y="3739228"/>
            <a:ext cx="4570378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buFontTx/>
              <a:buNone/>
            </a:pPr>
            <a:r>
              <a:rPr lang="ko-KR" altLang="en-US" sz="12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배열 </a:t>
            </a:r>
            <a:r>
              <a:rPr lang="en-US" altLang="ko-KR" sz="12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1</a:t>
            </a:r>
            <a:r>
              <a:rPr lang="ko-KR" altLang="en-US" sz="12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차원 배열</a:t>
            </a:r>
            <a:endParaRPr lang="ko-KR" altLang="en-US" sz="1200" b="1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Text Box 8"/>
          <p:cNvSpPr txBox="1">
            <a:spLocks noChangeArrowheads="1"/>
          </p:cNvSpPr>
          <p:nvPr/>
        </p:nvSpPr>
        <p:spPr bwMode="auto">
          <a:xfrm>
            <a:off x="7380312" y="485586"/>
            <a:ext cx="1736984" cy="288147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 lIns="36000" tIns="36000" rIns="36000" bIns="36000" anchor="ctr">
            <a:spAutoFit/>
          </a:bodyPr>
          <a:lstStyle/>
          <a:p>
            <a:pPr marL="292100" indent="-292100" algn="r" fontAlgn="ctr">
              <a:buClr>
                <a:srgbClr val="660066"/>
              </a:buClr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00. </a:t>
            </a:r>
            <a:r>
              <a:rPr lang="ko-KR" altLang="en-US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배열의 개념정리</a:t>
            </a:r>
            <a:endParaRPr lang="ko-KR" altLang="en-US" sz="1400" dirty="0">
              <a:solidFill>
                <a:srgbClr val="0000CC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164288" y="3600728"/>
            <a:ext cx="1444498" cy="276999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영어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($</a:t>
            </a:r>
            <a:r>
              <a:rPr lang="en-US" altLang="ko-KR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eng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 : 91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점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164288" y="3929523"/>
            <a:ext cx="1444498" cy="276999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국어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($</a:t>
            </a:r>
            <a:r>
              <a:rPr lang="en-US" altLang="ko-KR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kor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 : 100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점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164288" y="4271979"/>
            <a:ext cx="1444498" cy="276999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수학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($mat) : 90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점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3411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9598"/>
    </mc:Choice>
    <mc:Fallback xmlns="">
      <p:transition spd="slow" advTm="169598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3333CC"/>
                </a:solidFill>
              </a:rPr>
              <a:t>Page </a:t>
            </a:r>
            <a:fld id="{B2E0AFF9-790E-4EDE-B53D-40F806A63927}" type="slidenum">
              <a:rPr lang="en-US" altLang="ko-KR" smtClean="0">
                <a:solidFill>
                  <a:srgbClr val="3333CC"/>
                </a:solidFill>
              </a:rPr>
              <a:pPr/>
              <a:t>18</a:t>
            </a:fld>
            <a:endParaRPr lang="en-US" altLang="ko-KR" dirty="0">
              <a:solidFill>
                <a:srgbClr val="3333CC"/>
              </a:solidFill>
            </a:endParaRPr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815975" y="163513"/>
            <a:ext cx="4548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ko-KR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배열</a:t>
            </a:r>
            <a:r>
              <a:rPr lang="en-US" altLang="ko-KR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(array)</a:t>
            </a:r>
            <a:r>
              <a:rPr lang="ko-KR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의 개념 정리</a:t>
            </a:r>
            <a:endParaRPr lang="ko-KR" alt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Rectangle 2051"/>
          <p:cNvSpPr txBox="1">
            <a:spLocks noChangeArrowheads="1"/>
          </p:cNvSpPr>
          <p:nvPr/>
        </p:nvSpPr>
        <p:spPr>
          <a:xfrm>
            <a:off x="527920" y="1469770"/>
            <a:ext cx="7992888" cy="1527684"/>
          </a:xfrm>
          <a:prstGeom prst="rect">
            <a:avLst/>
          </a:prstGeom>
        </p:spPr>
        <p:txBody>
          <a:bodyPr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인덱스 배열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(indexed array),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연관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연상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배열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(associative array),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혼합 배열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(mixed array)</a:t>
            </a:r>
          </a:p>
          <a:p>
            <a:pPr marL="0">
              <a:lnSpc>
                <a:spcPct val="150000"/>
              </a:lnSpc>
              <a:buFontTx/>
              <a:buNone/>
            </a:pP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인덱스 배열 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정수 인덱스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400" b="1" kern="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ko-KR" altLang="en-US" sz="1400" b="1" kern="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부터 시작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사용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식별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순서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</a:p>
          <a:p>
            <a:pPr marL="0">
              <a:lnSpc>
                <a:spcPct val="150000"/>
              </a:lnSpc>
              <a:buFontTx/>
              <a:buNone/>
            </a:pP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연관 배열 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문자열 키 사용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식별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의미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>
              <a:lnSpc>
                <a:spcPct val="150000"/>
              </a:lnSpc>
              <a:buFontTx/>
              <a:buNone/>
            </a:pP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혼합 배열 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정수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문자열 키 사용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식별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순서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의미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720000">
              <a:lnSpc>
                <a:spcPct val="150000"/>
              </a:lnSpc>
              <a:buFontTx/>
              <a:buNone/>
            </a:pP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lnSpc>
                <a:spcPct val="150000"/>
              </a:lnSpc>
              <a:buFontTx/>
              <a:buNone/>
            </a:pP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lnSpc>
                <a:spcPct val="150000"/>
              </a:lnSpc>
              <a:buFontTx/>
              <a:buNone/>
            </a:pP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lnSpc>
                <a:spcPct val="150000"/>
              </a:lnSpc>
              <a:buFontTx/>
              <a:buNone/>
            </a:pP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lnSpc>
                <a:spcPct val="150000"/>
              </a:lnSpc>
              <a:buFontTx/>
              <a:buNone/>
            </a:pP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lnSpc>
                <a:spcPct val="150000"/>
              </a:lnSpc>
              <a:buFontTx/>
              <a:buNone/>
            </a:pP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lnSpc>
                <a:spcPct val="150000"/>
              </a:lnSpc>
              <a:buFontTx/>
              <a:buNone/>
            </a:pPr>
            <a:endParaRPr lang="en-US" altLang="ko-KR" sz="1400" b="1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1038152" y="3677907"/>
            <a:ext cx="4575833" cy="2271373"/>
            <a:chOff x="1187624" y="3140968"/>
            <a:chExt cx="4260012" cy="1944216"/>
          </a:xfrm>
        </p:grpSpPr>
        <p:pic>
          <p:nvPicPr>
            <p:cNvPr id="6" name="_x75822096" descr="EMB00000ef40b29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187624" y="3140968"/>
              <a:ext cx="2562225" cy="442913"/>
            </a:xfrm>
            <a:prstGeom prst="rect">
              <a:avLst/>
            </a:prstGeom>
            <a:noFill/>
          </p:spPr>
        </p:pic>
        <p:pic>
          <p:nvPicPr>
            <p:cNvPr id="7" name="_x38881096" descr="EMB00000ef40b2a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187624" y="3881596"/>
              <a:ext cx="2581275" cy="446088"/>
            </a:xfrm>
            <a:prstGeom prst="rect">
              <a:avLst/>
            </a:prstGeom>
            <a:noFill/>
          </p:spPr>
        </p:pic>
        <p:pic>
          <p:nvPicPr>
            <p:cNvPr id="8" name="_x75972280" descr="EMB00000ef40b54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197898" y="4642271"/>
              <a:ext cx="4249738" cy="442913"/>
            </a:xfrm>
            <a:prstGeom prst="rect">
              <a:avLst/>
            </a:prstGeom>
            <a:noFill/>
          </p:spPr>
        </p:pic>
      </p:grpSp>
      <p:sp>
        <p:nvSpPr>
          <p:cNvPr id="9" name="TextBox 8"/>
          <p:cNvSpPr txBox="1"/>
          <p:nvPr/>
        </p:nvSpPr>
        <p:spPr>
          <a:xfrm>
            <a:off x="971600" y="3310384"/>
            <a:ext cx="4570378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buFontTx/>
              <a:buNone/>
            </a:pPr>
            <a:r>
              <a:rPr lang="ko-KR" altLang="en-US" sz="12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예</a:t>
            </a:r>
            <a:r>
              <a:rPr lang="en-US" altLang="ko-KR" sz="12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12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점수 </a:t>
            </a:r>
            <a:r>
              <a:rPr lang="en-US" altLang="ko-KR" sz="12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2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차원 배열</a:t>
            </a:r>
            <a:r>
              <a:rPr lang="en-US" altLang="ko-KR" sz="12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인덱스 배열</a:t>
            </a:r>
            <a:r>
              <a:rPr lang="en-US" altLang="ko-KR" sz="12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연관 배열</a:t>
            </a:r>
            <a:r>
              <a:rPr lang="en-US" altLang="ko-KR" sz="12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혼합 배열</a:t>
            </a:r>
            <a:r>
              <a:rPr lang="en-US" altLang="ko-KR" sz="12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200" b="1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527920" y="933633"/>
            <a:ext cx="6124549" cy="374586"/>
            <a:chOff x="393848" y="1050245"/>
            <a:chExt cx="6124549" cy="374586"/>
          </a:xfrm>
        </p:grpSpPr>
        <p:grpSp>
          <p:nvGrpSpPr>
            <p:cNvPr id="11" name="Group 13"/>
            <p:cNvGrpSpPr>
              <a:grpSpLocks/>
            </p:cNvGrpSpPr>
            <p:nvPr/>
          </p:nvGrpSpPr>
          <p:grpSpPr bwMode="auto">
            <a:xfrm>
              <a:off x="395536" y="1054740"/>
              <a:ext cx="6097223" cy="370091"/>
              <a:chOff x="129" y="640"/>
              <a:chExt cx="8638" cy="295"/>
            </a:xfrm>
          </p:grpSpPr>
          <p:sp>
            <p:nvSpPr>
              <p:cNvPr id="13" name="Rectangle 14"/>
              <p:cNvSpPr>
                <a:spLocks noChangeArrowheads="1"/>
              </p:cNvSpPr>
              <p:nvPr/>
            </p:nvSpPr>
            <p:spPr bwMode="auto">
              <a:xfrm>
                <a:off x="129" y="652"/>
                <a:ext cx="8638" cy="274"/>
              </a:xfrm>
              <a:prstGeom prst="rect">
                <a:avLst/>
              </a:prstGeom>
              <a:gradFill rotWithShape="1">
                <a:gsLst>
                  <a:gs pos="0">
                    <a:srgbClr val="0070C0"/>
                  </a:gs>
                  <a:gs pos="40000">
                    <a:srgbClr val="CCFFFF"/>
                  </a:gs>
                  <a:gs pos="97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>
                  <a:solidFill>
                    <a:schemeClr val="bg1"/>
                  </a:solidFill>
                  <a:latin typeface="굴림" pitchFamily="50" charset="-127"/>
                  <a:ea typeface="굴림" pitchFamily="50" charset="-127"/>
                </a:endParaRPr>
              </a:p>
            </p:txBody>
          </p:sp>
          <p:sp>
            <p:nvSpPr>
              <p:cNvPr id="14" name="Rectangle 15"/>
              <p:cNvSpPr>
                <a:spLocks noChangeArrowheads="1"/>
              </p:cNvSpPr>
              <p:nvPr/>
            </p:nvSpPr>
            <p:spPr bwMode="auto">
              <a:xfrm>
                <a:off x="129" y="640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5" name="Rectangle 16"/>
              <p:cNvSpPr>
                <a:spLocks noChangeArrowheads="1"/>
              </p:cNvSpPr>
              <p:nvPr/>
            </p:nvSpPr>
            <p:spPr bwMode="auto">
              <a:xfrm>
                <a:off x="129" y="924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2" name="Text Box 19"/>
            <p:cNvSpPr txBox="1">
              <a:spLocks noChangeArrowheads="1"/>
            </p:cNvSpPr>
            <p:nvPr/>
          </p:nvSpPr>
          <p:spPr bwMode="auto">
            <a:xfrm>
              <a:off x="393848" y="1050245"/>
              <a:ext cx="612454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000066"/>
              </a:outerShdw>
            </a:effectLst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pc="100" dirty="0" smtClean="0">
                  <a:solidFill>
                    <a:schemeClr val="bg1"/>
                  </a:solidFill>
                  <a:latin typeface="HY헤드라인M" pitchFamily="18" charset="-127"/>
                  <a:ea typeface="HY헤드라인M" pitchFamily="18" charset="-127"/>
                </a:rPr>
                <a:t>2.  </a:t>
              </a:r>
              <a:r>
                <a:rPr lang="ko-KR" altLang="en-US" spc="100" dirty="0" smtClean="0">
                  <a:solidFill>
                    <a:schemeClr val="bg1"/>
                  </a:solidFill>
                  <a:latin typeface="HY헤드라인M" pitchFamily="18" charset="-127"/>
                  <a:ea typeface="HY헤드라인M" pitchFamily="18" charset="-127"/>
                </a:rPr>
                <a:t>배열의 종류</a:t>
              </a:r>
              <a:endParaRPr lang="en-US" altLang="ko-KR" spc="1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16" name="Text Box 8"/>
          <p:cNvSpPr txBox="1">
            <a:spLocks noChangeArrowheads="1"/>
          </p:cNvSpPr>
          <p:nvPr/>
        </p:nvSpPr>
        <p:spPr bwMode="auto">
          <a:xfrm>
            <a:off x="7380312" y="485586"/>
            <a:ext cx="1736984" cy="288147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 lIns="36000" tIns="36000" rIns="36000" bIns="36000" anchor="ctr">
            <a:spAutoFit/>
          </a:bodyPr>
          <a:lstStyle/>
          <a:p>
            <a:pPr marL="292100" indent="-292100" algn="r" fontAlgn="ctr">
              <a:buClr>
                <a:srgbClr val="660066"/>
              </a:buClr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00. </a:t>
            </a:r>
            <a:r>
              <a:rPr lang="ko-KR" altLang="en-US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배열의 개념정리</a:t>
            </a:r>
            <a:endParaRPr lang="ko-KR" altLang="en-US" sz="1400" dirty="0">
              <a:solidFill>
                <a:srgbClr val="0000CC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876478" y="3926773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인덱스 배열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876477" y="4783830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연관 배열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667675" y="5670918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혼합 배열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1" name="잉크 20"/>
              <p14:cNvContentPartPr/>
              <p14:nvPr/>
            </p14:nvContentPartPr>
            <p14:xfrm>
              <a:off x="975960" y="2513188"/>
              <a:ext cx="1670760" cy="75240"/>
            </p14:xfrm>
          </p:contentPart>
        </mc:Choice>
        <mc:Fallback xmlns="">
          <p:pic>
            <p:nvPicPr>
              <p:cNvPr id="21" name="잉크 20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67680" y="2504908"/>
                <a:ext cx="1687320" cy="9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3" name="잉크 22"/>
              <p14:cNvContentPartPr/>
              <p14:nvPr/>
            </p14:nvContentPartPr>
            <p14:xfrm>
              <a:off x="2977200" y="1896148"/>
              <a:ext cx="3213000" cy="1269360"/>
            </p14:xfrm>
          </p:contentPart>
        </mc:Choice>
        <mc:Fallback xmlns="">
          <p:pic>
            <p:nvPicPr>
              <p:cNvPr id="23" name="잉크 22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968920" y="1887868"/>
                <a:ext cx="3229560" cy="128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4" name="잉크 23"/>
              <p14:cNvContentPartPr/>
              <p14:nvPr/>
            </p14:nvContentPartPr>
            <p14:xfrm>
              <a:off x="905760" y="2162908"/>
              <a:ext cx="1503720" cy="42120"/>
            </p14:xfrm>
          </p:contentPart>
        </mc:Choice>
        <mc:Fallback xmlns="">
          <p:pic>
            <p:nvPicPr>
              <p:cNvPr id="24" name="잉크 23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97480" y="2154628"/>
                <a:ext cx="1520280" cy="5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8" name="잉크 27"/>
              <p14:cNvContentPartPr/>
              <p14:nvPr/>
            </p14:nvContentPartPr>
            <p14:xfrm>
              <a:off x="4064989" y="5029364"/>
              <a:ext cx="633240" cy="30240"/>
            </p14:xfrm>
          </p:contentPart>
        </mc:Choice>
        <mc:Fallback xmlns="">
          <p:pic>
            <p:nvPicPr>
              <p:cNvPr id="28" name="잉크 27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056709" y="5021084"/>
                <a:ext cx="649800" cy="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31" name="잉크 30"/>
              <p14:cNvContentPartPr/>
              <p14:nvPr/>
            </p14:nvContentPartPr>
            <p14:xfrm>
              <a:off x="4006669" y="4153124"/>
              <a:ext cx="723600" cy="45000"/>
            </p14:xfrm>
          </p:contentPart>
        </mc:Choice>
        <mc:Fallback xmlns="">
          <p:pic>
            <p:nvPicPr>
              <p:cNvPr id="31" name="잉크 30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998389" y="4144844"/>
                <a:ext cx="740160" cy="6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32" name="잉크 31"/>
              <p14:cNvContentPartPr/>
              <p14:nvPr/>
            </p14:nvContentPartPr>
            <p14:xfrm>
              <a:off x="5752309" y="5892284"/>
              <a:ext cx="665640" cy="29160"/>
            </p14:xfrm>
          </p:contentPart>
        </mc:Choice>
        <mc:Fallback xmlns="">
          <p:pic>
            <p:nvPicPr>
              <p:cNvPr id="32" name="잉크 31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744029" y="5884004"/>
                <a:ext cx="682200" cy="4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33" name="잉크 32"/>
              <p14:cNvContentPartPr/>
              <p14:nvPr/>
            </p14:nvContentPartPr>
            <p14:xfrm>
              <a:off x="964309" y="2892764"/>
              <a:ext cx="748440" cy="77760"/>
            </p14:xfrm>
          </p:contentPart>
        </mc:Choice>
        <mc:Fallback xmlns="">
          <p:pic>
            <p:nvPicPr>
              <p:cNvPr id="33" name="잉크 32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956029" y="2884484"/>
                <a:ext cx="765000" cy="94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40123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8085"/>
    </mc:Choice>
    <mc:Fallback xmlns="">
      <p:transition spd="slow" advTm="148085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3333CC"/>
                </a:solidFill>
              </a:rPr>
              <a:t>Page </a:t>
            </a:r>
            <a:fld id="{B2E0AFF9-790E-4EDE-B53D-40F806A63927}" type="slidenum">
              <a:rPr lang="en-US" altLang="ko-KR" smtClean="0">
                <a:solidFill>
                  <a:srgbClr val="3333CC"/>
                </a:solidFill>
              </a:rPr>
              <a:pPr/>
              <a:t>19</a:t>
            </a:fld>
            <a:endParaRPr lang="en-US" altLang="ko-KR" dirty="0">
              <a:solidFill>
                <a:srgbClr val="3333CC"/>
              </a:solidFill>
            </a:endParaRPr>
          </a:p>
        </p:txBody>
      </p:sp>
      <p:sp>
        <p:nvSpPr>
          <p:cNvPr id="3" name="Rectangle 2051"/>
          <p:cNvSpPr txBox="1">
            <a:spLocks noChangeArrowheads="1"/>
          </p:cNvSpPr>
          <p:nvPr/>
        </p:nvSpPr>
        <p:spPr>
          <a:xfrm>
            <a:off x="547662" y="1357944"/>
            <a:ext cx="7926437" cy="1694727"/>
          </a:xfrm>
          <a:prstGeom prst="rect">
            <a:avLst/>
          </a:prstGeom>
        </p:spPr>
        <p:txBody>
          <a:bodyPr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배열 원소 값 또 다른 배열 정의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b="1" kern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다차원배열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(multi-dimensional array),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중첩 배열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0"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- 1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차원 배열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2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차원 배열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3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차원 배열 등</a:t>
            </a: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>
              <a:lnSpc>
                <a:spcPct val="150000"/>
              </a:lnSpc>
              <a:spcBef>
                <a:spcPts val="0"/>
              </a:spcBef>
              <a:buClr>
                <a:schemeClr val="tx2"/>
              </a:buClr>
              <a:buFont typeface="Arial" pitchFamily="34" charset="0"/>
              <a:buChar char="•"/>
              <a:defRPr/>
            </a:pPr>
            <a:r>
              <a:rPr lang="en-US" altLang="ko-KR" sz="1400" b="1" kern="0" dirty="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400" b="1" kern="0" dirty="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차원 배열 정의</a:t>
            </a:r>
            <a:r>
              <a:rPr lang="en-US" altLang="ko-KR" sz="1400" b="1" kern="0" dirty="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400" b="1" kern="0" dirty="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원소 추가</a:t>
            </a:r>
            <a:r>
              <a:rPr lang="en-US" altLang="ko-KR" sz="1400" b="1" kern="0" dirty="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kern="0" dirty="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삭제</a:t>
            </a:r>
            <a:r>
              <a:rPr lang="en-US" altLang="ko-KR" sz="1400" b="1" kern="0" dirty="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kern="0" dirty="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출력</a:t>
            </a:r>
            <a:r>
              <a:rPr lang="en-US" altLang="ko-KR" sz="1400" b="1" kern="0" dirty="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400" b="1" kern="0" dirty="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데이터 처리</a:t>
            </a:r>
            <a:endParaRPr lang="en-US" altLang="ko-KR" sz="1400" b="1" kern="0" dirty="0" smtClean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>
              <a:lnSpc>
                <a:spcPct val="150000"/>
              </a:lnSpc>
              <a:spcBef>
                <a:spcPts val="0"/>
              </a:spcBef>
              <a:buClr>
                <a:schemeClr val="tx2"/>
              </a:buClr>
              <a:buFont typeface="Arial" pitchFamily="34" charset="0"/>
              <a:buChar char="•"/>
              <a:defRPr/>
            </a:pPr>
            <a:r>
              <a:rPr lang="en-US" altLang="ko-KR" sz="1400" b="1" kern="0" dirty="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400" b="1" kern="0" dirty="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차원 배열 정의</a:t>
            </a:r>
            <a:r>
              <a:rPr lang="en-US" altLang="ko-KR" sz="1400" b="1" kern="0" dirty="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400" b="1" kern="0" dirty="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원소 추가</a:t>
            </a:r>
            <a:r>
              <a:rPr lang="en-US" altLang="ko-KR" sz="1400" b="1" kern="0" dirty="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kern="0" dirty="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삭제</a:t>
            </a:r>
            <a:r>
              <a:rPr lang="en-US" altLang="ko-KR" sz="1400" b="1" kern="0" dirty="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kern="0" dirty="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출력</a:t>
            </a:r>
            <a:r>
              <a:rPr lang="en-US" altLang="ko-KR" sz="1400" b="1" kern="0" dirty="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400" b="1" kern="0" dirty="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데이터 처리</a:t>
            </a:r>
          </a:p>
          <a:p>
            <a:pPr marL="0">
              <a:lnSpc>
                <a:spcPct val="150000"/>
              </a:lnSpc>
              <a:spcBef>
                <a:spcPts val="0"/>
              </a:spcBef>
              <a:buClr>
                <a:schemeClr val="tx2"/>
              </a:buClr>
              <a:buFont typeface="Arial" pitchFamily="34" charset="0"/>
              <a:buChar char="•"/>
              <a:defRPr/>
            </a:pPr>
            <a:r>
              <a:rPr lang="en-US" altLang="ko-KR" sz="1400" b="1" kern="0" dirty="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400" b="1" kern="0" dirty="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차원 배열 정의</a:t>
            </a:r>
            <a:r>
              <a:rPr lang="en-US" altLang="ko-KR" sz="1400" b="1" kern="0" dirty="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400" b="1" kern="0" dirty="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출력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977155" y="3305653"/>
            <a:ext cx="6475164" cy="2358569"/>
            <a:chOff x="755575" y="1628800"/>
            <a:chExt cx="6993177" cy="2547994"/>
          </a:xfrm>
        </p:grpSpPr>
        <p:grpSp>
          <p:nvGrpSpPr>
            <p:cNvPr id="5" name="그룹 4"/>
            <p:cNvGrpSpPr/>
            <p:nvPr/>
          </p:nvGrpSpPr>
          <p:grpSpPr>
            <a:xfrm>
              <a:off x="4571999" y="1628800"/>
              <a:ext cx="3176753" cy="2547994"/>
              <a:chOff x="4571999" y="1628800"/>
              <a:chExt cx="3176753" cy="2547994"/>
            </a:xfrm>
          </p:grpSpPr>
          <p:pic>
            <p:nvPicPr>
              <p:cNvPr id="9" name="_x75704472" descr="EMB000011a81d34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4639678" y="2101304"/>
                <a:ext cx="3109074" cy="2075490"/>
              </a:xfrm>
              <a:prstGeom prst="rect">
                <a:avLst/>
              </a:prstGeom>
              <a:noFill/>
            </p:spPr>
          </p:pic>
          <p:sp>
            <p:nvSpPr>
              <p:cNvPr id="10" name="TextBox 9"/>
              <p:cNvSpPr txBox="1"/>
              <p:nvPr/>
            </p:nvSpPr>
            <p:spPr>
              <a:xfrm>
                <a:off x="4571999" y="1628800"/>
                <a:ext cx="2312914" cy="33249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b="1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- 3</a:t>
                </a:r>
                <a:r>
                  <a:rPr lang="ko-KR" altLang="en-US" sz="1400" b="1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차원 배열</a:t>
                </a:r>
                <a:r>
                  <a:rPr lang="en-US" altLang="ko-KR" sz="1400" b="1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(</a:t>
                </a:r>
                <a:r>
                  <a:rPr lang="en-US" altLang="ko-KR" sz="1400" b="1" dirty="0" err="1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x,y,z</a:t>
                </a:r>
                <a:r>
                  <a:rPr lang="ko-KR" altLang="en-US" sz="1400" b="1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축</a:t>
                </a:r>
                <a:r>
                  <a:rPr lang="en-US" altLang="ko-KR" sz="1400" b="1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)</a:t>
                </a:r>
                <a:endParaRPr lang="ko-KR" altLang="en-US" sz="1400" b="1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6" name="그룹 5"/>
            <p:cNvGrpSpPr/>
            <p:nvPr/>
          </p:nvGrpSpPr>
          <p:grpSpPr>
            <a:xfrm>
              <a:off x="755575" y="1628800"/>
              <a:ext cx="3182515" cy="2529360"/>
              <a:chOff x="755575" y="1628800"/>
              <a:chExt cx="3182515" cy="2529360"/>
            </a:xfrm>
          </p:grpSpPr>
          <p:pic>
            <p:nvPicPr>
              <p:cNvPr id="7" name="_x63680088" descr="EMB000011a81d45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755576" y="2234597"/>
                <a:ext cx="3182514" cy="1923563"/>
              </a:xfrm>
              <a:prstGeom prst="rect">
                <a:avLst/>
              </a:prstGeom>
              <a:noFill/>
            </p:spPr>
          </p:pic>
          <p:sp>
            <p:nvSpPr>
              <p:cNvPr id="8" name="TextBox 7"/>
              <p:cNvSpPr txBox="1"/>
              <p:nvPr/>
            </p:nvSpPr>
            <p:spPr>
              <a:xfrm>
                <a:off x="755575" y="1628800"/>
                <a:ext cx="2021986" cy="33249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b="1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- 2</a:t>
                </a:r>
                <a:r>
                  <a:rPr lang="ko-KR" altLang="en-US" sz="1400" b="1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차원 배열</a:t>
                </a:r>
                <a:r>
                  <a:rPr lang="en-US" altLang="ko-KR" sz="1400" b="1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(</a:t>
                </a:r>
                <a:r>
                  <a:rPr lang="en-US" altLang="ko-KR" sz="1400" b="1" dirty="0" err="1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x,y</a:t>
                </a:r>
                <a:r>
                  <a:rPr lang="ko-KR" altLang="en-US" sz="1400" b="1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축</a:t>
                </a:r>
                <a:r>
                  <a:rPr lang="en-US" altLang="ko-KR" sz="1400" b="1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)</a:t>
                </a:r>
                <a:endParaRPr lang="ko-KR" altLang="en-US" sz="1400" b="1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9" name="잉크 28"/>
              <p14:cNvContentPartPr/>
              <p14:nvPr/>
            </p14:nvContentPartPr>
            <p14:xfrm>
              <a:off x="476638" y="3305653"/>
              <a:ext cx="360" cy="360"/>
            </p14:xfrm>
          </p:contentPart>
        </mc:Choice>
        <mc:Fallback xmlns="">
          <p:pic>
            <p:nvPicPr>
              <p:cNvPr id="29" name="잉크 28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68358" y="3297373"/>
                <a:ext cx="16920" cy="16920"/>
              </a:xfrm>
              <a:prstGeom prst="rect">
                <a:avLst/>
              </a:prstGeom>
            </p:spPr>
          </p:pic>
        </mc:Fallback>
      </mc:AlternateContent>
      <p:sp>
        <p:nvSpPr>
          <p:cNvPr id="30" name="Rectangle 6"/>
          <p:cNvSpPr>
            <a:spLocks noChangeArrowheads="1"/>
          </p:cNvSpPr>
          <p:nvPr/>
        </p:nvSpPr>
        <p:spPr bwMode="auto">
          <a:xfrm>
            <a:off x="815975" y="163513"/>
            <a:ext cx="4548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ko-KR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배열</a:t>
            </a:r>
            <a:r>
              <a:rPr lang="en-US" altLang="ko-KR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(array)</a:t>
            </a:r>
            <a:r>
              <a:rPr lang="ko-KR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의 개념 정리</a:t>
            </a:r>
            <a:endParaRPr lang="ko-KR" alt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527920" y="894174"/>
            <a:ext cx="6124549" cy="374586"/>
            <a:chOff x="393848" y="1050245"/>
            <a:chExt cx="6124549" cy="374586"/>
          </a:xfrm>
        </p:grpSpPr>
        <p:grpSp>
          <p:nvGrpSpPr>
            <p:cNvPr id="26" name="Group 13"/>
            <p:cNvGrpSpPr>
              <a:grpSpLocks/>
            </p:cNvGrpSpPr>
            <p:nvPr/>
          </p:nvGrpSpPr>
          <p:grpSpPr bwMode="auto">
            <a:xfrm>
              <a:off x="395536" y="1054740"/>
              <a:ext cx="6097223" cy="370091"/>
              <a:chOff x="129" y="640"/>
              <a:chExt cx="8638" cy="295"/>
            </a:xfrm>
          </p:grpSpPr>
          <p:sp>
            <p:nvSpPr>
              <p:cNvPr id="28" name="Rectangle 14"/>
              <p:cNvSpPr>
                <a:spLocks noChangeArrowheads="1"/>
              </p:cNvSpPr>
              <p:nvPr/>
            </p:nvSpPr>
            <p:spPr bwMode="auto">
              <a:xfrm>
                <a:off x="129" y="652"/>
                <a:ext cx="8638" cy="274"/>
              </a:xfrm>
              <a:prstGeom prst="rect">
                <a:avLst/>
              </a:prstGeom>
              <a:gradFill rotWithShape="1">
                <a:gsLst>
                  <a:gs pos="0">
                    <a:srgbClr val="0070C0"/>
                  </a:gs>
                  <a:gs pos="40000">
                    <a:srgbClr val="CCFFFF"/>
                  </a:gs>
                  <a:gs pos="97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>
                  <a:solidFill>
                    <a:schemeClr val="bg1"/>
                  </a:solidFill>
                  <a:latin typeface="굴림" pitchFamily="50" charset="-127"/>
                  <a:ea typeface="굴림" pitchFamily="50" charset="-127"/>
                </a:endParaRPr>
              </a:p>
            </p:txBody>
          </p:sp>
          <p:sp>
            <p:nvSpPr>
              <p:cNvPr id="41" name="Rectangle 15"/>
              <p:cNvSpPr>
                <a:spLocks noChangeArrowheads="1"/>
              </p:cNvSpPr>
              <p:nvPr/>
            </p:nvSpPr>
            <p:spPr bwMode="auto">
              <a:xfrm>
                <a:off x="129" y="640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42" name="Rectangle 16"/>
              <p:cNvSpPr>
                <a:spLocks noChangeArrowheads="1"/>
              </p:cNvSpPr>
              <p:nvPr/>
            </p:nvSpPr>
            <p:spPr bwMode="auto">
              <a:xfrm>
                <a:off x="129" y="924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7" name="Text Box 19"/>
            <p:cNvSpPr txBox="1">
              <a:spLocks noChangeArrowheads="1"/>
            </p:cNvSpPr>
            <p:nvPr/>
          </p:nvSpPr>
          <p:spPr bwMode="auto">
            <a:xfrm>
              <a:off x="393848" y="1050245"/>
              <a:ext cx="612454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000066"/>
              </a:outerShdw>
            </a:effectLst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pc="100" dirty="0" smtClean="0">
                  <a:solidFill>
                    <a:schemeClr val="bg1"/>
                  </a:solidFill>
                  <a:latin typeface="HY헤드라인M" pitchFamily="18" charset="-127"/>
                  <a:ea typeface="HY헤드라인M" pitchFamily="18" charset="-127"/>
                </a:rPr>
                <a:t>3.  </a:t>
              </a:r>
              <a:r>
                <a:rPr lang="ko-KR" altLang="en-US" spc="100" dirty="0" smtClean="0">
                  <a:solidFill>
                    <a:schemeClr val="bg1"/>
                  </a:solidFill>
                  <a:latin typeface="HY헤드라인M" pitchFamily="18" charset="-127"/>
                  <a:ea typeface="HY헤드라인M" pitchFamily="18" charset="-127"/>
                </a:rPr>
                <a:t>배열의 개념</a:t>
              </a:r>
              <a:endParaRPr lang="en-US" altLang="ko-KR" spc="1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43" name="Text Box 8"/>
          <p:cNvSpPr txBox="1">
            <a:spLocks noChangeArrowheads="1"/>
          </p:cNvSpPr>
          <p:nvPr/>
        </p:nvSpPr>
        <p:spPr bwMode="auto">
          <a:xfrm>
            <a:off x="7380312" y="485586"/>
            <a:ext cx="1736984" cy="288147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 lIns="36000" tIns="36000" rIns="36000" bIns="36000" anchor="ctr">
            <a:spAutoFit/>
          </a:bodyPr>
          <a:lstStyle/>
          <a:p>
            <a:pPr marL="292100" indent="-292100" algn="r" fontAlgn="ctr">
              <a:buClr>
                <a:srgbClr val="660066"/>
              </a:buClr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00. </a:t>
            </a:r>
            <a:r>
              <a:rPr lang="ko-KR" altLang="en-US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배열의 개념정리</a:t>
            </a:r>
            <a:endParaRPr lang="ko-KR" altLang="en-US" sz="1400" dirty="0">
              <a:solidFill>
                <a:srgbClr val="0000CC"/>
              </a:solidFill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20" name="_x75702552" descr="EMB000011a81e1c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977155" y="5664222"/>
            <a:ext cx="2389931" cy="591427"/>
          </a:xfrm>
          <a:prstGeom prst="rect">
            <a:avLst/>
          </a:prstGeom>
          <a:noFill/>
        </p:spPr>
      </p:pic>
      <p:pic>
        <p:nvPicPr>
          <p:cNvPr id="21" name="_x76629192" descr="EMB000011a81ebc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4644008" y="5599257"/>
            <a:ext cx="2127599" cy="72135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75924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5228"/>
    </mc:Choice>
    <mc:Fallback xmlns="">
      <p:transition spd="slow" advTm="75228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3333CC"/>
                </a:solidFill>
              </a:rPr>
              <a:t>Page </a:t>
            </a:r>
            <a:fld id="{B2E0AFF9-790E-4EDE-B53D-40F806A63927}" type="slidenum">
              <a:rPr lang="en-US" altLang="ko-KR" smtClean="0">
                <a:solidFill>
                  <a:srgbClr val="3333CC"/>
                </a:solidFill>
              </a:rPr>
              <a:pPr/>
              <a:t>2</a:t>
            </a:fld>
            <a:endParaRPr lang="en-US" altLang="ko-KR" dirty="0">
              <a:solidFill>
                <a:srgbClr val="3333CC"/>
              </a:solidFill>
            </a:endParaRPr>
          </a:p>
        </p:txBody>
      </p:sp>
      <p:grpSp>
        <p:nvGrpSpPr>
          <p:cNvPr id="3" name="Group 28"/>
          <p:cNvGrpSpPr>
            <a:grpSpLocks/>
          </p:cNvGrpSpPr>
          <p:nvPr/>
        </p:nvGrpSpPr>
        <p:grpSpPr bwMode="auto">
          <a:xfrm>
            <a:off x="324991" y="2420888"/>
            <a:ext cx="8136246" cy="832947"/>
            <a:chOff x="233" y="948"/>
            <a:chExt cx="4912" cy="568"/>
          </a:xfrm>
        </p:grpSpPr>
        <p:pic>
          <p:nvPicPr>
            <p:cNvPr id="4" name="Picture 11" descr="017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33" y="948"/>
              <a:ext cx="4788" cy="5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" name="AutoShape 16"/>
            <p:cNvSpPr>
              <a:spLocks noChangeArrowheads="1"/>
            </p:cNvSpPr>
            <p:nvPr/>
          </p:nvSpPr>
          <p:spPr bwMode="auto">
            <a:xfrm>
              <a:off x="1882" y="1094"/>
              <a:ext cx="3263" cy="288"/>
            </a:xfrm>
            <a:prstGeom prst="roundRect">
              <a:avLst>
                <a:gd name="adj" fmla="val 16667"/>
              </a:avLst>
            </a:prstGeom>
            <a:noFill/>
            <a:ln w="9525">
              <a:noFill/>
              <a:round/>
              <a:headEnd/>
              <a:tailEnd/>
            </a:ln>
            <a:effectLst>
              <a:outerShdw dist="17961" dir="2700000" algn="ctr" rotWithShape="0">
                <a:schemeClr val="bg1"/>
              </a:outerShdw>
            </a:effectLst>
          </p:spPr>
          <p:txBody>
            <a:bodyPr wrap="none"/>
            <a:lstStyle/>
            <a:p>
              <a:pPr algn="l">
                <a:defRPr/>
              </a:pPr>
              <a:r>
                <a:rPr lang="ko-KR" altLang="en-US" sz="2500" dirty="0" smtClean="0">
                  <a:solidFill>
                    <a:srgbClr val="000066"/>
                  </a:solidFill>
                  <a:latin typeface="HY헤드라인M" pitchFamily="18" charset="-127"/>
                  <a:ea typeface="HY헤드라인M" pitchFamily="18" charset="-127"/>
                </a:rPr>
                <a:t>배열</a:t>
              </a:r>
              <a:r>
                <a:rPr lang="en-US" altLang="ko-KR" sz="2500" dirty="0" smtClean="0">
                  <a:solidFill>
                    <a:srgbClr val="000066"/>
                  </a:solidFill>
                  <a:latin typeface="HY헤드라인M" pitchFamily="18" charset="-127"/>
                  <a:ea typeface="HY헤드라인M" pitchFamily="18" charset="-127"/>
                </a:rPr>
                <a:t>(array) </a:t>
              </a:r>
              <a:r>
                <a:rPr lang="ko-KR" altLang="en-US" sz="2500" dirty="0" smtClean="0">
                  <a:solidFill>
                    <a:srgbClr val="000066"/>
                  </a:solidFill>
                  <a:latin typeface="HY헤드라인M" pitchFamily="18" charset="-127"/>
                  <a:ea typeface="HY헤드라인M" pitchFamily="18" charset="-127"/>
                </a:rPr>
                <a:t>개요와 생성</a:t>
              </a:r>
              <a:endParaRPr lang="ko-KR" altLang="en-US" sz="2500" b="0" dirty="0">
                <a:solidFill>
                  <a:srgbClr val="000066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grpSp>
        <p:nvGrpSpPr>
          <p:cNvPr id="6" name="Group 29"/>
          <p:cNvGrpSpPr>
            <a:grpSpLocks/>
          </p:cNvGrpSpPr>
          <p:nvPr/>
        </p:nvGrpSpPr>
        <p:grpSpPr bwMode="auto">
          <a:xfrm>
            <a:off x="295946" y="3192671"/>
            <a:ext cx="7930852" cy="832947"/>
            <a:chOff x="233" y="1451"/>
            <a:chExt cx="4788" cy="568"/>
          </a:xfrm>
        </p:grpSpPr>
        <p:pic>
          <p:nvPicPr>
            <p:cNvPr id="7" name="Picture 12" descr="017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33" y="1451"/>
              <a:ext cx="4788" cy="5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" name="AutoShape 17"/>
            <p:cNvSpPr>
              <a:spLocks noChangeArrowheads="1"/>
            </p:cNvSpPr>
            <p:nvPr/>
          </p:nvSpPr>
          <p:spPr bwMode="auto">
            <a:xfrm>
              <a:off x="1882" y="1589"/>
              <a:ext cx="2915" cy="309"/>
            </a:xfrm>
            <a:prstGeom prst="roundRect">
              <a:avLst>
                <a:gd name="adj" fmla="val 16667"/>
              </a:avLst>
            </a:prstGeom>
            <a:noFill/>
            <a:ln w="9525">
              <a:noFill/>
              <a:round/>
              <a:headEnd/>
              <a:tailEnd/>
            </a:ln>
            <a:effectLst>
              <a:outerShdw dist="17961" dir="2700000" algn="ctr" rotWithShape="0">
                <a:schemeClr val="bg1"/>
              </a:outerShdw>
            </a:effectLst>
          </p:spPr>
          <p:txBody>
            <a:bodyPr wrap="none"/>
            <a:lstStyle/>
            <a:p>
              <a:pPr>
                <a:defRPr/>
              </a:pPr>
              <a:r>
                <a:rPr lang="ko-KR" altLang="en-US" sz="2500" dirty="0" smtClean="0">
                  <a:solidFill>
                    <a:srgbClr val="000066"/>
                  </a:solidFill>
                  <a:latin typeface="HY헤드라인M" pitchFamily="18" charset="-127"/>
                  <a:ea typeface="HY헤드라인M" pitchFamily="18" charset="-127"/>
                </a:rPr>
                <a:t>연관배열</a:t>
              </a:r>
              <a:endParaRPr lang="ko-KR" altLang="en-US" sz="2500" dirty="0">
                <a:solidFill>
                  <a:srgbClr val="000066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2143629" y="2557066"/>
            <a:ext cx="5992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chemeClr val="bg1"/>
                </a:solidFill>
                <a:latin typeface="HY견명조" pitchFamily="18" charset="-127"/>
                <a:ea typeface="HY견명조" pitchFamily="18" charset="-127"/>
              </a:rPr>
              <a:t>1.</a:t>
            </a:r>
            <a:endParaRPr lang="en-US" altLang="ko-KR" sz="2800" dirty="0" smtClean="0">
              <a:solidFill>
                <a:schemeClr val="bg1"/>
              </a:solidFill>
              <a:latin typeface="HY견명조" pitchFamily="18" charset="-127"/>
              <a:ea typeface="HY견명조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204062" y="3318415"/>
            <a:ext cx="5992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chemeClr val="bg1"/>
                </a:solidFill>
                <a:latin typeface="HY견명조" pitchFamily="18" charset="-127"/>
                <a:ea typeface="HY견명조" pitchFamily="18" charset="-127"/>
              </a:rPr>
              <a:t>2.</a:t>
            </a:r>
            <a:endParaRPr lang="en-US" altLang="ko-KR" sz="2800" dirty="0" smtClean="0">
              <a:solidFill>
                <a:schemeClr val="bg1"/>
              </a:solidFill>
              <a:latin typeface="HY견명조" pitchFamily="18" charset="-127"/>
              <a:ea typeface="HY견명조" pitchFamily="18" charset="-127"/>
            </a:endParaRPr>
          </a:p>
        </p:txBody>
      </p:sp>
      <p:sp>
        <p:nvSpPr>
          <p:cNvPr id="22" name="Text Box 8"/>
          <p:cNvSpPr txBox="1">
            <a:spLocks noChangeArrowheads="1"/>
          </p:cNvSpPr>
          <p:nvPr/>
        </p:nvSpPr>
        <p:spPr bwMode="auto">
          <a:xfrm>
            <a:off x="7820868" y="511962"/>
            <a:ext cx="1232645" cy="288147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 lIns="36000" tIns="36000" rIns="36000" bIns="36000" anchor="ctr">
            <a:spAutoFit/>
          </a:bodyPr>
          <a:lstStyle/>
          <a:p>
            <a:pPr marL="292100" indent="-292100" algn="r" fontAlgn="ctr">
              <a:buClr>
                <a:srgbClr val="660066"/>
              </a:buClr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ko-KR" altLang="en-US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목차</a:t>
            </a:r>
            <a:endParaRPr lang="ko-KR" altLang="en-US" sz="1400" dirty="0">
              <a:solidFill>
                <a:srgbClr val="0000CC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999565" y="1642511"/>
            <a:ext cx="19656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1</a:t>
            </a:r>
            <a:r>
              <a:rPr lang="ko-KR" altLang="en-US" sz="28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교시 강의</a:t>
            </a:r>
            <a:endParaRPr lang="ko-KR" altLang="en-US" sz="2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815975" y="163513"/>
            <a:ext cx="4548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ko-KR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강의 개요</a:t>
            </a:r>
            <a:endParaRPr lang="ko-KR" alt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067944" y="4780940"/>
            <a:ext cx="3390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  <a:hlinkClick r:id="rId4"/>
              </a:rPr>
              <a:t>www.w3schools.com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: 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웹 개발자 사이트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10980" y="5088717"/>
            <a:ext cx="37412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hlinkClick r:id="rId5"/>
              </a:rPr>
              <a:t>https://</a:t>
            </a:r>
            <a:r>
              <a:rPr lang="en-US" altLang="ko-KR" sz="1200" b="1" dirty="0" smtClean="0">
                <a:hlinkClick r:id="rId5"/>
              </a:rPr>
              <a:t>www.w3schools.com/php/php_arrays.asp</a:t>
            </a:r>
            <a:r>
              <a:rPr lang="en-US" altLang="ko-KR" sz="1200" b="1" dirty="0"/>
              <a:t> 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814434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4055"/>
    </mc:Choice>
    <mc:Fallback xmlns="">
      <p:transition spd="slow" advTm="224055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3333CC"/>
                </a:solidFill>
              </a:rPr>
              <a:t>Page </a:t>
            </a:r>
            <a:fld id="{B2E0AFF9-790E-4EDE-B53D-40F806A63927}" type="slidenum">
              <a:rPr lang="en-US" altLang="ko-KR" smtClean="0">
                <a:solidFill>
                  <a:srgbClr val="3333CC"/>
                </a:solidFill>
              </a:rPr>
              <a:pPr/>
              <a:t>20</a:t>
            </a:fld>
            <a:endParaRPr lang="en-US" altLang="ko-KR" dirty="0">
              <a:solidFill>
                <a:srgbClr val="3333CC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9701" y="4007566"/>
            <a:ext cx="5602164" cy="225905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3077" y="1311174"/>
            <a:ext cx="6121871" cy="2495969"/>
          </a:xfrm>
          <a:prstGeom prst="rect">
            <a:avLst/>
          </a:prstGeom>
        </p:spPr>
      </p:pic>
      <p:grpSp>
        <p:nvGrpSpPr>
          <p:cNvPr id="5" name="그룹 4"/>
          <p:cNvGrpSpPr/>
          <p:nvPr/>
        </p:nvGrpSpPr>
        <p:grpSpPr>
          <a:xfrm>
            <a:off x="527920" y="894174"/>
            <a:ext cx="6124549" cy="374586"/>
            <a:chOff x="393848" y="1050245"/>
            <a:chExt cx="6124549" cy="374586"/>
          </a:xfrm>
        </p:grpSpPr>
        <p:grpSp>
          <p:nvGrpSpPr>
            <p:cNvPr id="6" name="Group 13"/>
            <p:cNvGrpSpPr>
              <a:grpSpLocks/>
            </p:cNvGrpSpPr>
            <p:nvPr/>
          </p:nvGrpSpPr>
          <p:grpSpPr bwMode="auto">
            <a:xfrm>
              <a:off x="395536" y="1054740"/>
              <a:ext cx="6097223" cy="370091"/>
              <a:chOff x="129" y="640"/>
              <a:chExt cx="8638" cy="295"/>
            </a:xfrm>
          </p:grpSpPr>
          <p:sp>
            <p:nvSpPr>
              <p:cNvPr id="8" name="Rectangle 14"/>
              <p:cNvSpPr>
                <a:spLocks noChangeArrowheads="1"/>
              </p:cNvSpPr>
              <p:nvPr/>
            </p:nvSpPr>
            <p:spPr bwMode="auto">
              <a:xfrm>
                <a:off x="129" y="652"/>
                <a:ext cx="8638" cy="274"/>
              </a:xfrm>
              <a:prstGeom prst="rect">
                <a:avLst/>
              </a:prstGeom>
              <a:gradFill rotWithShape="1">
                <a:gsLst>
                  <a:gs pos="0">
                    <a:srgbClr val="0070C0"/>
                  </a:gs>
                  <a:gs pos="40000">
                    <a:srgbClr val="CCFFFF"/>
                  </a:gs>
                  <a:gs pos="97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>
                  <a:solidFill>
                    <a:schemeClr val="bg1"/>
                  </a:solidFill>
                  <a:latin typeface="굴림" pitchFamily="50" charset="-127"/>
                  <a:ea typeface="굴림" pitchFamily="50" charset="-127"/>
                </a:endParaRPr>
              </a:p>
            </p:txBody>
          </p:sp>
          <p:sp>
            <p:nvSpPr>
              <p:cNvPr id="9" name="Rectangle 15"/>
              <p:cNvSpPr>
                <a:spLocks noChangeArrowheads="1"/>
              </p:cNvSpPr>
              <p:nvPr/>
            </p:nvSpPr>
            <p:spPr bwMode="auto">
              <a:xfrm>
                <a:off x="129" y="640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0" name="Rectangle 16"/>
              <p:cNvSpPr>
                <a:spLocks noChangeArrowheads="1"/>
              </p:cNvSpPr>
              <p:nvPr/>
            </p:nvSpPr>
            <p:spPr bwMode="auto">
              <a:xfrm>
                <a:off x="129" y="924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7" name="Text Box 19"/>
            <p:cNvSpPr txBox="1">
              <a:spLocks noChangeArrowheads="1"/>
            </p:cNvSpPr>
            <p:nvPr/>
          </p:nvSpPr>
          <p:spPr bwMode="auto">
            <a:xfrm>
              <a:off x="393848" y="1050245"/>
              <a:ext cx="612454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000066"/>
              </a:outerShdw>
            </a:effectLst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pc="100" dirty="0" smtClean="0">
                  <a:solidFill>
                    <a:schemeClr val="bg1"/>
                  </a:solidFill>
                  <a:latin typeface="HY헤드라인M" pitchFamily="18" charset="-127"/>
                  <a:ea typeface="HY헤드라인M" pitchFamily="18" charset="-127"/>
                </a:rPr>
                <a:t>3.  </a:t>
              </a:r>
              <a:r>
                <a:rPr lang="ko-KR" altLang="en-US" spc="100" dirty="0" smtClean="0">
                  <a:solidFill>
                    <a:schemeClr val="bg1"/>
                  </a:solidFill>
                  <a:latin typeface="HY헤드라인M" pitchFamily="18" charset="-127"/>
                  <a:ea typeface="HY헤드라인M" pitchFamily="18" charset="-127"/>
                </a:rPr>
                <a:t>배열의 개념정리</a:t>
              </a:r>
              <a:endParaRPr lang="en-US" altLang="ko-KR" spc="1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815975" y="163513"/>
            <a:ext cx="4548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ko-KR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배열</a:t>
            </a:r>
            <a:r>
              <a:rPr lang="en-US" altLang="ko-KR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(array)</a:t>
            </a:r>
            <a:r>
              <a:rPr lang="ko-KR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의 개념 정리</a:t>
            </a:r>
            <a:endParaRPr lang="ko-KR" alt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Text Box 8"/>
          <p:cNvSpPr txBox="1">
            <a:spLocks noChangeArrowheads="1"/>
          </p:cNvSpPr>
          <p:nvPr/>
        </p:nvSpPr>
        <p:spPr bwMode="auto">
          <a:xfrm>
            <a:off x="7380312" y="485586"/>
            <a:ext cx="1736984" cy="288147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 lIns="36000" tIns="36000" rIns="36000" bIns="36000" anchor="ctr">
            <a:spAutoFit/>
          </a:bodyPr>
          <a:lstStyle/>
          <a:p>
            <a:pPr marL="292100" indent="-292100" algn="r" fontAlgn="ctr">
              <a:buClr>
                <a:srgbClr val="660066"/>
              </a:buClr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00. </a:t>
            </a:r>
            <a:r>
              <a:rPr lang="ko-KR" altLang="en-US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배열의 개념정리</a:t>
            </a:r>
            <a:endParaRPr lang="ko-KR" altLang="en-US" sz="1400" dirty="0">
              <a:solidFill>
                <a:srgbClr val="0000CC"/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81251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6515"/>
    </mc:Choice>
    <mc:Fallback xmlns="">
      <p:transition spd="slow" advTm="136515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3333CC"/>
                </a:solidFill>
              </a:rPr>
              <a:t>Page </a:t>
            </a:r>
            <a:fld id="{B2E0AFF9-790E-4EDE-B53D-40F806A63927}" type="slidenum">
              <a:rPr lang="en-US" altLang="ko-KR" smtClean="0">
                <a:solidFill>
                  <a:srgbClr val="3333CC"/>
                </a:solidFill>
              </a:rPr>
              <a:pPr/>
              <a:t>21</a:t>
            </a:fld>
            <a:endParaRPr lang="en-US" altLang="ko-KR" dirty="0">
              <a:solidFill>
                <a:srgbClr val="3333CC"/>
              </a:solidFill>
            </a:endParaRPr>
          </a:p>
        </p:txBody>
      </p:sp>
      <p:sp>
        <p:nvSpPr>
          <p:cNvPr id="3" name="Rectangle 2051"/>
          <p:cNvSpPr txBox="1">
            <a:spLocks noChangeArrowheads="1"/>
          </p:cNvSpPr>
          <p:nvPr/>
        </p:nvSpPr>
        <p:spPr>
          <a:xfrm>
            <a:off x="3116098" y="1730440"/>
            <a:ext cx="5544616" cy="4218840"/>
          </a:xfrm>
          <a:prstGeom prst="rect">
            <a:avLst/>
          </a:prstGeom>
        </p:spPr>
        <p:txBody>
          <a:bodyPr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720000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선형 구조</a:t>
            </a: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lnSpc>
                <a:spcPct val="150000"/>
              </a:lnSpc>
              <a:buFontTx/>
              <a:buNone/>
              <a:defRPr/>
            </a:pP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- 1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차원 </a:t>
            </a:r>
            <a:r>
              <a:rPr lang="ko-KR" altLang="en-US" sz="1400" b="1" kern="0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인덱스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배열</a:t>
            </a: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lnSpc>
                <a:spcPct val="150000"/>
              </a:lnSpc>
              <a:buFont typeface="Arial" pitchFamily="34" charset="0"/>
              <a:buChar char="•"/>
              <a:defRPr/>
            </a:pP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lnSpc>
                <a:spcPct val="150000"/>
              </a:lnSpc>
              <a:buFont typeface="Arial" pitchFamily="34" charset="0"/>
              <a:buChar char="•"/>
              <a:defRPr/>
            </a:pP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lnSpc>
                <a:spcPct val="150000"/>
              </a:lnSpc>
              <a:buFontTx/>
              <a:buNone/>
              <a:defRPr/>
            </a:pP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- 1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차원 </a:t>
            </a:r>
            <a:r>
              <a:rPr lang="ko-KR" altLang="en-US" sz="1400" b="1" kern="0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연관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배열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`</a:t>
            </a:r>
          </a:p>
          <a:p>
            <a:pPr marL="720000">
              <a:lnSpc>
                <a:spcPct val="150000"/>
              </a:lnSpc>
              <a:buFont typeface="Arial" pitchFamily="34" charset="0"/>
              <a:buChar char="•"/>
              <a:defRPr/>
            </a:pP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lnSpc>
                <a:spcPct val="150000"/>
              </a:lnSpc>
              <a:buFont typeface="Arial" pitchFamily="34" charset="0"/>
              <a:buChar char="•"/>
              <a:defRPr/>
            </a:pP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배열 원소 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en-US" altLang="ko-KR" sz="1400" b="1" kern="0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‘$</a:t>
            </a:r>
            <a:r>
              <a:rPr lang="ko-KR" altLang="en-US" sz="1400" b="1" kern="0" dirty="0" err="1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배열이름</a:t>
            </a:r>
            <a:r>
              <a:rPr lang="en-US" altLang="ko-KR" sz="1400" b="1" kern="0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 ]’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으로 구분</a:t>
            </a: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lnSpc>
                <a:spcPct val="150000"/>
              </a:lnSpc>
              <a:buFontTx/>
              <a:buNone/>
              <a:defRPr/>
            </a:pP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200" b="1" kern="0" dirty="0" smtClean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</a:t>
            </a:r>
            <a:r>
              <a:rPr lang="en-US" altLang="ko-KR" sz="1200" b="1" kern="0" dirty="0" smtClean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$</a:t>
            </a:r>
            <a:r>
              <a:rPr lang="en-US" altLang="ko-KR" sz="1200" b="1" kern="0" dirty="0" err="1" smtClean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jumsu</a:t>
            </a:r>
            <a:r>
              <a:rPr lang="en-US" altLang="ko-KR" sz="1200" b="1" kern="0" dirty="0" smtClean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[1], $</a:t>
            </a:r>
            <a:r>
              <a:rPr lang="en-US" altLang="ko-KR" sz="1200" b="1" kern="0" dirty="0" err="1" smtClean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jumsu</a:t>
            </a:r>
            <a:r>
              <a:rPr lang="en-US" altLang="ko-KR" sz="1200" b="1" kern="0" dirty="0" smtClean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[“</a:t>
            </a:r>
            <a:r>
              <a:rPr lang="en-US" altLang="ko-KR" sz="1200" b="1" kern="0" dirty="0" err="1" smtClean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eng</a:t>
            </a:r>
            <a:r>
              <a:rPr lang="en-US" altLang="ko-KR" sz="1200" b="1" kern="0" dirty="0" smtClean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”]</a:t>
            </a:r>
          </a:p>
          <a:p>
            <a:pPr marL="720000">
              <a:lnSpc>
                <a:spcPct val="150000"/>
              </a:lnSpc>
              <a:buFontTx/>
              <a:buNone/>
              <a:defRPr/>
            </a:pPr>
            <a:endParaRPr lang="en-US" altLang="ko-KR" sz="12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인덱스 배열 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for </a:t>
            </a:r>
            <a:r>
              <a:rPr lang="ko-KR" altLang="en-US" sz="1400" b="1" kern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반복문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연관 배열 </a:t>
            </a:r>
            <a:r>
              <a:rPr lang="en-US" altLang="ko-KR" sz="1400" b="1" kern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foreach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b="1" kern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반복문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사용</a:t>
            </a:r>
          </a:p>
        </p:txBody>
      </p:sp>
      <p:pic>
        <p:nvPicPr>
          <p:cNvPr id="4" name="_x75711408" descr="EMB000011a81d5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1080" y="1877583"/>
            <a:ext cx="2289063" cy="1387514"/>
          </a:xfrm>
          <a:prstGeom prst="rect">
            <a:avLst/>
          </a:prstGeom>
          <a:noFill/>
        </p:spPr>
      </p:pic>
      <p:pic>
        <p:nvPicPr>
          <p:cNvPr id="5" name="_x75694648" descr="EMB000011a81d5a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8173" y="2465869"/>
            <a:ext cx="3058083" cy="528628"/>
          </a:xfrm>
          <a:prstGeom prst="rect">
            <a:avLst/>
          </a:prstGeom>
          <a:noFill/>
        </p:spPr>
      </p:pic>
      <p:pic>
        <p:nvPicPr>
          <p:cNvPr id="6" name="_x75689800" descr="EMB000011a81d5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51920" y="3575914"/>
            <a:ext cx="3316608" cy="573166"/>
          </a:xfrm>
          <a:prstGeom prst="rect">
            <a:avLst/>
          </a:prstGeom>
          <a:noFill/>
        </p:spPr>
      </p:pic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15975" y="163513"/>
            <a:ext cx="4548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ko-KR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6. 1</a:t>
            </a:r>
            <a:r>
              <a:rPr lang="ko-KR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차원 배열</a:t>
            </a:r>
            <a:endParaRPr lang="ko-KR" alt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527920" y="933633"/>
            <a:ext cx="6124549" cy="374586"/>
            <a:chOff x="393848" y="1050245"/>
            <a:chExt cx="6124549" cy="374586"/>
          </a:xfrm>
        </p:grpSpPr>
        <p:grpSp>
          <p:nvGrpSpPr>
            <p:cNvPr id="13" name="Group 13"/>
            <p:cNvGrpSpPr>
              <a:grpSpLocks/>
            </p:cNvGrpSpPr>
            <p:nvPr/>
          </p:nvGrpSpPr>
          <p:grpSpPr bwMode="auto">
            <a:xfrm>
              <a:off x="395536" y="1054740"/>
              <a:ext cx="6097223" cy="370091"/>
              <a:chOff x="129" y="640"/>
              <a:chExt cx="8638" cy="295"/>
            </a:xfrm>
          </p:grpSpPr>
          <p:sp>
            <p:nvSpPr>
              <p:cNvPr id="15" name="Rectangle 14"/>
              <p:cNvSpPr>
                <a:spLocks noChangeArrowheads="1"/>
              </p:cNvSpPr>
              <p:nvPr/>
            </p:nvSpPr>
            <p:spPr bwMode="auto">
              <a:xfrm>
                <a:off x="129" y="652"/>
                <a:ext cx="8638" cy="274"/>
              </a:xfrm>
              <a:prstGeom prst="rect">
                <a:avLst/>
              </a:prstGeom>
              <a:gradFill rotWithShape="1">
                <a:gsLst>
                  <a:gs pos="0">
                    <a:srgbClr val="0070C0"/>
                  </a:gs>
                  <a:gs pos="40000">
                    <a:srgbClr val="CCFFFF"/>
                  </a:gs>
                  <a:gs pos="97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>
                  <a:solidFill>
                    <a:schemeClr val="bg1"/>
                  </a:solidFill>
                  <a:latin typeface="굴림" pitchFamily="50" charset="-127"/>
                  <a:ea typeface="굴림" pitchFamily="50" charset="-127"/>
                </a:endParaRPr>
              </a:p>
            </p:txBody>
          </p:sp>
          <p:sp>
            <p:nvSpPr>
              <p:cNvPr id="16" name="Rectangle 15"/>
              <p:cNvSpPr>
                <a:spLocks noChangeArrowheads="1"/>
              </p:cNvSpPr>
              <p:nvPr/>
            </p:nvSpPr>
            <p:spPr bwMode="auto">
              <a:xfrm>
                <a:off x="129" y="640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7" name="Rectangle 16"/>
              <p:cNvSpPr>
                <a:spLocks noChangeArrowheads="1"/>
              </p:cNvSpPr>
              <p:nvPr/>
            </p:nvSpPr>
            <p:spPr bwMode="auto">
              <a:xfrm>
                <a:off x="129" y="924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4" name="Text Box 19"/>
            <p:cNvSpPr txBox="1">
              <a:spLocks noChangeArrowheads="1"/>
            </p:cNvSpPr>
            <p:nvPr/>
          </p:nvSpPr>
          <p:spPr bwMode="auto">
            <a:xfrm>
              <a:off x="393848" y="1050245"/>
              <a:ext cx="612454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000066"/>
              </a:outerShdw>
            </a:effectLst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pc="100" dirty="0" smtClean="0">
                  <a:solidFill>
                    <a:schemeClr val="bg1"/>
                  </a:solidFill>
                  <a:latin typeface="HY헤드라인M" pitchFamily="18" charset="-127"/>
                  <a:ea typeface="HY헤드라인M" pitchFamily="18" charset="-127"/>
                </a:rPr>
                <a:t>1.  1</a:t>
              </a:r>
              <a:r>
                <a:rPr lang="ko-KR" altLang="en-US" spc="100" dirty="0" smtClean="0">
                  <a:solidFill>
                    <a:schemeClr val="bg1"/>
                  </a:solidFill>
                  <a:latin typeface="HY헤드라인M" pitchFamily="18" charset="-127"/>
                  <a:ea typeface="HY헤드라인M" pitchFamily="18" charset="-127"/>
                </a:rPr>
                <a:t>차원 배열 구성</a:t>
              </a:r>
              <a:endParaRPr lang="en-US" altLang="ko-KR" spc="1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18" name="Text Box 8"/>
          <p:cNvSpPr txBox="1">
            <a:spLocks noChangeArrowheads="1"/>
          </p:cNvSpPr>
          <p:nvPr/>
        </p:nvSpPr>
        <p:spPr bwMode="auto">
          <a:xfrm>
            <a:off x="7380312" y="485586"/>
            <a:ext cx="1736984" cy="288147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 lIns="36000" tIns="36000" rIns="36000" bIns="36000" anchor="ctr">
            <a:spAutoFit/>
          </a:bodyPr>
          <a:lstStyle/>
          <a:p>
            <a:pPr marL="292100" indent="-292100" algn="r" fontAlgn="ctr">
              <a:buClr>
                <a:srgbClr val="660066"/>
              </a:buClr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00. </a:t>
            </a:r>
            <a:r>
              <a:rPr lang="ko-KR" altLang="en-US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배열의 개념정리</a:t>
            </a:r>
            <a:endParaRPr lang="ko-KR" altLang="en-US" sz="1400" dirty="0">
              <a:solidFill>
                <a:srgbClr val="0000CC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331640" y="3695692"/>
            <a:ext cx="1444498" cy="276999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영어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($</a:t>
            </a:r>
            <a:r>
              <a:rPr lang="en-US" altLang="ko-KR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eng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 : 91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점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331640" y="4024487"/>
            <a:ext cx="1444498" cy="276999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국어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($</a:t>
            </a:r>
            <a:r>
              <a:rPr lang="en-US" altLang="ko-KR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kor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 : 100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점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31640" y="4366943"/>
            <a:ext cx="1444498" cy="276999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수학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($mat) : 90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점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72224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4735"/>
    </mc:Choice>
    <mc:Fallback xmlns="">
      <p:transition spd="slow" advTm="144735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3333CC"/>
                </a:solidFill>
              </a:rPr>
              <a:t>Page </a:t>
            </a:r>
            <a:fld id="{B2E0AFF9-790E-4EDE-B53D-40F806A63927}" type="slidenum">
              <a:rPr lang="en-US" altLang="ko-KR" smtClean="0">
                <a:solidFill>
                  <a:srgbClr val="3333CC"/>
                </a:solidFill>
              </a:rPr>
              <a:pPr/>
              <a:t>22</a:t>
            </a:fld>
            <a:endParaRPr lang="en-US" altLang="ko-KR" dirty="0">
              <a:solidFill>
                <a:srgbClr val="3333CC"/>
              </a:solidFill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5426426"/>
              </p:ext>
            </p:extLst>
          </p:nvPr>
        </p:nvGraphicFramePr>
        <p:xfrm>
          <a:off x="4991100" y="1929649"/>
          <a:ext cx="3339912" cy="432048"/>
        </p:xfrm>
        <a:graphic>
          <a:graphicData uri="http://schemas.openxmlformats.org/drawingml/2006/table">
            <a:tbl>
              <a:tblPr/>
              <a:tblGrid>
                <a:gridCol w="33399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000CC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$</a:t>
                      </a:r>
                      <a:r>
                        <a:rPr lang="en-US" sz="1200" b="1" dirty="0" err="1">
                          <a:solidFill>
                            <a:srgbClr val="0000CC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array_name</a:t>
                      </a:r>
                      <a:r>
                        <a:rPr lang="en-US" sz="1200" b="1" dirty="0" smtClean="0">
                          <a:solidFill>
                            <a:srgbClr val="0000CC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 ] </a:t>
                      </a:r>
                      <a:r>
                        <a:rPr lang="en-US" sz="1200" b="1" dirty="0">
                          <a:solidFill>
                            <a:srgbClr val="0000CC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= value;</a:t>
                      </a:r>
                      <a:endParaRPr lang="en-US" sz="1200" dirty="0">
                        <a:solidFill>
                          <a:srgbClr val="0000CC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3042620"/>
              </p:ext>
            </p:extLst>
          </p:nvPr>
        </p:nvGraphicFramePr>
        <p:xfrm>
          <a:off x="4991100" y="2505713"/>
          <a:ext cx="3384376" cy="2215134"/>
        </p:xfrm>
        <a:graphic>
          <a:graphicData uri="http://schemas.openxmlformats.org/drawingml/2006/table">
            <a:tbl>
              <a:tblPr/>
              <a:tblGrid>
                <a:gridCol w="2959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884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1861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</a:t>
                      </a: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</a:t>
                      </a: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&lt;?PHP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// array1_define_ass1.php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// 1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차원 연관배열의 정의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배열 원소기호 </a:t>
                      </a: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[])</a:t>
                      </a: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// </a:t>
                      </a:r>
                      <a:r>
                        <a:rPr lang="ko-KR" altLang="en-US" sz="1000" b="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연관배열 정의 방법</a:t>
                      </a: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$</a:t>
                      </a:r>
                      <a:r>
                        <a:rPr lang="en-US" sz="1000" b="1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jumsu</a:t>
                      </a: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['</a:t>
                      </a:r>
                      <a:r>
                        <a:rPr lang="en-US" sz="1000" b="1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kor</a:t>
                      </a: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'] = 100;</a:t>
                      </a: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$</a:t>
                      </a:r>
                      <a:r>
                        <a:rPr lang="en-US" sz="1000" b="1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jumsu</a:t>
                      </a: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["</a:t>
                      </a:r>
                      <a:r>
                        <a:rPr lang="en-US" sz="1000" b="1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eng</a:t>
                      </a: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"] = 91;</a:t>
                      </a: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$</a:t>
                      </a:r>
                      <a:r>
                        <a:rPr lang="en-US" sz="1000" b="1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jumsu</a:t>
                      </a: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["mat"] = 90</a:t>
                      </a:r>
                      <a:r>
                        <a:rPr 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;</a:t>
                      </a: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print_r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($</a:t>
                      </a: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jumsu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);</a:t>
                      </a: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?&gt;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991100" y="1596031"/>
            <a:ext cx="3339912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예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배열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원소기호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(‘[ ]’)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b="1" dirty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연관 배열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1100" y="4872106"/>
            <a:ext cx="3352154" cy="96119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15975" y="163513"/>
            <a:ext cx="4548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ko-KR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6. 1</a:t>
            </a:r>
            <a:r>
              <a:rPr lang="ko-KR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차원 배열</a:t>
            </a:r>
            <a:endParaRPr lang="ko-KR" alt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527920" y="845504"/>
            <a:ext cx="6124549" cy="374586"/>
            <a:chOff x="393848" y="1050245"/>
            <a:chExt cx="6124549" cy="374586"/>
          </a:xfrm>
        </p:grpSpPr>
        <p:grpSp>
          <p:nvGrpSpPr>
            <p:cNvPr id="13" name="Group 13"/>
            <p:cNvGrpSpPr>
              <a:grpSpLocks/>
            </p:cNvGrpSpPr>
            <p:nvPr/>
          </p:nvGrpSpPr>
          <p:grpSpPr bwMode="auto">
            <a:xfrm>
              <a:off x="395536" y="1054740"/>
              <a:ext cx="6097223" cy="370091"/>
              <a:chOff x="129" y="640"/>
              <a:chExt cx="8638" cy="295"/>
            </a:xfrm>
          </p:grpSpPr>
          <p:sp>
            <p:nvSpPr>
              <p:cNvPr id="16" name="Rectangle 14"/>
              <p:cNvSpPr>
                <a:spLocks noChangeArrowheads="1"/>
              </p:cNvSpPr>
              <p:nvPr/>
            </p:nvSpPr>
            <p:spPr bwMode="auto">
              <a:xfrm>
                <a:off x="129" y="652"/>
                <a:ext cx="8638" cy="274"/>
              </a:xfrm>
              <a:prstGeom prst="rect">
                <a:avLst/>
              </a:prstGeom>
              <a:gradFill rotWithShape="1">
                <a:gsLst>
                  <a:gs pos="0">
                    <a:srgbClr val="0070C0"/>
                  </a:gs>
                  <a:gs pos="40000">
                    <a:srgbClr val="CCFFFF"/>
                  </a:gs>
                  <a:gs pos="97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>
                  <a:solidFill>
                    <a:schemeClr val="bg1"/>
                  </a:solidFill>
                  <a:latin typeface="굴림" pitchFamily="50" charset="-127"/>
                  <a:ea typeface="굴림" pitchFamily="50" charset="-127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/>
            </p:nvSpPr>
            <p:spPr bwMode="auto">
              <a:xfrm>
                <a:off x="129" y="640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8" name="Rectangle 16"/>
              <p:cNvSpPr>
                <a:spLocks noChangeArrowheads="1"/>
              </p:cNvSpPr>
              <p:nvPr/>
            </p:nvSpPr>
            <p:spPr bwMode="auto">
              <a:xfrm>
                <a:off x="129" y="924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5" name="Text Box 19"/>
            <p:cNvSpPr txBox="1">
              <a:spLocks noChangeArrowheads="1"/>
            </p:cNvSpPr>
            <p:nvPr/>
          </p:nvSpPr>
          <p:spPr bwMode="auto">
            <a:xfrm>
              <a:off x="393848" y="1050245"/>
              <a:ext cx="612454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000066"/>
              </a:outerShdw>
            </a:effectLst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pc="100" dirty="0" smtClean="0">
                  <a:solidFill>
                    <a:schemeClr val="bg1"/>
                  </a:solidFill>
                  <a:latin typeface="HY헤드라인M" pitchFamily="18" charset="-127"/>
                  <a:ea typeface="HY헤드라인M" pitchFamily="18" charset="-127"/>
                </a:rPr>
                <a:t>1.  1</a:t>
              </a:r>
              <a:r>
                <a:rPr lang="ko-KR" altLang="en-US" spc="100" dirty="0" smtClean="0">
                  <a:solidFill>
                    <a:schemeClr val="bg1"/>
                  </a:solidFill>
                  <a:latin typeface="HY헤드라인M" pitchFamily="18" charset="-127"/>
                  <a:ea typeface="HY헤드라인M" pitchFamily="18" charset="-127"/>
                </a:rPr>
                <a:t>차원 배열</a:t>
              </a:r>
              <a:r>
                <a:rPr lang="en-US" altLang="ko-KR" spc="100" dirty="0" smtClean="0">
                  <a:solidFill>
                    <a:schemeClr val="bg1"/>
                  </a:solidFill>
                  <a:latin typeface="HY헤드라인M" pitchFamily="18" charset="-127"/>
                  <a:ea typeface="HY헤드라인M" pitchFamily="18" charset="-127"/>
                </a:rPr>
                <a:t>_</a:t>
              </a:r>
              <a:r>
                <a:rPr lang="ko-KR" altLang="en-US" spc="100" dirty="0" smtClean="0">
                  <a:solidFill>
                    <a:schemeClr val="bg1"/>
                  </a:solidFill>
                  <a:latin typeface="HY헤드라인M" pitchFamily="18" charset="-127"/>
                  <a:ea typeface="HY헤드라인M" pitchFamily="18" charset="-127"/>
                </a:rPr>
                <a:t>원소기호</a:t>
              </a:r>
              <a:endParaRPr lang="en-US" altLang="ko-KR" spc="1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19" name="Text Box 8"/>
          <p:cNvSpPr txBox="1">
            <a:spLocks noChangeArrowheads="1"/>
          </p:cNvSpPr>
          <p:nvPr/>
        </p:nvSpPr>
        <p:spPr bwMode="auto">
          <a:xfrm>
            <a:off x="7380312" y="485586"/>
            <a:ext cx="1736984" cy="288147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 lIns="36000" tIns="36000" rIns="36000" bIns="36000" anchor="ctr">
            <a:spAutoFit/>
          </a:bodyPr>
          <a:lstStyle/>
          <a:p>
            <a:pPr marL="292100" indent="-292100" algn="r" fontAlgn="ctr">
              <a:buClr>
                <a:srgbClr val="660066"/>
              </a:buClr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00. </a:t>
            </a:r>
            <a:r>
              <a:rPr lang="ko-KR" altLang="en-US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배열의 개념정리</a:t>
            </a:r>
            <a:endParaRPr lang="ko-KR" altLang="en-US" sz="1400" dirty="0">
              <a:solidFill>
                <a:srgbClr val="0000CC"/>
              </a:solidFill>
              <a:latin typeface="HY견고딕" pitchFamily="18" charset="-127"/>
              <a:ea typeface="HY견고딕" pitchFamily="18" charset="-127"/>
            </a:endParaRPr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3779774"/>
              </p:ext>
            </p:extLst>
          </p:nvPr>
        </p:nvGraphicFramePr>
        <p:xfrm>
          <a:off x="539552" y="1902661"/>
          <a:ext cx="3638003" cy="432048"/>
        </p:xfrm>
        <a:graphic>
          <a:graphicData uri="http://schemas.openxmlformats.org/drawingml/2006/table">
            <a:tbl>
              <a:tblPr/>
              <a:tblGrid>
                <a:gridCol w="36380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000CC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$</a:t>
                      </a:r>
                      <a:r>
                        <a:rPr lang="en-US" sz="1200" b="1" dirty="0" err="1">
                          <a:solidFill>
                            <a:srgbClr val="0000CC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array_name</a:t>
                      </a:r>
                      <a:r>
                        <a:rPr lang="en-US" sz="1200" b="1" dirty="0" smtClean="0">
                          <a:solidFill>
                            <a:srgbClr val="0000CC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 ] </a:t>
                      </a:r>
                      <a:r>
                        <a:rPr lang="en-US" sz="1200" b="1" dirty="0">
                          <a:solidFill>
                            <a:srgbClr val="0000CC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= value;</a:t>
                      </a:r>
                      <a:endParaRPr lang="en-US" sz="1200" dirty="0">
                        <a:solidFill>
                          <a:srgbClr val="0000CC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4442164"/>
              </p:ext>
            </p:extLst>
          </p:nvPr>
        </p:nvGraphicFramePr>
        <p:xfrm>
          <a:off x="539552" y="2442720"/>
          <a:ext cx="3638003" cy="3047238"/>
        </p:xfrm>
        <a:graphic>
          <a:graphicData uri="http://schemas.openxmlformats.org/drawingml/2006/table">
            <a:tbl>
              <a:tblPr/>
              <a:tblGrid>
                <a:gridCol w="2491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88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89333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</a:t>
                      </a: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</a:t>
                      </a: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</a:t>
                      </a: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</a:t>
                      </a: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</a:t>
                      </a: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</a:t>
                      </a: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</a:t>
                      </a: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</a:t>
                      </a: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26</a:t>
                      </a: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27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&lt;?PHP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// array1_define_idx1.php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// 1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차원 인덱스배열의 정의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배열 원소기호 </a:t>
                      </a:r>
                      <a:r>
                        <a:rPr lang="en-US" altLang="ko-KR" sz="8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[])</a:t>
                      </a: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// </a:t>
                      </a:r>
                      <a:r>
                        <a:rPr lang="ko-KR" altLang="en-US" sz="8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인덱스배열 정의 방법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$</a:t>
                      </a:r>
                      <a:r>
                        <a:rPr lang="en-US" sz="8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jumsu</a:t>
                      </a: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[] = 100;</a:t>
                      </a: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$</a:t>
                      </a:r>
                      <a:r>
                        <a:rPr lang="en-US" sz="8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jumsu</a:t>
                      </a: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[] = 91;</a:t>
                      </a: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$</a:t>
                      </a:r>
                      <a:r>
                        <a:rPr lang="en-US" sz="8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jumsu</a:t>
                      </a: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[] = 90</a:t>
                      </a:r>
                      <a:r>
                        <a:rPr lang="en-US" sz="8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;</a:t>
                      </a: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// </a:t>
                      </a:r>
                      <a:r>
                        <a:rPr lang="ko-KR" altLang="en-US" sz="800" b="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인덱스배열 정의 방법</a:t>
                      </a:r>
                      <a:r>
                        <a:rPr lang="en-US" altLang="ko-KR" sz="800" b="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-2</a:t>
                      </a: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$</a:t>
                      </a:r>
                      <a:r>
                        <a:rPr lang="en-US" sz="800" b="1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jumsu</a:t>
                      </a:r>
                      <a:r>
                        <a:rPr lang="en-US" sz="8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[0] = 100;</a:t>
                      </a: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$</a:t>
                      </a:r>
                      <a:r>
                        <a:rPr lang="en-US" sz="800" b="1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jumsu</a:t>
                      </a:r>
                      <a:r>
                        <a:rPr lang="en-US" sz="8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[1] = 91;</a:t>
                      </a: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$</a:t>
                      </a:r>
                      <a:r>
                        <a:rPr lang="en-US" sz="800" b="1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jumsu</a:t>
                      </a:r>
                      <a:r>
                        <a:rPr lang="en-US" sz="8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[2] = 90</a:t>
                      </a:r>
                      <a:r>
                        <a:rPr lang="en-US" sz="800" b="1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;</a:t>
                      </a: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print_r</a:t>
                      </a: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($</a:t>
                      </a:r>
                      <a:r>
                        <a:rPr lang="en-US" sz="8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jumsu</a:t>
                      </a:r>
                      <a:r>
                        <a:rPr lang="en-US" sz="8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);</a:t>
                      </a: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echo "&lt;pre&gt;";</a:t>
                      </a: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print_r</a:t>
                      </a: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($</a:t>
                      </a:r>
                      <a:r>
                        <a:rPr lang="en-US" sz="8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jumsu</a:t>
                      </a: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);</a:t>
                      </a: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echo "&lt;/pre&gt;";</a:t>
                      </a: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?&gt;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2" name="그림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5552640"/>
            <a:ext cx="3240360" cy="907434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23" name="TextBox 22"/>
          <p:cNvSpPr txBox="1"/>
          <p:nvPr/>
        </p:nvSpPr>
        <p:spPr>
          <a:xfrm>
            <a:off x="539551" y="1593908"/>
            <a:ext cx="3638003" cy="2616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예</a:t>
            </a:r>
            <a:r>
              <a:rPr lang="en-US" altLang="ko-KR" sz="11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11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배열 </a:t>
            </a:r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원소기호</a:t>
            </a:r>
            <a:r>
              <a:rPr lang="en-US" altLang="ko-KR" sz="11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(‘[ ]’)</a:t>
            </a:r>
            <a:r>
              <a:rPr lang="ko-KR" altLang="en-US" sz="11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100" b="1" dirty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인덱스 </a:t>
            </a:r>
            <a:r>
              <a:rPr lang="ko-KR" altLang="en-US" sz="1100" b="1" dirty="0" smtClean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배열 정의</a:t>
            </a:r>
            <a:r>
              <a:rPr lang="en-US" altLang="ko-KR" sz="11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627784" y="3176897"/>
            <a:ext cx="1000595" cy="707886"/>
          </a:xfrm>
          <a:prstGeom prst="rect">
            <a:avLst/>
          </a:prstGeom>
          <a:solidFill>
            <a:srgbClr val="FFFF00">
              <a:alpha val="35000"/>
            </a:srgbClr>
          </a:solidFill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rgbClr val="FF0000"/>
                </a:solidFill>
              </a:rPr>
              <a:t>/* </a:t>
            </a:r>
            <a:r>
              <a:rPr lang="ko-KR" altLang="en-US" sz="1000" b="1" dirty="0" smtClean="0">
                <a:solidFill>
                  <a:srgbClr val="FF0000"/>
                </a:solidFill>
              </a:rPr>
              <a:t>변수의 정의</a:t>
            </a:r>
            <a:endParaRPr lang="en-US" altLang="ko-KR" sz="1000" b="1" dirty="0" smtClean="0">
              <a:solidFill>
                <a:srgbClr val="FF0000"/>
              </a:solidFill>
            </a:endParaRPr>
          </a:p>
          <a:p>
            <a:r>
              <a:rPr lang="en-US" altLang="ko-KR" sz="1000" b="1" dirty="0" smtClean="0">
                <a:solidFill>
                  <a:srgbClr val="FF0000"/>
                </a:solidFill>
              </a:rPr>
              <a:t>$</a:t>
            </a:r>
            <a:r>
              <a:rPr lang="en-US" altLang="ko-KR" sz="1000" b="1" dirty="0" err="1" smtClean="0">
                <a:solidFill>
                  <a:srgbClr val="FF0000"/>
                </a:solidFill>
              </a:rPr>
              <a:t>kor</a:t>
            </a:r>
            <a:r>
              <a:rPr lang="en-US" altLang="ko-KR" sz="1000" b="1" dirty="0" smtClean="0">
                <a:solidFill>
                  <a:srgbClr val="FF0000"/>
                </a:solidFill>
              </a:rPr>
              <a:t> = 100;</a:t>
            </a:r>
          </a:p>
          <a:p>
            <a:r>
              <a:rPr lang="en-US" altLang="ko-KR" sz="1000" b="1" dirty="0" smtClean="0">
                <a:solidFill>
                  <a:srgbClr val="FF0000"/>
                </a:solidFill>
              </a:rPr>
              <a:t>$</a:t>
            </a:r>
            <a:r>
              <a:rPr lang="en-US" altLang="ko-KR" sz="1000" b="1" dirty="0" err="1" smtClean="0">
                <a:solidFill>
                  <a:srgbClr val="FF0000"/>
                </a:solidFill>
              </a:rPr>
              <a:t>eng</a:t>
            </a:r>
            <a:r>
              <a:rPr lang="en-US" altLang="ko-KR" sz="1000" b="1" dirty="0" smtClean="0">
                <a:solidFill>
                  <a:srgbClr val="FF0000"/>
                </a:solidFill>
              </a:rPr>
              <a:t> = 91;</a:t>
            </a:r>
          </a:p>
          <a:p>
            <a:r>
              <a:rPr lang="en-US" altLang="ko-KR" sz="1000" b="1" dirty="0" smtClean="0">
                <a:solidFill>
                  <a:srgbClr val="FF0000"/>
                </a:solidFill>
              </a:rPr>
              <a:t>$mat =90;  */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cxnSp>
        <p:nvCxnSpPr>
          <p:cNvPr id="11" name="직선 화살표 연결선 10"/>
          <p:cNvCxnSpPr/>
          <p:nvPr/>
        </p:nvCxnSpPr>
        <p:spPr bwMode="auto">
          <a:xfrm flipH="1" flipV="1">
            <a:off x="1907704" y="2945540"/>
            <a:ext cx="720080" cy="317714"/>
          </a:xfrm>
          <a:prstGeom prst="straightConnector1">
            <a:avLst/>
          </a:prstGeom>
          <a:noFill/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4" name="TextBox 23"/>
          <p:cNvSpPr txBox="1"/>
          <p:nvPr/>
        </p:nvSpPr>
        <p:spPr>
          <a:xfrm>
            <a:off x="7380312" y="3423118"/>
            <a:ext cx="864339" cy="246221"/>
          </a:xfrm>
          <a:prstGeom prst="rect">
            <a:avLst/>
          </a:prstGeom>
          <a:solidFill>
            <a:srgbClr val="FFFF00">
              <a:alpha val="35000"/>
            </a:srgbClr>
          </a:solidFill>
        </p:spPr>
        <p:txBody>
          <a:bodyPr wrap="none" rtlCol="0">
            <a:spAutoFit/>
          </a:bodyPr>
          <a:lstStyle/>
          <a:p>
            <a:r>
              <a:rPr lang="ko-KR" altLang="en-US" sz="1000" b="1" dirty="0" smtClean="0">
                <a:solidFill>
                  <a:srgbClr val="FF0000"/>
                </a:solidFill>
              </a:rPr>
              <a:t>변수의 정의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cxnSp>
        <p:nvCxnSpPr>
          <p:cNvPr id="25" name="직선 화살표 연결선 24"/>
          <p:cNvCxnSpPr/>
          <p:nvPr/>
        </p:nvCxnSpPr>
        <p:spPr bwMode="auto">
          <a:xfrm flipH="1" flipV="1">
            <a:off x="6660232" y="3191761"/>
            <a:ext cx="720080" cy="317714"/>
          </a:xfrm>
          <a:prstGeom prst="straightConnector1">
            <a:avLst/>
          </a:prstGeom>
          <a:noFill/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538501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2162"/>
    </mc:Choice>
    <mc:Fallback xmlns="">
      <p:transition spd="slow" advTm="182162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3333CC"/>
                </a:solidFill>
              </a:rPr>
              <a:t>Page </a:t>
            </a:r>
            <a:fld id="{B2E0AFF9-790E-4EDE-B53D-40F806A63927}" type="slidenum">
              <a:rPr lang="en-US" altLang="ko-KR" smtClean="0">
                <a:solidFill>
                  <a:srgbClr val="3333CC"/>
                </a:solidFill>
              </a:rPr>
              <a:pPr/>
              <a:t>23</a:t>
            </a:fld>
            <a:endParaRPr lang="en-US" altLang="ko-KR" dirty="0">
              <a:solidFill>
                <a:srgbClr val="3333CC"/>
              </a:solidFill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1024483"/>
              </p:ext>
            </p:extLst>
          </p:nvPr>
        </p:nvGraphicFramePr>
        <p:xfrm>
          <a:off x="4944215" y="1808511"/>
          <a:ext cx="3516218" cy="432519"/>
        </p:xfrm>
        <a:graphic>
          <a:graphicData uri="http://schemas.openxmlformats.org/drawingml/2006/table">
            <a:tbl>
              <a:tblPr/>
              <a:tblGrid>
                <a:gridCol w="35162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519">
                <a:tc>
                  <a:txBody>
                    <a:bodyPr/>
                    <a:lstStyle/>
                    <a:p>
                      <a:r>
                        <a:rPr lang="en-US" altLang="ko-KR" sz="9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array ( [[[key1=&gt;] value1] [, [[key2=&gt;] value2]]] [, ... ]] );</a:t>
                      </a:r>
                      <a:endParaRPr lang="en-US" altLang="ko-KR" sz="9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4962747"/>
              </p:ext>
            </p:extLst>
          </p:nvPr>
        </p:nvGraphicFramePr>
        <p:xfrm>
          <a:off x="4944214" y="2381252"/>
          <a:ext cx="3516218" cy="2307395"/>
        </p:xfrm>
        <a:graphic>
          <a:graphicData uri="http://schemas.openxmlformats.org/drawingml/2006/table">
            <a:tbl>
              <a:tblPr/>
              <a:tblGrid>
                <a:gridCol w="2930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2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07395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</a:t>
                      </a: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</a:t>
                      </a: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</a:t>
                      </a: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&lt;?PHP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// array1_define_ass2.php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// 1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차원 연관배열 정의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array() 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구조</a:t>
                      </a:r>
                      <a:r>
                        <a:rPr lang="en-US" altLang="ko-KR" sz="8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// 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연관배열 정의 방법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1" kern="0" spc="0" dirty="0">
                          <a:solidFill>
                            <a:srgbClr val="0000C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$</a:t>
                      </a:r>
                      <a:r>
                        <a:rPr lang="en-US" sz="800" b="1" kern="0" spc="0" dirty="0" err="1">
                          <a:solidFill>
                            <a:srgbClr val="0000C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jumsu</a:t>
                      </a:r>
                      <a:r>
                        <a:rPr lang="en-US" sz="800" b="1" kern="0" spc="0" dirty="0">
                          <a:solidFill>
                            <a:srgbClr val="0000C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= array("</a:t>
                      </a:r>
                      <a:r>
                        <a:rPr lang="en-US" sz="800" b="1" kern="0" spc="0" dirty="0" err="1">
                          <a:solidFill>
                            <a:srgbClr val="0000C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kor</a:t>
                      </a:r>
                      <a:r>
                        <a:rPr lang="en-US" sz="800" b="1" kern="0" spc="0" dirty="0">
                          <a:solidFill>
                            <a:srgbClr val="0000C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 =&gt; 100, "</a:t>
                      </a:r>
                      <a:r>
                        <a:rPr lang="en-US" sz="800" b="1" kern="0" spc="0" dirty="0" err="1">
                          <a:solidFill>
                            <a:srgbClr val="0000C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eng</a:t>
                      </a:r>
                      <a:r>
                        <a:rPr lang="en-US" sz="800" b="1" kern="0" spc="0" dirty="0">
                          <a:solidFill>
                            <a:srgbClr val="0000C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 =&gt; 91, "mat" =&gt; 90</a:t>
                      </a:r>
                      <a:r>
                        <a:rPr lang="en-US" sz="800" b="1" kern="0" spc="0" dirty="0" smtClean="0">
                          <a:solidFill>
                            <a:srgbClr val="0000C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);</a:t>
                      </a: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// </a:t>
                      </a:r>
                      <a:r>
                        <a:rPr lang="ko-KR" altLang="en-US" sz="800" b="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연관배열 정의 방법</a:t>
                      </a:r>
                      <a:r>
                        <a:rPr lang="en-US" altLang="ko-KR" sz="800" b="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1" kern="0" spc="0" dirty="0">
                          <a:solidFill>
                            <a:srgbClr val="0000C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$</a:t>
                      </a:r>
                      <a:r>
                        <a:rPr lang="en-US" sz="800" b="1" kern="0" spc="0" dirty="0" err="1">
                          <a:solidFill>
                            <a:srgbClr val="0000C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jumsu</a:t>
                      </a:r>
                      <a:r>
                        <a:rPr lang="en-US" sz="800" b="1" kern="0" spc="0" dirty="0">
                          <a:solidFill>
                            <a:srgbClr val="0000C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= array("</a:t>
                      </a:r>
                      <a:r>
                        <a:rPr lang="en-US" sz="800" b="1" kern="0" spc="0" dirty="0" err="1">
                          <a:solidFill>
                            <a:srgbClr val="0000C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kor</a:t>
                      </a:r>
                      <a:r>
                        <a:rPr lang="en-US" sz="800" b="1" kern="0" spc="0" dirty="0">
                          <a:solidFill>
                            <a:srgbClr val="0000C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 =&gt; 100, </a:t>
                      </a: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0" spc="0" dirty="0" smtClean="0">
                          <a:solidFill>
                            <a:srgbClr val="0000C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       "</a:t>
                      </a:r>
                      <a:r>
                        <a:rPr lang="en-US" sz="800" b="1" kern="0" spc="0" dirty="0" err="1">
                          <a:solidFill>
                            <a:srgbClr val="0000C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eng</a:t>
                      </a:r>
                      <a:r>
                        <a:rPr lang="en-US" sz="800" b="1" kern="0" spc="0" dirty="0">
                          <a:solidFill>
                            <a:srgbClr val="0000C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 =&gt; 91,</a:t>
                      </a: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0" spc="0" dirty="0" smtClean="0">
                          <a:solidFill>
                            <a:srgbClr val="0000C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       "</a:t>
                      </a:r>
                      <a:r>
                        <a:rPr lang="en-US" sz="800" b="1" kern="0" spc="0" dirty="0">
                          <a:solidFill>
                            <a:srgbClr val="0000C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mat" =&gt; 90</a:t>
                      </a:r>
                      <a:r>
                        <a:rPr lang="en-US" sz="800" b="1" kern="0" spc="0" dirty="0" smtClean="0">
                          <a:solidFill>
                            <a:srgbClr val="0000C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);</a:t>
                      </a: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print_r</a:t>
                      </a: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($</a:t>
                      </a:r>
                      <a:r>
                        <a:rPr lang="en-US" sz="8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jumsu</a:t>
                      </a: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);</a:t>
                      </a: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?&gt;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15975" y="163513"/>
            <a:ext cx="4548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ko-KR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6. 1</a:t>
            </a:r>
            <a:r>
              <a:rPr lang="ko-KR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차원 배열</a:t>
            </a:r>
            <a:endParaRPr lang="ko-KR" alt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932040" y="1461167"/>
            <a:ext cx="3528392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예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 array</a:t>
            </a:r>
            <a:r>
              <a:rPr lang="en-US" altLang="ko-KR" sz="14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 </a:t>
            </a:r>
            <a:r>
              <a:rPr lang="ko-KR" altLang="en-US" sz="14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구조 사용</a:t>
            </a:r>
            <a:r>
              <a:rPr lang="en-US" altLang="ko-KR" sz="14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b="1" kern="0" dirty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연관 배열</a:t>
            </a:r>
            <a:r>
              <a:rPr lang="en-US" altLang="ko-KR" sz="14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2134" y="4827358"/>
            <a:ext cx="3498298" cy="1071837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grpSp>
        <p:nvGrpSpPr>
          <p:cNvPr id="11" name="그룹 10"/>
          <p:cNvGrpSpPr/>
          <p:nvPr/>
        </p:nvGrpSpPr>
        <p:grpSpPr>
          <a:xfrm>
            <a:off x="395536" y="885307"/>
            <a:ext cx="6124549" cy="374586"/>
            <a:chOff x="393848" y="1050245"/>
            <a:chExt cx="6124549" cy="374586"/>
          </a:xfrm>
        </p:grpSpPr>
        <p:grpSp>
          <p:nvGrpSpPr>
            <p:cNvPr id="12" name="Group 13"/>
            <p:cNvGrpSpPr>
              <a:grpSpLocks/>
            </p:cNvGrpSpPr>
            <p:nvPr/>
          </p:nvGrpSpPr>
          <p:grpSpPr bwMode="auto">
            <a:xfrm>
              <a:off x="395536" y="1054740"/>
              <a:ext cx="6097223" cy="370091"/>
              <a:chOff x="129" y="640"/>
              <a:chExt cx="8638" cy="295"/>
            </a:xfrm>
          </p:grpSpPr>
          <p:sp>
            <p:nvSpPr>
              <p:cNvPr id="14" name="Rectangle 14"/>
              <p:cNvSpPr>
                <a:spLocks noChangeArrowheads="1"/>
              </p:cNvSpPr>
              <p:nvPr/>
            </p:nvSpPr>
            <p:spPr bwMode="auto">
              <a:xfrm>
                <a:off x="129" y="652"/>
                <a:ext cx="8638" cy="274"/>
              </a:xfrm>
              <a:prstGeom prst="rect">
                <a:avLst/>
              </a:prstGeom>
              <a:gradFill rotWithShape="1">
                <a:gsLst>
                  <a:gs pos="0">
                    <a:srgbClr val="0070C0"/>
                  </a:gs>
                  <a:gs pos="40000">
                    <a:srgbClr val="CCFFFF"/>
                  </a:gs>
                  <a:gs pos="97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>
                  <a:solidFill>
                    <a:schemeClr val="bg1"/>
                  </a:solidFill>
                  <a:latin typeface="굴림" pitchFamily="50" charset="-127"/>
                  <a:ea typeface="굴림" pitchFamily="50" charset="-127"/>
                </a:endParaRPr>
              </a:p>
            </p:txBody>
          </p:sp>
          <p:sp>
            <p:nvSpPr>
              <p:cNvPr id="15" name="Rectangle 15"/>
              <p:cNvSpPr>
                <a:spLocks noChangeArrowheads="1"/>
              </p:cNvSpPr>
              <p:nvPr/>
            </p:nvSpPr>
            <p:spPr bwMode="auto">
              <a:xfrm>
                <a:off x="129" y="640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6" name="Rectangle 16"/>
              <p:cNvSpPr>
                <a:spLocks noChangeArrowheads="1"/>
              </p:cNvSpPr>
              <p:nvPr/>
            </p:nvSpPr>
            <p:spPr bwMode="auto">
              <a:xfrm>
                <a:off x="129" y="924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3" name="Text Box 19"/>
            <p:cNvSpPr txBox="1">
              <a:spLocks noChangeArrowheads="1"/>
            </p:cNvSpPr>
            <p:nvPr/>
          </p:nvSpPr>
          <p:spPr bwMode="auto">
            <a:xfrm>
              <a:off x="393848" y="1050245"/>
              <a:ext cx="612454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000066"/>
              </a:outerShdw>
            </a:effectLst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pc="100" dirty="0" smtClean="0">
                  <a:solidFill>
                    <a:schemeClr val="bg1"/>
                  </a:solidFill>
                  <a:latin typeface="HY헤드라인M" pitchFamily="18" charset="-127"/>
                  <a:ea typeface="HY헤드라인M" pitchFamily="18" charset="-127"/>
                </a:rPr>
                <a:t>1.  1</a:t>
              </a:r>
              <a:r>
                <a:rPr lang="ko-KR" altLang="en-US" spc="100" dirty="0" smtClean="0">
                  <a:solidFill>
                    <a:schemeClr val="bg1"/>
                  </a:solidFill>
                  <a:latin typeface="HY헤드라인M" pitchFamily="18" charset="-127"/>
                  <a:ea typeface="HY헤드라인M" pitchFamily="18" charset="-127"/>
                </a:rPr>
                <a:t>차원 배열</a:t>
              </a:r>
              <a:r>
                <a:rPr lang="en-US" altLang="ko-KR" spc="100" dirty="0" smtClean="0">
                  <a:solidFill>
                    <a:schemeClr val="bg1"/>
                  </a:solidFill>
                  <a:latin typeface="HY헤드라인M" pitchFamily="18" charset="-127"/>
                  <a:ea typeface="HY헤드라인M" pitchFamily="18" charset="-127"/>
                </a:rPr>
                <a:t>_array()</a:t>
              </a:r>
              <a:endParaRPr lang="en-US" altLang="ko-KR" spc="1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17" name="Text Box 8"/>
          <p:cNvSpPr txBox="1">
            <a:spLocks noChangeArrowheads="1"/>
          </p:cNvSpPr>
          <p:nvPr/>
        </p:nvSpPr>
        <p:spPr bwMode="auto">
          <a:xfrm>
            <a:off x="7380312" y="485586"/>
            <a:ext cx="1736984" cy="288147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 lIns="36000" tIns="36000" rIns="36000" bIns="36000" anchor="ctr">
            <a:spAutoFit/>
          </a:bodyPr>
          <a:lstStyle/>
          <a:p>
            <a:pPr marL="292100" indent="-292100" algn="r" fontAlgn="ctr">
              <a:buClr>
                <a:srgbClr val="660066"/>
              </a:buClr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00. </a:t>
            </a:r>
            <a:r>
              <a:rPr lang="ko-KR" altLang="en-US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배열의 개념정리</a:t>
            </a:r>
            <a:endParaRPr lang="ko-KR" altLang="en-US" sz="1400" dirty="0">
              <a:solidFill>
                <a:srgbClr val="0000CC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13526" y="1461167"/>
            <a:ext cx="3650487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예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 array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구조 사용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b="1" dirty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인덱스 배열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0280288"/>
              </p:ext>
            </p:extLst>
          </p:nvPr>
        </p:nvGraphicFramePr>
        <p:xfrm>
          <a:off x="513526" y="1801769"/>
          <a:ext cx="3636912" cy="432048"/>
        </p:xfrm>
        <a:graphic>
          <a:graphicData uri="http://schemas.openxmlformats.org/drawingml/2006/table">
            <a:tbl>
              <a:tblPr/>
              <a:tblGrid>
                <a:gridCol w="36369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r>
                        <a:rPr lang="en-US" altLang="ko-KR" sz="900" b="1" kern="120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array ( [[[key1=&gt;] value1] [, [[key2=&gt;] value2]]] [, ... ]] );</a:t>
                      </a:r>
                      <a:endParaRPr lang="en-US" altLang="ko-KR" sz="900" kern="1200" dirty="0">
                        <a:solidFill>
                          <a:srgbClr val="0000C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7446331"/>
              </p:ext>
            </p:extLst>
          </p:nvPr>
        </p:nvGraphicFramePr>
        <p:xfrm>
          <a:off x="513527" y="2361022"/>
          <a:ext cx="3636912" cy="2674194"/>
        </p:xfrm>
        <a:graphic>
          <a:graphicData uri="http://schemas.openxmlformats.org/drawingml/2006/table">
            <a:tbl>
              <a:tblPr/>
              <a:tblGrid>
                <a:gridCol w="255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816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7419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</a:t>
                      </a: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</a:t>
                      </a: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</a:t>
                      </a: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</a:t>
                      </a: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</a:t>
                      </a: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26</a:t>
                      </a: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27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&lt;?PHP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// array1_define_idx2.php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// 1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차원 인덱스배열의 정의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array() 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구조</a:t>
                      </a:r>
                      <a:r>
                        <a:rPr lang="en-US" altLang="ko-KR" sz="8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// </a:t>
                      </a:r>
                      <a:r>
                        <a:rPr lang="ko-KR" altLang="en-US" sz="800" b="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인덱스배열 정의 방법</a:t>
                      </a:r>
                      <a:r>
                        <a:rPr lang="en-US" altLang="ko-KR" sz="800" b="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1" kern="0" spc="0" dirty="0">
                          <a:solidFill>
                            <a:srgbClr val="0000C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$</a:t>
                      </a:r>
                      <a:r>
                        <a:rPr lang="en-US" sz="800" b="1" kern="0" spc="0" dirty="0" err="1">
                          <a:solidFill>
                            <a:srgbClr val="0000C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jumsu</a:t>
                      </a:r>
                      <a:r>
                        <a:rPr lang="en-US" sz="800" b="1" kern="0" spc="0" dirty="0">
                          <a:solidFill>
                            <a:srgbClr val="0000C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= array(100, 91, 90</a:t>
                      </a:r>
                      <a:r>
                        <a:rPr lang="en-US" sz="800" b="1" kern="0" spc="0" dirty="0" smtClean="0">
                          <a:solidFill>
                            <a:srgbClr val="0000C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);</a:t>
                      </a: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// 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인덱스배열 정의 방법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1" kern="0" spc="0" dirty="0">
                          <a:solidFill>
                            <a:srgbClr val="0000C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$</a:t>
                      </a:r>
                      <a:r>
                        <a:rPr lang="en-US" sz="800" b="1" kern="0" spc="0" dirty="0" err="1">
                          <a:solidFill>
                            <a:srgbClr val="0000C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jumsu</a:t>
                      </a:r>
                      <a:r>
                        <a:rPr lang="en-US" sz="800" b="1" kern="0" spc="0" dirty="0">
                          <a:solidFill>
                            <a:srgbClr val="0000C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= array(0 =&gt; 100, 1 =&gt; 91, 2 =&gt; 90</a:t>
                      </a:r>
                      <a:r>
                        <a:rPr lang="en-US" sz="800" b="1" kern="0" spc="0" dirty="0" smtClean="0">
                          <a:solidFill>
                            <a:srgbClr val="0000C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);</a:t>
                      </a: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b="1" kern="0" spc="0" dirty="0">
                        <a:solidFill>
                          <a:srgbClr val="0000CC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// 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인덱스배열 정의 방법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1" kern="0" spc="0" dirty="0">
                          <a:solidFill>
                            <a:srgbClr val="0000C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$</a:t>
                      </a:r>
                      <a:r>
                        <a:rPr lang="en-US" sz="800" b="1" kern="0" spc="0" dirty="0" err="1">
                          <a:solidFill>
                            <a:srgbClr val="0000C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jumsu</a:t>
                      </a:r>
                      <a:r>
                        <a:rPr lang="en-US" sz="800" b="1" kern="0" spc="0" dirty="0">
                          <a:solidFill>
                            <a:srgbClr val="0000C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= array(0 =&gt; 100,</a:t>
                      </a: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0" spc="0" dirty="0" smtClean="0">
                          <a:solidFill>
                            <a:srgbClr val="0000C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    1 </a:t>
                      </a:r>
                      <a:r>
                        <a:rPr lang="en-US" sz="800" b="1" kern="0" spc="0" dirty="0">
                          <a:solidFill>
                            <a:srgbClr val="0000C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=&gt; 91,</a:t>
                      </a: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0" spc="0" dirty="0" smtClean="0">
                          <a:solidFill>
                            <a:srgbClr val="0000C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    2 </a:t>
                      </a:r>
                      <a:r>
                        <a:rPr lang="en-US" sz="800" b="1" kern="0" spc="0" dirty="0">
                          <a:solidFill>
                            <a:srgbClr val="0000C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=&gt; 90);</a:t>
                      </a: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print_r</a:t>
                      </a: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($</a:t>
                      </a:r>
                      <a:r>
                        <a:rPr lang="en-US" sz="8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jumsu</a:t>
                      </a: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);</a:t>
                      </a: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?&gt;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1" name="그림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526" y="5127629"/>
            <a:ext cx="3636912" cy="1063304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1768233" y="4741773"/>
            <a:ext cx="2199641" cy="215444"/>
          </a:xfrm>
          <a:prstGeom prst="rect">
            <a:avLst/>
          </a:prstGeom>
          <a:solidFill>
            <a:srgbClr val="FFFF00">
              <a:alpha val="22000"/>
            </a:srgbClr>
          </a:solidFill>
        </p:spPr>
        <p:txBody>
          <a:bodyPr wrap="none" rtlCol="0">
            <a:spAutoFit/>
          </a:bodyPr>
          <a:lstStyle/>
          <a:p>
            <a:r>
              <a:rPr lang="en-US" altLang="ko-KR" sz="800" kern="0" dirty="0" err="1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print_r</a:t>
            </a:r>
            <a:r>
              <a:rPr lang="en-US" altLang="ko-KR" sz="800" kern="0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: </a:t>
            </a:r>
            <a:r>
              <a:rPr lang="ko-KR" altLang="en-US" sz="800" kern="0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변수 정보를 알기 쉬운 형태로 출력</a:t>
            </a:r>
            <a:endParaRPr lang="ko-KR" altLang="en-US" sz="800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7063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6513"/>
    </mc:Choice>
    <mc:Fallback xmlns="">
      <p:transition spd="slow" advTm="126513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3333CC"/>
                </a:solidFill>
              </a:rPr>
              <a:t>Page </a:t>
            </a:r>
            <a:fld id="{B2E0AFF9-790E-4EDE-B53D-40F806A63927}" type="slidenum">
              <a:rPr lang="en-US" altLang="ko-KR" smtClean="0">
                <a:solidFill>
                  <a:srgbClr val="3333CC"/>
                </a:solidFill>
              </a:rPr>
              <a:pPr/>
              <a:t>24</a:t>
            </a:fld>
            <a:endParaRPr lang="en-US" altLang="ko-KR" dirty="0">
              <a:solidFill>
                <a:srgbClr val="3333CC"/>
              </a:solidFill>
            </a:endParaRPr>
          </a:p>
        </p:txBody>
      </p:sp>
      <p:sp>
        <p:nvSpPr>
          <p:cNvPr id="7" name="Rectangle 2051"/>
          <p:cNvSpPr txBox="1">
            <a:spLocks noChangeArrowheads="1"/>
          </p:cNvSpPr>
          <p:nvPr/>
        </p:nvSpPr>
        <p:spPr>
          <a:xfrm>
            <a:off x="514451" y="1835905"/>
            <a:ext cx="7732663" cy="3888542"/>
          </a:xfrm>
          <a:prstGeom prst="rect">
            <a:avLst/>
          </a:prstGeom>
        </p:spPr>
        <p:txBody>
          <a:bodyPr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60000">
              <a:lnSpc>
                <a:spcPct val="150000"/>
              </a:lnSpc>
              <a:buClr>
                <a:srgbClr val="000000"/>
              </a:buClr>
              <a:buSzPct val="60000"/>
              <a:buFont typeface="Wingdings" pitchFamily="2" charset="2"/>
              <a:buChar char="l"/>
              <a:defRPr/>
            </a:pP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차원 배열 원소 추가</a:t>
            </a:r>
            <a:endParaRPr lang="en-US" altLang="ko-KR" sz="1400" b="1" kern="0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새로운 원소 추가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b="1" kern="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배열 원소기호</a:t>
            </a:r>
            <a:r>
              <a:rPr lang="en-US" altLang="ko-KR" sz="1400" b="1" kern="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(‘[]’)</a:t>
            </a:r>
            <a:r>
              <a:rPr lang="ko-KR" altLang="en-US" sz="1400" b="1" kern="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사용</a:t>
            </a: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추가하려는 원소 키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인덱스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명시적 지정</a:t>
            </a: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추가하려는 원소 키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인덱스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생략</a:t>
            </a: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lnSpc>
                <a:spcPct val="150000"/>
              </a:lnSpc>
              <a:buFontTx/>
              <a:buNone/>
            </a:pP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인덱스 </a:t>
            </a:r>
            <a:r>
              <a:rPr lang="ko-KR" altLang="en-US" sz="1400" b="1" kern="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배열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기존 배열 </a:t>
            </a:r>
            <a:r>
              <a:rPr lang="ko-KR" altLang="en-US" sz="1400" b="1" kern="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끝 자동 추가</a:t>
            </a:r>
            <a:endParaRPr lang="en-US" altLang="ko-KR" sz="1400" b="1" kern="0" dirty="0" smtClean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lnSpc>
                <a:spcPct val="150000"/>
              </a:lnSpc>
              <a:buFontTx/>
              <a:buNone/>
            </a:pP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연관 배열 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기존 배열 끝 자동 추가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인덱스 배열 원소 추가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오류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lnSpc>
                <a:spcPct val="150000"/>
              </a:lnSpc>
              <a:buFont typeface="Arial" pitchFamily="34" charset="0"/>
              <a:buChar char="•"/>
            </a:pP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기존 배열 맨 처음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맨 끝에 하나 이상 새로운 원소 추가</a:t>
            </a: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40000" indent="0">
              <a:lnSpc>
                <a:spcPct val="150000"/>
              </a:lnSpc>
              <a:buFontTx/>
              <a:buNone/>
            </a:pPr>
            <a:r>
              <a:rPr lang="en-US" altLang="ko-KR" sz="12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- </a:t>
            </a:r>
            <a:r>
              <a:rPr lang="en-US" altLang="ko-KR" sz="1200" b="1" kern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array_unshift</a:t>
            </a:r>
            <a:r>
              <a:rPr lang="en-US" altLang="ko-KR" sz="12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() :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배열의 시작 부분에 하나 이상의 요소를 추가합니다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2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40000" indent="0">
              <a:lnSpc>
                <a:spcPct val="150000"/>
              </a:lnSpc>
              <a:buFontTx/>
              <a:buNone/>
            </a:pP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sz="12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en-US" altLang="ko-KR" sz="1200" b="1" kern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array_push</a:t>
            </a:r>
            <a:r>
              <a:rPr lang="en-US" altLang="ko-KR" sz="12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() :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배열의 끝에 하나 이상의 요소를 밀어 넣습니다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2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815975" y="163513"/>
            <a:ext cx="4548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ko-KR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6. 1</a:t>
            </a:r>
            <a:r>
              <a:rPr lang="ko-KR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차원 배열</a:t>
            </a:r>
            <a:endParaRPr lang="ko-KR" alt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527920" y="845504"/>
            <a:ext cx="6124549" cy="374586"/>
            <a:chOff x="393848" y="1050245"/>
            <a:chExt cx="6124549" cy="374586"/>
          </a:xfrm>
        </p:grpSpPr>
        <p:grpSp>
          <p:nvGrpSpPr>
            <p:cNvPr id="6" name="Group 13"/>
            <p:cNvGrpSpPr>
              <a:grpSpLocks/>
            </p:cNvGrpSpPr>
            <p:nvPr/>
          </p:nvGrpSpPr>
          <p:grpSpPr bwMode="auto">
            <a:xfrm>
              <a:off x="395536" y="1054740"/>
              <a:ext cx="6097223" cy="370091"/>
              <a:chOff x="129" y="640"/>
              <a:chExt cx="8638" cy="295"/>
            </a:xfrm>
          </p:grpSpPr>
          <p:sp>
            <p:nvSpPr>
              <p:cNvPr id="10" name="Rectangle 14"/>
              <p:cNvSpPr>
                <a:spLocks noChangeArrowheads="1"/>
              </p:cNvSpPr>
              <p:nvPr/>
            </p:nvSpPr>
            <p:spPr bwMode="auto">
              <a:xfrm>
                <a:off x="129" y="652"/>
                <a:ext cx="8638" cy="274"/>
              </a:xfrm>
              <a:prstGeom prst="rect">
                <a:avLst/>
              </a:prstGeom>
              <a:gradFill rotWithShape="1">
                <a:gsLst>
                  <a:gs pos="0">
                    <a:srgbClr val="0070C0"/>
                  </a:gs>
                  <a:gs pos="40000">
                    <a:srgbClr val="CCFFFF"/>
                  </a:gs>
                  <a:gs pos="97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>
                  <a:solidFill>
                    <a:schemeClr val="bg1"/>
                  </a:solidFill>
                  <a:latin typeface="굴림" pitchFamily="50" charset="-127"/>
                  <a:ea typeface="굴림" pitchFamily="50" charset="-127"/>
                </a:endParaRPr>
              </a:p>
            </p:txBody>
          </p:sp>
          <p:sp>
            <p:nvSpPr>
              <p:cNvPr id="11" name="Rectangle 15"/>
              <p:cNvSpPr>
                <a:spLocks noChangeArrowheads="1"/>
              </p:cNvSpPr>
              <p:nvPr/>
            </p:nvSpPr>
            <p:spPr bwMode="auto">
              <a:xfrm>
                <a:off x="129" y="640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2" name="Rectangle 16"/>
              <p:cNvSpPr>
                <a:spLocks noChangeArrowheads="1"/>
              </p:cNvSpPr>
              <p:nvPr/>
            </p:nvSpPr>
            <p:spPr bwMode="auto">
              <a:xfrm>
                <a:off x="129" y="924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9" name="Text Box 19"/>
            <p:cNvSpPr txBox="1">
              <a:spLocks noChangeArrowheads="1"/>
            </p:cNvSpPr>
            <p:nvPr/>
          </p:nvSpPr>
          <p:spPr bwMode="auto">
            <a:xfrm>
              <a:off x="393848" y="1050245"/>
              <a:ext cx="612454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000066"/>
              </a:outerShdw>
            </a:effectLst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pc="100" dirty="0" smtClean="0">
                  <a:solidFill>
                    <a:schemeClr val="bg1"/>
                  </a:solidFill>
                  <a:latin typeface="HY헤드라인M" pitchFamily="18" charset="-127"/>
                  <a:ea typeface="HY헤드라인M" pitchFamily="18" charset="-127"/>
                </a:rPr>
                <a:t>2.  </a:t>
              </a:r>
              <a:r>
                <a:rPr lang="ko-KR" altLang="en-US" spc="100" dirty="0" smtClean="0">
                  <a:solidFill>
                    <a:schemeClr val="bg1"/>
                  </a:solidFill>
                  <a:latin typeface="HY헤드라인M" pitchFamily="18" charset="-127"/>
                  <a:ea typeface="HY헤드라인M" pitchFamily="18" charset="-127"/>
                </a:rPr>
                <a:t>배열 원소 추가</a:t>
              </a:r>
              <a:r>
                <a:rPr lang="en-US" altLang="ko-KR" spc="100" dirty="0" smtClean="0">
                  <a:solidFill>
                    <a:schemeClr val="bg1"/>
                  </a:solidFill>
                  <a:latin typeface="HY헤드라인M" pitchFamily="18" charset="-127"/>
                  <a:ea typeface="HY헤드라인M" pitchFamily="18" charset="-127"/>
                </a:rPr>
                <a:t>(1)</a:t>
              </a:r>
              <a:endParaRPr lang="en-US" altLang="ko-KR" spc="1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527920" y="1416525"/>
            <a:ext cx="3960440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차원 배열 원소 추가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Text Box 8"/>
          <p:cNvSpPr txBox="1">
            <a:spLocks noChangeArrowheads="1"/>
          </p:cNvSpPr>
          <p:nvPr/>
        </p:nvSpPr>
        <p:spPr bwMode="auto">
          <a:xfrm>
            <a:off x="7380312" y="485586"/>
            <a:ext cx="1736984" cy="288147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 lIns="36000" tIns="36000" rIns="36000" bIns="36000" anchor="ctr">
            <a:spAutoFit/>
          </a:bodyPr>
          <a:lstStyle/>
          <a:p>
            <a:pPr marL="292100" indent="-292100" algn="r" fontAlgn="ctr">
              <a:buClr>
                <a:srgbClr val="660066"/>
              </a:buClr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00. </a:t>
            </a:r>
            <a:r>
              <a:rPr lang="ko-KR" altLang="en-US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배열의 개념정리</a:t>
            </a:r>
            <a:endParaRPr lang="ko-KR" altLang="en-US" sz="1400" dirty="0">
              <a:solidFill>
                <a:srgbClr val="0000CC"/>
              </a:solidFill>
              <a:latin typeface="HY견고딕" pitchFamily="18" charset="-127"/>
              <a:ea typeface="HY견고딕" pitchFamily="18" charset="-127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9" name="잉크 18"/>
              <p14:cNvContentPartPr/>
              <p14:nvPr/>
            </p14:nvContentPartPr>
            <p14:xfrm>
              <a:off x="1421509" y="1926524"/>
              <a:ext cx="2527560" cy="990360"/>
            </p14:xfrm>
          </p:contentPart>
        </mc:Choice>
        <mc:Fallback xmlns="">
          <p:pic>
            <p:nvPicPr>
              <p:cNvPr id="19" name="잉크 18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13229" y="1918244"/>
                <a:ext cx="2544120" cy="100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1" name="잉크 20"/>
              <p14:cNvContentPartPr/>
              <p14:nvPr/>
            </p14:nvContentPartPr>
            <p14:xfrm>
              <a:off x="2269309" y="3190124"/>
              <a:ext cx="1712880" cy="813960"/>
            </p14:xfrm>
          </p:contentPart>
        </mc:Choice>
        <mc:Fallback xmlns="">
          <p:pic>
            <p:nvPicPr>
              <p:cNvPr id="21" name="잉크 20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61029" y="3181844"/>
                <a:ext cx="1729440" cy="830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55685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9532"/>
    </mc:Choice>
    <mc:Fallback xmlns="">
      <p:transition spd="slow" advTm="79532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3333CC"/>
                </a:solidFill>
              </a:rPr>
              <a:t>Page </a:t>
            </a:r>
            <a:fld id="{B2E0AFF9-790E-4EDE-B53D-40F806A63927}" type="slidenum">
              <a:rPr lang="en-US" altLang="ko-KR" smtClean="0">
                <a:solidFill>
                  <a:srgbClr val="3333CC"/>
                </a:solidFill>
              </a:rPr>
              <a:pPr/>
              <a:t>25</a:t>
            </a:fld>
            <a:endParaRPr lang="en-US" altLang="ko-KR" dirty="0">
              <a:solidFill>
                <a:srgbClr val="3333CC"/>
              </a:solidFill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7692757"/>
              </p:ext>
            </p:extLst>
          </p:nvPr>
        </p:nvGraphicFramePr>
        <p:xfrm>
          <a:off x="611560" y="2059274"/>
          <a:ext cx="3960440" cy="3601974"/>
        </p:xfrm>
        <a:graphic>
          <a:graphicData uri="http://schemas.openxmlformats.org/drawingml/2006/table">
            <a:tbl>
              <a:tblPr/>
              <a:tblGrid>
                <a:gridCol w="360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197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</a:t>
                      </a: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</a:t>
                      </a: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</a:t>
                      </a: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</a:t>
                      </a: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&lt;?PHP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// array1_insert_idx.php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// 1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차원 인덱스배열의 원소 </a:t>
                      </a: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추가</a:t>
                      </a:r>
                      <a:endParaRPr lang="en-US" altLang="ko-KR" sz="1000" kern="0" spc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//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인덱스배열 정의</a:t>
                      </a: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$</a:t>
                      </a:r>
                      <a:r>
                        <a:rPr lang="en-US" altLang="ko-KR" sz="1000" b="1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jumsu</a:t>
                      </a: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= array(100, 91, 90</a:t>
                      </a:r>
                      <a:r>
                        <a:rPr lang="en-US" altLang="ko-KR" sz="1000" b="1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);</a:t>
                      </a: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//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인덱스배열 원소 추가 방법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rgbClr val="0000C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$</a:t>
                      </a:r>
                      <a:r>
                        <a:rPr lang="en-US" altLang="ko-KR" sz="1000" b="1" kern="0" spc="0" dirty="0" err="1">
                          <a:solidFill>
                            <a:srgbClr val="0000C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jumsu</a:t>
                      </a:r>
                      <a:r>
                        <a:rPr lang="en-US" altLang="ko-KR" sz="1000" b="1" kern="0" spc="0" dirty="0">
                          <a:solidFill>
                            <a:srgbClr val="0000C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[] = 88</a:t>
                      </a:r>
                      <a:r>
                        <a:rPr lang="en-US" altLang="ko-KR" sz="1000" b="1" kern="0" spc="0" dirty="0" smtClean="0">
                          <a:solidFill>
                            <a:srgbClr val="0000C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;</a:t>
                      </a: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print_r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($</a:t>
                      </a:r>
                      <a:r>
                        <a:rPr lang="en-US" altLang="ko-KR" sz="10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jumsu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);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echo "&lt;Br</a:t>
                      </a: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&gt;";</a:t>
                      </a: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// </a:t>
                      </a:r>
                      <a:r>
                        <a:rPr lang="ko-KR" altLang="en-US" sz="1000" b="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인덱스배열 원소 추가 방법</a:t>
                      </a:r>
                      <a:r>
                        <a:rPr lang="en-US" altLang="ko-KR" sz="1000" b="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000" b="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rgbClr val="0000C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$</a:t>
                      </a:r>
                      <a:r>
                        <a:rPr lang="en-US" altLang="ko-KR" sz="1000" b="1" kern="0" spc="0" dirty="0" err="1">
                          <a:solidFill>
                            <a:srgbClr val="0000C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jumsu</a:t>
                      </a:r>
                      <a:r>
                        <a:rPr lang="en-US" altLang="ko-KR" sz="1000" b="1" kern="0" spc="0" dirty="0">
                          <a:solidFill>
                            <a:srgbClr val="0000C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[3] = 99</a:t>
                      </a:r>
                      <a:r>
                        <a:rPr lang="en-US" altLang="ko-KR" sz="1000" b="1" kern="0" spc="0" dirty="0" smtClean="0">
                          <a:solidFill>
                            <a:srgbClr val="0000C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;</a:t>
                      </a: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print_r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($</a:t>
                      </a:r>
                      <a:r>
                        <a:rPr lang="en-US" altLang="ko-KR" sz="10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jumsu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);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?&gt;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9" name="_x75701176" descr="EMB000011a81d8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1363" y="1936753"/>
            <a:ext cx="3963988" cy="547688"/>
          </a:xfrm>
          <a:prstGeom prst="rect">
            <a:avLst/>
          </a:prstGeom>
          <a:noFill/>
        </p:spPr>
      </p:pic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815975" y="163513"/>
            <a:ext cx="4548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ko-KR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6. 1</a:t>
            </a:r>
            <a:r>
              <a:rPr lang="ko-KR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차원 배열</a:t>
            </a:r>
            <a:endParaRPr lang="ko-KR" alt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97977" y="1628976"/>
            <a:ext cx="3960440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예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배열 원소 추가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인덱스 배열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527920" y="894174"/>
            <a:ext cx="6124549" cy="374586"/>
            <a:chOff x="393848" y="1050245"/>
            <a:chExt cx="6124549" cy="374586"/>
          </a:xfrm>
        </p:grpSpPr>
        <p:grpSp>
          <p:nvGrpSpPr>
            <p:cNvPr id="19" name="Group 13"/>
            <p:cNvGrpSpPr>
              <a:grpSpLocks/>
            </p:cNvGrpSpPr>
            <p:nvPr/>
          </p:nvGrpSpPr>
          <p:grpSpPr bwMode="auto">
            <a:xfrm>
              <a:off x="395536" y="1054740"/>
              <a:ext cx="6097223" cy="370091"/>
              <a:chOff x="129" y="640"/>
              <a:chExt cx="8638" cy="295"/>
            </a:xfrm>
          </p:grpSpPr>
          <p:sp>
            <p:nvSpPr>
              <p:cNvPr id="21" name="Rectangle 14"/>
              <p:cNvSpPr>
                <a:spLocks noChangeArrowheads="1"/>
              </p:cNvSpPr>
              <p:nvPr/>
            </p:nvSpPr>
            <p:spPr bwMode="auto">
              <a:xfrm>
                <a:off x="129" y="652"/>
                <a:ext cx="8638" cy="274"/>
              </a:xfrm>
              <a:prstGeom prst="rect">
                <a:avLst/>
              </a:prstGeom>
              <a:gradFill rotWithShape="1">
                <a:gsLst>
                  <a:gs pos="0">
                    <a:srgbClr val="0070C0"/>
                  </a:gs>
                  <a:gs pos="40000">
                    <a:srgbClr val="CCFFFF"/>
                  </a:gs>
                  <a:gs pos="97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>
                  <a:solidFill>
                    <a:schemeClr val="bg1"/>
                  </a:solidFill>
                  <a:latin typeface="굴림" pitchFamily="50" charset="-127"/>
                  <a:ea typeface="굴림" pitchFamily="50" charset="-127"/>
                </a:endParaRPr>
              </a:p>
            </p:txBody>
          </p:sp>
          <p:sp>
            <p:nvSpPr>
              <p:cNvPr id="22" name="Rectangle 15"/>
              <p:cNvSpPr>
                <a:spLocks noChangeArrowheads="1"/>
              </p:cNvSpPr>
              <p:nvPr/>
            </p:nvSpPr>
            <p:spPr bwMode="auto">
              <a:xfrm>
                <a:off x="129" y="640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3" name="Rectangle 16"/>
              <p:cNvSpPr>
                <a:spLocks noChangeArrowheads="1"/>
              </p:cNvSpPr>
              <p:nvPr/>
            </p:nvSpPr>
            <p:spPr bwMode="auto">
              <a:xfrm>
                <a:off x="129" y="924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0" name="Text Box 19"/>
            <p:cNvSpPr txBox="1">
              <a:spLocks noChangeArrowheads="1"/>
            </p:cNvSpPr>
            <p:nvPr/>
          </p:nvSpPr>
          <p:spPr bwMode="auto">
            <a:xfrm>
              <a:off x="393848" y="1050245"/>
              <a:ext cx="612454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000066"/>
              </a:outerShdw>
            </a:effectLst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pc="100" dirty="0" smtClean="0">
                  <a:solidFill>
                    <a:schemeClr val="bg1"/>
                  </a:solidFill>
                  <a:latin typeface="HY헤드라인M" pitchFamily="18" charset="-127"/>
                  <a:ea typeface="HY헤드라인M" pitchFamily="18" charset="-127"/>
                </a:rPr>
                <a:t>2.  </a:t>
              </a:r>
              <a:r>
                <a:rPr lang="ko-KR" altLang="en-US" spc="100" dirty="0" smtClean="0">
                  <a:solidFill>
                    <a:schemeClr val="bg1"/>
                  </a:solidFill>
                  <a:latin typeface="HY헤드라인M" pitchFamily="18" charset="-127"/>
                  <a:ea typeface="HY헤드라인M" pitchFamily="18" charset="-127"/>
                </a:rPr>
                <a:t>배열 원소 추가</a:t>
              </a:r>
              <a:r>
                <a:rPr lang="en-US" altLang="ko-KR" spc="100" dirty="0" smtClean="0">
                  <a:solidFill>
                    <a:schemeClr val="bg1"/>
                  </a:solidFill>
                  <a:latin typeface="HY헤드라인M" pitchFamily="18" charset="-127"/>
                  <a:ea typeface="HY헤드라인M" pitchFamily="18" charset="-127"/>
                </a:rPr>
                <a:t>(2)</a:t>
              </a:r>
              <a:endParaRPr lang="en-US" altLang="ko-KR" spc="1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24" name="Text Box 8"/>
          <p:cNvSpPr txBox="1">
            <a:spLocks noChangeArrowheads="1"/>
          </p:cNvSpPr>
          <p:nvPr/>
        </p:nvSpPr>
        <p:spPr bwMode="auto">
          <a:xfrm>
            <a:off x="7380312" y="485586"/>
            <a:ext cx="1736984" cy="288147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 lIns="36000" tIns="36000" rIns="36000" bIns="36000" anchor="ctr">
            <a:spAutoFit/>
          </a:bodyPr>
          <a:lstStyle/>
          <a:p>
            <a:pPr marL="292100" indent="-292100" algn="r" fontAlgn="ctr">
              <a:buClr>
                <a:srgbClr val="660066"/>
              </a:buClr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00. </a:t>
            </a:r>
            <a:r>
              <a:rPr lang="ko-KR" altLang="en-US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배열의 개념정리</a:t>
            </a:r>
            <a:endParaRPr lang="ko-KR" altLang="en-US" sz="1400" dirty="0">
              <a:solidFill>
                <a:srgbClr val="0000CC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" name="직사각형 2"/>
          <p:cNvSpPr/>
          <p:nvPr/>
        </p:nvSpPr>
        <p:spPr bwMode="auto">
          <a:xfrm>
            <a:off x="7812360" y="2204864"/>
            <a:ext cx="772370" cy="454813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292100" marR="0" indent="-292100" algn="l" defTabSz="914400" rtl="0" eaLnBrk="1" fontAlgn="ctr" latinLnBrk="1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Tx/>
              <a:buFont typeface="Wingdings" pitchFamily="2" charset="2"/>
              <a:buChar char="v"/>
              <a:tabLst>
                <a:tab pos="292100" algn="l"/>
                <a:tab pos="685800" algn="l"/>
              </a:tabLst>
            </a:pPr>
            <a:endParaRPr kumimoji="1" lang="ko-KR" alt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  <a:ea typeface="굴림체" pitchFamily="49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8064" y="4005064"/>
            <a:ext cx="3285013" cy="127997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4" name="잉크 13"/>
              <p14:cNvContentPartPr/>
              <p14:nvPr/>
            </p14:nvContentPartPr>
            <p14:xfrm>
              <a:off x="7640280" y="4843828"/>
              <a:ext cx="1802880" cy="396720"/>
            </p14:xfrm>
          </p:contentPart>
        </mc:Choice>
        <mc:Fallback xmlns="">
          <p:pic>
            <p:nvPicPr>
              <p:cNvPr id="14" name="잉크 13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632000" y="4835548"/>
                <a:ext cx="1819440" cy="413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61992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6747"/>
    </mc:Choice>
    <mc:Fallback xmlns="">
      <p:transition spd="slow" advTm="86747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3333CC"/>
                </a:solidFill>
              </a:rPr>
              <a:t>Page </a:t>
            </a:r>
            <a:fld id="{B2E0AFF9-790E-4EDE-B53D-40F806A63927}" type="slidenum">
              <a:rPr lang="en-US" altLang="ko-KR" smtClean="0">
                <a:solidFill>
                  <a:srgbClr val="3333CC"/>
                </a:solidFill>
              </a:rPr>
              <a:pPr/>
              <a:t>26</a:t>
            </a:fld>
            <a:endParaRPr lang="en-US" altLang="ko-KR" dirty="0">
              <a:solidFill>
                <a:srgbClr val="3333CC"/>
              </a:solidFill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7613379"/>
              </p:ext>
            </p:extLst>
          </p:nvPr>
        </p:nvGraphicFramePr>
        <p:xfrm>
          <a:off x="605475" y="2148267"/>
          <a:ext cx="3894517" cy="3998214"/>
        </p:xfrm>
        <a:graphic>
          <a:graphicData uri="http://schemas.openxmlformats.org/drawingml/2006/table">
            <a:tbl>
              <a:tblPr/>
              <a:tblGrid>
                <a:gridCol w="36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283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4693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</a:t>
                      </a: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</a:t>
                      </a: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</a:t>
                      </a: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</a:t>
                      </a: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</a:t>
                      </a: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</a:t>
                      </a: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&lt;?PHP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// array1_insert_ass.php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// 1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차원 연관 배열의 원소 </a:t>
                      </a: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추가</a:t>
                      </a:r>
                      <a:endParaRPr lang="en-US" altLang="ko-KR" sz="1000" kern="0" spc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//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연관배열 정의</a:t>
                      </a: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$</a:t>
                      </a:r>
                      <a:r>
                        <a:rPr lang="en-US" sz="1000" b="1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jumsu</a:t>
                      </a: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= array("</a:t>
                      </a:r>
                      <a:r>
                        <a:rPr lang="en-US" sz="1000" b="1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kor</a:t>
                      </a: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 =&gt; 100, </a:t>
                      </a: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      "</a:t>
                      </a:r>
                      <a:r>
                        <a:rPr lang="en-US" sz="1000" b="1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eng</a:t>
                      </a: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 =&gt; 91,</a:t>
                      </a: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      "</a:t>
                      </a: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mat" =&gt; 90</a:t>
                      </a:r>
                      <a:r>
                        <a:rPr lang="en-US" sz="1000" b="1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);</a:t>
                      </a: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//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연관배열 원소 추가 방법</a:t>
                      </a: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rgbClr val="0000C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$</a:t>
                      </a:r>
                      <a:r>
                        <a:rPr lang="en-US" sz="1000" b="1" kern="0" spc="0" dirty="0" err="1">
                          <a:solidFill>
                            <a:srgbClr val="0000C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jumsu</a:t>
                      </a:r>
                      <a:r>
                        <a:rPr lang="en-US" sz="1000" b="1" kern="0" spc="0" dirty="0">
                          <a:solidFill>
                            <a:srgbClr val="0000C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["</a:t>
                      </a:r>
                      <a:r>
                        <a:rPr lang="en-US" sz="1000" b="1" kern="0" spc="0" dirty="0" err="1">
                          <a:solidFill>
                            <a:srgbClr val="0000C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php</a:t>
                      </a:r>
                      <a:r>
                        <a:rPr lang="en-US" sz="1000" b="1" kern="0" spc="0" dirty="0">
                          <a:solidFill>
                            <a:srgbClr val="0000C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"] = 99</a:t>
                      </a:r>
                      <a:r>
                        <a:rPr lang="en-US" sz="1000" b="1" kern="0" spc="0" dirty="0" smtClean="0">
                          <a:solidFill>
                            <a:srgbClr val="0000C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;</a:t>
                      </a: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print_r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($</a:t>
                      </a: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jumsu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);</a:t>
                      </a: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echo "&lt;Br</a:t>
                      </a:r>
                      <a:r>
                        <a:rPr 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&gt;";</a:t>
                      </a: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//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오류</a:t>
                      </a: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$</a:t>
                      </a: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jumsu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[] = 88</a:t>
                      </a:r>
                      <a:r>
                        <a:rPr 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;</a:t>
                      </a: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print_r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($</a:t>
                      </a: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jumsu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);</a:t>
                      </a: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?&gt;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7" name="그룹 6"/>
          <p:cNvGrpSpPr/>
          <p:nvPr/>
        </p:nvGrpSpPr>
        <p:grpSpPr>
          <a:xfrm>
            <a:off x="4577556" y="2232243"/>
            <a:ext cx="4079649" cy="1355115"/>
            <a:chOff x="971600" y="3140968"/>
            <a:chExt cx="4752529" cy="1278446"/>
          </a:xfrm>
        </p:grpSpPr>
        <p:pic>
          <p:nvPicPr>
            <p:cNvPr id="8" name="_x75703232" descr="EMB000011a81d71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971600" y="3140968"/>
              <a:ext cx="3965575" cy="560388"/>
            </a:xfrm>
            <a:prstGeom prst="rect">
              <a:avLst/>
            </a:prstGeom>
            <a:noFill/>
          </p:spPr>
        </p:pic>
        <p:pic>
          <p:nvPicPr>
            <p:cNvPr id="9" name="_x38646424" descr="EMB000011a81d81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971601" y="3861048"/>
              <a:ext cx="4752528" cy="558366"/>
            </a:xfrm>
            <a:prstGeom prst="rect">
              <a:avLst/>
            </a:prstGeom>
            <a:noFill/>
          </p:spPr>
        </p:pic>
      </p:grp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815975" y="163513"/>
            <a:ext cx="4548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ko-KR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6. 1</a:t>
            </a:r>
            <a:r>
              <a:rPr lang="ko-KR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차원 배열</a:t>
            </a:r>
            <a:endParaRPr lang="ko-KR" alt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97977" y="1628976"/>
            <a:ext cx="3960440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예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배열 원소 추가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연관 배열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527920" y="894174"/>
            <a:ext cx="6124549" cy="374586"/>
            <a:chOff x="393848" y="1050245"/>
            <a:chExt cx="6124549" cy="374586"/>
          </a:xfrm>
        </p:grpSpPr>
        <p:grpSp>
          <p:nvGrpSpPr>
            <p:cNvPr id="13" name="Group 13"/>
            <p:cNvGrpSpPr>
              <a:grpSpLocks/>
            </p:cNvGrpSpPr>
            <p:nvPr/>
          </p:nvGrpSpPr>
          <p:grpSpPr bwMode="auto">
            <a:xfrm>
              <a:off x="395536" y="1054740"/>
              <a:ext cx="6097223" cy="370091"/>
              <a:chOff x="129" y="640"/>
              <a:chExt cx="8638" cy="295"/>
            </a:xfrm>
          </p:grpSpPr>
          <p:sp>
            <p:nvSpPr>
              <p:cNvPr id="15" name="Rectangle 14"/>
              <p:cNvSpPr>
                <a:spLocks noChangeArrowheads="1"/>
              </p:cNvSpPr>
              <p:nvPr/>
            </p:nvSpPr>
            <p:spPr bwMode="auto">
              <a:xfrm>
                <a:off x="129" y="652"/>
                <a:ext cx="8638" cy="274"/>
              </a:xfrm>
              <a:prstGeom prst="rect">
                <a:avLst/>
              </a:prstGeom>
              <a:gradFill rotWithShape="1">
                <a:gsLst>
                  <a:gs pos="0">
                    <a:srgbClr val="0070C0"/>
                  </a:gs>
                  <a:gs pos="40000">
                    <a:srgbClr val="CCFFFF"/>
                  </a:gs>
                  <a:gs pos="97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>
                  <a:solidFill>
                    <a:schemeClr val="bg1"/>
                  </a:solidFill>
                  <a:latin typeface="굴림" pitchFamily="50" charset="-127"/>
                  <a:ea typeface="굴림" pitchFamily="50" charset="-127"/>
                </a:endParaRPr>
              </a:p>
            </p:txBody>
          </p:sp>
          <p:sp>
            <p:nvSpPr>
              <p:cNvPr id="16" name="Rectangle 15"/>
              <p:cNvSpPr>
                <a:spLocks noChangeArrowheads="1"/>
              </p:cNvSpPr>
              <p:nvPr/>
            </p:nvSpPr>
            <p:spPr bwMode="auto">
              <a:xfrm>
                <a:off x="129" y="640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7" name="Rectangle 16"/>
              <p:cNvSpPr>
                <a:spLocks noChangeArrowheads="1"/>
              </p:cNvSpPr>
              <p:nvPr/>
            </p:nvSpPr>
            <p:spPr bwMode="auto">
              <a:xfrm>
                <a:off x="129" y="924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4" name="Text Box 19"/>
            <p:cNvSpPr txBox="1">
              <a:spLocks noChangeArrowheads="1"/>
            </p:cNvSpPr>
            <p:nvPr/>
          </p:nvSpPr>
          <p:spPr bwMode="auto">
            <a:xfrm>
              <a:off x="393848" y="1050245"/>
              <a:ext cx="612454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000066"/>
              </a:outerShdw>
            </a:effectLst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pc="100" dirty="0" smtClean="0">
                  <a:solidFill>
                    <a:schemeClr val="bg1"/>
                  </a:solidFill>
                  <a:latin typeface="HY헤드라인M" pitchFamily="18" charset="-127"/>
                  <a:ea typeface="HY헤드라인M" pitchFamily="18" charset="-127"/>
                </a:rPr>
                <a:t>2.  </a:t>
              </a:r>
              <a:r>
                <a:rPr lang="ko-KR" altLang="en-US" spc="100" dirty="0" smtClean="0">
                  <a:solidFill>
                    <a:schemeClr val="bg1"/>
                  </a:solidFill>
                  <a:latin typeface="HY헤드라인M" pitchFamily="18" charset="-127"/>
                  <a:ea typeface="HY헤드라인M" pitchFamily="18" charset="-127"/>
                </a:rPr>
                <a:t>배열 원소 추가</a:t>
              </a:r>
              <a:r>
                <a:rPr lang="en-US" altLang="ko-KR" spc="100" dirty="0" smtClean="0">
                  <a:solidFill>
                    <a:schemeClr val="bg1"/>
                  </a:solidFill>
                  <a:latin typeface="HY헤드라인M" pitchFamily="18" charset="-127"/>
                  <a:ea typeface="HY헤드라인M" pitchFamily="18" charset="-127"/>
                </a:rPr>
                <a:t>(3)</a:t>
              </a:r>
              <a:endParaRPr lang="en-US" altLang="ko-KR" spc="1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18" name="Text Box 8"/>
          <p:cNvSpPr txBox="1">
            <a:spLocks noChangeArrowheads="1"/>
          </p:cNvSpPr>
          <p:nvPr/>
        </p:nvSpPr>
        <p:spPr bwMode="auto">
          <a:xfrm>
            <a:off x="7380312" y="485586"/>
            <a:ext cx="1736984" cy="288147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 lIns="36000" tIns="36000" rIns="36000" bIns="36000" anchor="ctr">
            <a:spAutoFit/>
          </a:bodyPr>
          <a:lstStyle/>
          <a:p>
            <a:pPr marL="292100" indent="-292100" algn="r" fontAlgn="ctr">
              <a:buClr>
                <a:srgbClr val="660066"/>
              </a:buClr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00. </a:t>
            </a:r>
            <a:r>
              <a:rPr lang="ko-KR" altLang="en-US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배열의 개념정리</a:t>
            </a:r>
            <a:endParaRPr lang="ko-KR" altLang="en-US" sz="1400" dirty="0">
              <a:solidFill>
                <a:srgbClr val="0000CC"/>
              </a:solidFill>
              <a:latin typeface="HY견고딕" pitchFamily="18" charset="-127"/>
              <a:ea typeface="HY견고딕" pitchFamily="18" charset="-127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9" name="잉크 18"/>
              <p14:cNvContentPartPr/>
              <p14:nvPr/>
            </p14:nvContentPartPr>
            <p14:xfrm>
              <a:off x="1987200" y="5319388"/>
              <a:ext cx="765000" cy="314640"/>
            </p14:xfrm>
          </p:contentPart>
        </mc:Choice>
        <mc:Fallback xmlns="">
          <p:pic>
            <p:nvPicPr>
              <p:cNvPr id="19" name="잉크 18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978920" y="5311108"/>
                <a:ext cx="781560" cy="331200"/>
              </a:xfrm>
              <a:prstGeom prst="rect">
                <a:avLst/>
              </a:prstGeom>
            </p:spPr>
          </p:pic>
        </mc:Fallback>
      </mc:AlternateContent>
      <p:pic>
        <p:nvPicPr>
          <p:cNvPr id="3" name="그림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91100" y="4404830"/>
            <a:ext cx="3522606" cy="111240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20" name="TextBox 19"/>
          <p:cNvSpPr txBox="1"/>
          <p:nvPr/>
        </p:nvSpPr>
        <p:spPr>
          <a:xfrm>
            <a:off x="2290098" y="5353597"/>
            <a:ext cx="2180405" cy="246221"/>
          </a:xfrm>
          <a:prstGeom prst="rect">
            <a:avLst/>
          </a:prstGeom>
          <a:solidFill>
            <a:srgbClr val="FFFF00">
              <a:alpha val="21000"/>
            </a:srgbClr>
          </a:solidFill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원소의 키를 생략할 경우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오류발생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5340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3042"/>
    </mc:Choice>
    <mc:Fallback xmlns="">
      <p:transition spd="slow" advTm="73042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3333CC"/>
                </a:solidFill>
              </a:rPr>
              <a:t>Page </a:t>
            </a:r>
            <a:fld id="{B2E0AFF9-790E-4EDE-B53D-40F806A63927}" type="slidenum">
              <a:rPr lang="en-US" altLang="ko-KR" smtClean="0">
                <a:solidFill>
                  <a:srgbClr val="3333CC"/>
                </a:solidFill>
              </a:rPr>
              <a:pPr/>
              <a:t>27</a:t>
            </a:fld>
            <a:endParaRPr lang="en-US" altLang="ko-KR" dirty="0">
              <a:solidFill>
                <a:srgbClr val="3333CC"/>
              </a:solidFill>
            </a:endParaRPr>
          </a:p>
        </p:txBody>
      </p:sp>
      <p:sp>
        <p:nvSpPr>
          <p:cNvPr id="3" name="Rectangle 2051"/>
          <p:cNvSpPr txBox="1">
            <a:spLocks noChangeArrowheads="1"/>
          </p:cNvSpPr>
          <p:nvPr/>
        </p:nvSpPr>
        <p:spPr>
          <a:xfrm>
            <a:off x="527920" y="1416591"/>
            <a:ext cx="7860504" cy="3308553"/>
          </a:xfrm>
          <a:prstGeom prst="rect">
            <a:avLst/>
          </a:prstGeom>
        </p:spPr>
        <p:txBody>
          <a:bodyPr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7100" indent="0">
              <a:lnSpc>
                <a:spcPct val="150000"/>
              </a:lnSpc>
              <a:buClr>
                <a:srgbClr val="000000"/>
              </a:buClr>
              <a:buSzPct val="60000"/>
              <a:buNone/>
              <a:defRPr/>
            </a:pP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차원 배열 원소와 배열 삭제</a:t>
            </a:r>
            <a:endParaRPr lang="en-US" altLang="ko-KR" sz="1400" b="1" kern="0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77100" indent="0">
              <a:lnSpc>
                <a:spcPct val="150000"/>
              </a:lnSpc>
              <a:buNone/>
            </a:pPr>
            <a:r>
              <a:rPr lang="en-US" altLang="ko-KR" sz="1400" b="1" kern="0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unset()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함수 사용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배열 원소와 배열 삭제</a:t>
            </a:r>
          </a:p>
          <a:p>
            <a:pPr marL="377100" indent="0">
              <a:lnSpc>
                <a:spcPct val="150000"/>
              </a:lnSpc>
              <a:buNone/>
            </a:pP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배열 원소 </a:t>
            </a:r>
            <a:r>
              <a:rPr lang="ko-KR" altLang="en-US" sz="1400" b="1" kern="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삭제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삭제하려는 원소 </a:t>
            </a:r>
            <a:r>
              <a:rPr lang="ko-KR" altLang="en-US" sz="1400" b="1" kern="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인덱스</a:t>
            </a:r>
            <a:r>
              <a:rPr lang="en-US" altLang="ko-KR" sz="1400" b="1" kern="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b="1" kern="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키</a:t>
            </a:r>
            <a:r>
              <a:rPr lang="en-US" altLang="ko-KR" sz="1400" b="1" kern="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지정</a:t>
            </a: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77100" indent="0">
              <a:lnSpc>
                <a:spcPct val="150000"/>
              </a:lnSpc>
              <a:buNone/>
            </a:pP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배열 </a:t>
            </a:r>
            <a:r>
              <a:rPr lang="ko-KR" altLang="en-US" sz="1400" b="1" kern="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전체 삭제 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삭제하려는 </a:t>
            </a:r>
            <a:r>
              <a:rPr lang="ko-KR" altLang="en-US" sz="1400" b="1" kern="0" dirty="0" err="1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배열이름</a:t>
            </a:r>
            <a:r>
              <a:rPr lang="ko-KR" altLang="en-US" sz="1400" b="1" kern="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지정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공백 배열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(empty array))</a:t>
            </a:r>
          </a:p>
          <a:p>
            <a:pPr marL="377100" indent="0">
              <a:lnSpc>
                <a:spcPct val="150000"/>
              </a:lnSpc>
              <a:buNone/>
            </a:pP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77100" indent="0">
              <a:lnSpc>
                <a:spcPct val="150000"/>
              </a:lnSpc>
              <a:buNone/>
            </a:pP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기존 배열 맨 처음과 맨 끝 원소 삭제 및 리턴</a:t>
            </a: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40000" indent="0">
              <a:lnSpc>
                <a:spcPct val="150000"/>
              </a:lnSpc>
              <a:buNone/>
            </a:pPr>
            <a:r>
              <a:rPr lang="ko-KR" altLang="en-US" sz="1200" b="1" kern="0" dirty="0" smtClean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sz="1200" b="1" kern="0" dirty="0" smtClean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en-US" altLang="ko-KR" sz="1200" b="1" kern="0" dirty="0" err="1" smtClean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array_shift</a:t>
            </a:r>
            <a:r>
              <a:rPr lang="en-US" altLang="ko-KR" sz="1200" b="1" kern="0" dirty="0" smtClean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 :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배열의 시작에서 요소를 이동</a:t>
            </a:r>
            <a:endParaRPr lang="en-US" altLang="ko-KR" sz="1200" b="1" kern="0" dirty="0" smtClean="0">
              <a:solidFill>
                <a:schemeClr val="accent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40000" indent="0">
              <a:lnSpc>
                <a:spcPct val="150000"/>
              </a:lnSpc>
              <a:buNone/>
            </a:pPr>
            <a:r>
              <a:rPr lang="en-US" altLang="ko-KR" sz="1200" b="1" kern="0" dirty="0" smtClean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- </a:t>
            </a:r>
            <a:r>
              <a:rPr lang="en-US" altLang="ko-KR" sz="1200" b="1" kern="0" dirty="0" err="1" smtClean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array_pop</a:t>
            </a:r>
            <a:r>
              <a:rPr lang="en-US" altLang="ko-KR" sz="1200" b="1" kern="0" dirty="0" smtClean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 :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배열의 끝에서 요소를 팝</a:t>
            </a:r>
            <a:endParaRPr lang="en-US" altLang="ko-KR" sz="1200" b="1" kern="0" dirty="0" smtClean="0">
              <a:solidFill>
                <a:schemeClr val="accent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77100" indent="0">
              <a:lnSpc>
                <a:spcPct val="150000"/>
              </a:lnSpc>
              <a:buNone/>
            </a:pP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815975" y="163513"/>
            <a:ext cx="4548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ko-KR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6. 1</a:t>
            </a:r>
            <a:r>
              <a:rPr lang="ko-KR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차원 배열</a:t>
            </a:r>
            <a:endParaRPr lang="ko-KR" alt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527920" y="894174"/>
            <a:ext cx="6124549" cy="374586"/>
            <a:chOff x="393848" y="1050245"/>
            <a:chExt cx="6124549" cy="374586"/>
          </a:xfrm>
        </p:grpSpPr>
        <p:grpSp>
          <p:nvGrpSpPr>
            <p:cNvPr id="7" name="Group 13"/>
            <p:cNvGrpSpPr>
              <a:grpSpLocks/>
            </p:cNvGrpSpPr>
            <p:nvPr/>
          </p:nvGrpSpPr>
          <p:grpSpPr bwMode="auto">
            <a:xfrm>
              <a:off x="395536" y="1054740"/>
              <a:ext cx="6097223" cy="370091"/>
              <a:chOff x="129" y="640"/>
              <a:chExt cx="8638" cy="295"/>
            </a:xfrm>
          </p:grpSpPr>
          <p:sp>
            <p:nvSpPr>
              <p:cNvPr id="9" name="Rectangle 14"/>
              <p:cNvSpPr>
                <a:spLocks noChangeArrowheads="1"/>
              </p:cNvSpPr>
              <p:nvPr/>
            </p:nvSpPr>
            <p:spPr bwMode="auto">
              <a:xfrm>
                <a:off x="129" y="652"/>
                <a:ext cx="8638" cy="274"/>
              </a:xfrm>
              <a:prstGeom prst="rect">
                <a:avLst/>
              </a:prstGeom>
              <a:gradFill rotWithShape="1">
                <a:gsLst>
                  <a:gs pos="0">
                    <a:srgbClr val="0070C0"/>
                  </a:gs>
                  <a:gs pos="40000">
                    <a:srgbClr val="CCFFFF"/>
                  </a:gs>
                  <a:gs pos="97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>
                  <a:solidFill>
                    <a:schemeClr val="bg1"/>
                  </a:solidFill>
                  <a:latin typeface="굴림" pitchFamily="50" charset="-127"/>
                  <a:ea typeface="굴림" pitchFamily="50" charset="-127"/>
                </a:endParaRPr>
              </a:p>
            </p:txBody>
          </p:sp>
          <p:sp>
            <p:nvSpPr>
              <p:cNvPr id="10" name="Rectangle 15"/>
              <p:cNvSpPr>
                <a:spLocks noChangeArrowheads="1"/>
              </p:cNvSpPr>
              <p:nvPr/>
            </p:nvSpPr>
            <p:spPr bwMode="auto">
              <a:xfrm>
                <a:off x="129" y="640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1" name="Rectangle 16"/>
              <p:cNvSpPr>
                <a:spLocks noChangeArrowheads="1"/>
              </p:cNvSpPr>
              <p:nvPr/>
            </p:nvSpPr>
            <p:spPr bwMode="auto">
              <a:xfrm>
                <a:off x="129" y="924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8" name="Text Box 19"/>
            <p:cNvSpPr txBox="1">
              <a:spLocks noChangeArrowheads="1"/>
            </p:cNvSpPr>
            <p:nvPr/>
          </p:nvSpPr>
          <p:spPr bwMode="auto">
            <a:xfrm>
              <a:off x="393848" y="1050245"/>
              <a:ext cx="612454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000066"/>
              </a:outerShdw>
            </a:effectLst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pc="100" dirty="0" smtClean="0">
                  <a:solidFill>
                    <a:schemeClr val="bg1"/>
                  </a:solidFill>
                  <a:latin typeface="HY헤드라인M" pitchFamily="18" charset="-127"/>
                  <a:ea typeface="HY헤드라인M" pitchFamily="18" charset="-127"/>
                </a:rPr>
                <a:t>3.  </a:t>
              </a:r>
              <a:r>
                <a:rPr lang="ko-KR" altLang="en-US" spc="100" dirty="0" smtClean="0">
                  <a:solidFill>
                    <a:schemeClr val="bg1"/>
                  </a:solidFill>
                  <a:latin typeface="HY헤드라인M" pitchFamily="18" charset="-127"/>
                  <a:ea typeface="HY헤드라인M" pitchFamily="18" charset="-127"/>
                </a:rPr>
                <a:t>배열 원소 삭제</a:t>
              </a:r>
              <a:endParaRPr lang="en-US" altLang="ko-KR" spc="1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7380312" y="485586"/>
            <a:ext cx="1736984" cy="288147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 lIns="36000" tIns="36000" rIns="36000" bIns="36000" anchor="ctr">
            <a:spAutoFit/>
          </a:bodyPr>
          <a:lstStyle/>
          <a:p>
            <a:pPr marL="292100" indent="-292100" algn="r" fontAlgn="ctr">
              <a:buClr>
                <a:srgbClr val="660066"/>
              </a:buClr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00. </a:t>
            </a:r>
            <a:r>
              <a:rPr lang="ko-KR" altLang="en-US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배열의 개념정리</a:t>
            </a:r>
            <a:endParaRPr lang="ko-KR" altLang="en-US" sz="1400" dirty="0">
              <a:solidFill>
                <a:srgbClr val="0000CC"/>
              </a:solidFill>
              <a:latin typeface="HY견고딕" pitchFamily="18" charset="-127"/>
              <a:ea typeface="HY견고딕" pitchFamily="18" charset="-127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잉크 4"/>
              <p14:cNvContentPartPr/>
              <p14:nvPr/>
            </p14:nvContentPartPr>
            <p14:xfrm>
              <a:off x="2450389" y="1403444"/>
              <a:ext cx="442800" cy="417960"/>
            </p14:xfrm>
          </p:contentPart>
        </mc:Choice>
        <mc:Fallback xmlns="">
          <p:pic>
            <p:nvPicPr>
              <p:cNvPr id="5" name="잉크 4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442109" y="1395164"/>
                <a:ext cx="459360" cy="43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3" name="잉크 12"/>
              <p14:cNvContentPartPr/>
              <p14:nvPr/>
            </p14:nvContentPartPr>
            <p14:xfrm>
              <a:off x="2826229" y="1762364"/>
              <a:ext cx="225000" cy="41760"/>
            </p14:xfrm>
          </p:contentPart>
        </mc:Choice>
        <mc:Fallback xmlns="">
          <p:pic>
            <p:nvPicPr>
              <p:cNvPr id="13" name="잉크 12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817949" y="1754084"/>
                <a:ext cx="241560" cy="5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4" name="잉크 13"/>
              <p14:cNvContentPartPr/>
              <p14:nvPr/>
            </p14:nvContentPartPr>
            <p14:xfrm>
              <a:off x="1305229" y="2434124"/>
              <a:ext cx="1197360" cy="69120"/>
            </p14:xfrm>
          </p:contentPart>
        </mc:Choice>
        <mc:Fallback xmlns="">
          <p:pic>
            <p:nvPicPr>
              <p:cNvPr id="14" name="잉크 13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296949" y="2425844"/>
                <a:ext cx="1213920" cy="8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5" name="잉크 14"/>
              <p14:cNvContentPartPr/>
              <p14:nvPr/>
            </p14:nvContentPartPr>
            <p14:xfrm>
              <a:off x="1429789" y="2853524"/>
              <a:ext cx="964800" cy="47880"/>
            </p14:xfrm>
          </p:contentPart>
        </mc:Choice>
        <mc:Fallback xmlns="">
          <p:pic>
            <p:nvPicPr>
              <p:cNvPr id="15" name="잉크 14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421509" y="2845244"/>
                <a:ext cx="981360" cy="64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17385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3254"/>
    </mc:Choice>
    <mc:Fallback xmlns="">
      <p:transition spd="slow" advTm="53254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3333CC"/>
                </a:solidFill>
              </a:rPr>
              <a:t>Page </a:t>
            </a:r>
            <a:fld id="{B2E0AFF9-790E-4EDE-B53D-40F806A63927}" type="slidenum">
              <a:rPr lang="en-US" altLang="ko-KR" smtClean="0">
                <a:solidFill>
                  <a:srgbClr val="3333CC"/>
                </a:solidFill>
              </a:rPr>
              <a:pPr/>
              <a:t>28</a:t>
            </a:fld>
            <a:endParaRPr lang="en-US" altLang="ko-KR" dirty="0">
              <a:solidFill>
                <a:srgbClr val="3333CC"/>
              </a:solidFill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4347656"/>
              </p:ext>
            </p:extLst>
          </p:nvPr>
        </p:nvGraphicFramePr>
        <p:xfrm>
          <a:off x="597977" y="2054802"/>
          <a:ext cx="3974023" cy="4275582"/>
        </p:xfrm>
        <a:graphic>
          <a:graphicData uri="http://schemas.openxmlformats.org/drawingml/2006/table">
            <a:tbl>
              <a:tblPr/>
              <a:tblGrid>
                <a:gridCol w="360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39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7901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</a:t>
                      </a: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</a:t>
                      </a: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</a:t>
                      </a: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</a:t>
                      </a: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</a:t>
                      </a: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</a:t>
                      </a: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&lt;?PHP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// array1_delete_idx.php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// 1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차원 인덱스 배열의 원소와 배열 </a:t>
                      </a: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삭제</a:t>
                      </a:r>
                      <a:endParaRPr lang="en-US" altLang="ko-KR" sz="1000" kern="0" spc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//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인덱스배열 정의</a:t>
                      </a: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$</a:t>
                      </a:r>
                      <a:r>
                        <a:rPr lang="en-US" sz="1000" b="1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jumsu</a:t>
                      </a: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= array(100, 91, 90</a:t>
                      </a:r>
                      <a:r>
                        <a:rPr lang="en-US" sz="1000" b="1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);</a:t>
                      </a: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print_r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($</a:t>
                      </a: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jumsu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);</a:t>
                      </a: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echo "&lt;Br</a:t>
                      </a:r>
                      <a:r>
                        <a:rPr 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&gt;";</a:t>
                      </a: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//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인덱스배열 원소 삭제</a:t>
                      </a: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0000C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unset($</a:t>
                      </a:r>
                      <a:r>
                        <a:rPr lang="en-US" sz="1200" b="1" kern="0" spc="0" dirty="0" err="1">
                          <a:solidFill>
                            <a:srgbClr val="0000C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jumsu</a:t>
                      </a:r>
                      <a:r>
                        <a:rPr lang="en-US" sz="1200" b="1" kern="0" spc="0" dirty="0">
                          <a:solidFill>
                            <a:srgbClr val="0000C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[2</a:t>
                      </a:r>
                      <a:r>
                        <a:rPr lang="en-US" sz="1200" b="1" kern="0" spc="0" dirty="0" smtClean="0">
                          <a:solidFill>
                            <a:srgbClr val="0000C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]);</a:t>
                      </a: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print_r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($</a:t>
                      </a: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jumsu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);</a:t>
                      </a: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echo "&lt;Br</a:t>
                      </a:r>
                      <a:r>
                        <a:rPr 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&gt;";</a:t>
                      </a: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//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인덱스배열 삭제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empty array)</a:t>
                      </a: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0000C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unset($</a:t>
                      </a:r>
                      <a:r>
                        <a:rPr lang="en-US" sz="1200" b="1" kern="0" spc="0" dirty="0" err="1">
                          <a:solidFill>
                            <a:srgbClr val="0000C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jumsu</a:t>
                      </a:r>
                      <a:r>
                        <a:rPr lang="en-US" sz="1200" b="1" kern="0" spc="0" dirty="0" smtClean="0">
                          <a:solidFill>
                            <a:srgbClr val="0000C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);</a:t>
                      </a: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print_r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($</a:t>
                      </a: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jumsu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);</a:t>
                      </a: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?&gt;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" name="_x75712016" descr="EMB000011a81dd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91100" y="2348880"/>
            <a:ext cx="2800056" cy="648073"/>
          </a:xfrm>
          <a:prstGeom prst="rect">
            <a:avLst/>
          </a:prstGeom>
          <a:noFill/>
        </p:spPr>
      </p:pic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815975" y="163513"/>
            <a:ext cx="4548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ko-KR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6. 1</a:t>
            </a:r>
            <a:r>
              <a:rPr lang="ko-KR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차원 배열</a:t>
            </a:r>
            <a:endParaRPr lang="ko-KR" alt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97977" y="1628976"/>
            <a:ext cx="3960440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예제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배열 원소 삭제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인덱스 배열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527920" y="894174"/>
            <a:ext cx="6124549" cy="374586"/>
            <a:chOff x="393848" y="1050245"/>
            <a:chExt cx="6124549" cy="374586"/>
          </a:xfrm>
        </p:grpSpPr>
        <p:grpSp>
          <p:nvGrpSpPr>
            <p:cNvPr id="11" name="Group 13"/>
            <p:cNvGrpSpPr>
              <a:grpSpLocks/>
            </p:cNvGrpSpPr>
            <p:nvPr/>
          </p:nvGrpSpPr>
          <p:grpSpPr bwMode="auto">
            <a:xfrm>
              <a:off x="395536" y="1054740"/>
              <a:ext cx="6097223" cy="370091"/>
              <a:chOff x="129" y="640"/>
              <a:chExt cx="8638" cy="295"/>
            </a:xfrm>
          </p:grpSpPr>
          <p:sp>
            <p:nvSpPr>
              <p:cNvPr id="13" name="Rectangle 14"/>
              <p:cNvSpPr>
                <a:spLocks noChangeArrowheads="1"/>
              </p:cNvSpPr>
              <p:nvPr/>
            </p:nvSpPr>
            <p:spPr bwMode="auto">
              <a:xfrm>
                <a:off x="129" y="652"/>
                <a:ext cx="8638" cy="274"/>
              </a:xfrm>
              <a:prstGeom prst="rect">
                <a:avLst/>
              </a:prstGeom>
              <a:gradFill rotWithShape="1">
                <a:gsLst>
                  <a:gs pos="0">
                    <a:srgbClr val="0070C0"/>
                  </a:gs>
                  <a:gs pos="40000">
                    <a:srgbClr val="CCFFFF"/>
                  </a:gs>
                  <a:gs pos="97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>
                  <a:solidFill>
                    <a:schemeClr val="bg1"/>
                  </a:solidFill>
                  <a:latin typeface="굴림" pitchFamily="50" charset="-127"/>
                  <a:ea typeface="굴림" pitchFamily="50" charset="-127"/>
                </a:endParaRPr>
              </a:p>
            </p:txBody>
          </p:sp>
          <p:sp>
            <p:nvSpPr>
              <p:cNvPr id="14" name="Rectangle 15"/>
              <p:cNvSpPr>
                <a:spLocks noChangeArrowheads="1"/>
              </p:cNvSpPr>
              <p:nvPr/>
            </p:nvSpPr>
            <p:spPr bwMode="auto">
              <a:xfrm>
                <a:off x="129" y="640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5" name="Rectangle 16"/>
              <p:cNvSpPr>
                <a:spLocks noChangeArrowheads="1"/>
              </p:cNvSpPr>
              <p:nvPr/>
            </p:nvSpPr>
            <p:spPr bwMode="auto">
              <a:xfrm>
                <a:off x="129" y="924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2" name="Text Box 19"/>
            <p:cNvSpPr txBox="1">
              <a:spLocks noChangeArrowheads="1"/>
            </p:cNvSpPr>
            <p:nvPr/>
          </p:nvSpPr>
          <p:spPr bwMode="auto">
            <a:xfrm>
              <a:off x="393848" y="1050245"/>
              <a:ext cx="612454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000066"/>
              </a:outerShdw>
            </a:effectLst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pc="100" dirty="0" smtClean="0">
                  <a:solidFill>
                    <a:schemeClr val="bg1"/>
                  </a:solidFill>
                  <a:latin typeface="HY헤드라인M" pitchFamily="18" charset="-127"/>
                  <a:ea typeface="HY헤드라인M" pitchFamily="18" charset="-127"/>
                </a:rPr>
                <a:t>3.  </a:t>
              </a:r>
              <a:r>
                <a:rPr lang="ko-KR" altLang="en-US" spc="100" dirty="0" smtClean="0">
                  <a:solidFill>
                    <a:schemeClr val="bg1"/>
                  </a:solidFill>
                  <a:latin typeface="HY헤드라인M" pitchFamily="18" charset="-127"/>
                  <a:ea typeface="HY헤드라인M" pitchFamily="18" charset="-127"/>
                </a:rPr>
                <a:t>배열 원소 삭제</a:t>
              </a:r>
              <a:endParaRPr lang="en-US" altLang="ko-KR" spc="1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16" name="Text Box 8"/>
          <p:cNvSpPr txBox="1">
            <a:spLocks noChangeArrowheads="1"/>
          </p:cNvSpPr>
          <p:nvPr/>
        </p:nvSpPr>
        <p:spPr bwMode="auto">
          <a:xfrm>
            <a:off x="7380312" y="485586"/>
            <a:ext cx="1736984" cy="288147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 lIns="36000" tIns="36000" rIns="36000" bIns="36000" anchor="ctr">
            <a:spAutoFit/>
          </a:bodyPr>
          <a:lstStyle/>
          <a:p>
            <a:pPr marL="292100" indent="-292100" algn="r" fontAlgn="ctr">
              <a:buClr>
                <a:srgbClr val="660066"/>
              </a:buClr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00. </a:t>
            </a:r>
            <a:r>
              <a:rPr lang="ko-KR" altLang="en-US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배열의 개념정리</a:t>
            </a:r>
            <a:endParaRPr lang="ko-KR" altLang="en-US" sz="1400" dirty="0">
              <a:solidFill>
                <a:srgbClr val="0000CC"/>
              </a:solidFill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6056" y="3907042"/>
            <a:ext cx="3528392" cy="133011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28007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7139"/>
    </mc:Choice>
    <mc:Fallback xmlns="">
      <p:transition spd="slow" advTm="87139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3333CC"/>
                </a:solidFill>
              </a:rPr>
              <a:t>Page </a:t>
            </a:r>
            <a:fld id="{B2E0AFF9-790E-4EDE-B53D-40F806A63927}" type="slidenum">
              <a:rPr lang="en-US" altLang="ko-KR" smtClean="0">
                <a:solidFill>
                  <a:srgbClr val="3333CC"/>
                </a:solidFill>
              </a:rPr>
              <a:pPr/>
              <a:t>29</a:t>
            </a:fld>
            <a:endParaRPr lang="en-US" altLang="ko-KR" dirty="0">
              <a:solidFill>
                <a:srgbClr val="3333CC"/>
              </a:solidFill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7843170"/>
              </p:ext>
            </p:extLst>
          </p:nvPr>
        </p:nvGraphicFramePr>
        <p:xfrm>
          <a:off x="561106" y="2153334"/>
          <a:ext cx="3722089" cy="3998214"/>
        </p:xfrm>
        <a:graphic>
          <a:graphicData uri="http://schemas.openxmlformats.org/drawingml/2006/table">
            <a:tbl>
              <a:tblPr/>
              <a:tblGrid>
                <a:gridCol w="4097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123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3141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1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2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3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4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5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6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7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8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9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10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11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12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13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14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15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16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17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18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19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20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&lt;?PHP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// array1_delete_ass.php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// 1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바탕"/>
                        </a:rPr>
                        <a:t>차원 연관 배열의 원소와 배열 </a:t>
                      </a: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ea typeface="바탕"/>
                        </a:rPr>
                        <a:t>삭제</a:t>
                      </a:r>
                      <a:endParaRPr lang="en-US" altLang="ko-KR" sz="1000" kern="0" spc="0" dirty="0" smtClean="0">
                        <a:solidFill>
                          <a:srgbClr val="000000"/>
                        </a:solidFill>
                        <a:effectLst/>
                        <a:ea typeface="바탕"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//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바탕"/>
                        </a:rPr>
                        <a:t>연관배열 정의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$</a:t>
                      </a:r>
                      <a:r>
                        <a:rPr lang="en-US" sz="1000" b="1" kern="0" spc="0" dirty="0" err="1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jumsu</a:t>
                      </a: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 = array("</a:t>
                      </a:r>
                      <a:r>
                        <a:rPr lang="en-US" sz="1000" b="1" kern="0" spc="0" dirty="0" err="1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kor</a:t>
                      </a: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" =&gt; 100, </a:t>
                      </a:r>
                      <a:endParaRPr lang="en-US" sz="10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 smtClean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                       "</a:t>
                      </a:r>
                      <a:r>
                        <a:rPr lang="en-US" sz="1000" b="1" kern="0" spc="0" dirty="0" err="1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eng</a:t>
                      </a: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" =&gt; 91,</a:t>
                      </a:r>
                      <a:endParaRPr lang="en-US" sz="10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 smtClean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                       "</a:t>
                      </a: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mat" =&gt; 90</a:t>
                      </a:r>
                      <a:r>
                        <a:rPr lang="en-US" sz="1000" b="1" kern="0" spc="0" dirty="0" smtClean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);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print_r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($</a:t>
                      </a: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jumsu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);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echo "&lt;Br</a:t>
                      </a:r>
                      <a:r>
                        <a:rPr 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&gt;";</a:t>
                      </a: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//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바탕"/>
                        </a:rPr>
                        <a:t>연관배열 원소 삭제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CC"/>
                          </a:solidFill>
                          <a:effectLst/>
                          <a:latin typeface="바탕"/>
                        </a:rPr>
                        <a:t>unset($</a:t>
                      </a:r>
                      <a:r>
                        <a:rPr lang="en-US" sz="1000" b="1" kern="0" spc="0" dirty="0" err="1">
                          <a:solidFill>
                            <a:srgbClr val="0000CC"/>
                          </a:solidFill>
                          <a:effectLst/>
                          <a:latin typeface="바탕"/>
                        </a:rPr>
                        <a:t>jumsu</a:t>
                      </a:r>
                      <a:r>
                        <a:rPr lang="en-US" sz="1000" b="1" kern="0" spc="0" dirty="0">
                          <a:solidFill>
                            <a:srgbClr val="0000CC"/>
                          </a:solidFill>
                          <a:effectLst/>
                          <a:latin typeface="바탕"/>
                        </a:rPr>
                        <a:t>["</a:t>
                      </a:r>
                      <a:r>
                        <a:rPr lang="en-US" sz="1000" b="1" kern="0" spc="0" dirty="0" err="1">
                          <a:solidFill>
                            <a:srgbClr val="0000CC"/>
                          </a:solidFill>
                          <a:effectLst/>
                          <a:latin typeface="바탕"/>
                        </a:rPr>
                        <a:t>eng</a:t>
                      </a:r>
                      <a:r>
                        <a:rPr lang="en-US" sz="1000" b="1" kern="0" spc="0" dirty="0" smtClean="0">
                          <a:solidFill>
                            <a:srgbClr val="0000CC"/>
                          </a:solidFill>
                          <a:effectLst/>
                          <a:latin typeface="바탕"/>
                        </a:rPr>
                        <a:t>"]);</a:t>
                      </a: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print_r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($</a:t>
                      </a: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jumsu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);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echo "&lt;Br</a:t>
                      </a:r>
                      <a:r>
                        <a:rPr 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&gt;";</a:t>
                      </a: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//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바탕"/>
                        </a:rPr>
                        <a:t>연관배열 삭제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(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empty array)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CC"/>
                          </a:solidFill>
                          <a:effectLst/>
                          <a:latin typeface="바탕"/>
                        </a:rPr>
                        <a:t>unset($</a:t>
                      </a:r>
                      <a:r>
                        <a:rPr lang="en-US" sz="1000" b="1" kern="0" spc="0" dirty="0" err="1">
                          <a:solidFill>
                            <a:srgbClr val="0000CC"/>
                          </a:solidFill>
                          <a:effectLst/>
                          <a:latin typeface="바탕"/>
                        </a:rPr>
                        <a:t>jumsu</a:t>
                      </a:r>
                      <a:r>
                        <a:rPr lang="en-US" sz="1000" b="1" kern="0" spc="0" dirty="0" smtClean="0">
                          <a:solidFill>
                            <a:srgbClr val="0000CC"/>
                          </a:solidFill>
                          <a:effectLst/>
                          <a:latin typeface="바탕"/>
                        </a:rPr>
                        <a:t>);</a:t>
                      </a:r>
                      <a:endParaRPr lang="en-US" sz="1000" kern="0" spc="0" dirty="0">
                        <a:solidFill>
                          <a:srgbClr val="0000CC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print_r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($</a:t>
                      </a: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jumsu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);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?&gt;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" name="_x75804392" descr="EMB000011a81dd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17874" y="2504370"/>
            <a:ext cx="2742563" cy="648072"/>
          </a:xfrm>
          <a:prstGeom prst="rect">
            <a:avLst/>
          </a:prstGeom>
          <a:noFill/>
        </p:spPr>
      </p:pic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815975" y="163513"/>
            <a:ext cx="4548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ko-KR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6. 1</a:t>
            </a:r>
            <a:r>
              <a:rPr lang="ko-KR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차원 배열</a:t>
            </a:r>
            <a:endParaRPr lang="ko-KR" alt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27920" y="1684812"/>
            <a:ext cx="3733721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예제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배열 원소 삭제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연관 배열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527920" y="894174"/>
            <a:ext cx="6124549" cy="374586"/>
            <a:chOff x="393848" y="1050245"/>
            <a:chExt cx="6124549" cy="374586"/>
          </a:xfrm>
        </p:grpSpPr>
        <p:grpSp>
          <p:nvGrpSpPr>
            <p:cNvPr id="11" name="Group 13"/>
            <p:cNvGrpSpPr>
              <a:grpSpLocks/>
            </p:cNvGrpSpPr>
            <p:nvPr/>
          </p:nvGrpSpPr>
          <p:grpSpPr bwMode="auto">
            <a:xfrm>
              <a:off x="395536" y="1054740"/>
              <a:ext cx="6097223" cy="370091"/>
              <a:chOff x="129" y="640"/>
              <a:chExt cx="8638" cy="295"/>
            </a:xfrm>
          </p:grpSpPr>
          <p:sp>
            <p:nvSpPr>
              <p:cNvPr id="13" name="Rectangle 14"/>
              <p:cNvSpPr>
                <a:spLocks noChangeArrowheads="1"/>
              </p:cNvSpPr>
              <p:nvPr/>
            </p:nvSpPr>
            <p:spPr bwMode="auto">
              <a:xfrm>
                <a:off x="129" y="652"/>
                <a:ext cx="8638" cy="274"/>
              </a:xfrm>
              <a:prstGeom prst="rect">
                <a:avLst/>
              </a:prstGeom>
              <a:gradFill rotWithShape="1">
                <a:gsLst>
                  <a:gs pos="0">
                    <a:srgbClr val="0070C0"/>
                  </a:gs>
                  <a:gs pos="40000">
                    <a:srgbClr val="CCFFFF"/>
                  </a:gs>
                  <a:gs pos="97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>
                  <a:solidFill>
                    <a:schemeClr val="bg1"/>
                  </a:solidFill>
                  <a:latin typeface="굴림" pitchFamily="50" charset="-127"/>
                  <a:ea typeface="굴림" pitchFamily="50" charset="-127"/>
                </a:endParaRPr>
              </a:p>
            </p:txBody>
          </p:sp>
          <p:sp>
            <p:nvSpPr>
              <p:cNvPr id="14" name="Rectangle 15"/>
              <p:cNvSpPr>
                <a:spLocks noChangeArrowheads="1"/>
              </p:cNvSpPr>
              <p:nvPr/>
            </p:nvSpPr>
            <p:spPr bwMode="auto">
              <a:xfrm>
                <a:off x="129" y="640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5" name="Rectangle 16"/>
              <p:cNvSpPr>
                <a:spLocks noChangeArrowheads="1"/>
              </p:cNvSpPr>
              <p:nvPr/>
            </p:nvSpPr>
            <p:spPr bwMode="auto">
              <a:xfrm>
                <a:off x="129" y="924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2" name="Text Box 19"/>
            <p:cNvSpPr txBox="1">
              <a:spLocks noChangeArrowheads="1"/>
            </p:cNvSpPr>
            <p:nvPr/>
          </p:nvSpPr>
          <p:spPr bwMode="auto">
            <a:xfrm>
              <a:off x="393848" y="1050245"/>
              <a:ext cx="612454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000066"/>
              </a:outerShdw>
            </a:effectLst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pc="100" dirty="0" smtClean="0">
                  <a:solidFill>
                    <a:schemeClr val="bg1"/>
                  </a:solidFill>
                  <a:latin typeface="HY헤드라인M" pitchFamily="18" charset="-127"/>
                  <a:ea typeface="HY헤드라인M" pitchFamily="18" charset="-127"/>
                </a:rPr>
                <a:t>3.  </a:t>
              </a:r>
              <a:r>
                <a:rPr lang="ko-KR" altLang="en-US" spc="100" dirty="0" smtClean="0">
                  <a:solidFill>
                    <a:schemeClr val="bg1"/>
                  </a:solidFill>
                  <a:latin typeface="HY헤드라인M" pitchFamily="18" charset="-127"/>
                  <a:ea typeface="HY헤드라인M" pitchFamily="18" charset="-127"/>
                </a:rPr>
                <a:t>배열 원소 삭제</a:t>
              </a:r>
              <a:endParaRPr lang="en-US" altLang="ko-KR" spc="1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16" name="Text Box 8"/>
          <p:cNvSpPr txBox="1">
            <a:spLocks noChangeArrowheads="1"/>
          </p:cNvSpPr>
          <p:nvPr/>
        </p:nvSpPr>
        <p:spPr bwMode="auto">
          <a:xfrm>
            <a:off x="7380312" y="485586"/>
            <a:ext cx="1736984" cy="288147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 lIns="36000" tIns="36000" rIns="36000" bIns="36000" anchor="ctr">
            <a:spAutoFit/>
          </a:bodyPr>
          <a:lstStyle/>
          <a:p>
            <a:pPr marL="292100" indent="-292100" algn="r" fontAlgn="ctr">
              <a:buClr>
                <a:srgbClr val="660066"/>
              </a:buClr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00. </a:t>
            </a:r>
            <a:r>
              <a:rPr lang="ko-KR" altLang="en-US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배열의 개념정리</a:t>
            </a:r>
            <a:endParaRPr lang="ko-KR" altLang="en-US" sz="1400" dirty="0">
              <a:solidFill>
                <a:srgbClr val="0000CC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880189" y="3312372"/>
            <a:ext cx="3544560" cy="246221"/>
          </a:xfrm>
          <a:prstGeom prst="rect">
            <a:avLst/>
          </a:prstGeom>
          <a:solidFill>
            <a:srgbClr val="FFFF00">
              <a:alpha val="18000"/>
            </a:srgbClr>
          </a:solidFill>
        </p:spPr>
        <p:txBody>
          <a:bodyPr wrap="none" rtlCol="0">
            <a:spAutoFit/>
          </a:bodyPr>
          <a:lstStyle/>
          <a:p>
            <a:r>
              <a:rPr lang="en-US" altLang="ko-KR" sz="1000" b="1" kern="0" dirty="0">
                <a:solidFill>
                  <a:srgbClr val="0000CC"/>
                </a:solidFill>
                <a:latin typeface="바탕"/>
              </a:rPr>
              <a:t>unset($</a:t>
            </a:r>
            <a:r>
              <a:rPr lang="en-US" altLang="ko-KR" sz="1000" b="1" kern="0" dirty="0" err="1">
                <a:solidFill>
                  <a:srgbClr val="0000CC"/>
                </a:solidFill>
                <a:latin typeface="바탕"/>
              </a:rPr>
              <a:t>jumsu</a:t>
            </a:r>
            <a:r>
              <a:rPr lang="en-US" altLang="ko-KR" sz="1000" b="1" kern="0" dirty="0" smtClean="0">
                <a:solidFill>
                  <a:srgbClr val="0000CC"/>
                </a:solidFill>
                <a:latin typeface="바탕"/>
              </a:rPr>
              <a:t>);</a:t>
            </a:r>
            <a:r>
              <a:rPr lang="en-US" altLang="ko-KR" sz="1000" kern="0" dirty="0" smtClean="0">
                <a:solidFill>
                  <a:srgbClr val="0000CC"/>
                </a:solidFill>
              </a:rPr>
              <a:t> </a:t>
            </a:r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함수는 변수 제거에 사용하는 </a:t>
            </a: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함수입니다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1417" y="4152441"/>
            <a:ext cx="3450828" cy="1341117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8" name="TextBox 17"/>
          <p:cNvSpPr txBox="1"/>
          <p:nvPr/>
        </p:nvSpPr>
        <p:spPr>
          <a:xfrm>
            <a:off x="2068324" y="5589240"/>
            <a:ext cx="1300356" cy="246221"/>
          </a:xfrm>
          <a:prstGeom prst="rect">
            <a:avLst/>
          </a:prstGeom>
          <a:solidFill>
            <a:srgbClr val="FFFF00">
              <a:alpha val="21000"/>
            </a:srgbClr>
          </a:solidFill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배열의 전체를 삭제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65473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7775"/>
    </mc:Choice>
    <mc:Fallback xmlns="">
      <p:transition spd="slow" advTm="77775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3333CC"/>
                </a:solidFill>
              </a:rPr>
              <a:t>Page </a:t>
            </a:r>
            <a:fld id="{B2E0AFF9-790E-4EDE-B53D-40F806A63927}" type="slidenum">
              <a:rPr lang="en-US" altLang="ko-KR" smtClean="0">
                <a:solidFill>
                  <a:srgbClr val="3333CC"/>
                </a:solidFill>
              </a:rPr>
              <a:pPr/>
              <a:t>3</a:t>
            </a:fld>
            <a:endParaRPr lang="en-US" altLang="ko-KR" dirty="0">
              <a:solidFill>
                <a:srgbClr val="3333CC"/>
              </a:solidFill>
            </a:endParaRPr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815975" y="163513"/>
            <a:ext cx="4548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ko-KR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배열</a:t>
            </a:r>
            <a:r>
              <a:rPr lang="en-US" altLang="ko-KR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(array)</a:t>
            </a:r>
            <a:endParaRPr lang="ko-KR" alt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7380312" y="482596"/>
            <a:ext cx="1737429" cy="288147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 lIns="36000" tIns="36000" rIns="36000" bIns="36000" anchor="ctr">
            <a:spAutoFit/>
          </a:bodyPr>
          <a:lstStyle/>
          <a:p>
            <a:pPr marL="292100" indent="-292100" algn="r" fontAlgn="ctr">
              <a:buClr>
                <a:srgbClr val="660066"/>
              </a:buClr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10. </a:t>
            </a:r>
            <a:r>
              <a:rPr lang="ko-KR" altLang="en-US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배열</a:t>
            </a:r>
            <a:r>
              <a:rPr lang="en-US" altLang="ko-KR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(array)</a:t>
            </a:r>
            <a:endParaRPr lang="ko-KR" altLang="en-US" sz="1400" dirty="0">
              <a:solidFill>
                <a:srgbClr val="0000CC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" name="모서리가 둥근 직사각형 4"/>
          <p:cNvSpPr/>
          <p:nvPr/>
        </p:nvSpPr>
        <p:spPr bwMode="auto">
          <a:xfrm>
            <a:off x="510857" y="1575714"/>
            <a:ext cx="7926472" cy="1542284"/>
          </a:xfrm>
          <a:prstGeom prst="roundRect">
            <a:avLst>
              <a:gd name="adj" fmla="val 10263"/>
            </a:avLst>
          </a:prstGeom>
          <a:solidFill>
            <a:srgbClr val="FFFF00">
              <a:alpha val="23000"/>
            </a:srgbClr>
          </a:solidFill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1)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같은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유형의 데이터를 여러 개 변수로 보관해야 할 경우 배열을 사용 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2)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여러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데이터들을 하나의 이름으로 묶은 것을 의미 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3)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첨자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인덱스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-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각 값들을 구분할 수 있는 번호를 의미 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4)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배열요소 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각각의 개별 값들을 일컬으며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0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부터 최고 인덱스까지 연속되어 대입 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5)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배열의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차원 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– 1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차원부터 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차원까지 표현가능하나 보통 프로그램에서 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차원까지 사용 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535683" y="980728"/>
            <a:ext cx="6124549" cy="374586"/>
            <a:chOff x="393848" y="1050245"/>
            <a:chExt cx="6124549" cy="374586"/>
          </a:xfrm>
        </p:grpSpPr>
        <p:grpSp>
          <p:nvGrpSpPr>
            <p:cNvPr id="7" name="Group 13"/>
            <p:cNvGrpSpPr>
              <a:grpSpLocks/>
            </p:cNvGrpSpPr>
            <p:nvPr/>
          </p:nvGrpSpPr>
          <p:grpSpPr bwMode="auto">
            <a:xfrm>
              <a:off x="395536" y="1054740"/>
              <a:ext cx="6097223" cy="370091"/>
              <a:chOff x="129" y="640"/>
              <a:chExt cx="8638" cy="295"/>
            </a:xfrm>
          </p:grpSpPr>
          <p:sp>
            <p:nvSpPr>
              <p:cNvPr id="9" name="Rectangle 14"/>
              <p:cNvSpPr>
                <a:spLocks noChangeArrowheads="1"/>
              </p:cNvSpPr>
              <p:nvPr/>
            </p:nvSpPr>
            <p:spPr bwMode="auto">
              <a:xfrm>
                <a:off x="129" y="652"/>
                <a:ext cx="8638" cy="274"/>
              </a:xfrm>
              <a:prstGeom prst="rect">
                <a:avLst/>
              </a:prstGeom>
              <a:gradFill rotWithShape="1">
                <a:gsLst>
                  <a:gs pos="0">
                    <a:srgbClr val="0070C0"/>
                  </a:gs>
                  <a:gs pos="40000">
                    <a:srgbClr val="CCFFFF"/>
                  </a:gs>
                  <a:gs pos="97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>
                  <a:latin typeface="굴림" pitchFamily="50" charset="-127"/>
                  <a:ea typeface="굴림" pitchFamily="50" charset="-127"/>
                </a:endParaRPr>
              </a:p>
            </p:txBody>
          </p:sp>
          <p:sp>
            <p:nvSpPr>
              <p:cNvPr id="10" name="Rectangle 15"/>
              <p:cNvSpPr>
                <a:spLocks noChangeArrowheads="1"/>
              </p:cNvSpPr>
              <p:nvPr/>
            </p:nvSpPr>
            <p:spPr bwMode="auto">
              <a:xfrm>
                <a:off x="129" y="640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1" name="Rectangle 16"/>
              <p:cNvSpPr>
                <a:spLocks noChangeArrowheads="1"/>
              </p:cNvSpPr>
              <p:nvPr/>
            </p:nvSpPr>
            <p:spPr bwMode="auto">
              <a:xfrm>
                <a:off x="129" y="924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sp>
          <p:nvSpPr>
            <p:cNvPr id="8" name="Text Box 19"/>
            <p:cNvSpPr txBox="1">
              <a:spLocks noChangeArrowheads="1"/>
            </p:cNvSpPr>
            <p:nvPr/>
          </p:nvSpPr>
          <p:spPr bwMode="auto">
            <a:xfrm>
              <a:off x="393848" y="1050245"/>
              <a:ext cx="612454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000066"/>
              </a:outerShdw>
            </a:effectLst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pc="100" dirty="0" smtClean="0">
                  <a:solidFill>
                    <a:schemeClr val="bg1"/>
                  </a:solidFill>
                  <a:latin typeface="HY헤드라인M" pitchFamily="18" charset="-127"/>
                  <a:ea typeface="HY헤드라인M" pitchFamily="18" charset="-127"/>
                </a:rPr>
                <a:t>1.  </a:t>
              </a:r>
              <a:r>
                <a:rPr lang="ko-KR" altLang="en-US" spc="100" dirty="0" smtClean="0">
                  <a:solidFill>
                    <a:schemeClr val="bg1"/>
                  </a:solidFill>
                  <a:latin typeface="HY헤드라인M" pitchFamily="18" charset="-127"/>
                  <a:ea typeface="HY헤드라인M" pitchFamily="18" charset="-127"/>
                </a:rPr>
                <a:t>배열</a:t>
              </a:r>
              <a:r>
                <a:rPr lang="en-US" altLang="ko-KR" spc="100" dirty="0" smtClean="0">
                  <a:solidFill>
                    <a:schemeClr val="bg1"/>
                  </a:solidFill>
                  <a:latin typeface="HY헤드라인M" pitchFamily="18" charset="-127"/>
                  <a:ea typeface="HY헤드라인M" pitchFamily="18" charset="-127"/>
                </a:rPr>
                <a:t>(array) </a:t>
              </a:r>
              <a:r>
                <a:rPr lang="ko-KR" altLang="en-US" spc="100" dirty="0" smtClean="0">
                  <a:solidFill>
                    <a:schemeClr val="bg1"/>
                  </a:solidFill>
                  <a:latin typeface="HY헤드라인M" pitchFamily="18" charset="-127"/>
                  <a:ea typeface="HY헤드라인M" pitchFamily="18" charset="-127"/>
                </a:rPr>
                <a:t>개요</a:t>
              </a:r>
              <a:endParaRPr lang="en-US" altLang="ko-KR" spc="1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560215" y="3315182"/>
            <a:ext cx="1563514" cy="276999"/>
          </a:xfrm>
          <a:prstGeom prst="rect">
            <a:avLst/>
          </a:prstGeom>
          <a:solidFill>
            <a:srgbClr val="99FFCC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일반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변수 </a:t>
            </a:r>
            <a:r>
              <a:rPr lang="ko-KR" altLang="en-US" sz="12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지정시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056176" y="3266981"/>
            <a:ext cx="1723736" cy="954107"/>
          </a:xfrm>
          <a:prstGeom prst="rect">
            <a:avLst/>
          </a:prstGeom>
          <a:solidFill>
            <a:srgbClr val="FFFF00">
              <a:alpha val="60000"/>
            </a:srgbClr>
          </a:solidFill>
        </p:spPr>
        <p:txBody>
          <a:bodyPr wrap="square">
            <a:spAutoFit/>
          </a:bodyPr>
          <a:lstStyle/>
          <a:p>
            <a:r>
              <a:rPr lang="en-US" altLang="ko-KR" sz="1400" b="1" dirty="0" smtClean="0"/>
              <a:t>$</a:t>
            </a:r>
            <a:r>
              <a:rPr lang="en-US" altLang="ko-KR" sz="1400" b="1" dirty="0" err="1"/>
              <a:t>americano</a:t>
            </a:r>
            <a:r>
              <a:rPr lang="en-US" altLang="ko-KR" sz="1400" b="1" dirty="0"/>
              <a:t>=3000 </a:t>
            </a:r>
            <a:endParaRPr lang="en-US" altLang="ko-KR" sz="1400" dirty="0"/>
          </a:p>
          <a:p>
            <a:r>
              <a:rPr lang="en-US" altLang="ko-KR" sz="1400" b="1" dirty="0"/>
              <a:t>$</a:t>
            </a:r>
            <a:r>
              <a:rPr lang="en-US" altLang="ko-KR" sz="1400" b="1" dirty="0" err="1"/>
              <a:t>essopreso</a:t>
            </a:r>
            <a:r>
              <a:rPr lang="en-US" altLang="ko-KR" sz="1400" b="1" dirty="0"/>
              <a:t>=3000 </a:t>
            </a:r>
            <a:endParaRPr lang="en-US" altLang="ko-KR" sz="1400" dirty="0"/>
          </a:p>
          <a:p>
            <a:r>
              <a:rPr lang="en-US" altLang="ko-KR" sz="1400" b="1" dirty="0"/>
              <a:t>$latte=4000 </a:t>
            </a:r>
            <a:endParaRPr lang="en-US" altLang="ko-KR" sz="1400" dirty="0"/>
          </a:p>
          <a:p>
            <a:r>
              <a:rPr lang="en-US" altLang="ko-KR" sz="1400" b="1" dirty="0"/>
              <a:t>$</a:t>
            </a:r>
            <a:r>
              <a:rPr lang="en-US" altLang="ko-KR" sz="1400" b="1" dirty="0" err="1"/>
              <a:t>moca</a:t>
            </a:r>
            <a:r>
              <a:rPr lang="en-US" altLang="ko-KR" sz="1400" b="1" dirty="0"/>
              <a:t>=4500 </a:t>
            </a:r>
            <a:endParaRPr lang="ko-KR" altLang="en-US" sz="14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3351241"/>
            <a:ext cx="3471642" cy="122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오른쪽 화살표 15"/>
          <p:cNvSpPr/>
          <p:nvPr/>
        </p:nvSpPr>
        <p:spPr bwMode="auto">
          <a:xfrm>
            <a:off x="3923928" y="3489130"/>
            <a:ext cx="550165" cy="477054"/>
          </a:xfrm>
          <a:prstGeom prst="rightArrow">
            <a:avLst/>
          </a:prstGeom>
          <a:gradFill flip="none" rotWithShape="1">
            <a:gsLst>
              <a:gs pos="0">
                <a:srgbClr val="CCCCFF"/>
              </a:gs>
              <a:gs pos="17999">
                <a:srgbClr val="99CCFF"/>
              </a:gs>
              <a:gs pos="36000">
                <a:srgbClr val="9966FF"/>
              </a:gs>
              <a:gs pos="61000">
                <a:srgbClr val="CC99FF"/>
              </a:gs>
              <a:gs pos="82001">
                <a:srgbClr val="99CCFF"/>
              </a:gs>
              <a:gs pos="100000">
                <a:srgbClr val="CCCCFF"/>
              </a:gs>
            </a:gsLst>
            <a:lin ang="16200000" scaled="1"/>
            <a:tileRect/>
          </a:gradFill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292100" marR="0" indent="-292100" algn="l" defTabSz="914400" rtl="0" eaLnBrk="1" fontAlgn="ctr" latinLnBrk="1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Tx/>
              <a:buFont typeface="Wingdings" pitchFamily="2" charset="2"/>
              <a:buChar char="v"/>
              <a:tabLst>
                <a:tab pos="292100" algn="l"/>
                <a:tab pos="685800" algn="l"/>
              </a:tabLst>
            </a:pPr>
            <a:endParaRPr kumimoji="1" lang="ko-KR" alt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  <a:ea typeface="굴림체" pitchFamily="49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60214" y="4448145"/>
            <a:ext cx="1542851" cy="276999"/>
          </a:xfrm>
          <a:prstGeom prst="rect">
            <a:avLst/>
          </a:prstGeom>
          <a:solidFill>
            <a:srgbClr val="99FFCC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배열지정시</a:t>
            </a: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088232" y="4459895"/>
            <a:ext cx="1691680" cy="95410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400" b="1" dirty="0" smtClean="0"/>
              <a:t>$</a:t>
            </a:r>
            <a:r>
              <a:rPr lang="en-US" altLang="ko-KR" sz="1400" b="1" dirty="0"/>
              <a:t>Coffee[0]=3000; </a:t>
            </a:r>
            <a:endParaRPr lang="en-US" altLang="ko-KR" sz="1400" dirty="0"/>
          </a:p>
          <a:p>
            <a:r>
              <a:rPr lang="en-US" altLang="ko-KR" sz="1400" b="1" dirty="0"/>
              <a:t>$Coffee[1]=3000; </a:t>
            </a:r>
            <a:endParaRPr lang="en-US" altLang="ko-KR" sz="1400" dirty="0"/>
          </a:p>
          <a:p>
            <a:r>
              <a:rPr lang="en-US" altLang="ko-KR" sz="1400" b="1" dirty="0"/>
              <a:t>$Coffee[2]=4000; </a:t>
            </a:r>
            <a:endParaRPr lang="en-US" altLang="ko-KR" sz="1400" dirty="0"/>
          </a:p>
          <a:p>
            <a:r>
              <a:rPr lang="en-US" altLang="ko-KR" sz="1400" b="1" dirty="0"/>
              <a:t>$Coffee[3]=4500; </a:t>
            </a:r>
            <a:endParaRPr lang="ko-KR" altLang="en-US" sz="1400" dirty="0"/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8059463"/>
              </p:ext>
            </p:extLst>
          </p:nvPr>
        </p:nvGraphicFramePr>
        <p:xfrm>
          <a:off x="3923928" y="4919568"/>
          <a:ext cx="460851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1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coffee(0) </a:t>
                      </a:r>
                      <a:endParaRPr lang="en-US" altLang="ko-KR" sz="1600" b="0" i="0" u="none" strike="noStrike" kern="1200" baseline="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coffee(1)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coffee(2)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coffee(3)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2123728" y="5867980"/>
            <a:ext cx="470911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$</a:t>
            </a:r>
            <a:r>
              <a:rPr lang="en-US" altLang="ko-KR" b="1" dirty="0"/>
              <a:t>coffee= array(3000, 3000, 4000, 4500); 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944590" y="4638531"/>
            <a:ext cx="1059458" cy="276999"/>
          </a:xfrm>
          <a:prstGeom prst="rect">
            <a:avLst/>
          </a:prstGeom>
          <a:solidFill>
            <a:srgbClr val="99FFC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Coffee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변수 </a:t>
            </a: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아래쪽 화살표 20"/>
          <p:cNvSpPr/>
          <p:nvPr/>
        </p:nvSpPr>
        <p:spPr bwMode="auto">
          <a:xfrm>
            <a:off x="6012160" y="4581128"/>
            <a:ext cx="576064" cy="334402"/>
          </a:xfrm>
          <a:prstGeom prst="downArrow">
            <a:avLst/>
          </a:prstGeom>
          <a:gradFill flip="none" rotWithShape="1">
            <a:gsLst>
              <a:gs pos="0">
                <a:srgbClr val="CCCCFF"/>
              </a:gs>
              <a:gs pos="17999">
                <a:srgbClr val="99CCFF"/>
              </a:gs>
              <a:gs pos="36000">
                <a:srgbClr val="9966FF"/>
              </a:gs>
              <a:gs pos="61000">
                <a:srgbClr val="CC99FF"/>
              </a:gs>
              <a:gs pos="82001">
                <a:srgbClr val="99CCFF"/>
              </a:gs>
              <a:gs pos="100000">
                <a:srgbClr val="CCCCFF"/>
              </a:gs>
            </a:gsLst>
            <a:lin ang="0" scaled="1"/>
            <a:tileRect/>
          </a:gradFill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292100" marR="0" indent="-292100" algn="l" defTabSz="914400" rtl="0" eaLnBrk="1" fontAlgn="ctr" latinLnBrk="1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Tx/>
              <a:buFont typeface="Wingdings" pitchFamily="2" charset="2"/>
              <a:buChar char="v"/>
              <a:tabLst>
                <a:tab pos="292100" algn="l"/>
                <a:tab pos="685800" algn="l"/>
              </a:tabLst>
            </a:pPr>
            <a:endParaRPr kumimoji="1" lang="ko-KR" alt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  <a:ea typeface="굴림체" pitchFamily="49" charset="-127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2" name="잉크 21"/>
              <p14:cNvContentPartPr/>
              <p14:nvPr/>
            </p14:nvContentPartPr>
            <p14:xfrm>
              <a:off x="3666975" y="2438250"/>
              <a:ext cx="276840" cy="11160"/>
            </p14:xfrm>
          </p:contentPart>
        </mc:Choice>
        <mc:Fallback xmlns="">
          <p:pic>
            <p:nvPicPr>
              <p:cNvPr id="22" name="잉크 21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658695" y="2429970"/>
                <a:ext cx="293400" cy="2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4" name="잉크 23"/>
              <p14:cNvContentPartPr/>
              <p14:nvPr/>
            </p14:nvContentPartPr>
            <p14:xfrm>
              <a:off x="2028975" y="2152050"/>
              <a:ext cx="686160" cy="32400"/>
            </p14:xfrm>
          </p:contentPart>
        </mc:Choice>
        <mc:Fallback xmlns="">
          <p:pic>
            <p:nvPicPr>
              <p:cNvPr id="24" name="잉크 23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020695" y="2143770"/>
                <a:ext cx="702720" cy="4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5" name="잉크 24"/>
              <p14:cNvContentPartPr/>
              <p14:nvPr/>
            </p14:nvContentPartPr>
            <p14:xfrm>
              <a:off x="3619455" y="2743170"/>
              <a:ext cx="47880" cy="360"/>
            </p14:xfrm>
          </p:contentPart>
        </mc:Choice>
        <mc:Fallback xmlns="">
          <p:pic>
            <p:nvPicPr>
              <p:cNvPr id="25" name="잉크 24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611175" y="2734890"/>
                <a:ext cx="64440" cy="1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6" name="잉크 25"/>
              <p14:cNvContentPartPr/>
              <p14:nvPr/>
            </p14:nvContentPartPr>
            <p14:xfrm>
              <a:off x="3648255" y="2733810"/>
              <a:ext cx="352440" cy="360"/>
            </p14:xfrm>
          </p:contentPart>
        </mc:Choice>
        <mc:Fallback xmlns="">
          <p:pic>
            <p:nvPicPr>
              <p:cNvPr id="26" name="잉크 25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639975" y="2725530"/>
                <a:ext cx="369000" cy="1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7" name="잉크 26"/>
              <p14:cNvContentPartPr/>
              <p14:nvPr/>
            </p14:nvContentPartPr>
            <p14:xfrm>
              <a:off x="5533935" y="3013170"/>
              <a:ext cx="352800" cy="18720"/>
            </p14:xfrm>
          </p:contentPart>
        </mc:Choice>
        <mc:Fallback xmlns="">
          <p:pic>
            <p:nvPicPr>
              <p:cNvPr id="27" name="잉크 26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525655" y="3004890"/>
                <a:ext cx="369360" cy="35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22335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6348"/>
    </mc:Choice>
    <mc:Fallback xmlns="">
      <p:transition spd="slow" advTm="256348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3333CC"/>
                </a:solidFill>
              </a:rPr>
              <a:t>Page </a:t>
            </a:r>
            <a:fld id="{B2E0AFF9-790E-4EDE-B53D-40F806A63927}" type="slidenum">
              <a:rPr lang="en-US" altLang="ko-KR" smtClean="0">
                <a:solidFill>
                  <a:srgbClr val="3333CC"/>
                </a:solidFill>
              </a:rPr>
              <a:pPr/>
              <a:t>30</a:t>
            </a:fld>
            <a:endParaRPr lang="en-US" altLang="ko-KR" dirty="0">
              <a:solidFill>
                <a:srgbClr val="3333CC"/>
              </a:solidFill>
            </a:endParaRPr>
          </a:p>
        </p:txBody>
      </p:sp>
      <p:sp>
        <p:nvSpPr>
          <p:cNvPr id="3" name="Rectangle 2051"/>
          <p:cNvSpPr txBox="1">
            <a:spLocks noChangeArrowheads="1"/>
          </p:cNvSpPr>
          <p:nvPr/>
        </p:nvSpPr>
        <p:spPr>
          <a:xfrm>
            <a:off x="4665775" y="1913602"/>
            <a:ext cx="3973388" cy="1512167"/>
          </a:xfrm>
          <a:prstGeom prst="rect">
            <a:avLst/>
          </a:prstGeom>
        </p:spPr>
        <p:txBody>
          <a:bodyPr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배열 첫 원소부터 마지막 원소까지 출력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인덱스 배열</a:t>
            </a:r>
            <a:r>
              <a:rPr lang="ko-KR" altLang="en-US" sz="1400" b="1" kern="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b="1" kern="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for </a:t>
            </a:r>
            <a:r>
              <a:rPr lang="ko-KR" altLang="en-US" sz="1400" b="1" kern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반복문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연관 배열 </a:t>
            </a:r>
            <a:r>
              <a:rPr lang="en-US" altLang="ko-KR" sz="1400" b="1" kern="0" dirty="0" err="1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foreach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b="1" kern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반복문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사용</a:t>
            </a: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ko-KR" altLang="en-US" sz="1400" b="1" kern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반복문과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b="1" kern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배열관련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b="1" kern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내장함수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사용</a:t>
            </a:r>
          </a:p>
          <a:p>
            <a:pPr marL="6628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8137346"/>
              </p:ext>
            </p:extLst>
          </p:nvPr>
        </p:nvGraphicFramePr>
        <p:xfrm>
          <a:off x="606763" y="1916832"/>
          <a:ext cx="3932853" cy="4408284"/>
        </p:xfrm>
        <a:graphic>
          <a:graphicData uri="http://schemas.openxmlformats.org/drawingml/2006/table">
            <a:tbl>
              <a:tblPr/>
              <a:tblGrid>
                <a:gridCol w="290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427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13641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ctr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ctr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</a:p>
                    <a:p>
                      <a:pPr marL="0" marR="0" indent="0" algn="ctr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ctr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</a:t>
                      </a:r>
                    </a:p>
                    <a:p>
                      <a:pPr marL="0" marR="0" indent="0" algn="ctr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</a:p>
                    <a:p>
                      <a:pPr marL="0" marR="0" indent="0" algn="ctr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ctr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ctr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</a:t>
                      </a:r>
                    </a:p>
                    <a:p>
                      <a:pPr marL="0" marR="0" indent="0" algn="ctr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</a:t>
                      </a:r>
                    </a:p>
                    <a:p>
                      <a:pPr marL="0" marR="0" indent="0" algn="ctr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ctr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27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ctr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46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ctr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47</a:t>
                      </a:r>
                    </a:p>
                    <a:p>
                      <a:pPr marL="0" marR="0" indent="0" algn="ctr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48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ctr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51</a:t>
                      </a:r>
                    </a:p>
                    <a:p>
                      <a:pPr marL="0" marR="0" indent="0" algn="ctr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52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ctr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54</a:t>
                      </a:r>
                    </a:p>
                    <a:p>
                      <a:pPr marL="0" marR="0" indent="0" algn="ctr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55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ctr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57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ctr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60</a:t>
                      </a:r>
                    </a:p>
                    <a:p>
                      <a:pPr marL="0" marR="0" indent="0" algn="ctr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61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ctr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63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ctr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65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4658" marR="34658" marT="9582" marB="958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// 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인덱스배열 정의</a:t>
                      </a:r>
                    </a:p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1" kern="0" spc="0" dirty="0">
                          <a:solidFill>
                            <a:srgbClr val="0000C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$</a:t>
                      </a:r>
                      <a:r>
                        <a:rPr lang="en-US" sz="800" b="1" kern="0" spc="0" dirty="0" err="1">
                          <a:solidFill>
                            <a:srgbClr val="0000C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jumsu</a:t>
                      </a:r>
                      <a:r>
                        <a:rPr lang="en-US" sz="800" b="1" kern="0" spc="0" dirty="0">
                          <a:solidFill>
                            <a:srgbClr val="0000C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= array(100, 91, 90</a:t>
                      </a:r>
                      <a:r>
                        <a:rPr lang="en-US" sz="800" b="1" kern="0" spc="0" dirty="0" smtClean="0">
                          <a:solidFill>
                            <a:srgbClr val="0000C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);</a:t>
                      </a:r>
                      <a:endParaRPr lang="en-US" sz="800" b="1" kern="0" spc="0" dirty="0">
                        <a:solidFill>
                          <a:srgbClr val="0000CC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// 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인덱스배열 원소 출력 방법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echo $</a:t>
                      </a:r>
                      <a:r>
                        <a:rPr lang="en-US" sz="8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jumsu</a:t>
                      </a: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[0]." ".$</a:t>
                      </a:r>
                      <a:r>
                        <a:rPr lang="en-US" sz="8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jumsu</a:t>
                      </a: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[1]." ".$</a:t>
                      </a:r>
                      <a:r>
                        <a:rPr lang="en-US" sz="8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jumsu</a:t>
                      </a: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[2]." "."&lt;Br</a:t>
                      </a:r>
                      <a:r>
                        <a:rPr lang="en-US" sz="8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&gt;";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// </a:t>
                      </a:r>
                      <a:r>
                        <a:rPr lang="ko-KR" altLang="en-US" sz="8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인덱스배열 원소 출력 방법</a:t>
                      </a:r>
                      <a:r>
                        <a:rPr lang="en-US" altLang="ko-KR" sz="8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 : </a:t>
                      </a:r>
                      <a:r>
                        <a:rPr lang="en-US" sz="8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for </a:t>
                      </a:r>
                      <a:r>
                        <a:rPr lang="ko-KR" altLang="en-US" sz="800" b="1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반복문</a:t>
                      </a:r>
                      <a:endParaRPr lang="ko-KR" altLang="en-US" sz="8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0" spc="0" dirty="0">
                          <a:solidFill>
                            <a:srgbClr val="0000C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for ($</a:t>
                      </a:r>
                      <a:r>
                        <a:rPr lang="en-US" sz="800" b="1" kern="0" spc="0" dirty="0" err="1">
                          <a:solidFill>
                            <a:srgbClr val="0000C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</a:t>
                      </a:r>
                      <a:r>
                        <a:rPr lang="en-US" sz="800" b="1" kern="0" spc="0" dirty="0">
                          <a:solidFill>
                            <a:srgbClr val="0000C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= 0; $</a:t>
                      </a:r>
                      <a:r>
                        <a:rPr lang="en-US" sz="800" b="1" kern="0" spc="0" dirty="0" err="1">
                          <a:solidFill>
                            <a:srgbClr val="0000C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</a:t>
                      </a:r>
                      <a:r>
                        <a:rPr lang="en-US" sz="800" b="1" kern="0" spc="0" dirty="0">
                          <a:solidFill>
                            <a:srgbClr val="0000C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&lt;= 2; $</a:t>
                      </a:r>
                      <a:r>
                        <a:rPr lang="en-US" sz="800" b="1" kern="0" spc="0" dirty="0" err="1">
                          <a:solidFill>
                            <a:srgbClr val="0000C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</a:t>
                      </a:r>
                      <a:r>
                        <a:rPr lang="en-US" sz="800" b="1" kern="0" spc="0" dirty="0">
                          <a:solidFill>
                            <a:srgbClr val="0000C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++) </a:t>
                      </a:r>
                      <a:r>
                        <a:rPr lang="en-US" sz="800" b="1" kern="0" spc="0" dirty="0" smtClean="0">
                          <a:solidFill>
                            <a:srgbClr val="0000C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{</a:t>
                      </a:r>
                      <a:endParaRPr lang="en-US" sz="800" b="1" kern="0" spc="0" dirty="0">
                        <a:solidFill>
                          <a:srgbClr val="0000CC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0" spc="0" dirty="0" smtClean="0">
                          <a:solidFill>
                            <a:srgbClr val="0000C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echo </a:t>
                      </a:r>
                      <a:r>
                        <a:rPr lang="en-US" sz="800" b="1" kern="0" spc="0" dirty="0">
                          <a:solidFill>
                            <a:srgbClr val="0000C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"$</a:t>
                      </a:r>
                      <a:r>
                        <a:rPr lang="en-US" sz="800" b="1" kern="0" spc="0" dirty="0" err="1">
                          <a:solidFill>
                            <a:srgbClr val="0000C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jumsu</a:t>
                      </a:r>
                      <a:r>
                        <a:rPr lang="en-US" sz="800" b="1" kern="0" spc="0" dirty="0">
                          <a:solidFill>
                            <a:srgbClr val="0000C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[$</a:t>
                      </a:r>
                      <a:r>
                        <a:rPr lang="en-US" sz="800" b="1" kern="0" spc="0" dirty="0" err="1">
                          <a:solidFill>
                            <a:srgbClr val="0000C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</a:t>
                      </a:r>
                      <a:r>
                        <a:rPr lang="en-US" sz="800" b="1" kern="0" spc="0" dirty="0">
                          <a:solidFill>
                            <a:srgbClr val="0000C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 </a:t>
                      </a:r>
                      <a:r>
                        <a:rPr lang="en-US" sz="800" b="1" kern="0" spc="0" dirty="0" smtClean="0">
                          <a:solidFill>
                            <a:srgbClr val="0000C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";</a:t>
                      </a:r>
                      <a:endParaRPr lang="en-US" sz="800" b="1" kern="0" spc="0" dirty="0">
                        <a:solidFill>
                          <a:srgbClr val="0000CC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}</a:t>
                      </a:r>
                      <a:endParaRPr lang="en-US" sz="8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// 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인덱스배열 원소 출력 방법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 : </a:t>
                      </a: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for </a:t>
                      </a:r>
                      <a:r>
                        <a:rPr lang="ko-KR" altLang="en-US" sz="8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반복문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0" spc="0" dirty="0">
                          <a:solidFill>
                            <a:srgbClr val="0000C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for ($</a:t>
                      </a:r>
                      <a:r>
                        <a:rPr lang="en-US" sz="800" b="1" kern="0" spc="0" dirty="0" err="1">
                          <a:solidFill>
                            <a:srgbClr val="0000C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</a:t>
                      </a:r>
                      <a:r>
                        <a:rPr lang="en-US" sz="800" b="1" kern="0" spc="0" dirty="0">
                          <a:solidFill>
                            <a:srgbClr val="0000C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= 0; $</a:t>
                      </a:r>
                      <a:r>
                        <a:rPr lang="en-US" sz="800" b="1" kern="0" spc="0" dirty="0" err="1">
                          <a:solidFill>
                            <a:srgbClr val="0000C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</a:t>
                      </a:r>
                      <a:r>
                        <a:rPr lang="en-US" sz="800" b="1" kern="0" spc="0" dirty="0">
                          <a:solidFill>
                            <a:srgbClr val="0000C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&lt;= 2; $</a:t>
                      </a:r>
                      <a:r>
                        <a:rPr lang="en-US" sz="800" b="1" kern="0" spc="0" dirty="0" err="1">
                          <a:solidFill>
                            <a:srgbClr val="0000C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</a:t>
                      </a:r>
                      <a:r>
                        <a:rPr lang="en-US" sz="800" b="1" kern="0" spc="0" dirty="0">
                          <a:solidFill>
                            <a:srgbClr val="0000C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++) </a:t>
                      </a:r>
                      <a:r>
                        <a:rPr lang="en-US" sz="800" b="1" kern="0" spc="0" dirty="0" smtClean="0">
                          <a:solidFill>
                            <a:srgbClr val="0000C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{</a:t>
                      </a:r>
                      <a:endParaRPr lang="en-US" sz="800" b="1" kern="0" spc="0" dirty="0">
                        <a:solidFill>
                          <a:srgbClr val="0000CC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0" spc="0" dirty="0" smtClean="0">
                          <a:solidFill>
                            <a:srgbClr val="0000C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echo </a:t>
                      </a:r>
                      <a:r>
                        <a:rPr lang="en-US" sz="800" b="1" kern="0" spc="0" dirty="0">
                          <a:solidFill>
                            <a:srgbClr val="0000C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"[$</a:t>
                      </a:r>
                      <a:r>
                        <a:rPr lang="en-US" sz="800" b="1" kern="0" spc="0" dirty="0" err="1">
                          <a:solidFill>
                            <a:srgbClr val="0000C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</a:t>
                      </a:r>
                      <a:r>
                        <a:rPr lang="en-US" sz="800" b="1" kern="0" spc="0" dirty="0">
                          <a:solidFill>
                            <a:srgbClr val="0000C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 =&gt; $</a:t>
                      </a:r>
                      <a:r>
                        <a:rPr lang="en-US" sz="800" b="1" kern="0" spc="0" dirty="0" err="1">
                          <a:solidFill>
                            <a:srgbClr val="0000C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jumsu</a:t>
                      </a:r>
                      <a:r>
                        <a:rPr lang="en-US" sz="800" b="1" kern="0" spc="0" dirty="0">
                          <a:solidFill>
                            <a:srgbClr val="0000C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[$</a:t>
                      </a:r>
                      <a:r>
                        <a:rPr lang="en-US" sz="800" b="1" kern="0" spc="0" dirty="0" err="1">
                          <a:solidFill>
                            <a:srgbClr val="0000C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</a:t>
                      </a:r>
                      <a:r>
                        <a:rPr lang="en-US" sz="800" b="1" kern="0" spc="0" dirty="0">
                          <a:solidFill>
                            <a:srgbClr val="0000C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 </a:t>
                      </a:r>
                      <a:r>
                        <a:rPr lang="en-US" sz="800" b="1" kern="0" spc="0" dirty="0" smtClean="0">
                          <a:solidFill>
                            <a:srgbClr val="0000C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";</a:t>
                      </a:r>
                      <a:endParaRPr lang="en-US" sz="800" b="1" kern="0" spc="0" dirty="0">
                        <a:solidFill>
                          <a:srgbClr val="0000CC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}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// 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인덱스배열 원소 출력 방법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 : </a:t>
                      </a: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list() 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함수 사용</a:t>
                      </a:r>
                    </a:p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0" spc="0" dirty="0">
                          <a:solidFill>
                            <a:srgbClr val="0000C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list($zero, $first, $second) = $</a:t>
                      </a:r>
                      <a:r>
                        <a:rPr lang="en-US" sz="800" b="1" kern="0" spc="0" dirty="0" err="1">
                          <a:solidFill>
                            <a:srgbClr val="0000C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jumsu</a:t>
                      </a:r>
                      <a:r>
                        <a:rPr lang="en-US" sz="800" b="1" kern="0" spc="0" dirty="0">
                          <a:solidFill>
                            <a:srgbClr val="0000C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;</a:t>
                      </a:r>
                    </a:p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0" spc="0" dirty="0">
                          <a:solidFill>
                            <a:srgbClr val="0000C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echo $zero." ".$first." ".$second."&lt;Br</a:t>
                      </a:r>
                      <a:r>
                        <a:rPr lang="en-US" sz="800" b="1" kern="0" spc="0" dirty="0" smtClean="0">
                          <a:solidFill>
                            <a:srgbClr val="0000C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&gt;";</a:t>
                      </a:r>
                      <a:endParaRPr lang="en-US" sz="800" b="1" kern="0" spc="0" dirty="0">
                        <a:solidFill>
                          <a:srgbClr val="0000CC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// 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인덱스배열 원소 출력 방법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 : </a:t>
                      </a: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while 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반복문과 </a:t>
                      </a: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each() 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함수 사용</a:t>
                      </a:r>
                    </a:p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0" spc="0" dirty="0">
                          <a:solidFill>
                            <a:srgbClr val="0000C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while ($element = each($</a:t>
                      </a:r>
                      <a:r>
                        <a:rPr lang="en-US" sz="800" b="1" kern="0" spc="0" dirty="0" err="1">
                          <a:solidFill>
                            <a:srgbClr val="0000C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jumsu</a:t>
                      </a:r>
                      <a:r>
                        <a:rPr lang="en-US" sz="800" b="1" kern="0" spc="0" dirty="0">
                          <a:solidFill>
                            <a:srgbClr val="0000C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)) </a:t>
                      </a:r>
                      <a:r>
                        <a:rPr lang="en-US" sz="800" b="1" kern="0" spc="0" dirty="0" smtClean="0">
                          <a:solidFill>
                            <a:srgbClr val="0000C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{</a:t>
                      </a:r>
                      <a:endParaRPr lang="en-US" sz="800" b="1" kern="0" spc="0" dirty="0">
                        <a:solidFill>
                          <a:srgbClr val="0000CC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0" spc="0" dirty="0" smtClean="0">
                          <a:solidFill>
                            <a:srgbClr val="0000C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echo </a:t>
                      </a:r>
                      <a:r>
                        <a:rPr lang="en-US" sz="800" b="1" kern="0" spc="0" dirty="0">
                          <a:solidFill>
                            <a:srgbClr val="0000C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"$element[0] =&gt; $element[1] ";</a:t>
                      </a:r>
                    </a:p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0" spc="0" dirty="0" smtClean="0">
                          <a:solidFill>
                            <a:srgbClr val="0000C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echo </a:t>
                      </a:r>
                      <a:r>
                        <a:rPr lang="en-US" sz="800" b="1" kern="0" spc="0" dirty="0">
                          <a:solidFill>
                            <a:srgbClr val="0000C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$element["key"]." =&gt; ".$element["value"]."&lt;Br</a:t>
                      </a:r>
                      <a:r>
                        <a:rPr lang="en-US" sz="800" b="1" kern="0" spc="0" dirty="0" smtClean="0">
                          <a:solidFill>
                            <a:srgbClr val="0000C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&gt;";</a:t>
                      </a:r>
                      <a:endParaRPr lang="en-US" sz="800" b="1" kern="0" spc="0" dirty="0">
                        <a:solidFill>
                          <a:srgbClr val="0000CC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}</a:t>
                      </a:r>
                      <a:endParaRPr lang="en-US" sz="8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// 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인덱스배열 원소 출력 방법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 : </a:t>
                      </a: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while 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반복문과 </a:t>
                      </a: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each(), list() 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함수 사용</a:t>
                      </a:r>
                    </a:p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0" spc="0" dirty="0">
                          <a:solidFill>
                            <a:srgbClr val="0000C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while (list($key, $value) = each($</a:t>
                      </a:r>
                      <a:r>
                        <a:rPr lang="en-US" sz="800" b="1" kern="0" spc="0" dirty="0" err="1">
                          <a:solidFill>
                            <a:srgbClr val="0000C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jumsu</a:t>
                      </a:r>
                      <a:r>
                        <a:rPr lang="en-US" sz="800" b="1" kern="0" spc="0" dirty="0">
                          <a:solidFill>
                            <a:srgbClr val="0000C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)) </a:t>
                      </a:r>
                      <a:r>
                        <a:rPr lang="en-US" sz="800" b="1" kern="0" spc="0" dirty="0" smtClean="0">
                          <a:solidFill>
                            <a:srgbClr val="0000C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{</a:t>
                      </a:r>
                      <a:endParaRPr lang="en-US" sz="800" b="1" kern="0" spc="0" dirty="0">
                        <a:solidFill>
                          <a:srgbClr val="0000CC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0" spc="0" dirty="0" smtClean="0">
                          <a:solidFill>
                            <a:srgbClr val="0000C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echo </a:t>
                      </a:r>
                      <a:r>
                        <a:rPr lang="en-US" sz="800" b="1" kern="0" spc="0" dirty="0">
                          <a:solidFill>
                            <a:srgbClr val="0000C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"$key =&gt; $value </a:t>
                      </a:r>
                      <a:r>
                        <a:rPr lang="en-US" sz="800" b="1" kern="0" spc="0" dirty="0" smtClean="0">
                          <a:solidFill>
                            <a:srgbClr val="0000C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";</a:t>
                      </a:r>
                      <a:endParaRPr lang="en-US" sz="800" b="1" kern="0" spc="0" dirty="0">
                        <a:solidFill>
                          <a:srgbClr val="0000CC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}</a:t>
                      </a:r>
                      <a:endParaRPr lang="en-US" sz="8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4658" marR="34658" marT="9582" marB="958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815975" y="163513"/>
            <a:ext cx="4548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ko-KR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6. 1</a:t>
            </a:r>
            <a:r>
              <a:rPr lang="ko-KR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차원 배열</a:t>
            </a:r>
            <a:endParaRPr lang="ko-KR" alt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527920" y="894174"/>
            <a:ext cx="6124549" cy="374586"/>
            <a:chOff x="393848" y="1050245"/>
            <a:chExt cx="6124549" cy="374586"/>
          </a:xfrm>
        </p:grpSpPr>
        <p:grpSp>
          <p:nvGrpSpPr>
            <p:cNvPr id="9" name="Group 13"/>
            <p:cNvGrpSpPr>
              <a:grpSpLocks/>
            </p:cNvGrpSpPr>
            <p:nvPr/>
          </p:nvGrpSpPr>
          <p:grpSpPr bwMode="auto">
            <a:xfrm>
              <a:off x="395536" y="1054740"/>
              <a:ext cx="6097223" cy="370091"/>
              <a:chOff x="129" y="640"/>
              <a:chExt cx="8638" cy="295"/>
            </a:xfrm>
          </p:grpSpPr>
          <p:sp>
            <p:nvSpPr>
              <p:cNvPr id="11" name="Rectangle 14"/>
              <p:cNvSpPr>
                <a:spLocks noChangeArrowheads="1"/>
              </p:cNvSpPr>
              <p:nvPr/>
            </p:nvSpPr>
            <p:spPr bwMode="auto">
              <a:xfrm>
                <a:off x="129" y="652"/>
                <a:ext cx="8638" cy="274"/>
              </a:xfrm>
              <a:prstGeom prst="rect">
                <a:avLst/>
              </a:prstGeom>
              <a:gradFill rotWithShape="1">
                <a:gsLst>
                  <a:gs pos="0">
                    <a:srgbClr val="0070C0"/>
                  </a:gs>
                  <a:gs pos="40000">
                    <a:srgbClr val="CCFFFF"/>
                  </a:gs>
                  <a:gs pos="97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>
                  <a:solidFill>
                    <a:schemeClr val="bg1"/>
                  </a:solidFill>
                  <a:latin typeface="굴림" pitchFamily="50" charset="-127"/>
                  <a:ea typeface="굴림" pitchFamily="50" charset="-127"/>
                </a:endParaRPr>
              </a:p>
            </p:txBody>
          </p:sp>
          <p:sp>
            <p:nvSpPr>
              <p:cNvPr id="12" name="Rectangle 15"/>
              <p:cNvSpPr>
                <a:spLocks noChangeArrowheads="1"/>
              </p:cNvSpPr>
              <p:nvPr/>
            </p:nvSpPr>
            <p:spPr bwMode="auto">
              <a:xfrm>
                <a:off x="129" y="640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3" name="Rectangle 16"/>
              <p:cNvSpPr>
                <a:spLocks noChangeArrowheads="1"/>
              </p:cNvSpPr>
              <p:nvPr/>
            </p:nvSpPr>
            <p:spPr bwMode="auto">
              <a:xfrm>
                <a:off x="129" y="924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0" name="Text Box 19"/>
            <p:cNvSpPr txBox="1">
              <a:spLocks noChangeArrowheads="1"/>
            </p:cNvSpPr>
            <p:nvPr/>
          </p:nvSpPr>
          <p:spPr bwMode="auto">
            <a:xfrm>
              <a:off x="393848" y="1050245"/>
              <a:ext cx="612454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000066"/>
              </a:outerShdw>
            </a:effectLst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pc="100" dirty="0" smtClean="0">
                  <a:solidFill>
                    <a:schemeClr val="bg1"/>
                  </a:solidFill>
                  <a:latin typeface="HY헤드라인M" pitchFamily="18" charset="-127"/>
                  <a:ea typeface="HY헤드라인M" pitchFamily="18" charset="-127"/>
                </a:rPr>
                <a:t>4.  </a:t>
              </a:r>
              <a:r>
                <a:rPr lang="ko-KR" altLang="en-US" spc="100" dirty="0" smtClean="0">
                  <a:solidFill>
                    <a:schemeClr val="bg1"/>
                  </a:solidFill>
                  <a:latin typeface="HY헤드라인M" pitchFamily="18" charset="-127"/>
                  <a:ea typeface="HY헤드라인M" pitchFamily="18" charset="-127"/>
                </a:rPr>
                <a:t>배열 원소 출력</a:t>
              </a:r>
              <a:endParaRPr lang="en-US" altLang="ko-KR" spc="1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606763" y="1532502"/>
            <a:ext cx="3960440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예제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 1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차원 배열 출력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인덱스 배열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Text Box 8"/>
          <p:cNvSpPr txBox="1">
            <a:spLocks noChangeArrowheads="1"/>
          </p:cNvSpPr>
          <p:nvPr/>
        </p:nvSpPr>
        <p:spPr bwMode="auto">
          <a:xfrm>
            <a:off x="7380312" y="485586"/>
            <a:ext cx="1736984" cy="288147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 lIns="36000" tIns="36000" rIns="36000" bIns="36000" anchor="ctr">
            <a:spAutoFit/>
          </a:bodyPr>
          <a:lstStyle/>
          <a:p>
            <a:pPr marL="292100" indent="-292100" algn="r" fontAlgn="ctr">
              <a:buClr>
                <a:srgbClr val="660066"/>
              </a:buClr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00. </a:t>
            </a:r>
            <a:r>
              <a:rPr lang="ko-KR" altLang="en-US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배열의 개념정리</a:t>
            </a:r>
            <a:endParaRPr lang="ko-KR" altLang="en-US" sz="1400" dirty="0">
              <a:solidFill>
                <a:srgbClr val="0000CC"/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11521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6638"/>
    </mc:Choice>
    <mc:Fallback xmlns="">
      <p:transition spd="slow" advTm="156638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3333CC"/>
                </a:solidFill>
              </a:rPr>
              <a:t>Page </a:t>
            </a:r>
            <a:fld id="{B2E0AFF9-790E-4EDE-B53D-40F806A63927}" type="slidenum">
              <a:rPr lang="en-US" altLang="ko-KR" smtClean="0">
                <a:solidFill>
                  <a:srgbClr val="3333CC"/>
                </a:solidFill>
              </a:rPr>
              <a:pPr/>
              <a:t>31</a:t>
            </a:fld>
            <a:endParaRPr lang="en-US" altLang="ko-KR" dirty="0">
              <a:solidFill>
                <a:srgbClr val="3333CC"/>
              </a:solidFill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590140"/>
              </p:ext>
            </p:extLst>
          </p:nvPr>
        </p:nvGraphicFramePr>
        <p:xfrm>
          <a:off x="575209" y="2099015"/>
          <a:ext cx="4320480" cy="3888432"/>
        </p:xfrm>
        <a:graphic>
          <a:graphicData uri="http://schemas.openxmlformats.org/drawingml/2006/table">
            <a:tbl>
              <a:tblPr/>
              <a:tblGrid>
                <a:gridCol w="2959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245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88432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</a:t>
                      </a: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</a:t>
                      </a: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</a:t>
                      </a: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26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28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34</a:t>
                      </a: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35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37</a:t>
                      </a: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38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43</a:t>
                      </a: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44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46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48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627" marR="46627" marT="12891" marB="1289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// 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연관배열 정의</a:t>
                      </a: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$</a:t>
                      </a:r>
                      <a:r>
                        <a:rPr lang="en-US" sz="800" b="1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jumsu</a:t>
                      </a:r>
                      <a:r>
                        <a:rPr lang="en-US" sz="8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= array("</a:t>
                      </a:r>
                      <a:r>
                        <a:rPr lang="en-US" sz="800" b="1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kor</a:t>
                      </a:r>
                      <a:r>
                        <a:rPr lang="en-US" sz="8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 =&gt; 100, </a:t>
                      </a: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       "</a:t>
                      </a:r>
                      <a:r>
                        <a:rPr lang="en-US" sz="800" b="1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eng</a:t>
                      </a:r>
                      <a:r>
                        <a:rPr lang="en-US" sz="8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 =&gt; 91,</a:t>
                      </a: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       "</a:t>
                      </a:r>
                      <a:r>
                        <a:rPr lang="en-US" sz="8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mat" =&gt; 90</a:t>
                      </a:r>
                      <a:r>
                        <a:rPr lang="en-US" sz="800" b="1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);</a:t>
                      </a:r>
                      <a:endParaRPr lang="en-US" sz="8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// 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연관배열 원소 출력 방법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0" spc="0" dirty="0">
                          <a:solidFill>
                            <a:srgbClr val="0000C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echo $</a:t>
                      </a:r>
                      <a:r>
                        <a:rPr lang="en-US" sz="800" b="1" kern="0" spc="0" dirty="0" err="1">
                          <a:solidFill>
                            <a:srgbClr val="0000C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jumsu</a:t>
                      </a:r>
                      <a:r>
                        <a:rPr lang="en-US" sz="800" b="1" kern="0" spc="0" dirty="0">
                          <a:solidFill>
                            <a:srgbClr val="0000C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["</a:t>
                      </a:r>
                      <a:r>
                        <a:rPr lang="en-US" sz="800" b="1" kern="0" spc="0" dirty="0" err="1">
                          <a:solidFill>
                            <a:srgbClr val="0000C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kor</a:t>
                      </a:r>
                      <a:r>
                        <a:rPr lang="en-US" sz="800" b="1" kern="0" spc="0" dirty="0">
                          <a:solidFill>
                            <a:srgbClr val="0000C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"]." ".$</a:t>
                      </a:r>
                      <a:r>
                        <a:rPr lang="en-US" sz="800" b="1" kern="0" spc="0" dirty="0" err="1">
                          <a:solidFill>
                            <a:srgbClr val="0000C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jumsu</a:t>
                      </a:r>
                      <a:r>
                        <a:rPr lang="en-US" sz="800" b="1" kern="0" spc="0" dirty="0">
                          <a:solidFill>
                            <a:srgbClr val="0000C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["mat"]." ".$</a:t>
                      </a:r>
                      <a:r>
                        <a:rPr lang="en-US" sz="800" b="1" kern="0" spc="0" dirty="0" err="1">
                          <a:solidFill>
                            <a:srgbClr val="0000C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jumsu</a:t>
                      </a:r>
                      <a:r>
                        <a:rPr lang="en-US" sz="800" b="1" kern="0" spc="0" dirty="0">
                          <a:solidFill>
                            <a:srgbClr val="0000C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["</a:t>
                      </a:r>
                      <a:r>
                        <a:rPr lang="en-US" sz="800" b="1" kern="0" spc="0" dirty="0" err="1">
                          <a:solidFill>
                            <a:srgbClr val="0000C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eng</a:t>
                      </a:r>
                      <a:r>
                        <a:rPr lang="en-US" sz="800" b="1" kern="0" spc="0" dirty="0">
                          <a:solidFill>
                            <a:srgbClr val="0000C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"];</a:t>
                      </a: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// 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연관배열 원소 출력 방법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 : </a:t>
                      </a:r>
                      <a:r>
                        <a:rPr lang="en-US" sz="8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foreach</a:t>
                      </a: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(array-</a:t>
                      </a:r>
                      <a:r>
                        <a:rPr lang="en-US" sz="8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exp</a:t>
                      </a: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as $value) </a:t>
                      </a:r>
                      <a:r>
                        <a:rPr lang="ko-KR" altLang="en-US" sz="8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반복문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0" spc="0" dirty="0" err="1">
                          <a:solidFill>
                            <a:srgbClr val="0000C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foreach</a:t>
                      </a:r>
                      <a:r>
                        <a:rPr lang="en-US" sz="800" b="1" kern="0" spc="0" dirty="0">
                          <a:solidFill>
                            <a:srgbClr val="0000C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($</a:t>
                      </a:r>
                      <a:r>
                        <a:rPr lang="en-US" sz="800" b="1" kern="0" spc="0" dirty="0" err="1">
                          <a:solidFill>
                            <a:srgbClr val="0000C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jumsu</a:t>
                      </a:r>
                      <a:r>
                        <a:rPr lang="en-US" sz="800" b="1" kern="0" spc="0" dirty="0">
                          <a:solidFill>
                            <a:srgbClr val="0000C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as $value) </a:t>
                      </a:r>
                      <a:r>
                        <a:rPr lang="en-US" sz="800" b="1" kern="0" spc="0" dirty="0" smtClean="0">
                          <a:solidFill>
                            <a:srgbClr val="0000C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{</a:t>
                      </a:r>
                      <a:endParaRPr lang="en-US" sz="800" b="1" kern="0" spc="0" dirty="0">
                        <a:solidFill>
                          <a:srgbClr val="0000CC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0" spc="0" dirty="0" smtClean="0">
                          <a:solidFill>
                            <a:srgbClr val="0000C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echo </a:t>
                      </a:r>
                      <a:r>
                        <a:rPr lang="en-US" sz="800" b="1" kern="0" spc="0" dirty="0">
                          <a:solidFill>
                            <a:srgbClr val="0000C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"$value </a:t>
                      </a:r>
                      <a:r>
                        <a:rPr lang="en-US" sz="800" b="1" kern="0" spc="0" dirty="0" smtClean="0">
                          <a:solidFill>
                            <a:srgbClr val="0000C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";</a:t>
                      </a:r>
                      <a:endParaRPr lang="en-US" sz="800" b="1" kern="0" spc="0" dirty="0">
                        <a:solidFill>
                          <a:srgbClr val="0000CC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}</a:t>
                      </a:r>
                      <a:endParaRPr lang="en-US" sz="8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// 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연관배열 원소 출력 방법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 : </a:t>
                      </a:r>
                      <a:r>
                        <a:rPr lang="en-US" sz="8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foreach</a:t>
                      </a: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(array-</a:t>
                      </a:r>
                      <a:r>
                        <a:rPr lang="en-US" sz="8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exp</a:t>
                      </a: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as $key =&gt; $value) </a:t>
                      </a:r>
                      <a:r>
                        <a:rPr lang="ko-KR" altLang="en-US" sz="8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반복문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0" spc="0" dirty="0" err="1">
                          <a:solidFill>
                            <a:srgbClr val="0000C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foreach</a:t>
                      </a:r>
                      <a:r>
                        <a:rPr lang="en-US" sz="800" b="1" kern="0" spc="0" dirty="0">
                          <a:solidFill>
                            <a:srgbClr val="0000C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($</a:t>
                      </a:r>
                      <a:r>
                        <a:rPr lang="en-US" sz="800" b="1" kern="0" spc="0" dirty="0" err="1">
                          <a:solidFill>
                            <a:srgbClr val="0000C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jumsu</a:t>
                      </a:r>
                      <a:r>
                        <a:rPr lang="en-US" sz="800" b="1" kern="0" spc="0" dirty="0">
                          <a:solidFill>
                            <a:srgbClr val="0000C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as $key =&gt; $value) </a:t>
                      </a:r>
                      <a:r>
                        <a:rPr lang="en-US" sz="800" b="1" kern="0" spc="0" dirty="0" smtClean="0">
                          <a:solidFill>
                            <a:srgbClr val="0000C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{</a:t>
                      </a:r>
                      <a:endParaRPr lang="en-US" sz="800" b="1" kern="0" spc="0" dirty="0">
                        <a:solidFill>
                          <a:srgbClr val="0000CC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0" spc="0" dirty="0" smtClean="0">
                          <a:solidFill>
                            <a:srgbClr val="0000C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echo </a:t>
                      </a:r>
                      <a:r>
                        <a:rPr lang="en-US" sz="800" b="1" kern="0" spc="0" dirty="0">
                          <a:solidFill>
                            <a:srgbClr val="0000C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"$key =&gt; $value </a:t>
                      </a:r>
                      <a:r>
                        <a:rPr lang="en-US" sz="800" b="1" kern="0" spc="0" dirty="0" smtClean="0">
                          <a:solidFill>
                            <a:srgbClr val="0000C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";</a:t>
                      </a:r>
                      <a:endParaRPr lang="en-US" sz="800" b="1" kern="0" spc="0" dirty="0">
                        <a:solidFill>
                          <a:srgbClr val="0000CC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}</a:t>
                      </a: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// 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연관배열 원소 출력 방법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 : </a:t>
                      </a: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while 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반복문과 </a:t>
                      </a: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each() 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함수 </a:t>
                      </a:r>
                      <a:r>
                        <a:rPr lang="ko-KR" altLang="en-US" sz="8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0" spc="0" dirty="0">
                          <a:solidFill>
                            <a:srgbClr val="0000C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while ($element = each($</a:t>
                      </a:r>
                      <a:r>
                        <a:rPr lang="en-US" sz="800" b="1" kern="0" spc="0" dirty="0" err="1">
                          <a:solidFill>
                            <a:srgbClr val="0000C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jumsu</a:t>
                      </a:r>
                      <a:r>
                        <a:rPr lang="en-US" sz="800" b="1" kern="0" spc="0" dirty="0">
                          <a:solidFill>
                            <a:srgbClr val="0000C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)) </a:t>
                      </a:r>
                      <a:r>
                        <a:rPr lang="en-US" sz="800" b="1" kern="0" spc="0" dirty="0" smtClean="0">
                          <a:solidFill>
                            <a:srgbClr val="0000C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{</a:t>
                      </a:r>
                      <a:endParaRPr lang="en-US" sz="800" b="1" kern="0" spc="0" dirty="0">
                        <a:solidFill>
                          <a:srgbClr val="0000CC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0" spc="0" dirty="0" smtClean="0">
                          <a:solidFill>
                            <a:srgbClr val="0000C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echo </a:t>
                      </a:r>
                      <a:r>
                        <a:rPr lang="en-US" sz="800" b="1" kern="0" spc="0" dirty="0">
                          <a:solidFill>
                            <a:srgbClr val="0000C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$element["key"]." =&gt; ".$element["value"]." ";</a:t>
                      </a: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0" spc="0" dirty="0" smtClean="0">
                          <a:solidFill>
                            <a:srgbClr val="0000C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echo </a:t>
                      </a:r>
                      <a:r>
                        <a:rPr lang="en-US" sz="800" b="1" kern="0" spc="0" dirty="0">
                          <a:solidFill>
                            <a:srgbClr val="0000C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"$element[0] =&gt; $element[1]&lt;Br</a:t>
                      </a:r>
                      <a:r>
                        <a:rPr lang="en-US" sz="800" b="1" kern="0" spc="0" dirty="0" smtClean="0">
                          <a:solidFill>
                            <a:srgbClr val="0000C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&gt;";</a:t>
                      </a:r>
                      <a:endParaRPr lang="en-US" sz="800" b="1" kern="0" spc="0" dirty="0">
                        <a:solidFill>
                          <a:srgbClr val="0000CC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}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// 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연관배열 원소 출력 방법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 : </a:t>
                      </a: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while 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반복문과 </a:t>
                      </a: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each(), list() 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함수 사용</a:t>
                      </a: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0" spc="0" dirty="0">
                          <a:solidFill>
                            <a:srgbClr val="0000C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while (list($key, $value) = each($</a:t>
                      </a:r>
                      <a:r>
                        <a:rPr lang="en-US" sz="800" b="1" kern="0" spc="0" dirty="0" err="1">
                          <a:solidFill>
                            <a:srgbClr val="0000C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jumsu</a:t>
                      </a:r>
                      <a:r>
                        <a:rPr lang="en-US" sz="800" b="1" kern="0" spc="0" dirty="0">
                          <a:solidFill>
                            <a:srgbClr val="0000C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)) </a:t>
                      </a:r>
                      <a:r>
                        <a:rPr lang="en-US" sz="800" b="1" kern="0" spc="0" dirty="0" smtClean="0">
                          <a:solidFill>
                            <a:srgbClr val="0000C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{</a:t>
                      </a:r>
                      <a:endParaRPr lang="en-US" sz="800" b="1" kern="0" spc="0" dirty="0">
                        <a:solidFill>
                          <a:srgbClr val="0000CC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0" spc="0" dirty="0" smtClean="0">
                          <a:solidFill>
                            <a:srgbClr val="0000C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echo </a:t>
                      </a:r>
                      <a:r>
                        <a:rPr lang="en-US" sz="800" b="1" kern="0" spc="0" dirty="0">
                          <a:solidFill>
                            <a:srgbClr val="0000C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"$key =&gt; $value </a:t>
                      </a:r>
                      <a:r>
                        <a:rPr lang="en-US" sz="800" b="1" kern="0" spc="0" dirty="0" smtClean="0">
                          <a:solidFill>
                            <a:srgbClr val="0000C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";</a:t>
                      </a: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}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627" marR="46627" marT="12891" marB="1289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5" name="_x200447544" descr="EMB00001074836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6143" y="2204864"/>
            <a:ext cx="3671888" cy="2486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815975" y="163513"/>
            <a:ext cx="4548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ko-KR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6. 1</a:t>
            </a:r>
            <a:r>
              <a:rPr lang="ko-KR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차원 배열</a:t>
            </a:r>
            <a:endParaRPr lang="ko-KR" alt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17116" y="1661543"/>
            <a:ext cx="3960440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예제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 1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차원 배열 출력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연관 배열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527920" y="894174"/>
            <a:ext cx="6124549" cy="374586"/>
            <a:chOff x="393848" y="1050245"/>
            <a:chExt cx="6124549" cy="374586"/>
          </a:xfrm>
        </p:grpSpPr>
        <p:grpSp>
          <p:nvGrpSpPr>
            <p:cNvPr id="9" name="Group 13"/>
            <p:cNvGrpSpPr>
              <a:grpSpLocks/>
            </p:cNvGrpSpPr>
            <p:nvPr/>
          </p:nvGrpSpPr>
          <p:grpSpPr bwMode="auto">
            <a:xfrm>
              <a:off x="395536" y="1054740"/>
              <a:ext cx="6097223" cy="370091"/>
              <a:chOff x="129" y="640"/>
              <a:chExt cx="8638" cy="295"/>
            </a:xfrm>
          </p:grpSpPr>
          <p:sp>
            <p:nvSpPr>
              <p:cNvPr id="11" name="Rectangle 14"/>
              <p:cNvSpPr>
                <a:spLocks noChangeArrowheads="1"/>
              </p:cNvSpPr>
              <p:nvPr/>
            </p:nvSpPr>
            <p:spPr bwMode="auto">
              <a:xfrm>
                <a:off x="129" y="652"/>
                <a:ext cx="8638" cy="274"/>
              </a:xfrm>
              <a:prstGeom prst="rect">
                <a:avLst/>
              </a:prstGeom>
              <a:gradFill rotWithShape="1">
                <a:gsLst>
                  <a:gs pos="0">
                    <a:srgbClr val="0070C0"/>
                  </a:gs>
                  <a:gs pos="40000">
                    <a:srgbClr val="CCFFFF"/>
                  </a:gs>
                  <a:gs pos="97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>
                  <a:solidFill>
                    <a:schemeClr val="bg1"/>
                  </a:solidFill>
                  <a:latin typeface="굴림" pitchFamily="50" charset="-127"/>
                  <a:ea typeface="굴림" pitchFamily="50" charset="-127"/>
                </a:endParaRPr>
              </a:p>
            </p:txBody>
          </p:sp>
          <p:sp>
            <p:nvSpPr>
              <p:cNvPr id="12" name="Rectangle 15"/>
              <p:cNvSpPr>
                <a:spLocks noChangeArrowheads="1"/>
              </p:cNvSpPr>
              <p:nvPr/>
            </p:nvSpPr>
            <p:spPr bwMode="auto">
              <a:xfrm>
                <a:off x="129" y="640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3" name="Rectangle 16"/>
              <p:cNvSpPr>
                <a:spLocks noChangeArrowheads="1"/>
              </p:cNvSpPr>
              <p:nvPr/>
            </p:nvSpPr>
            <p:spPr bwMode="auto">
              <a:xfrm>
                <a:off x="129" y="924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0" name="Text Box 19"/>
            <p:cNvSpPr txBox="1">
              <a:spLocks noChangeArrowheads="1"/>
            </p:cNvSpPr>
            <p:nvPr/>
          </p:nvSpPr>
          <p:spPr bwMode="auto">
            <a:xfrm>
              <a:off x="393848" y="1050245"/>
              <a:ext cx="612454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000066"/>
              </a:outerShdw>
            </a:effectLst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pc="100" dirty="0" smtClean="0">
                  <a:solidFill>
                    <a:schemeClr val="bg1"/>
                  </a:solidFill>
                  <a:latin typeface="HY헤드라인M" pitchFamily="18" charset="-127"/>
                  <a:ea typeface="HY헤드라인M" pitchFamily="18" charset="-127"/>
                </a:rPr>
                <a:t>4.  </a:t>
              </a:r>
              <a:r>
                <a:rPr lang="ko-KR" altLang="en-US" spc="100" dirty="0" smtClean="0">
                  <a:solidFill>
                    <a:schemeClr val="bg1"/>
                  </a:solidFill>
                  <a:latin typeface="HY헤드라인M" pitchFamily="18" charset="-127"/>
                  <a:ea typeface="HY헤드라인M" pitchFamily="18" charset="-127"/>
                </a:rPr>
                <a:t>배열 원소 출력</a:t>
              </a:r>
              <a:endParaRPr lang="en-US" altLang="ko-KR" spc="1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14" name="Text Box 8"/>
          <p:cNvSpPr txBox="1">
            <a:spLocks noChangeArrowheads="1"/>
          </p:cNvSpPr>
          <p:nvPr/>
        </p:nvSpPr>
        <p:spPr bwMode="auto">
          <a:xfrm>
            <a:off x="7380312" y="485586"/>
            <a:ext cx="1736984" cy="288147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 lIns="36000" tIns="36000" rIns="36000" bIns="36000" anchor="ctr">
            <a:spAutoFit/>
          </a:bodyPr>
          <a:lstStyle/>
          <a:p>
            <a:pPr marL="292100" indent="-292100" algn="r" fontAlgn="ctr">
              <a:buClr>
                <a:srgbClr val="660066"/>
              </a:buClr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00. </a:t>
            </a:r>
            <a:r>
              <a:rPr lang="ko-KR" altLang="en-US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배열의 개념정리</a:t>
            </a:r>
            <a:endParaRPr lang="ko-KR" altLang="en-US" sz="1400" dirty="0">
              <a:solidFill>
                <a:srgbClr val="0000CC"/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0335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5941"/>
    </mc:Choice>
    <mc:Fallback xmlns="">
      <p:transition spd="slow" advTm="95941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3333CC"/>
                </a:solidFill>
              </a:rPr>
              <a:t>Page </a:t>
            </a:r>
            <a:fld id="{B2E0AFF9-790E-4EDE-B53D-40F806A63927}" type="slidenum">
              <a:rPr lang="en-US" altLang="ko-KR" smtClean="0">
                <a:solidFill>
                  <a:srgbClr val="3333CC"/>
                </a:solidFill>
              </a:rPr>
              <a:pPr/>
              <a:t>32</a:t>
            </a:fld>
            <a:endParaRPr lang="en-US" altLang="ko-KR" dirty="0">
              <a:solidFill>
                <a:srgbClr val="3333CC"/>
              </a:solidFill>
            </a:endParaRPr>
          </a:p>
        </p:txBody>
      </p:sp>
      <p:pic>
        <p:nvPicPr>
          <p:cNvPr id="5" name="_x169720160" descr="EMB0000114c013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619" y="2288395"/>
            <a:ext cx="3556916" cy="404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15975" y="163513"/>
            <a:ext cx="4548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ko-KR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6. 1</a:t>
            </a:r>
            <a:r>
              <a:rPr lang="ko-KR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차원 배열</a:t>
            </a:r>
            <a:endParaRPr lang="ko-KR" alt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41619" y="1645604"/>
            <a:ext cx="3592576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4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예</a:t>
            </a:r>
            <a:r>
              <a:rPr lang="en-US" altLang="ko-KR" sz="14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14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원소 중 </a:t>
            </a:r>
            <a:r>
              <a:rPr lang="ko-KR" altLang="en-US" sz="1400" b="1" kern="0" dirty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최댓값</a:t>
            </a:r>
            <a:r>
              <a:rPr lang="ko-KR" altLang="en-US" sz="14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찾기</a:t>
            </a:r>
            <a:r>
              <a:rPr lang="en-US" altLang="ko-KR" sz="14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인덱스 배열</a:t>
            </a:r>
            <a:r>
              <a:rPr lang="en-US" altLang="ko-KR" sz="14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527920" y="894174"/>
            <a:ext cx="6124549" cy="374586"/>
            <a:chOff x="393848" y="1050245"/>
            <a:chExt cx="6124549" cy="374586"/>
          </a:xfrm>
        </p:grpSpPr>
        <p:grpSp>
          <p:nvGrpSpPr>
            <p:cNvPr id="14" name="Group 13"/>
            <p:cNvGrpSpPr>
              <a:grpSpLocks/>
            </p:cNvGrpSpPr>
            <p:nvPr/>
          </p:nvGrpSpPr>
          <p:grpSpPr bwMode="auto">
            <a:xfrm>
              <a:off x="395536" y="1054740"/>
              <a:ext cx="6097223" cy="370091"/>
              <a:chOff x="129" y="640"/>
              <a:chExt cx="8638" cy="295"/>
            </a:xfrm>
          </p:grpSpPr>
          <p:sp>
            <p:nvSpPr>
              <p:cNvPr id="16" name="Rectangle 14"/>
              <p:cNvSpPr>
                <a:spLocks noChangeArrowheads="1"/>
              </p:cNvSpPr>
              <p:nvPr/>
            </p:nvSpPr>
            <p:spPr bwMode="auto">
              <a:xfrm>
                <a:off x="129" y="652"/>
                <a:ext cx="8638" cy="274"/>
              </a:xfrm>
              <a:prstGeom prst="rect">
                <a:avLst/>
              </a:prstGeom>
              <a:gradFill rotWithShape="1">
                <a:gsLst>
                  <a:gs pos="0">
                    <a:srgbClr val="0070C0"/>
                  </a:gs>
                  <a:gs pos="40000">
                    <a:srgbClr val="CCFFFF"/>
                  </a:gs>
                  <a:gs pos="97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>
                  <a:solidFill>
                    <a:schemeClr val="bg1"/>
                  </a:solidFill>
                  <a:latin typeface="굴림" pitchFamily="50" charset="-127"/>
                  <a:ea typeface="굴림" pitchFamily="50" charset="-127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/>
            </p:nvSpPr>
            <p:spPr bwMode="auto">
              <a:xfrm>
                <a:off x="129" y="640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8" name="Rectangle 16"/>
              <p:cNvSpPr>
                <a:spLocks noChangeArrowheads="1"/>
              </p:cNvSpPr>
              <p:nvPr/>
            </p:nvSpPr>
            <p:spPr bwMode="auto">
              <a:xfrm>
                <a:off x="129" y="924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5" name="Text Box 19"/>
            <p:cNvSpPr txBox="1">
              <a:spLocks noChangeArrowheads="1"/>
            </p:cNvSpPr>
            <p:nvPr/>
          </p:nvSpPr>
          <p:spPr bwMode="auto">
            <a:xfrm>
              <a:off x="393848" y="1050245"/>
              <a:ext cx="612454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000066"/>
              </a:outerShdw>
            </a:effectLst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pc="100" dirty="0" smtClean="0">
                  <a:solidFill>
                    <a:schemeClr val="bg1"/>
                  </a:solidFill>
                  <a:latin typeface="HY헤드라인M" pitchFamily="18" charset="-127"/>
                  <a:ea typeface="HY헤드라인M" pitchFamily="18" charset="-127"/>
                </a:rPr>
                <a:t>5. 1</a:t>
              </a:r>
              <a:r>
                <a:rPr lang="ko-KR" altLang="en-US" spc="100" dirty="0" smtClean="0">
                  <a:solidFill>
                    <a:schemeClr val="bg1"/>
                  </a:solidFill>
                  <a:latin typeface="HY헤드라인M" pitchFamily="18" charset="-127"/>
                  <a:ea typeface="HY헤드라인M" pitchFamily="18" charset="-127"/>
                </a:rPr>
                <a:t>차원 배열</a:t>
              </a:r>
              <a:r>
                <a:rPr lang="en-US" altLang="ko-KR" spc="100" dirty="0" smtClean="0">
                  <a:solidFill>
                    <a:schemeClr val="bg1"/>
                  </a:solidFill>
                  <a:latin typeface="HY헤드라인M" pitchFamily="18" charset="-127"/>
                  <a:ea typeface="HY헤드라인M" pitchFamily="18" charset="-127"/>
                </a:rPr>
                <a:t>_</a:t>
              </a:r>
              <a:r>
                <a:rPr lang="ko-KR" altLang="en-US" spc="100" dirty="0" smtClean="0">
                  <a:solidFill>
                    <a:schemeClr val="bg1"/>
                  </a:solidFill>
                  <a:latin typeface="HY헤드라인M" pitchFamily="18" charset="-127"/>
                  <a:ea typeface="HY헤드라인M" pitchFamily="18" charset="-127"/>
                </a:rPr>
                <a:t>데이터 처리</a:t>
              </a:r>
              <a:endParaRPr lang="en-US" altLang="ko-KR" spc="1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19" name="Text Box 8"/>
          <p:cNvSpPr txBox="1">
            <a:spLocks noChangeArrowheads="1"/>
          </p:cNvSpPr>
          <p:nvPr/>
        </p:nvSpPr>
        <p:spPr bwMode="auto">
          <a:xfrm>
            <a:off x="7380312" y="485586"/>
            <a:ext cx="1736984" cy="288147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 lIns="36000" tIns="36000" rIns="36000" bIns="36000" anchor="ctr">
            <a:spAutoFit/>
          </a:bodyPr>
          <a:lstStyle/>
          <a:p>
            <a:pPr marL="292100" indent="-292100" algn="r" fontAlgn="ctr">
              <a:buClr>
                <a:srgbClr val="660066"/>
              </a:buClr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00. </a:t>
            </a:r>
            <a:r>
              <a:rPr lang="ko-KR" altLang="en-US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배열의 개념정리</a:t>
            </a:r>
            <a:endParaRPr lang="ko-KR" altLang="en-US" sz="1400" dirty="0">
              <a:solidFill>
                <a:srgbClr val="0000CC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220072" y="1645604"/>
            <a:ext cx="2896947" cy="32316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&lt;?PHP</a:t>
            </a:r>
          </a:p>
          <a:p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//array_mix_4.php</a:t>
            </a:r>
          </a:p>
          <a:p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//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인덱스 배열 정의</a:t>
            </a:r>
          </a:p>
          <a:p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$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su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= array(85, 90, 80, 70, 60);</a:t>
            </a:r>
          </a:p>
          <a:p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// for 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반복문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사용</a:t>
            </a:r>
          </a:p>
          <a:p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$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maxsu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;</a:t>
            </a:r>
          </a:p>
          <a:p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for ($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= 0; $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&lt;= 4; $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++) {</a:t>
            </a:r>
          </a:p>
          <a:p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if($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maxsu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&lt; $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su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[$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]) {</a:t>
            </a:r>
          </a:p>
          <a:p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$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maxsu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= $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su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[$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];</a:t>
            </a:r>
          </a:p>
          <a:p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}</a:t>
            </a:r>
          </a:p>
          <a:p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  <a:p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printf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("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최고점수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 %d&lt;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br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&gt;", $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maxsu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);</a:t>
            </a:r>
          </a:p>
          <a:p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?&gt;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994" y="3789040"/>
            <a:ext cx="3672789" cy="136124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23" name="TextBox 22"/>
          <p:cNvSpPr txBox="1"/>
          <p:nvPr/>
        </p:nvSpPr>
        <p:spPr>
          <a:xfrm>
            <a:off x="5243513" y="5301208"/>
            <a:ext cx="3249218" cy="276999"/>
          </a:xfrm>
          <a:prstGeom prst="rect">
            <a:avLst/>
          </a:prstGeom>
          <a:solidFill>
            <a:srgbClr val="FFFF00">
              <a:alpha val="21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2) For </a:t>
            </a:r>
            <a:r>
              <a:rPr lang="ko-KR" altLang="en-US" sz="12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반복문과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count()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내장 함수 이용</a:t>
            </a:r>
            <a:endParaRPr lang="ko-KR" altLang="en-US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092143" y="1224725"/>
            <a:ext cx="3249218" cy="307777"/>
          </a:xfrm>
          <a:prstGeom prst="rect">
            <a:avLst/>
          </a:prstGeom>
          <a:solidFill>
            <a:srgbClr val="FFFF00">
              <a:alpha val="21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1) For </a:t>
            </a:r>
            <a:r>
              <a:rPr lang="ko-KR" altLang="en-US" sz="14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반복문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사용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49796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8997"/>
    </mc:Choice>
    <mc:Fallback xmlns="">
      <p:transition spd="slow" advTm="138997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3333CC"/>
                </a:solidFill>
              </a:rPr>
              <a:t>Page </a:t>
            </a:r>
            <a:fld id="{B2E0AFF9-790E-4EDE-B53D-40F806A63927}" type="slidenum">
              <a:rPr lang="en-US" altLang="ko-KR" smtClean="0">
                <a:solidFill>
                  <a:srgbClr val="3333CC"/>
                </a:solidFill>
              </a:rPr>
              <a:pPr/>
              <a:t>33</a:t>
            </a:fld>
            <a:endParaRPr lang="en-US" altLang="ko-KR" dirty="0">
              <a:solidFill>
                <a:srgbClr val="3333CC"/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4499992" y="2279351"/>
            <a:ext cx="3744416" cy="3589621"/>
            <a:chOff x="997428" y="2037851"/>
            <a:chExt cx="3326947" cy="3341239"/>
          </a:xfrm>
        </p:grpSpPr>
        <p:pic>
          <p:nvPicPr>
            <p:cNvPr id="5" name="_x169717280" descr="EMB0000114c013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7428" y="2037851"/>
              <a:ext cx="3326947" cy="8976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_x169720560" descr="EMB0000114c013e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63506" y="4106333"/>
              <a:ext cx="2932370" cy="12727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15975" y="163513"/>
            <a:ext cx="4548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ko-KR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6. 1</a:t>
            </a:r>
            <a:r>
              <a:rPr lang="ko-KR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차원 배열</a:t>
            </a:r>
            <a:endParaRPr lang="ko-KR" alt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499992" y="1806025"/>
            <a:ext cx="3592576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4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예</a:t>
            </a:r>
            <a:r>
              <a:rPr lang="en-US" altLang="ko-KR" sz="14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14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성적처리</a:t>
            </a:r>
            <a:r>
              <a:rPr lang="en-US" altLang="ko-KR" sz="14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연관 배열</a:t>
            </a:r>
            <a:r>
              <a:rPr lang="en-US" altLang="ko-KR" sz="14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527920" y="894174"/>
            <a:ext cx="6124549" cy="374586"/>
            <a:chOff x="393848" y="1050245"/>
            <a:chExt cx="6124549" cy="374586"/>
          </a:xfrm>
        </p:grpSpPr>
        <p:grpSp>
          <p:nvGrpSpPr>
            <p:cNvPr id="10" name="Group 13"/>
            <p:cNvGrpSpPr>
              <a:grpSpLocks/>
            </p:cNvGrpSpPr>
            <p:nvPr/>
          </p:nvGrpSpPr>
          <p:grpSpPr bwMode="auto">
            <a:xfrm>
              <a:off x="395536" y="1054740"/>
              <a:ext cx="6097223" cy="370091"/>
              <a:chOff x="129" y="640"/>
              <a:chExt cx="8638" cy="295"/>
            </a:xfrm>
          </p:grpSpPr>
          <p:sp>
            <p:nvSpPr>
              <p:cNvPr id="12" name="Rectangle 14"/>
              <p:cNvSpPr>
                <a:spLocks noChangeArrowheads="1"/>
              </p:cNvSpPr>
              <p:nvPr/>
            </p:nvSpPr>
            <p:spPr bwMode="auto">
              <a:xfrm>
                <a:off x="129" y="652"/>
                <a:ext cx="8638" cy="274"/>
              </a:xfrm>
              <a:prstGeom prst="rect">
                <a:avLst/>
              </a:prstGeom>
              <a:gradFill rotWithShape="1">
                <a:gsLst>
                  <a:gs pos="0">
                    <a:srgbClr val="0070C0"/>
                  </a:gs>
                  <a:gs pos="40000">
                    <a:srgbClr val="CCFFFF"/>
                  </a:gs>
                  <a:gs pos="97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>
                  <a:solidFill>
                    <a:schemeClr val="bg1"/>
                  </a:solidFill>
                  <a:latin typeface="굴림" pitchFamily="50" charset="-127"/>
                  <a:ea typeface="굴림" pitchFamily="50" charset="-127"/>
                </a:endParaRPr>
              </a:p>
            </p:txBody>
          </p:sp>
          <p:sp>
            <p:nvSpPr>
              <p:cNvPr id="13" name="Rectangle 15"/>
              <p:cNvSpPr>
                <a:spLocks noChangeArrowheads="1"/>
              </p:cNvSpPr>
              <p:nvPr/>
            </p:nvSpPr>
            <p:spPr bwMode="auto">
              <a:xfrm>
                <a:off x="129" y="640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4" name="Rectangle 16"/>
              <p:cNvSpPr>
                <a:spLocks noChangeArrowheads="1"/>
              </p:cNvSpPr>
              <p:nvPr/>
            </p:nvSpPr>
            <p:spPr bwMode="auto">
              <a:xfrm>
                <a:off x="129" y="924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1" name="Text Box 19"/>
            <p:cNvSpPr txBox="1">
              <a:spLocks noChangeArrowheads="1"/>
            </p:cNvSpPr>
            <p:nvPr/>
          </p:nvSpPr>
          <p:spPr bwMode="auto">
            <a:xfrm>
              <a:off x="393848" y="1050245"/>
              <a:ext cx="612454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000066"/>
              </a:outerShdw>
            </a:effectLst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pc="100" dirty="0" smtClean="0">
                  <a:solidFill>
                    <a:schemeClr val="bg1"/>
                  </a:solidFill>
                  <a:latin typeface="HY헤드라인M" pitchFamily="18" charset="-127"/>
                  <a:ea typeface="HY헤드라인M" pitchFamily="18" charset="-127"/>
                </a:rPr>
                <a:t>5. 1</a:t>
              </a:r>
              <a:r>
                <a:rPr lang="ko-KR" altLang="en-US" spc="100" dirty="0" smtClean="0">
                  <a:solidFill>
                    <a:schemeClr val="bg1"/>
                  </a:solidFill>
                  <a:latin typeface="HY헤드라인M" pitchFamily="18" charset="-127"/>
                  <a:ea typeface="HY헤드라인M" pitchFamily="18" charset="-127"/>
                </a:rPr>
                <a:t>차원 배열</a:t>
              </a:r>
              <a:r>
                <a:rPr lang="en-US" altLang="ko-KR" spc="100" dirty="0" smtClean="0">
                  <a:solidFill>
                    <a:schemeClr val="bg1"/>
                  </a:solidFill>
                  <a:latin typeface="HY헤드라인M" pitchFamily="18" charset="-127"/>
                  <a:ea typeface="HY헤드라인M" pitchFamily="18" charset="-127"/>
                </a:rPr>
                <a:t>_</a:t>
              </a:r>
              <a:r>
                <a:rPr lang="ko-KR" altLang="en-US" spc="100" dirty="0" smtClean="0">
                  <a:solidFill>
                    <a:schemeClr val="bg1"/>
                  </a:solidFill>
                  <a:latin typeface="HY헤드라인M" pitchFamily="18" charset="-127"/>
                  <a:ea typeface="HY헤드라인M" pitchFamily="18" charset="-127"/>
                </a:rPr>
                <a:t>데이터 처리</a:t>
              </a:r>
              <a:endParaRPr lang="en-US" altLang="ko-KR" spc="1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15" name="Text Box 8"/>
          <p:cNvSpPr txBox="1">
            <a:spLocks noChangeArrowheads="1"/>
          </p:cNvSpPr>
          <p:nvPr/>
        </p:nvSpPr>
        <p:spPr bwMode="auto">
          <a:xfrm>
            <a:off x="7380312" y="485586"/>
            <a:ext cx="1736984" cy="288147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 lIns="36000" tIns="36000" rIns="36000" bIns="36000" anchor="ctr">
            <a:spAutoFit/>
          </a:bodyPr>
          <a:lstStyle/>
          <a:p>
            <a:pPr marL="292100" indent="-292100" algn="r" fontAlgn="ctr">
              <a:buClr>
                <a:srgbClr val="660066"/>
              </a:buClr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00. </a:t>
            </a:r>
            <a:r>
              <a:rPr lang="ko-KR" altLang="en-US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배열의 개념정리</a:t>
            </a:r>
            <a:endParaRPr lang="ko-KR" altLang="en-US" sz="1400" dirty="0">
              <a:solidFill>
                <a:srgbClr val="0000CC"/>
              </a:solidFill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645742" y="2290542"/>
            <a:ext cx="3343213" cy="3612547"/>
            <a:chOff x="1056308" y="2168202"/>
            <a:chExt cx="3952875" cy="4282197"/>
          </a:xfrm>
        </p:grpSpPr>
        <p:pic>
          <p:nvPicPr>
            <p:cNvPr id="17" name="_x169720080" descr="EMB0000114c012f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6308" y="2168202"/>
              <a:ext cx="3952875" cy="10842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_x169720080" descr="EMB0000114c013b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8232" y="4829561"/>
              <a:ext cx="3629025" cy="16208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9" name="TextBox 18"/>
          <p:cNvSpPr txBox="1"/>
          <p:nvPr/>
        </p:nvSpPr>
        <p:spPr>
          <a:xfrm>
            <a:off x="532571" y="1806025"/>
            <a:ext cx="3456384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4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예</a:t>
            </a:r>
            <a:r>
              <a:rPr lang="en-US" altLang="ko-KR" sz="14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14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성적처리</a:t>
            </a:r>
            <a:r>
              <a:rPr lang="en-US" altLang="ko-KR" sz="14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인덱스 배열</a:t>
            </a:r>
            <a:r>
              <a:rPr lang="en-US" altLang="ko-KR" sz="14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63476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3333CC"/>
                </a:solidFill>
              </a:rPr>
              <a:t>Page </a:t>
            </a:r>
            <a:fld id="{B2E0AFF9-790E-4EDE-B53D-40F806A63927}" type="slidenum">
              <a:rPr lang="en-US" altLang="ko-KR" smtClean="0">
                <a:solidFill>
                  <a:srgbClr val="3333CC"/>
                </a:solidFill>
              </a:rPr>
              <a:pPr/>
              <a:t>34</a:t>
            </a:fld>
            <a:endParaRPr lang="en-US" altLang="ko-KR" dirty="0">
              <a:solidFill>
                <a:srgbClr val="3333CC"/>
              </a:solidFill>
            </a:endParaRPr>
          </a:p>
        </p:txBody>
      </p:sp>
      <p:grpSp>
        <p:nvGrpSpPr>
          <p:cNvPr id="7" name="Group 29"/>
          <p:cNvGrpSpPr>
            <a:grpSpLocks/>
          </p:cNvGrpSpPr>
          <p:nvPr/>
        </p:nvGrpSpPr>
        <p:grpSpPr bwMode="auto">
          <a:xfrm>
            <a:off x="447600" y="2740069"/>
            <a:ext cx="7930852" cy="832947"/>
            <a:chOff x="233" y="1451"/>
            <a:chExt cx="4788" cy="568"/>
          </a:xfrm>
        </p:grpSpPr>
        <p:pic>
          <p:nvPicPr>
            <p:cNvPr id="8" name="Picture 12" descr="017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33" y="1451"/>
              <a:ext cx="4788" cy="5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" name="AutoShape 17"/>
            <p:cNvSpPr>
              <a:spLocks noChangeArrowheads="1"/>
            </p:cNvSpPr>
            <p:nvPr/>
          </p:nvSpPr>
          <p:spPr bwMode="auto">
            <a:xfrm>
              <a:off x="1882" y="1589"/>
              <a:ext cx="2915" cy="309"/>
            </a:xfrm>
            <a:prstGeom prst="roundRect">
              <a:avLst>
                <a:gd name="adj" fmla="val 16667"/>
              </a:avLst>
            </a:prstGeom>
            <a:noFill/>
            <a:ln w="9525">
              <a:noFill/>
              <a:round/>
              <a:headEnd/>
              <a:tailEnd/>
            </a:ln>
            <a:effectLst>
              <a:outerShdw dist="17961" dir="2700000" algn="ctr" rotWithShape="0">
                <a:schemeClr val="bg1"/>
              </a:outerShdw>
            </a:effectLst>
          </p:spPr>
          <p:txBody>
            <a:bodyPr wrap="none"/>
            <a:lstStyle/>
            <a:p>
              <a:pPr>
                <a:defRPr/>
              </a:pPr>
              <a:r>
                <a:rPr lang="en-US" altLang="ko-KR" sz="2500" dirty="0" smtClean="0">
                  <a:solidFill>
                    <a:srgbClr val="000066"/>
                  </a:solidFill>
                  <a:latin typeface="HY헤드라인M" pitchFamily="18" charset="-127"/>
                  <a:ea typeface="HY헤드라인M" pitchFamily="18" charset="-127"/>
                </a:rPr>
                <a:t>2</a:t>
              </a:r>
              <a:r>
                <a:rPr lang="ko-KR" altLang="en-US" sz="2500" dirty="0" smtClean="0">
                  <a:solidFill>
                    <a:srgbClr val="000066"/>
                  </a:solidFill>
                  <a:latin typeface="HY헤드라인M" pitchFamily="18" charset="-127"/>
                  <a:ea typeface="HY헤드라인M" pitchFamily="18" charset="-127"/>
                </a:rPr>
                <a:t>차원 배열</a:t>
              </a:r>
              <a:endParaRPr lang="ko-KR" altLang="en-US" sz="2500" dirty="0">
                <a:solidFill>
                  <a:srgbClr val="000066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2326670" y="2872793"/>
            <a:ext cx="5992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chemeClr val="bg1"/>
                </a:solidFill>
                <a:latin typeface="HY견명조" pitchFamily="18" charset="-127"/>
                <a:ea typeface="HY견명조" pitchFamily="18" charset="-127"/>
              </a:rPr>
              <a:t>7.</a:t>
            </a:r>
            <a:endParaRPr lang="en-US" altLang="ko-KR" sz="2800" dirty="0" smtClean="0">
              <a:solidFill>
                <a:schemeClr val="bg1"/>
              </a:solidFill>
              <a:latin typeface="HY견명조" pitchFamily="18" charset="-127"/>
              <a:ea typeface="HY견명조" pitchFamily="18" charset="-127"/>
            </a:endParaRPr>
          </a:p>
        </p:txBody>
      </p:sp>
      <p:grpSp>
        <p:nvGrpSpPr>
          <p:cNvPr id="11" name="Group 29"/>
          <p:cNvGrpSpPr>
            <a:grpSpLocks/>
          </p:cNvGrpSpPr>
          <p:nvPr/>
        </p:nvGrpSpPr>
        <p:grpSpPr bwMode="auto">
          <a:xfrm>
            <a:off x="457572" y="3676173"/>
            <a:ext cx="7930852" cy="832947"/>
            <a:chOff x="233" y="1451"/>
            <a:chExt cx="4788" cy="568"/>
          </a:xfrm>
        </p:grpSpPr>
        <p:pic>
          <p:nvPicPr>
            <p:cNvPr id="12" name="Picture 12" descr="017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33" y="1451"/>
              <a:ext cx="4788" cy="5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" name="AutoShape 17"/>
            <p:cNvSpPr>
              <a:spLocks noChangeArrowheads="1"/>
            </p:cNvSpPr>
            <p:nvPr/>
          </p:nvSpPr>
          <p:spPr bwMode="auto">
            <a:xfrm>
              <a:off x="1882" y="1589"/>
              <a:ext cx="2915" cy="309"/>
            </a:xfrm>
            <a:prstGeom prst="roundRect">
              <a:avLst>
                <a:gd name="adj" fmla="val 16667"/>
              </a:avLst>
            </a:prstGeom>
            <a:noFill/>
            <a:ln w="9525">
              <a:noFill/>
              <a:round/>
              <a:headEnd/>
              <a:tailEnd/>
            </a:ln>
            <a:effectLst>
              <a:outerShdw dist="17961" dir="2700000" algn="ctr" rotWithShape="0">
                <a:schemeClr val="bg1"/>
              </a:outerShdw>
            </a:effectLst>
          </p:spPr>
          <p:txBody>
            <a:bodyPr wrap="none"/>
            <a:lstStyle/>
            <a:p>
              <a:pPr>
                <a:defRPr/>
              </a:pPr>
              <a:r>
                <a:rPr lang="en-US" altLang="ko-KR" sz="2500" dirty="0" smtClean="0">
                  <a:solidFill>
                    <a:srgbClr val="000066"/>
                  </a:solidFill>
                  <a:latin typeface="HY헤드라인M" pitchFamily="18" charset="-127"/>
                  <a:ea typeface="HY헤드라인M" pitchFamily="18" charset="-127"/>
                </a:rPr>
                <a:t>3</a:t>
              </a:r>
              <a:r>
                <a:rPr lang="ko-KR" altLang="en-US" sz="2500" dirty="0" smtClean="0">
                  <a:solidFill>
                    <a:srgbClr val="000066"/>
                  </a:solidFill>
                  <a:latin typeface="HY헤드라인M" pitchFamily="18" charset="-127"/>
                  <a:ea typeface="HY헤드라인M" pitchFamily="18" charset="-127"/>
                </a:rPr>
                <a:t>차원 배열</a:t>
              </a:r>
              <a:endParaRPr lang="ko-KR" altLang="en-US" sz="2500" dirty="0">
                <a:solidFill>
                  <a:srgbClr val="000066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2336642" y="3808897"/>
            <a:ext cx="5992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chemeClr val="bg1"/>
                </a:solidFill>
                <a:latin typeface="HY견명조" pitchFamily="18" charset="-127"/>
                <a:ea typeface="HY견명조" pitchFamily="18" charset="-127"/>
              </a:rPr>
              <a:t>8.</a:t>
            </a:r>
            <a:endParaRPr lang="en-US" altLang="ko-KR" sz="2800" dirty="0" smtClean="0">
              <a:solidFill>
                <a:schemeClr val="bg1"/>
              </a:solidFill>
              <a:latin typeface="HY견명조" pitchFamily="18" charset="-127"/>
              <a:ea typeface="HY견명조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999565" y="1642511"/>
            <a:ext cx="19656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3</a:t>
            </a:r>
            <a:r>
              <a:rPr lang="ko-KR" altLang="en-US" sz="28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교시 강의</a:t>
            </a:r>
            <a:endParaRPr lang="ko-KR" altLang="en-US" sz="2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6" name="Text Box 8"/>
          <p:cNvSpPr txBox="1">
            <a:spLocks noChangeArrowheads="1"/>
          </p:cNvSpPr>
          <p:nvPr/>
        </p:nvSpPr>
        <p:spPr bwMode="auto">
          <a:xfrm>
            <a:off x="7820868" y="511962"/>
            <a:ext cx="1232645" cy="288147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 lIns="36000" tIns="36000" rIns="36000" bIns="36000" anchor="ctr">
            <a:spAutoFit/>
          </a:bodyPr>
          <a:lstStyle/>
          <a:p>
            <a:pPr marL="292100" indent="-292100" algn="r" fontAlgn="ctr">
              <a:buClr>
                <a:srgbClr val="660066"/>
              </a:buClr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ko-KR" altLang="en-US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목차</a:t>
            </a:r>
            <a:endParaRPr lang="ko-KR" altLang="en-US" sz="1400" dirty="0">
              <a:solidFill>
                <a:srgbClr val="0000CC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7" name="Rectangle 6"/>
          <p:cNvSpPr>
            <a:spLocks noChangeArrowheads="1"/>
          </p:cNvSpPr>
          <p:nvPr/>
        </p:nvSpPr>
        <p:spPr bwMode="auto">
          <a:xfrm>
            <a:off x="815975" y="163513"/>
            <a:ext cx="4548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ko-KR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강의 개요</a:t>
            </a:r>
            <a:endParaRPr lang="ko-KR" alt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61042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4923"/>
    </mc:Choice>
    <mc:Fallback xmlns="">
      <p:transition spd="slow" advTm="64923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3333CC"/>
                </a:solidFill>
              </a:rPr>
              <a:t>Page </a:t>
            </a:r>
            <a:fld id="{B2E0AFF9-790E-4EDE-B53D-40F806A63927}" type="slidenum">
              <a:rPr lang="en-US" altLang="ko-KR" smtClean="0">
                <a:solidFill>
                  <a:srgbClr val="3333CC"/>
                </a:solidFill>
              </a:rPr>
              <a:pPr/>
              <a:t>35</a:t>
            </a:fld>
            <a:endParaRPr lang="en-US" altLang="ko-KR" dirty="0">
              <a:solidFill>
                <a:srgbClr val="3333CC"/>
              </a:solidFill>
            </a:endParaRPr>
          </a:p>
        </p:txBody>
      </p:sp>
      <p:pic>
        <p:nvPicPr>
          <p:cNvPr id="4" name="_x75788528" descr="EMB000011a81e1b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2375" y="1840061"/>
            <a:ext cx="3748408" cy="2265599"/>
          </a:xfrm>
          <a:prstGeom prst="rect">
            <a:avLst/>
          </a:prstGeom>
          <a:noFill/>
        </p:spPr>
      </p:pic>
      <p:grpSp>
        <p:nvGrpSpPr>
          <p:cNvPr id="5" name="그룹 4"/>
          <p:cNvGrpSpPr/>
          <p:nvPr/>
        </p:nvGrpSpPr>
        <p:grpSpPr>
          <a:xfrm>
            <a:off x="755576" y="4377313"/>
            <a:ext cx="7975674" cy="1656554"/>
            <a:chOff x="710315" y="3579086"/>
            <a:chExt cx="7975674" cy="1656554"/>
          </a:xfrm>
        </p:grpSpPr>
        <p:grpSp>
          <p:nvGrpSpPr>
            <p:cNvPr id="6" name="그룹 5"/>
            <p:cNvGrpSpPr/>
            <p:nvPr/>
          </p:nvGrpSpPr>
          <p:grpSpPr>
            <a:xfrm>
              <a:off x="710315" y="3584354"/>
              <a:ext cx="3759200" cy="1631549"/>
              <a:chOff x="710315" y="3584354"/>
              <a:chExt cx="3759200" cy="1631549"/>
            </a:xfrm>
          </p:grpSpPr>
          <p:pic>
            <p:nvPicPr>
              <p:cNvPr id="10" name="_x75702552" descr="EMB000011a81e1c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710315" y="4285628"/>
                <a:ext cx="3759200" cy="930275"/>
              </a:xfrm>
              <a:prstGeom prst="rect">
                <a:avLst/>
              </a:prstGeom>
              <a:noFill/>
            </p:spPr>
          </p:pic>
          <p:sp>
            <p:nvSpPr>
              <p:cNvPr id="11" name="TextBox 10"/>
              <p:cNvSpPr txBox="1"/>
              <p:nvPr/>
            </p:nvSpPr>
            <p:spPr>
              <a:xfrm>
                <a:off x="971600" y="3584354"/>
                <a:ext cx="295232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eaLnBrk="1" hangingPunct="1">
                  <a:buFont typeface="Arial" pitchFamily="34" charset="0"/>
                  <a:buChar char="•"/>
                  <a:defRPr/>
                </a:pPr>
                <a:r>
                  <a:rPr lang="ko-KR" altLang="en-US" sz="120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‘행’과 ‘열’ 테이블 구조</a:t>
                </a:r>
              </a:p>
              <a:p>
                <a:pPr eaLnBrk="1" hangingPunct="1">
                  <a:buNone/>
                  <a:defRPr/>
                </a:pPr>
                <a:r>
                  <a:rPr lang="en-US" altLang="ko-KR" sz="120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  - 2</a:t>
                </a:r>
                <a:r>
                  <a:rPr lang="ko-KR" altLang="en-US" sz="120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차원 </a:t>
                </a:r>
                <a:r>
                  <a:rPr lang="ko-KR" altLang="en-US" sz="1200" b="1" dirty="0">
                    <a:solidFill>
                      <a:srgbClr val="FF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인덱스</a:t>
                </a:r>
                <a:r>
                  <a:rPr lang="ko-KR" altLang="en-US" sz="120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배열</a:t>
                </a:r>
                <a:endParaRPr lang="en-US" altLang="ko-KR" sz="1200" b="1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7" name="그룹 6"/>
            <p:cNvGrpSpPr/>
            <p:nvPr/>
          </p:nvGrpSpPr>
          <p:grpSpPr>
            <a:xfrm>
              <a:off x="4788024" y="3579086"/>
              <a:ext cx="3897965" cy="1656554"/>
              <a:chOff x="5292080" y="3573016"/>
              <a:chExt cx="3897965" cy="1656554"/>
            </a:xfrm>
          </p:grpSpPr>
          <p:pic>
            <p:nvPicPr>
              <p:cNvPr id="8" name="_x76154856" descr="EMB000011a81e1d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5449895" y="4296120"/>
                <a:ext cx="3740150" cy="933450"/>
              </a:xfrm>
              <a:prstGeom prst="rect">
                <a:avLst/>
              </a:prstGeom>
              <a:noFill/>
            </p:spPr>
          </p:pic>
          <p:sp>
            <p:nvSpPr>
              <p:cNvPr id="9" name="TextBox 8"/>
              <p:cNvSpPr txBox="1"/>
              <p:nvPr/>
            </p:nvSpPr>
            <p:spPr>
              <a:xfrm>
                <a:off x="5292080" y="3573016"/>
                <a:ext cx="295232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eaLnBrk="1" hangingPunct="1">
                  <a:buFont typeface="Arial" pitchFamily="34" charset="0"/>
                  <a:buChar char="•"/>
                  <a:defRPr/>
                </a:pPr>
                <a:r>
                  <a:rPr lang="ko-KR" altLang="en-US" sz="120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‘행’과 ‘열’ 테이블 구조</a:t>
                </a:r>
              </a:p>
              <a:p>
                <a:pPr eaLnBrk="1" hangingPunct="1">
                  <a:buNone/>
                  <a:defRPr/>
                </a:pPr>
                <a:r>
                  <a:rPr lang="en-US" altLang="ko-KR" sz="120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  - 2</a:t>
                </a:r>
                <a:r>
                  <a:rPr lang="ko-KR" altLang="en-US" sz="120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차원 </a:t>
                </a:r>
                <a:r>
                  <a:rPr lang="ko-KR" altLang="en-US" sz="1200" b="1" dirty="0" smtClean="0">
                    <a:solidFill>
                      <a:srgbClr val="FF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연관</a:t>
                </a:r>
                <a:r>
                  <a:rPr lang="ko-KR" altLang="en-US" sz="1200" b="1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</a:t>
                </a:r>
                <a:r>
                  <a:rPr lang="ko-KR" altLang="en-US" sz="120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배열</a:t>
                </a:r>
                <a:endParaRPr lang="en-US" altLang="ko-KR" sz="1200" b="1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grpSp>
        <p:nvGrpSpPr>
          <p:cNvPr id="12" name="그룹 11"/>
          <p:cNvGrpSpPr/>
          <p:nvPr/>
        </p:nvGrpSpPr>
        <p:grpSpPr>
          <a:xfrm>
            <a:off x="527920" y="933633"/>
            <a:ext cx="6124549" cy="374586"/>
            <a:chOff x="393848" y="1050245"/>
            <a:chExt cx="6124549" cy="374586"/>
          </a:xfrm>
        </p:grpSpPr>
        <p:grpSp>
          <p:nvGrpSpPr>
            <p:cNvPr id="13" name="Group 13"/>
            <p:cNvGrpSpPr>
              <a:grpSpLocks/>
            </p:cNvGrpSpPr>
            <p:nvPr/>
          </p:nvGrpSpPr>
          <p:grpSpPr bwMode="auto">
            <a:xfrm>
              <a:off x="395536" y="1054740"/>
              <a:ext cx="6097223" cy="370091"/>
              <a:chOff x="129" y="640"/>
              <a:chExt cx="8638" cy="295"/>
            </a:xfrm>
          </p:grpSpPr>
          <p:sp>
            <p:nvSpPr>
              <p:cNvPr id="15" name="Rectangle 14"/>
              <p:cNvSpPr>
                <a:spLocks noChangeArrowheads="1"/>
              </p:cNvSpPr>
              <p:nvPr/>
            </p:nvSpPr>
            <p:spPr bwMode="auto">
              <a:xfrm>
                <a:off x="129" y="652"/>
                <a:ext cx="8638" cy="274"/>
              </a:xfrm>
              <a:prstGeom prst="rect">
                <a:avLst/>
              </a:prstGeom>
              <a:gradFill rotWithShape="1">
                <a:gsLst>
                  <a:gs pos="0">
                    <a:srgbClr val="0070C0"/>
                  </a:gs>
                  <a:gs pos="40000">
                    <a:srgbClr val="CCFFFF"/>
                  </a:gs>
                  <a:gs pos="97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>
                  <a:solidFill>
                    <a:schemeClr val="bg1"/>
                  </a:solidFill>
                  <a:latin typeface="굴림" pitchFamily="50" charset="-127"/>
                  <a:ea typeface="굴림" pitchFamily="50" charset="-127"/>
                </a:endParaRPr>
              </a:p>
            </p:txBody>
          </p:sp>
          <p:sp>
            <p:nvSpPr>
              <p:cNvPr id="16" name="Rectangle 15"/>
              <p:cNvSpPr>
                <a:spLocks noChangeArrowheads="1"/>
              </p:cNvSpPr>
              <p:nvPr/>
            </p:nvSpPr>
            <p:spPr bwMode="auto">
              <a:xfrm>
                <a:off x="129" y="640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7" name="Rectangle 16"/>
              <p:cNvSpPr>
                <a:spLocks noChangeArrowheads="1"/>
              </p:cNvSpPr>
              <p:nvPr/>
            </p:nvSpPr>
            <p:spPr bwMode="auto">
              <a:xfrm>
                <a:off x="129" y="924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4" name="Text Box 19"/>
            <p:cNvSpPr txBox="1">
              <a:spLocks noChangeArrowheads="1"/>
            </p:cNvSpPr>
            <p:nvPr/>
          </p:nvSpPr>
          <p:spPr bwMode="auto">
            <a:xfrm>
              <a:off x="393848" y="1050245"/>
              <a:ext cx="612454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000066"/>
              </a:outerShdw>
            </a:effectLst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pc="100" dirty="0" smtClean="0">
                  <a:solidFill>
                    <a:schemeClr val="bg1"/>
                  </a:solidFill>
                  <a:latin typeface="HY헤드라인M" pitchFamily="18" charset="-127"/>
                  <a:ea typeface="HY헤드라인M" pitchFamily="18" charset="-127"/>
                </a:rPr>
                <a:t>2.  2</a:t>
              </a:r>
              <a:r>
                <a:rPr lang="ko-KR" altLang="en-US" spc="100" dirty="0" smtClean="0">
                  <a:solidFill>
                    <a:schemeClr val="bg1"/>
                  </a:solidFill>
                  <a:latin typeface="HY헤드라인M" pitchFamily="18" charset="-127"/>
                  <a:ea typeface="HY헤드라인M" pitchFamily="18" charset="-127"/>
                </a:rPr>
                <a:t>차원 배열</a:t>
              </a:r>
              <a:endParaRPr lang="en-US" altLang="ko-KR" spc="1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18" name="Rectangle 2051"/>
          <p:cNvSpPr txBox="1">
            <a:spLocks noChangeArrowheads="1"/>
          </p:cNvSpPr>
          <p:nvPr/>
        </p:nvSpPr>
        <p:spPr>
          <a:xfrm>
            <a:off x="4991100" y="1971681"/>
            <a:ext cx="3901379" cy="1550603"/>
          </a:xfrm>
          <a:prstGeom prst="rect">
            <a:avLst/>
          </a:prstGeom>
        </p:spPr>
        <p:txBody>
          <a:bodyPr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spcBef>
                <a:spcPts val="0"/>
              </a:spcBef>
              <a:buNone/>
              <a:defRPr/>
            </a:pP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배열 원소 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en-US" altLang="ko-KR" sz="1400" b="1" kern="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‘$</a:t>
            </a:r>
            <a:r>
              <a:rPr lang="ko-KR" altLang="en-US" sz="1400" b="1" kern="0" dirty="0" err="1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배열이름</a:t>
            </a:r>
            <a:r>
              <a:rPr lang="en-US" altLang="ko-KR" sz="1400" b="1" kern="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 ][ ]’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으로 구분</a:t>
            </a: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0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예</a:t>
            </a:r>
            <a:r>
              <a:rPr lang="en-US" altLang="ko-KR" sz="10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 $</a:t>
            </a:r>
            <a:r>
              <a:rPr lang="en-US" altLang="ko-KR" sz="1000" b="1" kern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jumsu</a:t>
            </a:r>
            <a:r>
              <a:rPr lang="en-US" altLang="ko-KR" sz="10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[0][1], $</a:t>
            </a:r>
            <a:r>
              <a:rPr lang="en-US" altLang="ko-KR" sz="1000" b="1" kern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jumsu</a:t>
            </a:r>
            <a:r>
              <a:rPr lang="en-US" altLang="ko-KR" sz="10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[“student1”][“</a:t>
            </a:r>
            <a:r>
              <a:rPr lang="en-US" altLang="ko-KR" sz="1000" b="1" kern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eng</a:t>
            </a:r>
            <a:r>
              <a:rPr lang="en-US" altLang="ko-KR" sz="10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”]</a:t>
            </a:r>
          </a:p>
          <a:p>
            <a:pPr marL="0" indent="0">
              <a:spcBef>
                <a:spcPts val="0"/>
              </a:spcBef>
              <a:buNone/>
              <a:defRPr/>
            </a:pP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인덱스 배열 </a:t>
            </a:r>
            <a:r>
              <a:rPr lang="en-US" altLang="ko-KR" sz="1400" b="1" kern="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for </a:t>
            </a:r>
            <a:r>
              <a:rPr lang="ko-KR" altLang="en-US" sz="1400" b="1" kern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반복문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연관 배열 </a:t>
            </a:r>
            <a:r>
              <a:rPr lang="en-US" altLang="ko-KR" sz="1400" b="1" kern="0" dirty="0" err="1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foreach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b="1" kern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반복문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중첩 사용</a:t>
            </a:r>
          </a:p>
          <a:p>
            <a:pPr marL="0" indent="0">
              <a:spcBef>
                <a:spcPts val="0"/>
              </a:spcBef>
              <a:buNone/>
              <a:defRPr/>
            </a:pP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Rectangle 6"/>
          <p:cNvSpPr>
            <a:spLocks noChangeArrowheads="1"/>
          </p:cNvSpPr>
          <p:nvPr/>
        </p:nvSpPr>
        <p:spPr bwMode="auto">
          <a:xfrm>
            <a:off x="815975" y="163513"/>
            <a:ext cx="4548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ko-KR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7. 2</a:t>
            </a:r>
            <a:r>
              <a:rPr lang="ko-KR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차원 배열</a:t>
            </a:r>
            <a:endParaRPr lang="ko-KR" alt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 Box 8"/>
          <p:cNvSpPr txBox="1">
            <a:spLocks noChangeArrowheads="1"/>
          </p:cNvSpPr>
          <p:nvPr/>
        </p:nvSpPr>
        <p:spPr bwMode="auto">
          <a:xfrm>
            <a:off x="7380312" y="485586"/>
            <a:ext cx="1736984" cy="288147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 lIns="36000" tIns="36000" rIns="36000" bIns="36000" anchor="ctr">
            <a:spAutoFit/>
          </a:bodyPr>
          <a:lstStyle/>
          <a:p>
            <a:pPr marL="292100" indent="-292100" algn="r" fontAlgn="ctr">
              <a:buClr>
                <a:srgbClr val="660066"/>
              </a:buClr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00. </a:t>
            </a:r>
            <a:r>
              <a:rPr lang="ko-KR" altLang="en-US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배열의 개념정리</a:t>
            </a:r>
            <a:endParaRPr lang="ko-KR" altLang="en-US" sz="1400" dirty="0">
              <a:solidFill>
                <a:srgbClr val="0000CC"/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55503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7220"/>
    </mc:Choice>
    <mc:Fallback xmlns="">
      <p:transition spd="slow" advTm="147220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3333CC"/>
                </a:solidFill>
              </a:rPr>
              <a:t>Page </a:t>
            </a:r>
            <a:fld id="{B2E0AFF9-790E-4EDE-B53D-40F806A63927}" type="slidenum">
              <a:rPr lang="en-US" altLang="ko-KR" smtClean="0">
                <a:solidFill>
                  <a:srgbClr val="3333CC"/>
                </a:solidFill>
              </a:rPr>
              <a:pPr/>
              <a:t>36</a:t>
            </a:fld>
            <a:endParaRPr lang="en-US" altLang="ko-KR" dirty="0">
              <a:solidFill>
                <a:srgbClr val="3333CC"/>
              </a:solidFill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732764"/>
              </p:ext>
            </p:extLst>
          </p:nvPr>
        </p:nvGraphicFramePr>
        <p:xfrm>
          <a:off x="670619" y="2048400"/>
          <a:ext cx="3710163" cy="432048"/>
        </p:xfrm>
        <a:graphic>
          <a:graphicData uri="http://schemas.openxmlformats.org/drawingml/2006/table">
            <a:tbl>
              <a:tblPr/>
              <a:tblGrid>
                <a:gridCol w="3710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00CC"/>
                          </a:solidFill>
                          <a:latin typeface="바탕"/>
                          <a:ea typeface="바탕"/>
                        </a:rPr>
                        <a:t>$</a:t>
                      </a:r>
                      <a:r>
                        <a:rPr lang="en-US" sz="1600" b="1" dirty="0" err="1">
                          <a:solidFill>
                            <a:srgbClr val="0000CC"/>
                          </a:solidFill>
                          <a:latin typeface="바탕"/>
                          <a:ea typeface="바탕"/>
                        </a:rPr>
                        <a:t>array_name</a:t>
                      </a:r>
                      <a:r>
                        <a:rPr lang="en-US" sz="1600" b="1" dirty="0" smtClean="0">
                          <a:solidFill>
                            <a:srgbClr val="0000CC"/>
                          </a:solidFill>
                          <a:latin typeface="바탕"/>
                          <a:ea typeface="바탕"/>
                        </a:rPr>
                        <a:t>[][] = </a:t>
                      </a:r>
                      <a:r>
                        <a:rPr lang="en-US" sz="1600" b="1" dirty="0">
                          <a:solidFill>
                            <a:srgbClr val="0000CC"/>
                          </a:solidFill>
                          <a:latin typeface="바탕"/>
                          <a:ea typeface="바탕"/>
                        </a:rPr>
                        <a:t>value;</a:t>
                      </a:r>
                      <a:endParaRPr lang="en-US" sz="1600" dirty="0">
                        <a:solidFill>
                          <a:srgbClr val="0000CC"/>
                        </a:solidFill>
                        <a:latin typeface="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9236369"/>
              </p:ext>
            </p:extLst>
          </p:nvPr>
        </p:nvGraphicFramePr>
        <p:xfrm>
          <a:off x="670620" y="2588398"/>
          <a:ext cx="3710163" cy="3394914"/>
        </p:xfrm>
        <a:graphic>
          <a:graphicData uri="http://schemas.openxmlformats.org/drawingml/2006/table">
            <a:tbl>
              <a:tblPr/>
              <a:tblGrid>
                <a:gridCol w="254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560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76265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</a:t>
                      </a: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</a:t>
                      </a: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</a:t>
                      </a: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601" marR="48601" marT="13437" marB="1343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&lt;?PHP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// array2_define_idx1.php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// 2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차원 인덱스배열의 정의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배열 원소기호 </a:t>
                      </a: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 ][ ])</a:t>
                      </a: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//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인덱스배열 정의 방법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$</a:t>
                      </a:r>
                      <a:r>
                        <a:rPr lang="en-US" sz="1000" b="1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jumsu</a:t>
                      </a: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[0][0] = 100;</a:t>
                      </a: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$</a:t>
                      </a:r>
                      <a:r>
                        <a:rPr lang="en-US" sz="1000" b="1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jumsu</a:t>
                      </a: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[0][1] = 91;</a:t>
                      </a: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$</a:t>
                      </a:r>
                      <a:r>
                        <a:rPr lang="en-US" sz="1000" b="1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jumsu</a:t>
                      </a: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[0][2] = 90;</a:t>
                      </a: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$</a:t>
                      </a:r>
                      <a:r>
                        <a:rPr lang="en-US" sz="1000" b="1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jumsu</a:t>
                      </a: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[1][0] = 99;</a:t>
                      </a: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$</a:t>
                      </a:r>
                      <a:r>
                        <a:rPr lang="en-US" sz="1000" b="1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jumsu</a:t>
                      </a: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[1][1] = 89;</a:t>
                      </a: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$</a:t>
                      </a:r>
                      <a:r>
                        <a:rPr lang="en-US" sz="1000" b="1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jumsu</a:t>
                      </a: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[1][2] = 81;</a:t>
                      </a: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$</a:t>
                      </a:r>
                      <a:r>
                        <a:rPr lang="en-US" sz="1000" b="1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jumsu</a:t>
                      </a: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[2][0] = 80;</a:t>
                      </a: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$</a:t>
                      </a:r>
                      <a:r>
                        <a:rPr lang="en-US" sz="1000" b="1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jumsu</a:t>
                      </a: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[2][1] = 79;</a:t>
                      </a: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$</a:t>
                      </a:r>
                      <a:r>
                        <a:rPr lang="en-US" sz="1000" b="1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jumsu</a:t>
                      </a: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[2][2] = 70</a:t>
                      </a:r>
                      <a:r>
                        <a:rPr lang="en-US" sz="1000" b="1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;</a:t>
                      </a: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print_r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($</a:t>
                      </a: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jumsu</a:t>
                      </a:r>
                      <a:r>
                        <a:rPr 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);</a:t>
                      </a:r>
                    </a:p>
                    <a:p>
                      <a:pPr marL="0" marR="0" lvl="0" indent="0" algn="just" defTabSz="914400" rtl="0" eaLnBrk="1" fontAlgn="base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?&gt;</a:t>
                      </a:r>
                      <a:endParaRPr lang="en-US" altLang="ko-KR" sz="1000" kern="0" spc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601" marR="48601" marT="13437" marB="1343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8" name="그룹 7"/>
          <p:cNvGrpSpPr/>
          <p:nvPr/>
        </p:nvGrpSpPr>
        <p:grpSpPr>
          <a:xfrm>
            <a:off x="527920" y="933633"/>
            <a:ext cx="6124549" cy="374586"/>
            <a:chOff x="393848" y="1050245"/>
            <a:chExt cx="6124549" cy="374586"/>
          </a:xfrm>
        </p:grpSpPr>
        <p:grpSp>
          <p:nvGrpSpPr>
            <p:cNvPr id="9" name="Group 13"/>
            <p:cNvGrpSpPr>
              <a:grpSpLocks/>
            </p:cNvGrpSpPr>
            <p:nvPr/>
          </p:nvGrpSpPr>
          <p:grpSpPr bwMode="auto">
            <a:xfrm>
              <a:off x="395536" y="1054740"/>
              <a:ext cx="6097223" cy="370091"/>
              <a:chOff x="129" y="640"/>
              <a:chExt cx="8638" cy="295"/>
            </a:xfrm>
          </p:grpSpPr>
          <p:sp>
            <p:nvSpPr>
              <p:cNvPr id="11" name="Rectangle 14"/>
              <p:cNvSpPr>
                <a:spLocks noChangeArrowheads="1"/>
              </p:cNvSpPr>
              <p:nvPr/>
            </p:nvSpPr>
            <p:spPr bwMode="auto">
              <a:xfrm>
                <a:off x="129" y="652"/>
                <a:ext cx="8638" cy="274"/>
              </a:xfrm>
              <a:prstGeom prst="rect">
                <a:avLst/>
              </a:prstGeom>
              <a:gradFill rotWithShape="1">
                <a:gsLst>
                  <a:gs pos="0">
                    <a:srgbClr val="0070C0"/>
                  </a:gs>
                  <a:gs pos="40000">
                    <a:srgbClr val="CCFFFF"/>
                  </a:gs>
                  <a:gs pos="97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>
                  <a:solidFill>
                    <a:schemeClr val="bg1"/>
                  </a:solidFill>
                  <a:latin typeface="굴림" pitchFamily="50" charset="-127"/>
                  <a:ea typeface="굴림" pitchFamily="50" charset="-127"/>
                </a:endParaRPr>
              </a:p>
            </p:txBody>
          </p:sp>
          <p:sp>
            <p:nvSpPr>
              <p:cNvPr id="12" name="Rectangle 15"/>
              <p:cNvSpPr>
                <a:spLocks noChangeArrowheads="1"/>
              </p:cNvSpPr>
              <p:nvPr/>
            </p:nvSpPr>
            <p:spPr bwMode="auto">
              <a:xfrm>
                <a:off x="129" y="640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3" name="Rectangle 16"/>
              <p:cNvSpPr>
                <a:spLocks noChangeArrowheads="1"/>
              </p:cNvSpPr>
              <p:nvPr/>
            </p:nvSpPr>
            <p:spPr bwMode="auto">
              <a:xfrm>
                <a:off x="129" y="924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0" name="Text Box 19"/>
            <p:cNvSpPr txBox="1">
              <a:spLocks noChangeArrowheads="1"/>
            </p:cNvSpPr>
            <p:nvPr/>
          </p:nvSpPr>
          <p:spPr bwMode="auto">
            <a:xfrm>
              <a:off x="393848" y="1050245"/>
              <a:ext cx="612454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000066"/>
              </a:outerShdw>
            </a:effectLst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pc="100" dirty="0" smtClean="0">
                  <a:solidFill>
                    <a:schemeClr val="bg1"/>
                  </a:solidFill>
                  <a:latin typeface="HY헤드라인M" pitchFamily="18" charset="-127"/>
                  <a:ea typeface="HY헤드라인M" pitchFamily="18" charset="-127"/>
                </a:rPr>
                <a:t>2.  2</a:t>
              </a:r>
              <a:r>
                <a:rPr lang="ko-KR" altLang="en-US" spc="100" dirty="0" smtClean="0">
                  <a:solidFill>
                    <a:schemeClr val="bg1"/>
                  </a:solidFill>
                  <a:latin typeface="HY헤드라인M" pitchFamily="18" charset="-127"/>
                  <a:ea typeface="HY헤드라인M" pitchFamily="18" charset="-127"/>
                </a:rPr>
                <a:t>차원 배열</a:t>
              </a:r>
              <a:endParaRPr lang="en-US" altLang="ko-KR" spc="1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670620" y="1661659"/>
            <a:ext cx="3710162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4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배열 원소기호</a:t>
            </a:r>
            <a:r>
              <a:rPr lang="en-US" altLang="ko-KR" sz="14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(‘[]’)</a:t>
            </a:r>
            <a:r>
              <a:rPr lang="ko-KR" altLang="en-US" sz="14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사용</a:t>
            </a:r>
            <a:r>
              <a:rPr lang="en-US" altLang="ko-KR" sz="14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b="1" kern="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인덱스</a:t>
            </a:r>
            <a:r>
              <a:rPr lang="ko-KR" altLang="en-US" sz="14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배열</a:t>
            </a:r>
            <a:r>
              <a:rPr lang="en-US" altLang="ko-KR" sz="14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0720080"/>
              </p:ext>
            </p:extLst>
          </p:nvPr>
        </p:nvGraphicFramePr>
        <p:xfrm>
          <a:off x="4665775" y="2061508"/>
          <a:ext cx="3506625" cy="432048"/>
        </p:xfrm>
        <a:graphic>
          <a:graphicData uri="http://schemas.openxmlformats.org/drawingml/2006/table">
            <a:tbl>
              <a:tblPr/>
              <a:tblGrid>
                <a:gridCol w="3506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바탕"/>
                          <a:ea typeface="바탕"/>
                        </a:rPr>
                        <a:t>$</a:t>
                      </a:r>
                      <a:r>
                        <a:rPr lang="en-US" sz="1400" b="1" dirty="0" err="1"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바탕"/>
                          <a:ea typeface="바탕"/>
                        </a:rPr>
                        <a:t>array_name</a:t>
                      </a:r>
                      <a:r>
                        <a:rPr lang="en-US" sz="1400" b="1" dirty="0" smtClean="0"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바탕"/>
                          <a:ea typeface="바탕"/>
                        </a:rPr>
                        <a:t>[][] = </a:t>
                      </a:r>
                      <a:r>
                        <a:rPr lang="en-US" sz="1400" b="1" dirty="0"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바탕"/>
                          <a:ea typeface="바탕"/>
                        </a:rPr>
                        <a:t>value;</a:t>
                      </a:r>
                      <a:endParaRPr lang="en-US" sz="1400" dirty="0">
                        <a:solidFill>
                          <a:srgbClr val="0000CC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6952565"/>
              </p:ext>
            </p:extLst>
          </p:nvPr>
        </p:nvGraphicFramePr>
        <p:xfrm>
          <a:off x="4665775" y="2585628"/>
          <a:ext cx="3506625" cy="3403854"/>
        </p:xfrm>
        <a:graphic>
          <a:graphicData uri="http://schemas.openxmlformats.org/drawingml/2006/table">
            <a:tbl>
              <a:tblPr/>
              <a:tblGrid>
                <a:gridCol w="3177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88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5069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</a:t>
                      </a: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</a:t>
                      </a: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</a:t>
                      </a: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&lt;?PHP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// array2_define_ass1.php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// 2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차원 연관배열의 정의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배열 원소기호 </a:t>
                      </a: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 ][ ])</a:t>
                      </a: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//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연관배열 정의 방법</a:t>
                      </a: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$</a:t>
                      </a:r>
                      <a:r>
                        <a:rPr lang="en-US" sz="1000" b="1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jumsu</a:t>
                      </a: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["student1"]["</a:t>
                      </a:r>
                      <a:r>
                        <a:rPr lang="en-US" sz="1000" b="1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kor</a:t>
                      </a: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"] = 100;</a:t>
                      </a: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$</a:t>
                      </a:r>
                      <a:r>
                        <a:rPr lang="en-US" sz="1000" b="1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jumsu</a:t>
                      </a: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["student1"]["</a:t>
                      </a:r>
                      <a:r>
                        <a:rPr lang="en-US" sz="1000" b="1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eng</a:t>
                      </a: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"] = 91;</a:t>
                      </a: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$</a:t>
                      </a:r>
                      <a:r>
                        <a:rPr lang="en-US" sz="1000" b="1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jumsu</a:t>
                      </a: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["student1"]["mat"] = 90;</a:t>
                      </a: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$</a:t>
                      </a:r>
                      <a:r>
                        <a:rPr lang="en-US" sz="1000" b="1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jumsu</a:t>
                      </a: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["student2"]["</a:t>
                      </a:r>
                      <a:r>
                        <a:rPr lang="en-US" sz="1000" b="1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kor</a:t>
                      </a: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"] = 99;</a:t>
                      </a: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$</a:t>
                      </a:r>
                      <a:r>
                        <a:rPr lang="en-US" sz="1000" b="1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jumsu</a:t>
                      </a: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["student2"]["</a:t>
                      </a:r>
                      <a:r>
                        <a:rPr lang="en-US" sz="1000" b="1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eng</a:t>
                      </a: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"] = 89;</a:t>
                      </a: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$</a:t>
                      </a:r>
                      <a:r>
                        <a:rPr lang="en-US" sz="1000" b="1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jumsu</a:t>
                      </a: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["student2"]["mat"] = 81;</a:t>
                      </a: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$</a:t>
                      </a:r>
                      <a:r>
                        <a:rPr lang="en-US" sz="1000" b="1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jumsu</a:t>
                      </a: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["student3"]["</a:t>
                      </a:r>
                      <a:r>
                        <a:rPr lang="en-US" sz="1000" b="1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kor</a:t>
                      </a: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"] = 80;</a:t>
                      </a: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$</a:t>
                      </a:r>
                      <a:r>
                        <a:rPr lang="en-US" sz="1000" b="1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jumsu</a:t>
                      </a: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["student3"]["</a:t>
                      </a:r>
                      <a:r>
                        <a:rPr lang="en-US" sz="1000" b="1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eng</a:t>
                      </a: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"] = 79;</a:t>
                      </a: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$</a:t>
                      </a:r>
                      <a:r>
                        <a:rPr lang="en-US" sz="1000" b="1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jumsu</a:t>
                      </a: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["student3"]["mat"] = 70</a:t>
                      </a:r>
                      <a:r>
                        <a:rPr lang="en-US" sz="1000" b="1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;</a:t>
                      </a: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print_r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($</a:t>
                      </a: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jumsu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);</a:t>
                      </a: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?&gt;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4665775" y="1661659"/>
            <a:ext cx="3506625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4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배열 원소기호</a:t>
            </a:r>
            <a:r>
              <a:rPr lang="en-US" altLang="ko-KR" sz="14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(‘[]’)</a:t>
            </a:r>
            <a:r>
              <a:rPr lang="ko-KR" altLang="en-US" sz="14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사용</a:t>
            </a:r>
            <a:r>
              <a:rPr lang="en-US" altLang="ko-KR" sz="14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b="1" kern="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연관</a:t>
            </a:r>
            <a:r>
              <a:rPr lang="ko-KR" altLang="en-US" sz="14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배열</a:t>
            </a:r>
            <a:r>
              <a:rPr lang="en-US" altLang="ko-KR" sz="14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Rectangle 6"/>
          <p:cNvSpPr>
            <a:spLocks noChangeArrowheads="1"/>
          </p:cNvSpPr>
          <p:nvPr/>
        </p:nvSpPr>
        <p:spPr bwMode="auto">
          <a:xfrm>
            <a:off x="815975" y="163513"/>
            <a:ext cx="4548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ko-KR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7. 2</a:t>
            </a:r>
            <a:r>
              <a:rPr lang="ko-KR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차원 배열</a:t>
            </a:r>
            <a:endParaRPr lang="ko-KR" alt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Text Box 8"/>
          <p:cNvSpPr txBox="1">
            <a:spLocks noChangeArrowheads="1"/>
          </p:cNvSpPr>
          <p:nvPr/>
        </p:nvSpPr>
        <p:spPr bwMode="auto">
          <a:xfrm>
            <a:off x="7380312" y="485586"/>
            <a:ext cx="1736984" cy="288147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 lIns="36000" tIns="36000" rIns="36000" bIns="36000" anchor="ctr">
            <a:spAutoFit/>
          </a:bodyPr>
          <a:lstStyle/>
          <a:p>
            <a:pPr marL="292100" indent="-292100" algn="r" fontAlgn="ctr">
              <a:buClr>
                <a:srgbClr val="660066"/>
              </a:buClr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00. </a:t>
            </a:r>
            <a:r>
              <a:rPr lang="ko-KR" altLang="en-US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배열의 개념정리</a:t>
            </a:r>
            <a:endParaRPr lang="ko-KR" altLang="en-US" sz="1400" dirty="0">
              <a:solidFill>
                <a:srgbClr val="0000CC"/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06513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8368"/>
    </mc:Choice>
    <mc:Fallback xmlns="">
      <p:transition spd="slow" advTm="108368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3333CC"/>
                </a:solidFill>
              </a:rPr>
              <a:t>Page </a:t>
            </a:r>
            <a:fld id="{B2E0AFF9-790E-4EDE-B53D-40F806A63927}" type="slidenum">
              <a:rPr lang="en-US" altLang="ko-KR" smtClean="0">
                <a:solidFill>
                  <a:srgbClr val="3333CC"/>
                </a:solidFill>
              </a:rPr>
              <a:pPr/>
              <a:t>37</a:t>
            </a:fld>
            <a:endParaRPr lang="en-US" altLang="ko-KR" dirty="0">
              <a:solidFill>
                <a:srgbClr val="3333CC"/>
              </a:solidFill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6671555"/>
              </p:ext>
            </p:extLst>
          </p:nvPr>
        </p:nvGraphicFramePr>
        <p:xfrm>
          <a:off x="673300" y="2225708"/>
          <a:ext cx="3682676" cy="432048"/>
        </p:xfrm>
        <a:graphic>
          <a:graphicData uri="http://schemas.openxmlformats.org/drawingml/2006/table">
            <a:tbl>
              <a:tblPr/>
              <a:tblGrid>
                <a:gridCol w="36826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r>
                        <a:rPr lang="en-US" altLang="ko-KR" sz="900" b="1" kern="1200" dirty="0" smtClean="0">
                          <a:solidFill>
                            <a:srgbClr val="0000CC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array ( array( [[[key1=&gt;] value1] [, [[key2=&gt;] value2]]] [, ... ]] ));</a:t>
                      </a:r>
                      <a:endParaRPr lang="en-US" altLang="ko-KR" sz="900" kern="1200" dirty="0">
                        <a:solidFill>
                          <a:srgbClr val="0000CC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5686782"/>
              </p:ext>
            </p:extLst>
          </p:nvPr>
        </p:nvGraphicFramePr>
        <p:xfrm>
          <a:off x="673299" y="2778278"/>
          <a:ext cx="3682677" cy="2211674"/>
        </p:xfrm>
        <a:graphic>
          <a:graphicData uri="http://schemas.openxmlformats.org/drawingml/2006/table">
            <a:tbl>
              <a:tblPr/>
              <a:tblGrid>
                <a:gridCol w="2788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038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11726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1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2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3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4</a:t>
                      </a: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11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12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13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14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15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16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39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513" marR="58513" marT="16177" marB="1617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&lt;?PHP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// array2_define_idx2.php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// 2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바탕"/>
                        </a:rPr>
                        <a:t>차원 인덱스배열의 정의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(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array()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바탕"/>
                        </a:rPr>
                        <a:t>구조</a:t>
                      </a: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)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0" spc="0" dirty="0" smtClean="0">
                        <a:solidFill>
                          <a:srgbClr val="000000"/>
                        </a:solidFill>
                        <a:effectLst/>
                        <a:latin typeface="바탕"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//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바탕"/>
                        </a:rPr>
                        <a:t>인덱스배열 정의 방법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2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$</a:t>
                      </a:r>
                      <a:r>
                        <a:rPr lang="en-US" sz="1000" b="1" kern="0" spc="0" dirty="0" err="1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jumsu</a:t>
                      </a: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 = array(array(100, 91, 90),</a:t>
                      </a:r>
                      <a:endParaRPr lang="en-US" sz="10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 smtClean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                       array(99</a:t>
                      </a: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, 89, 81), </a:t>
                      </a:r>
                      <a:endParaRPr lang="en-US" sz="10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 smtClean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                       array(80</a:t>
                      </a: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, 79, 70</a:t>
                      </a:r>
                      <a:r>
                        <a:rPr lang="en-US" sz="1000" b="1" kern="0" spc="0" dirty="0" smtClean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));</a:t>
                      </a: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print_r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($</a:t>
                      </a: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jumsu</a:t>
                      </a:r>
                      <a:r>
                        <a:rPr 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);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 smtClean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?&gt;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513" marR="58513" marT="16177" marB="1617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8" name="그룹 7"/>
          <p:cNvGrpSpPr/>
          <p:nvPr/>
        </p:nvGrpSpPr>
        <p:grpSpPr>
          <a:xfrm>
            <a:off x="527920" y="933633"/>
            <a:ext cx="6124549" cy="374586"/>
            <a:chOff x="393848" y="1050245"/>
            <a:chExt cx="6124549" cy="374586"/>
          </a:xfrm>
        </p:grpSpPr>
        <p:grpSp>
          <p:nvGrpSpPr>
            <p:cNvPr id="9" name="Group 13"/>
            <p:cNvGrpSpPr>
              <a:grpSpLocks/>
            </p:cNvGrpSpPr>
            <p:nvPr/>
          </p:nvGrpSpPr>
          <p:grpSpPr bwMode="auto">
            <a:xfrm>
              <a:off x="395536" y="1054740"/>
              <a:ext cx="6097223" cy="370091"/>
              <a:chOff x="129" y="640"/>
              <a:chExt cx="8638" cy="295"/>
            </a:xfrm>
          </p:grpSpPr>
          <p:sp>
            <p:nvSpPr>
              <p:cNvPr id="11" name="Rectangle 14"/>
              <p:cNvSpPr>
                <a:spLocks noChangeArrowheads="1"/>
              </p:cNvSpPr>
              <p:nvPr/>
            </p:nvSpPr>
            <p:spPr bwMode="auto">
              <a:xfrm>
                <a:off x="129" y="652"/>
                <a:ext cx="8638" cy="274"/>
              </a:xfrm>
              <a:prstGeom prst="rect">
                <a:avLst/>
              </a:prstGeom>
              <a:gradFill rotWithShape="1">
                <a:gsLst>
                  <a:gs pos="0">
                    <a:srgbClr val="0070C0"/>
                  </a:gs>
                  <a:gs pos="40000">
                    <a:srgbClr val="CCFFFF"/>
                  </a:gs>
                  <a:gs pos="97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>
                  <a:solidFill>
                    <a:schemeClr val="bg1"/>
                  </a:solidFill>
                  <a:latin typeface="굴림" pitchFamily="50" charset="-127"/>
                  <a:ea typeface="굴림" pitchFamily="50" charset="-127"/>
                </a:endParaRPr>
              </a:p>
            </p:txBody>
          </p:sp>
          <p:sp>
            <p:nvSpPr>
              <p:cNvPr id="12" name="Rectangle 15"/>
              <p:cNvSpPr>
                <a:spLocks noChangeArrowheads="1"/>
              </p:cNvSpPr>
              <p:nvPr/>
            </p:nvSpPr>
            <p:spPr bwMode="auto">
              <a:xfrm>
                <a:off x="129" y="640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3" name="Rectangle 16"/>
              <p:cNvSpPr>
                <a:spLocks noChangeArrowheads="1"/>
              </p:cNvSpPr>
              <p:nvPr/>
            </p:nvSpPr>
            <p:spPr bwMode="auto">
              <a:xfrm>
                <a:off x="129" y="924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0" name="Text Box 19"/>
            <p:cNvSpPr txBox="1">
              <a:spLocks noChangeArrowheads="1"/>
            </p:cNvSpPr>
            <p:nvPr/>
          </p:nvSpPr>
          <p:spPr bwMode="auto">
            <a:xfrm>
              <a:off x="393848" y="1050245"/>
              <a:ext cx="612454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000066"/>
              </a:outerShdw>
            </a:effectLst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pc="100" dirty="0" smtClean="0">
                  <a:solidFill>
                    <a:schemeClr val="bg1"/>
                  </a:solidFill>
                  <a:latin typeface="HY헤드라인M" pitchFamily="18" charset="-127"/>
                  <a:ea typeface="HY헤드라인M" pitchFamily="18" charset="-127"/>
                </a:rPr>
                <a:t>2.  2</a:t>
              </a:r>
              <a:r>
                <a:rPr lang="ko-KR" altLang="en-US" spc="100" dirty="0" smtClean="0">
                  <a:solidFill>
                    <a:schemeClr val="bg1"/>
                  </a:solidFill>
                  <a:latin typeface="HY헤드라인M" pitchFamily="18" charset="-127"/>
                  <a:ea typeface="HY헤드라인M" pitchFamily="18" charset="-127"/>
                </a:rPr>
                <a:t>차원 배열</a:t>
              </a:r>
              <a:endParaRPr lang="en-US" altLang="ko-KR" spc="1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681338" y="1715528"/>
            <a:ext cx="3685356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array() </a:t>
            </a:r>
            <a:r>
              <a:rPr lang="ko-KR" altLang="en-US" sz="14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구조 사용</a:t>
            </a:r>
            <a:r>
              <a:rPr lang="en-US" altLang="ko-KR" sz="14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인덱스 배열</a:t>
            </a:r>
            <a:r>
              <a:rPr lang="en-US" altLang="ko-KR" sz="14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1434625"/>
              </p:ext>
            </p:extLst>
          </p:nvPr>
        </p:nvGraphicFramePr>
        <p:xfrm>
          <a:off x="4868365" y="2204864"/>
          <a:ext cx="3808091" cy="432048"/>
        </p:xfrm>
        <a:graphic>
          <a:graphicData uri="http://schemas.openxmlformats.org/drawingml/2006/table">
            <a:tbl>
              <a:tblPr/>
              <a:tblGrid>
                <a:gridCol w="38080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r>
                        <a:rPr lang="en-US" altLang="ko-KR" sz="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array ( array( [[[key1=&gt;] value1] [, [[key2=&gt;] value2]]] [, ... ]] ));</a:t>
                      </a:r>
                      <a:endParaRPr lang="en-US" altLang="ko-KR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3614805"/>
              </p:ext>
            </p:extLst>
          </p:nvPr>
        </p:nvGraphicFramePr>
        <p:xfrm>
          <a:off x="4860032" y="2693733"/>
          <a:ext cx="3816424" cy="2992862"/>
        </p:xfrm>
        <a:graphic>
          <a:graphicData uri="http://schemas.openxmlformats.org/drawingml/2006/table">
            <a:tbl>
              <a:tblPr/>
              <a:tblGrid>
                <a:gridCol w="2474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689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92862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en-US" sz="7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</a:t>
                      </a:r>
                      <a:endParaRPr lang="en-US" sz="7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</a:t>
                      </a: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</a:t>
                      </a:r>
                      <a:endParaRPr lang="en-US" sz="7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7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</a:t>
                      </a: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</a:t>
                      </a: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</a:t>
                      </a: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</a:t>
                      </a: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</a:t>
                      </a: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26</a:t>
                      </a: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27</a:t>
                      </a: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28</a:t>
                      </a: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29</a:t>
                      </a: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</a:t>
                      </a:r>
                      <a:endParaRPr lang="en-US" sz="7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32</a:t>
                      </a: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33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&lt;?PHP</a:t>
                      </a:r>
                      <a:endParaRPr lang="en-US" sz="7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// array2_define_ass2.php</a:t>
                      </a:r>
                      <a:endParaRPr lang="en-US" sz="7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// 2</a:t>
                      </a:r>
                      <a:r>
                        <a:rPr lang="ko-KR" altLang="en-US" sz="7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차원 연관배열 정의</a:t>
                      </a:r>
                      <a:r>
                        <a:rPr lang="en-US" altLang="ko-KR" sz="7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7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array() </a:t>
                      </a:r>
                      <a:r>
                        <a:rPr lang="ko-KR" altLang="en-US" sz="7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구조</a:t>
                      </a:r>
                      <a:r>
                        <a:rPr lang="en-US" altLang="ko-KR" sz="7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en-US" sz="700" kern="0" spc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// </a:t>
                      </a:r>
                      <a:r>
                        <a:rPr lang="ko-KR" altLang="en-US" sz="7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연관배열 정의 방법</a:t>
                      </a:r>
                      <a:r>
                        <a:rPr lang="en-US" altLang="ko-KR" sz="7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7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$</a:t>
                      </a:r>
                      <a:r>
                        <a:rPr lang="en-US" sz="7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jumsu</a:t>
                      </a:r>
                      <a:r>
                        <a:rPr lang="en-US" sz="7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= array("student1" =&gt; array("</a:t>
                      </a:r>
                      <a:r>
                        <a:rPr lang="en-US" sz="7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kor</a:t>
                      </a:r>
                      <a:r>
                        <a:rPr lang="en-US" sz="7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 =&gt; 100, "</a:t>
                      </a:r>
                      <a:r>
                        <a:rPr lang="en-US" sz="7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eng</a:t>
                      </a:r>
                      <a:r>
                        <a:rPr lang="en-US" sz="7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 =&gt; 91, "mat" =&gt; 90), </a:t>
                      </a: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      "</a:t>
                      </a:r>
                      <a:r>
                        <a:rPr lang="en-US" sz="7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student2" =&gt; array("</a:t>
                      </a:r>
                      <a:r>
                        <a:rPr lang="en-US" sz="7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kor</a:t>
                      </a:r>
                      <a:r>
                        <a:rPr lang="en-US" sz="7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 =&gt; 99, "</a:t>
                      </a:r>
                      <a:r>
                        <a:rPr lang="en-US" sz="7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eng</a:t>
                      </a:r>
                      <a:r>
                        <a:rPr lang="en-US" sz="7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 =&gt; 89, "mat" =&gt; 81), </a:t>
                      </a: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      "</a:t>
                      </a:r>
                      <a:r>
                        <a:rPr lang="en-US" sz="7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student3" =&gt; array("</a:t>
                      </a:r>
                      <a:r>
                        <a:rPr lang="en-US" sz="7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kor</a:t>
                      </a:r>
                      <a:r>
                        <a:rPr lang="en-US" sz="7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 =&gt; 80, "</a:t>
                      </a:r>
                      <a:r>
                        <a:rPr lang="en-US" sz="7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eng</a:t>
                      </a:r>
                      <a:r>
                        <a:rPr lang="en-US" sz="7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 =&gt; 79, "mat" =&gt; 70</a:t>
                      </a:r>
                      <a:r>
                        <a:rPr lang="en-US" sz="7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));</a:t>
                      </a: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7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// </a:t>
                      </a:r>
                      <a:r>
                        <a:rPr lang="ko-KR" altLang="en-US" sz="7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연관배열 정의 방법</a:t>
                      </a:r>
                      <a:r>
                        <a:rPr lang="en-US" altLang="ko-KR" sz="7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7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$</a:t>
                      </a:r>
                      <a:r>
                        <a:rPr lang="en-US" sz="700" b="1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jumsu</a:t>
                      </a:r>
                      <a:r>
                        <a:rPr lang="en-US" sz="7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= array("student1" =&gt; array("</a:t>
                      </a:r>
                      <a:r>
                        <a:rPr lang="en-US" sz="700" b="1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kor</a:t>
                      </a:r>
                      <a:r>
                        <a:rPr lang="en-US" sz="7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 =&gt; 100,</a:t>
                      </a: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                                  "</a:t>
                      </a:r>
                      <a:r>
                        <a:rPr lang="en-US" sz="700" b="1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eng</a:t>
                      </a:r>
                      <a:r>
                        <a:rPr lang="en-US" sz="7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 =&gt; 91, </a:t>
                      </a: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                                  "</a:t>
                      </a:r>
                      <a:r>
                        <a:rPr lang="en-US" sz="7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mat" =&gt; 90), </a:t>
                      </a: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        "</a:t>
                      </a:r>
                      <a:r>
                        <a:rPr lang="en-US" sz="7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student2" =&gt; array("</a:t>
                      </a:r>
                      <a:r>
                        <a:rPr lang="en-US" sz="700" b="1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kor</a:t>
                      </a:r>
                      <a:r>
                        <a:rPr lang="en-US" sz="7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 =&gt; 99,</a:t>
                      </a: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                                    "</a:t>
                      </a:r>
                      <a:r>
                        <a:rPr lang="en-US" sz="700" b="1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eng</a:t>
                      </a:r>
                      <a:r>
                        <a:rPr lang="en-US" sz="7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 =&gt; 89,</a:t>
                      </a: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                                    "</a:t>
                      </a:r>
                      <a:r>
                        <a:rPr lang="en-US" sz="7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mat" =&gt; 81), </a:t>
                      </a: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        "</a:t>
                      </a:r>
                      <a:r>
                        <a:rPr lang="en-US" sz="7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student3" =&gt; array("</a:t>
                      </a:r>
                      <a:r>
                        <a:rPr lang="en-US" sz="700" b="1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kor</a:t>
                      </a:r>
                      <a:r>
                        <a:rPr lang="en-US" sz="7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 =&gt; 80,</a:t>
                      </a: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                                     "</a:t>
                      </a:r>
                      <a:r>
                        <a:rPr lang="en-US" sz="700" b="1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eng</a:t>
                      </a:r>
                      <a:r>
                        <a:rPr lang="en-US" sz="7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 =&gt; 79,</a:t>
                      </a: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                                     "</a:t>
                      </a:r>
                      <a:r>
                        <a:rPr lang="en-US" sz="7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mat" =&gt; 70</a:t>
                      </a:r>
                      <a:r>
                        <a:rPr lang="en-US" sz="700" b="1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));</a:t>
                      </a:r>
                      <a:endParaRPr lang="en-US" sz="7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print_r</a:t>
                      </a:r>
                      <a:r>
                        <a:rPr lang="en-US" sz="7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($</a:t>
                      </a:r>
                      <a:r>
                        <a:rPr lang="en-US" sz="7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jumsu</a:t>
                      </a:r>
                      <a:r>
                        <a:rPr lang="en-US" sz="7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);</a:t>
                      </a: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?&gt;</a:t>
                      </a:r>
                      <a:endParaRPr lang="en-US" sz="7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4907232" y="1700808"/>
            <a:ext cx="3769223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array() </a:t>
            </a:r>
            <a:r>
              <a:rPr lang="ko-KR" altLang="en-US" sz="14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구조 사용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b="1" kern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연관배열</a:t>
            </a:r>
            <a:r>
              <a:rPr lang="en-US" altLang="ko-KR" sz="14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Rectangle 6"/>
          <p:cNvSpPr>
            <a:spLocks noChangeArrowheads="1"/>
          </p:cNvSpPr>
          <p:nvPr/>
        </p:nvSpPr>
        <p:spPr bwMode="auto">
          <a:xfrm>
            <a:off x="815975" y="163513"/>
            <a:ext cx="4548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ko-KR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7. 2</a:t>
            </a:r>
            <a:r>
              <a:rPr lang="ko-KR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차원 배열</a:t>
            </a:r>
            <a:endParaRPr lang="ko-KR" alt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Text Box 8"/>
          <p:cNvSpPr txBox="1">
            <a:spLocks noChangeArrowheads="1"/>
          </p:cNvSpPr>
          <p:nvPr/>
        </p:nvSpPr>
        <p:spPr bwMode="auto">
          <a:xfrm>
            <a:off x="7380312" y="485586"/>
            <a:ext cx="1736984" cy="288147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 lIns="36000" tIns="36000" rIns="36000" bIns="36000" anchor="ctr">
            <a:spAutoFit/>
          </a:bodyPr>
          <a:lstStyle/>
          <a:p>
            <a:pPr marL="292100" indent="-292100" algn="r" fontAlgn="ctr">
              <a:buClr>
                <a:srgbClr val="660066"/>
              </a:buClr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00. </a:t>
            </a:r>
            <a:r>
              <a:rPr lang="ko-KR" altLang="en-US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배열의 개념정리</a:t>
            </a:r>
            <a:endParaRPr lang="ko-KR" altLang="en-US" sz="1400" dirty="0">
              <a:solidFill>
                <a:srgbClr val="0000CC"/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10791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4193"/>
    </mc:Choice>
    <mc:Fallback xmlns="">
      <p:transition spd="slow" advTm="104193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3333CC"/>
                </a:solidFill>
              </a:rPr>
              <a:t>Page </a:t>
            </a:r>
            <a:fld id="{B2E0AFF9-790E-4EDE-B53D-40F806A63927}" type="slidenum">
              <a:rPr lang="en-US" altLang="ko-KR" smtClean="0">
                <a:solidFill>
                  <a:srgbClr val="3333CC"/>
                </a:solidFill>
              </a:rPr>
              <a:pPr/>
              <a:t>38</a:t>
            </a:fld>
            <a:endParaRPr lang="en-US" altLang="ko-KR" dirty="0">
              <a:solidFill>
                <a:srgbClr val="3333CC"/>
              </a:solidFill>
            </a:endParaRPr>
          </a:p>
        </p:txBody>
      </p:sp>
      <p:sp>
        <p:nvSpPr>
          <p:cNvPr id="3" name="Rectangle 2051"/>
          <p:cNvSpPr txBox="1">
            <a:spLocks noChangeArrowheads="1"/>
          </p:cNvSpPr>
          <p:nvPr/>
        </p:nvSpPr>
        <p:spPr>
          <a:xfrm>
            <a:off x="467544" y="1484784"/>
            <a:ext cx="7561535" cy="1079773"/>
          </a:xfrm>
          <a:prstGeom prst="rect">
            <a:avLst/>
          </a:prstGeom>
        </p:spPr>
        <p:txBody>
          <a:bodyPr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60000">
              <a:buClr>
                <a:srgbClr val="000000"/>
              </a:buClr>
              <a:buSzPct val="60000"/>
              <a:buFont typeface="Wingdings" pitchFamily="2" charset="2"/>
              <a:buChar char="l"/>
              <a:defRPr/>
            </a:pP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차원 배열 원소 추가</a:t>
            </a:r>
            <a:endParaRPr lang="en-US" altLang="ko-KR" sz="1400" b="1" kern="0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buFont typeface="Arial" pitchFamily="34" charset="0"/>
              <a:buChar char="•"/>
            </a:pP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새로운 원소 추가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배열 원소기호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(‘[ ]’)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사용</a:t>
            </a: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buFont typeface="Arial" pitchFamily="34" charset="0"/>
              <a:buChar char="•"/>
            </a:pP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추가하려는 원소 행과 열 키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인덱스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명시적 지정</a:t>
            </a: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buFont typeface="Arial" pitchFamily="34" charset="0"/>
              <a:buChar char="•"/>
            </a:pP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추가하려는 원소 키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인덱스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생략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오류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527920" y="933633"/>
            <a:ext cx="6124549" cy="374586"/>
            <a:chOff x="393848" y="1050245"/>
            <a:chExt cx="6124549" cy="374586"/>
          </a:xfrm>
        </p:grpSpPr>
        <p:grpSp>
          <p:nvGrpSpPr>
            <p:cNvPr id="5" name="Group 13"/>
            <p:cNvGrpSpPr>
              <a:grpSpLocks/>
            </p:cNvGrpSpPr>
            <p:nvPr/>
          </p:nvGrpSpPr>
          <p:grpSpPr bwMode="auto">
            <a:xfrm>
              <a:off x="395536" y="1054740"/>
              <a:ext cx="6097223" cy="370091"/>
              <a:chOff x="129" y="640"/>
              <a:chExt cx="8638" cy="295"/>
            </a:xfrm>
          </p:grpSpPr>
          <p:sp>
            <p:nvSpPr>
              <p:cNvPr id="7" name="Rectangle 14"/>
              <p:cNvSpPr>
                <a:spLocks noChangeArrowheads="1"/>
              </p:cNvSpPr>
              <p:nvPr/>
            </p:nvSpPr>
            <p:spPr bwMode="auto">
              <a:xfrm>
                <a:off x="129" y="652"/>
                <a:ext cx="8638" cy="274"/>
              </a:xfrm>
              <a:prstGeom prst="rect">
                <a:avLst/>
              </a:prstGeom>
              <a:gradFill rotWithShape="1">
                <a:gsLst>
                  <a:gs pos="0">
                    <a:srgbClr val="0070C0"/>
                  </a:gs>
                  <a:gs pos="40000">
                    <a:srgbClr val="CCFFFF"/>
                  </a:gs>
                  <a:gs pos="97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>
                  <a:solidFill>
                    <a:schemeClr val="bg1"/>
                  </a:solidFill>
                  <a:latin typeface="굴림" pitchFamily="50" charset="-127"/>
                  <a:ea typeface="굴림" pitchFamily="50" charset="-127"/>
                </a:endParaRPr>
              </a:p>
            </p:txBody>
          </p:sp>
          <p:sp>
            <p:nvSpPr>
              <p:cNvPr id="8" name="Rectangle 15"/>
              <p:cNvSpPr>
                <a:spLocks noChangeArrowheads="1"/>
              </p:cNvSpPr>
              <p:nvPr/>
            </p:nvSpPr>
            <p:spPr bwMode="auto">
              <a:xfrm>
                <a:off x="129" y="640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9" name="Rectangle 16"/>
              <p:cNvSpPr>
                <a:spLocks noChangeArrowheads="1"/>
              </p:cNvSpPr>
              <p:nvPr/>
            </p:nvSpPr>
            <p:spPr bwMode="auto">
              <a:xfrm>
                <a:off x="129" y="924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6" name="Text Box 19"/>
            <p:cNvSpPr txBox="1">
              <a:spLocks noChangeArrowheads="1"/>
            </p:cNvSpPr>
            <p:nvPr/>
          </p:nvSpPr>
          <p:spPr bwMode="auto">
            <a:xfrm>
              <a:off x="393848" y="1050245"/>
              <a:ext cx="612454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000066"/>
              </a:outerShdw>
            </a:effectLst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pc="100" dirty="0" smtClean="0">
                  <a:solidFill>
                    <a:schemeClr val="bg1"/>
                  </a:solidFill>
                  <a:latin typeface="HY헤드라인M" pitchFamily="18" charset="-127"/>
                  <a:ea typeface="HY헤드라인M" pitchFamily="18" charset="-127"/>
                </a:rPr>
                <a:t>2.  2</a:t>
              </a:r>
              <a:r>
                <a:rPr lang="ko-KR" altLang="en-US" spc="100" dirty="0" smtClean="0">
                  <a:solidFill>
                    <a:schemeClr val="bg1"/>
                  </a:solidFill>
                  <a:latin typeface="HY헤드라인M" pitchFamily="18" charset="-127"/>
                  <a:ea typeface="HY헤드라인M" pitchFamily="18" charset="-127"/>
                </a:rPr>
                <a:t>차원 배열</a:t>
              </a:r>
              <a:r>
                <a:rPr lang="en-US" altLang="ko-KR" spc="100" dirty="0" smtClean="0">
                  <a:solidFill>
                    <a:srgbClr val="0000CC"/>
                  </a:solidFill>
                  <a:latin typeface="HY헤드라인M" pitchFamily="18" charset="-127"/>
                  <a:ea typeface="HY헤드라인M" pitchFamily="18" charset="-127"/>
                </a:rPr>
                <a:t>(</a:t>
              </a:r>
              <a:r>
                <a:rPr lang="ko-KR" altLang="en-US" spc="100" dirty="0" smtClean="0">
                  <a:solidFill>
                    <a:srgbClr val="0000CC"/>
                  </a:solidFill>
                  <a:latin typeface="HY헤드라인M" pitchFamily="18" charset="-127"/>
                  <a:ea typeface="HY헤드라인M" pitchFamily="18" charset="-127"/>
                </a:rPr>
                <a:t>원소 추가</a:t>
              </a:r>
              <a:r>
                <a:rPr lang="en-US" altLang="ko-KR" spc="100" dirty="0" smtClean="0">
                  <a:solidFill>
                    <a:srgbClr val="0000CC"/>
                  </a:solidFill>
                  <a:latin typeface="HY헤드라인M" pitchFamily="18" charset="-127"/>
                  <a:ea typeface="HY헤드라인M" pitchFamily="18" charset="-127"/>
                </a:rPr>
                <a:t>)</a:t>
              </a:r>
              <a:endParaRPr lang="en-US" altLang="ko-KR" spc="100" dirty="0">
                <a:solidFill>
                  <a:srgbClr val="0000CC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0563269"/>
              </p:ext>
            </p:extLst>
          </p:nvPr>
        </p:nvGraphicFramePr>
        <p:xfrm>
          <a:off x="551906" y="3077222"/>
          <a:ext cx="3155998" cy="3205734"/>
        </p:xfrm>
        <a:graphic>
          <a:graphicData uri="http://schemas.openxmlformats.org/drawingml/2006/table">
            <a:tbl>
              <a:tblPr/>
              <a:tblGrid>
                <a:gridCol w="2940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619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68352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1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2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3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4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5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6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7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8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9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10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11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12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13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14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15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16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&lt;?PHP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// array2_insert_idx.php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// 2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바탕"/>
                        </a:rPr>
                        <a:t>차원 인덱스배열의 원소 </a:t>
                      </a: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ea typeface="바탕"/>
                        </a:rPr>
                        <a:t>추가</a:t>
                      </a:r>
                      <a:endParaRPr lang="en-US" altLang="ko-KR" sz="1000" kern="0" spc="0" dirty="0" smtClean="0">
                        <a:solidFill>
                          <a:srgbClr val="000000"/>
                        </a:solidFill>
                        <a:effectLst/>
                        <a:ea typeface="바탕"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//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바탕"/>
                        </a:rPr>
                        <a:t>인덱스배열 정의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$</a:t>
                      </a: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jumsu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 = array(array(100, 91, 90),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                      array(99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, 89, 81), 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                      array(80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, 79, 70</a:t>
                      </a:r>
                      <a:r>
                        <a:rPr 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));</a:t>
                      </a: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print_r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($</a:t>
                      </a: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jumsu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);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printf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("&lt;Br&gt;%'-65s&lt;Br&gt;", </a:t>
                      </a:r>
                      <a:r>
                        <a:rPr 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"");</a:t>
                      </a: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//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바탕"/>
                        </a:rPr>
                        <a:t>인덱스배열 원소 추가 방법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$</a:t>
                      </a:r>
                      <a:r>
                        <a:rPr lang="en-US" sz="1000" b="1" kern="0" spc="0" dirty="0" err="1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jumsu</a:t>
                      </a: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[3][0] = 91;</a:t>
                      </a:r>
                      <a:endParaRPr lang="en-US" sz="10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$</a:t>
                      </a:r>
                      <a:r>
                        <a:rPr lang="en-US" sz="1000" b="1" kern="0" spc="0" dirty="0" err="1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jumsu</a:t>
                      </a: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[3][1] = 71;</a:t>
                      </a:r>
                      <a:endParaRPr lang="en-US" sz="10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$</a:t>
                      </a:r>
                      <a:r>
                        <a:rPr lang="en-US" sz="1000" b="1" kern="0" spc="0" dirty="0" err="1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jumsu</a:t>
                      </a: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[3][2] = 69</a:t>
                      </a:r>
                      <a:r>
                        <a:rPr lang="en-US" sz="1000" b="1" kern="0" spc="0" dirty="0" smtClean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;</a:t>
                      </a: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print_r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($</a:t>
                      </a: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jumsu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);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 smtClean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?&gt;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527920" y="2711034"/>
            <a:ext cx="3179984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array() </a:t>
            </a:r>
            <a:r>
              <a:rPr lang="ko-KR" altLang="en-US" sz="14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구조 사용</a:t>
            </a:r>
            <a:r>
              <a:rPr lang="en-US" altLang="ko-KR" sz="14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인덱스 배열</a:t>
            </a:r>
            <a:r>
              <a:rPr lang="en-US" altLang="ko-KR" sz="14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5" name="_x75711936" descr="EMB000011a81e2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64013" y="2698374"/>
            <a:ext cx="4265283" cy="1317625"/>
          </a:xfrm>
          <a:prstGeom prst="rect">
            <a:avLst/>
          </a:prstGeom>
          <a:noFill/>
        </p:spPr>
      </p:pic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815975" y="163513"/>
            <a:ext cx="4548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ko-KR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7. 2</a:t>
            </a:r>
            <a:r>
              <a:rPr lang="ko-KR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차원 배열</a:t>
            </a:r>
            <a:endParaRPr lang="ko-KR" alt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 Box 8"/>
          <p:cNvSpPr txBox="1">
            <a:spLocks noChangeArrowheads="1"/>
          </p:cNvSpPr>
          <p:nvPr/>
        </p:nvSpPr>
        <p:spPr bwMode="auto">
          <a:xfrm>
            <a:off x="7380312" y="485586"/>
            <a:ext cx="1736984" cy="288147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 lIns="36000" tIns="36000" rIns="36000" bIns="36000" anchor="ctr">
            <a:spAutoFit/>
          </a:bodyPr>
          <a:lstStyle/>
          <a:p>
            <a:pPr marL="292100" indent="-292100" algn="r" fontAlgn="ctr">
              <a:buClr>
                <a:srgbClr val="660066"/>
              </a:buClr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00. </a:t>
            </a:r>
            <a:r>
              <a:rPr lang="ko-KR" altLang="en-US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배열의 개념정리</a:t>
            </a:r>
            <a:endParaRPr lang="ko-KR" altLang="en-US" sz="1400" dirty="0">
              <a:solidFill>
                <a:srgbClr val="0000CC"/>
              </a:solidFill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0072" y="4293096"/>
            <a:ext cx="3051623" cy="158417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47913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7144"/>
    </mc:Choice>
    <mc:Fallback xmlns="">
      <p:transition spd="slow" advTm="97144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3333CC"/>
                </a:solidFill>
              </a:rPr>
              <a:t>Page </a:t>
            </a:r>
            <a:fld id="{B2E0AFF9-790E-4EDE-B53D-40F806A63927}" type="slidenum">
              <a:rPr lang="en-US" altLang="ko-KR" smtClean="0">
                <a:solidFill>
                  <a:srgbClr val="3333CC"/>
                </a:solidFill>
              </a:rPr>
              <a:pPr/>
              <a:t>39</a:t>
            </a:fld>
            <a:endParaRPr lang="en-US" altLang="ko-KR" dirty="0">
              <a:solidFill>
                <a:srgbClr val="3333CC"/>
              </a:solidFill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2397945"/>
              </p:ext>
            </p:extLst>
          </p:nvPr>
        </p:nvGraphicFramePr>
        <p:xfrm>
          <a:off x="503201" y="2060848"/>
          <a:ext cx="3960440" cy="4315206"/>
        </p:xfrm>
        <a:graphic>
          <a:graphicData uri="http://schemas.openxmlformats.org/drawingml/2006/table">
            <a:tbl>
              <a:tblPr/>
              <a:tblGrid>
                <a:gridCol w="271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91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38655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1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2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3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4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5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6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7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8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9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10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11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12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13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 smtClean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14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16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17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18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19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20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21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22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23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24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25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&lt;?PHP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// array2_insert_ass.php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// 2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ea typeface="바탕"/>
                        </a:rPr>
                        <a:t>차원 연관배열의 원소 </a:t>
                      </a:r>
                      <a:r>
                        <a:rPr lang="ko-KR" altLang="en-US" sz="900" kern="0" spc="0" dirty="0" smtClean="0">
                          <a:solidFill>
                            <a:srgbClr val="000000"/>
                          </a:solidFill>
                          <a:effectLst/>
                          <a:ea typeface="바탕"/>
                        </a:rPr>
                        <a:t>추가</a:t>
                      </a:r>
                      <a:endParaRPr lang="en-US" altLang="ko-KR" sz="900" kern="0" spc="0" dirty="0" smtClean="0">
                        <a:solidFill>
                          <a:srgbClr val="000000"/>
                        </a:solidFill>
                        <a:effectLst/>
                        <a:ea typeface="바탕"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//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ea typeface="바탕"/>
                        </a:rPr>
                        <a:t>연관배열 정의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$</a:t>
                      </a:r>
                      <a:r>
                        <a:rPr lang="en-US" sz="900" kern="0" spc="0" dirty="0" err="1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jumsu</a:t>
                      </a: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 = array("student1" =&gt; array("</a:t>
                      </a:r>
                      <a:r>
                        <a:rPr lang="en-US" sz="900" kern="0" spc="0" dirty="0" err="1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kor</a:t>
                      </a: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" =&gt; 100,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 smtClean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                                                   "</a:t>
                      </a:r>
                      <a:r>
                        <a:rPr lang="en-US" sz="900" kern="0" spc="0" dirty="0" err="1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eng</a:t>
                      </a: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" =&gt; 91,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 smtClean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                                                   "</a:t>
                      </a: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mat" =&gt; 90),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 smtClean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                       "</a:t>
                      </a: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student2" =&gt; array("</a:t>
                      </a:r>
                      <a:r>
                        <a:rPr lang="en-US" sz="900" kern="0" spc="0" dirty="0" err="1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kor</a:t>
                      </a: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" =&gt; 99,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 smtClean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                                                    "</a:t>
                      </a:r>
                      <a:r>
                        <a:rPr lang="en-US" sz="900" kern="0" spc="0" dirty="0" err="1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eng</a:t>
                      </a: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" =&gt; 89,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 smtClean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                                                    "</a:t>
                      </a: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mat" =&gt; 81),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 smtClean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                        "</a:t>
                      </a: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student3" =&gt; array("</a:t>
                      </a:r>
                      <a:r>
                        <a:rPr lang="en-US" sz="900" kern="0" spc="0" dirty="0" err="1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kor</a:t>
                      </a: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" =&gt; 80,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 smtClean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                                                    "</a:t>
                      </a:r>
                      <a:r>
                        <a:rPr lang="en-US" sz="900" kern="0" spc="0" dirty="0" err="1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eng</a:t>
                      </a: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" =&gt; 79,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 smtClean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                                                    "</a:t>
                      </a: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mat" =&gt; 70</a:t>
                      </a:r>
                      <a:r>
                        <a:rPr lang="en-US" sz="900" kern="0" spc="0" dirty="0" smtClean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));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 err="1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print_r</a:t>
                      </a: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($</a:t>
                      </a:r>
                      <a:r>
                        <a:rPr lang="en-US" sz="900" kern="0" spc="0" dirty="0" err="1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jumsu</a:t>
                      </a: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);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 err="1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printf</a:t>
                      </a: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("&lt;Br&gt;%'-65s&lt;Br&gt;", </a:t>
                      </a:r>
                      <a:r>
                        <a:rPr lang="en-US" sz="900" kern="0" spc="0" dirty="0" smtClean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"");</a:t>
                      </a: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//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ea typeface="바탕"/>
                        </a:rPr>
                        <a:t>연관배열 원소 추가 방법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b="1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$</a:t>
                      </a:r>
                      <a:r>
                        <a:rPr lang="en-US" sz="900" b="1" kern="0" spc="0" dirty="0" err="1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jumsu</a:t>
                      </a:r>
                      <a:r>
                        <a:rPr lang="en-US" sz="900" b="1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["student4"]["</a:t>
                      </a:r>
                      <a:r>
                        <a:rPr lang="en-US" sz="900" b="1" kern="0" spc="0" dirty="0" err="1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kor</a:t>
                      </a:r>
                      <a:r>
                        <a:rPr lang="en-US" sz="900" b="1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"] = 91;</a:t>
                      </a:r>
                      <a:endParaRPr lang="en-US" sz="9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$</a:t>
                      </a:r>
                      <a:r>
                        <a:rPr lang="en-US" sz="900" b="1" kern="0" spc="0" dirty="0" err="1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jumsu</a:t>
                      </a:r>
                      <a:r>
                        <a:rPr lang="en-US" sz="900" b="1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["student4"]["</a:t>
                      </a:r>
                      <a:r>
                        <a:rPr lang="en-US" sz="900" b="1" kern="0" spc="0" dirty="0" err="1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eng</a:t>
                      </a:r>
                      <a:r>
                        <a:rPr lang="en-US" sz="900" b="1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"] = 71;</a:t>
                      </a:r>
                      <a:endParaRPr lang="en-US" sz="9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$</a:t>
                      </a:r>
                      <a:r>
                        <a:rPr lang="en-US" sz="900" b="1" kern="0" spc="0" dirty="0" err="1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jumsu</a:t>
                      </a:r>
                      <a:r>
                        <a:rPr lang="en-US" sz="900" b="1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["student4"]["mat"] = 69</a:t>
                      </a:r>
                      <a:r>
                        <a:rPr lang="en-US" sz="900" b="1" kern="0" spc="0" dirty="0" smtClean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;</a:t>
                      </a: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 err="1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print_r</a:t>
                      </a: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($</a:t>
                      </a:r>
                      <a:r>
                        <a:rPr lang="en-US" sz="900" kern="0" spc="0" dirty="0" err="1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jumsu</a:t>
                      </a: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);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?&gt;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" name="_x76000960" descr="EMB000011a81e2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88024" y="1803343"/>
            <a:ext cx="3952875" cy="1303338"/>
          </a:xfrm>
          <a:prstGeom prst="rect">
            <a:avLst/>
          </a:prstGeom>
          <a:noFill/>
        </p:spPr>
      </p:pic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815975" y="163513"/>
            <a:ext cx="4548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ko-KR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7. 2</a:t>
            </a:r>
            <a:r>
              <a:rPr lang="ko-KR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차원 배열</a:t>
            </a:r>
            <a:endParaRPr lang="ko-KR" alt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7380312" y="485586"/>
            <a:ext cx="1736984" cy="288147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 lIns="36000" tIns="36000" rIns="36000" bIns="36000" anchor="ctr">
            <a:spAutoFit/>
          </a:bodyPr>
          <a:lstStyle/>
          <a:p>
            <a:pPr marL="292100" indent="-292100" algn="r" fontAlgn="ctr">
              <a:buClr>
                <a:srgbClr val="660066"/>
              </a:buClr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00. </a:t>
            </a:r>
            <a:r>
              <a:rPr lang="ko-KR" altLang="en-US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배열의 개념정리</a:t>
            </a:r>
            <a:endParaRPr lang="ko-KR" altLang="en-US" sz="1400" dirty="0">
              <a:solidFill>
                <a:srgbClr val="0000CC"/>
              </a:solidFill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527920" y="933633"/>
            <a:ext cx="6124549" cy="374586"/>
            <a:chOff x="393848" y="1050245"/>
            <a:chExt cx="6124549" cy="374586"/>
          </a:xfrm>
        </p:grpSpPr>
        <p:grpSp>
          <p:nvGrpSpPr>
            <p:cNvPr id="19" name="Group 13"/>
            <p:cNvGrpSpPr>
              <a:grpSpLocks/>
            </p:cNvGrpSpPr>
            <p:nvPr/>
          </p:nvGrpSpPr>
          <p:grpSpPr bwMode="auto">
            <a:xfrm>
              <a:off x="395536" y="1054740"/>
              <a:ext cx="6097223" cy="370091"/>
              <a:chOff x="129" y="640"/>
              <a:chExt cx="8638" cy="295"/>
            </a:xfrm>
          </p:grpSpPr>
          <p:sp>
            <p:nvSpPr>
              <p:cNvPr id="21" name="Rectangle 14"/>
              <p:cNvSpPr>
                <a:spLocks noChangeArrowheads="1"/>
              </p:cNvSpPr>
              <p:nvPr/>
            </p:nvSpPr>
            <p:spPr bwMode="auto">
              <a:xfrm>
                <a:off x="129" y="652"/>
                <a:ext cx="8638" cy="274"/>
              </a:xfrm>
              <a:prstGeom prst="rect">
                <a:avLst/>
              </a:prstGeom>
              <a:gradFill rotWithShape="1">
                <a:gsLst>
                  <a:gs pos="0">
                    <a:srgbClr val="0070C0"/>
                  </a:gs>
                  <a:gs pos="40000">
                    <a:srgbClr val="CCFFFF"/>
                  </a:gs>
                  <a:gs pos="97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>
                  <a:solidFill>
                    <a:schemeClr val="bg1"/>
                  </a:solidFill>
                  <a:latin typeface="굴림" pitchFamily="50" charset="-127"/>
                  <a:ea typeface="굴림" pitchFamily="50" charset="-127"/>
                </a:endParaRPr>
              </a:p>
            </p:txBody>
          </p:sp>
          <p:sp>
            <p:nvSpPr>
              <p:cNvPr id="22" name="Rectangle 15"/>
              <p:cNvSpPr>
                <a:spLocks noChangeArrowheads="1"/>
              </p:cNvSpPr>
              <p:nvPr/>
            </p:nvSpPr>
            <p:spPr bwMode="auto">
              <a:xfrm>
                <a:off x="129" y="640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3" name="Rectangle 16"/>
              <p:cNvSpPr>
                <a:spLocks noChangeArrowheads="1"/>
              </p:cNvSpPr>
              <p:nvPr/>
            </p:nvSpPr>
            <p:spPr bwMode="auto">
              <a:xfrm>
                <a:off x="129" y="924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0" name="Text Box 19"/>
            <p:cNvSpPr txBox="1">
              <a:spLocks noChangeArrowheads="1"/>
            </p:cNvSpPr>
            <p:nvPr/>
          </p:nvSpPr>
          <p:spPr bwMode="auto">
            <a:xfrm>
              <a:off x="393848" y="1050245"/>
              <a:ext cx="612454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000066"/>
              </a:outerShdw>
            </a:effectLst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pc="100" dirty="0" smtClean="0">
                  <a:solidFill>
                    <a:schemeClr val="bg1"/>
                  </a:solidFill>
                  <a:latin typeface="HY헤드라인M" pitchFamily="18" charset="-127"/>
                  <a:ea typeface="HY헤드라인M" pitchFamily="18" charset="-127"/>
                </a:rPr>
                <a:t>2.  2</a:t>
              </a:r>
              <a:r>
                <a:rPr lang="ko-KR" altLang="en-US" spc="100" dirty="0" smtClean="0">
                  <a:solidFill>
                    <a:schemeClr val="bg1"/>
                  </a:solidFill>
                  <a:latin typeface="HY헤드라인M" pitchFamily="18" charset="-127"/>
                  <a:ea typeface="HY헤드라인M" pitchFamily="18" charset="-127"/>
                </a:rPr>
                <a:t>차원 배열</a:t>
              </a:r>
              <a:r>
                <a:rPr lang="en-US" altLang="ko-KR" spc="100" dirty="0" smtClean="0">
                  <a:solidFill>
                    <a:srgbClr val="0000CC"/>
                  </a:solidFill>
                  <a:latin typeface="HY헤드라인M" pitchFamily="18" charset="-127"/>
                  <a:ea typeface="HY헤드라인M" pitchFamily="18" charset="-127"/>
                </a:rPr>
                <a:t>(</a:t>
              </a:r>
              <a:r>
                <a:rPr lang="ko-KR" altLang="en-US" spc="100" dirty="0" smtClean="0">
                  <a:solidFill>
                    <a:srgbClr val="0000CC"/>
                  </a:solidFill>
                  <a:latin typeface="HY헤드라인M" pitchFamily="18" charset="-127"/>
                  <a:ea typeface="HY헤드라인M" pitchFamily="18" charset="-127"/>
                </a:rPr>
                <a:t>원소 추가</a:t>
              </a:r>
              <a:r>
                <a:rPr lang="en-US" altLang="ko-KR" spc="100" dirty="0" smtClean="0">
                  <a:solidFill>
                    <a:srgbClr val="0000CC"/>
                  </a:solidFill>
                  <a:latin typeface="HY헤드라인M" pitchFamily="18" charset="-127"/>
                  <a:ea typeface="HY헤드라인M" pitchFamily="18" charset="-127"/>
                </a:rPr>
                <a:t>)</a:t>
              </a:r>
              <a:endParaRPr lang="en-US" altLang="ko-KR" spc="100" dirty="0">
                <a:solidFill>
                  <a:srgbClr val="0000CC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503201" y="1649455"/>
            <a:ext cx="3960440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array() </a:t>
            </a:r>
            <a:r>
              <a:rPr lang="ko-KR" altLang="en-US" sz="14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구조 사용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연관 배열</a:t>
            </a:r>
            <a:r>
              <a:rPr lang="en-US" altLang="ko-KR" sz="14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6317" y="3607058"/>
            <a:ext cx="3399858" cy="198218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94066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1127"/>
    </mc:Choice>
    <mc:Fallback xmlns="">
      <p:transition spd="slow" advTm="71127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3333CC"/>
                </a:solidFill>
              </a:rPr>
              <a:t>Page </a:t>
            </a:r>
            <a:fld id="{B2E0AFF9-790E-4EDE-B53D-40F806A63927}" type="slidenum">
              <a:rPr lang="en-US" altLang="ko-KR" smtClean="0">
                <a:solidFill>
                  <a:srgbClr val="3333CC"/>
                </a:solidFill>
              </a:rPr>
              <a:pPr/>
              <a:t>4</a:t>
            </a:fld>
            <a:endParaRPr lang="en-US" altLang="ko-KR" dirty="0">
              <a:solidFill>
                <a:srgbClr val="3333CC"/>
              </a:solidFill>
            </a:endParaRPr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815975" y="163513"/>
            <a:ext cx="4548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ko-KR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배열</a:t>
            </a:r>
            <a:r>
              <a:rPr lang="en-US" altLang="ko-KR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(array)</a:t>
            </a:r>
            <a:endParaRPr lang="ko-KR" alt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모서리가 둥근 직사각형 4"/>
          <p:cNvSpPr/>
          <p:nvPr/>
        </p:nvSpPr>
        <p:spPr bwMode="auto">
          <a:xfrm>
            <a:off x="539552" y="1523180"/>
            <a:ext cx="7926472" cy="795527"/>
          </a:xfrm>
          <a:prstGeom prst="roundRect">
            <a:avLst/>
          </a:prstGeom>
          <a:solidFill>
            <a:srgbClr val="FFFF00">
              <a:alpha val="23000"/>
            </a:srgbClr>
          </a:solidFill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1) 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직접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배열을 참조하여 생성하는 방법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배열의 값을 참조하여 배열변수에 할당 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2) 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직접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변수를 생성하는 방법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배열 생성 함수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array()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이용하여 생성 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535683" y="980728"/>
            <a:ext cx="6124549" cy="374586"/>
            <a:chOff x="393848" y="1050245"/>
            <a:chExt cx="6124549" cy="374586"/>
          </a:xfrm>
        </p:grpSpPr>
        <p:grpSp>
          <p:nvGrpSpPr>
            <p:cNvPr id="7" name="Group 13"/>
            <p:cNvGrpSpPr>
              <a:grpSpLocks/>
            </p:cNvGrpSpPr>
            <p:nvPr/>
          </p:nvGrpSpPr>
          <p:grpSpPr bwMode="auto">
            <a:xfrm>
              <a:off x="395536" y="1054740"/>
              <a:ext cx="6097223" cy="370091"/>
              <a:chOff x="129" y="640"/>
              <a:chExt cx="8638" cy="295"/>
            </a:xfrm>
          </p:grpSpPr>
          <p:sp>
            <p:nvSpPr>
              <p:cNvPr id="9" name="Rectangle 14"/>
              <p:cNvSpPr>
                <a:spLocks noChangeArrowheads="1"/>
              </p:cNvSpPr>
              <p:nvPr/>
            </p:nvSpPr>
            <p:spPr bwMode="auto">
              <a:xfrm>
                <a:off x="129" y="652"/>
                <a:ext cx="8638" cy="274"/>
              </a:xfrm>
              <a:prstGeom prst="rect">
                <a:avLst/>
              </a:prstGeom>
              <a:gradFill rotWithShape="1">
                <a:gsLst>
                  <a:gs pos="0">
                    <a:srgbClr val="0070C0"/>
                  </a:gs>
                  <a:gs pos="40000">
                    <a:srgbClr val="CCFFFF"/>
                  </a:gs>
                  <a:gs pos="97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>
                  <a:solidFill>
                    <a:schemeClr val="bg1"/>
                  </a:solidFill>
                  <a:latin typeface="굴림" pitchFamily="50" charset="-127"/>
                  <a:ea typeface="굴림" pitchFamily="50" charset="-127"/>
                </a:endParaRPr>
              </a:p>
            </p:txBody>
          </p:sp>
          <p:sp>
            <p:nvSpPr>
              <p:cNvPr id="10" name="Rectangle 15"/>
              <p:cNvSpPr>
                <a:spLocks noChangeArrowheads="1"/>
              </p:cNvSpPr>
              <p:nvPr/>
            </p:nvSpPr>
            <p:spPr bwMode="auto">
              <a:xfrm>
                <a:off x="129" y="640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1" name="Rectangle 16"/>
              <p:cNvSpPr>
                <a:spLocks noChangeArrowheads="1"/>
              </p:cNvSpPr>
              <p:nvPr/>
            </p:nvSpPr>
            <p:spPr bwMode="auto">
              <a:xfrm>
                <a:off x="129" y="924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8" name="Text Box 19"/>
            <p:cNvSpPr txBox="1">
              <a:spLocks noChangeArrowheads="1"/>
            </p:cNvSpPr>
            <p:nvPr/>
          </p:nvSpPr>
          <p:spPr bwMode="auto">
            <a:xfrm>
              <a:off x="393848" y="1050245"/>
              <a:ext cx="612454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000066"/>
              </a:outerShdw>
            </a:effectLst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pc="100" dirty="0" smtClean="0">
                  <a:solidFill>
                    <a:schemeClr val="bg1"/>
                  </a:solidFill>
                  <a:latin typeface="HY헤드라인M" pitchFamily="18" charset="-127"/>
                  <a:ea typeface="HY헤드라인M" pitchFamily="18" charset="-127"/>
                </a:rPr>
                <a:t>2.  </a:t>
              </a:r>
              <a:r>
                <a:rPr lang="ko-KR" altLang="en-US" spc="100" dirty="0" smtClean="0">
                  <a:solidFill>
                    <a:schemeClr val="bg1"/>
                  </a:solidFill>
                  <a:latin typeface="HY헤드라인M" pitchFamily="18" charset="-127"/>
                  <a:ea typeface="HY헤드라인M" pitchFamily="18" charset="-127"/>
                </a:rPr>
                <a:t>배열</a:t>
              </a:r>
              <a:r>
                <a:rPr lang="en-US" altLang="ko-KR" spc="100" dirty="0" smtClean="0">
                  <a:solidFill>
                    <a:schemeClr val="bg1"/>
                  </a:solidFill>
                  <a:latin typeface="HY헤드라인M" pitchFamily="18" charset="-127"/>
                  <a:ea typeface="HY헤드라인M" pitchFamily="18" charset="-127"/>
                </a:rPr>
                <a:t>_array() </a:t>
              </a:r>
              <a:r>
                <a:rPr lang="ko-KR" altLang="en-US" spc="100" dirty="0" smtClean="0">
                  <a:solidFill>
                    <a:schemeClr val="bg1"/>
                  </a:solidFill>
                  <a:latin typeface="HY헤드라인M" pitchFamily="18" charset="-127"/>
                  <a:ea typeface="HY헤드라인M" pitchFamily="18" charset="-127"/>
                </a:rPr>
                <a:t>함수</a:t>
              </a:r>
              <a:endParaRPr lang="en-US" altLang="ko-KR" spc="1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611560" y="2420888"/>
            <a:ext cx="5469767" cy="16312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&lt;?</a:t>
            </a:r>
            <a:r>
              <a:rPr lang="en-US" altLang="ko-KR" sz="1400" dirty="0" err="1"/>
              <a:t>php</a:t>
            </a:r>
            <a:endParaRPr lang="en-US" altLang="ko-KR" sz="1400" dirty="0"/>
          </a:p>
          <a:p>
            <a:r>
              <a:rPr lang="en-US" altLang="ko-KR" sz="1400" dirty="0"/>
              <a:t>$coffee=</a:t>
            </a:r>
            <a:r>
              <a:rPr lang="en-US" altLang="ko-KR" sz="1600" b="1" dirty="0">
                <a:solidFill>
                  <a:srgbClr val="FF0000"/>
                </a:solidFill>
              </a:rPr>
              <a:t>array</a:t>
            </a:r>
            <a:r>
              <a:rPr lang="en-US" altLang="ko-KR" sz="1400" dirty="0"/>
              <a:t>("</a:t>
            </a:r>
            <a:r>
              <a:rPr lang="ko-KR" altLang="en-US" sz="1400" dirty="0" err="1"/>
              <a:t>아메리카노</a:t>
            </a:r>
            <a:r>
              <a:rPr lang="en-US" altLang="ko-KR" sz="1400" dirty="0"/>
              <a:t>","</a:t>
            </a:r>
            <a:r>
              <a:rPr lang="ko-KR" altLang="en-US" sz="1400" dirty="0" err="1"/>
              <a:t>에스프레소</a:t>
            </a:r>
            <a:r>
              <a:rPr lang="en-US" altLang="ko-KR" sz="1400" dirty="0"/>
              <a:t>","</a:t>
            </a:r>
            <a:r>
              <a:rPr lang="ko-KR" altLang="en-US" sz="1400" dirty="0" err="1"/>
              <a:t>카페모카</a:t>
            </a:r>
            <a:r>
              <a:rPr lang="en-US" altLang="ko-KR" sz="1400" dirty="0"/>
              <a:t>","</a:t>
            </a:r>
            <a:r>
              <a:rPr lang="ko-KR" altLang="en-US" sz="1400" dirty="0" err="1"/>
              <a:t>카페라떼</a:t>
            </a:r>
            <a:r>
              <a:rPr lang="en-US" altLang="ko-KR" sz="1400" dirty="0"/>
              <a:t>");</a:t>
            </a:r>
          </a:p>
          <a:p>
            <a:r>
              <a:rPr lang="en-US" altLang="ko-KR" sz="1400" dirty="0"/>
              <a:t>echo "1</a:t>
            </a:r>
            <a:r>
              <a:rPr lang="ko-KR" altLang="en-US" sz="1400" dirty="0"/>
              <a:t>번째 메뉴 </a:t>
            </a:r>
            <a:r>
              <a:rPr lang="en-US" altLang="ko-KR" sz="1400" dirty="0"/>
              <a:t>$coffee[0]";</a:t>
            </a:r>
          </a:p>
          <a:p>
            <a:r>
              <a:rPr lang="en-US" altLang="ko-KR" sz="1400" dirty="0"/>
              <a:t>echo "2</a:t>
            </a:r>
            <a:r>
              <a:rPr lang="ko-KR" altLang="en-US" sz="1400" dirty="0"/>
              <a:t>번째 메뉴 </a:t>
            </a:r>
            <a:r>
              <a:rPr lang="en-US" altLang="ko-KR" sz="1400" dirty="0"/>
              <a:t>$coffee[1]";</a:t>
            </a:r>
          </a:p>
          <a:p>
            <a:r>
              <a:rPr lang="en-US" altLang="ko-KR" sz="1400" dirty="0"/>
              <a:t>echo "3</a:t>
            </a:r>
            <a:r>
              <a:rPr lang="ko-KR" altLang="en-US" sz="1400" dirty="0"/>
              <a:t>번째 메뉴 </a:t>
            </a:r>
            <a:r>
              <a:rPr lang="en-US" altLang="ko-KR" sz="1400" dirty="0"/>
              <a:t>$coffee[2]";</a:t>
            </a:r>
          </a:p>
          <a:p>
            <a:r>
              <a:rPr lang="en-US" altLang="ko-KR" sz="1400" dirty="0"/>
              <a:t>echo "4</a:t>
            </a:r>
            <a:r>
              <a:rPr lang="ko-KR" altLang="en-US" sz="1400" dirty="0"/>
              <a:t>번째 메뉴 </a:t>
            </a:r>
            <a:r>
              <a:rPr lang="en-US" altLang="ko-KR" sz="1400" dirty="0"/>
              <a:t>$coffee[3]";</a:t>
            </a:r>
          </a:p>
          <a:p>
            <a:r>
              <a:rPr lang="en-US" altLang="ko-KR" sz="1400" dirty="0"/>
              <a:t>?&gt;</a:t>
            </a: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060" y="4365104"/>
            <a:ext cx="7700324" cy="1952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3" name="잉크 12"/>
              <p14:cNvContentPartPr/>
              <p14:nvPr/>
            </p14:nvContentPartPr>
            <p14:xfrm>
              <a:off x="5772255" y="1882410"/>
              <a:ext cx="686160" cy="23040"/>
            </p14:xfrm>
          </p:contentPart>
        </mc:Choice>
        <mc:Fallback xmlns="">
          <p:pic>
            <p:nvPicPr>
              <p:cNvPr id="13" name="잉크 12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763975" y="1874130"/>
                <a:ext cx="702720" cy="3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4" name="잉크 13"/>
              <p14:cNvContentPartPr/>
              <p14:nvPr/>
            </p14:nvContentPartPr>
            <p14:xfrm>
              <a:off x="4379775" y="1955850"/>
              <a:ext cx="737280" cy="297000"/>
            </p14:xfrm>
          </p:contentPart>
        </mc:Choice>
        <mc:Fallback xmlns="">
          <p:pic>
            <p:nvPicPr>
              <p:cNvPr id="14" name="잉크 13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371495" y="1947570"/>
                <a:ext cx="753840" cy="31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6" name="잉크 15"/>
              <p14:cNvContentPartPr/>
              <p14:nvPr/>
            </p14:nvContentPartPr>
            <p14:xfrm>
              <a:off x="685815" y="2886090"/>
              <a:ext cx="667080" cy="57960"/>
            </p14:xfrm>
          </p:contentPart>
        </mc:Choice>
        <mc:Fallback xmlns="">
          <p:pic>
            <p:nvPicPr>
              <p:cNvPr id="16" name="잉크 15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77535" y="2877810"/>
                <a:ext cx="683640" cy="74520"/>
              </a:xfrm>
              <a:prstGeom prst="rect">
                <a:avLst/>
              </a:prstGeom>
            </p:spPr>
          </p:pic>
        </mc:Fallback>
      </mc:AlternateContent>
      <p:pic>
        <p:nvPicPr>
          <p:cNvPr id="17" name="그림 16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228184" y="2706271"/>
            <a:ext cx="2437214" cy="142399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5" name="TextBox 14"/>
          <p:cNvSpPr txBox="1"/>
          <p:nvPr/>
        </p:nvSpPr>
        <p:spPr>
          <a:xfrm>
            <a:off x="7450643" y="2706818"/>
            <a:ext cx="1214755" cy="246221"/>
          </a:xfrm>
          <a:prstGeom prst="rect">
            <a:avLst/>
          </a:prstGeom>
          <a:solidFill>
            <a:srgbClr val="99FFCC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b="1" dirty="0" smtClean="0"/>
              <a:t>10_array1.php</a:t>
            </a:r>
            <a:endParaRPr lang="ko-KR" altLang="en-US" sz="1000" dirty="0"/>
          </a:p>
        </p:txBody>
      </p:sp>
      <p:sp>
        <p:nvSpPr>
          <p:cNvPr id="19" name="Text Box 8"/>
          <p:cNvSpPr txBox="1">
            <a:spLocks noChangeArrowheads="1"/>
          </p:cNvSpPr>
          <p:nvPr/>
        </p:nvSpPr>
        <p:spPr bwMode="auto">
          <a:xfrm>
            <a:off x="7380312" y="482596"/>
            <a:ext cx="1737429" cy="288147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 lIns="36000" tIns="36000" rIns="36000" bIns="36000" anchor="ctr">
            <a:spAutoFit/>
          </a:bodyPr>
          <a:lstStyle/>
          <a:p>
            <a:pPr marL="292100" indent="-292100" algn="r" fontAlgn="ctr">
              <a:buClr>
                <a:srgbClr val="660066"/>
              </a:buClr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10. </a:t>
            </a:r>
            <a:r>
              <a:rPr lang="ko-KR" altLang="en-US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배열</a:t>
            </a:r>
            <a:r>
              <a:rPr lang="en-US" altLang="ko-KR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(array)</a:t>
            </a:r>
            <a:endParaRPr lang="ko-KR" altLang="en-US" sz="1400" dirty="0">
              <a:solidFill>
                <a:srgbClr val="0000CC"/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94902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5108"/>
    </mc:Choice>
    <mc:Fallback xmlns="">
      <p:transition spd="slow" advTm="195108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3333CC"/>
                </a:solidFill>
              </a:rPr>
              <a:t>Page </a:t>
            </a:r>
            <a:fld id="{B2E0AFF9-790E-4EDE-B53D-40F806A63927}" type="slidenum">
              <a:rPr lang="en-US" altLang="ko-KR" smtClean="0">
                <a:solidFill>
                  <a:srgbClr val="3333CC"/>
                </a:solidFill>
              </a:rPr>
              <a:pPr/>
              <a:t>40</a:t>
            </a:fld>
            <a:endParaRPr lang="en-US" altLang="ko-KR" dirty="0">
              <a:solidFill>
                <a:srgbClr val="3333CC"/>
              </a:solidFill>
            </a:endParaRPr>
          </a:p>
        </p:txBody>
      </p:sp>
      <p:sp>
        <p:nvSpPr>
          <p:cNvPr id="3" name="Rectangle 2051"/>
          <p:cNvSpPr txBox="1">
            <a:spLocks noChangeArrowheads="1"/>
          </p:cNvSpPr>
          <p:nvPr/>
        </p:nvSpPr>
        <p:spPr>
          <a:xfrm>
            <a:off x="523331" y="1412776"/>
            <a:ext cx="7154888" cy="1080120"/>
          </a:xfrm>
          <a:prstGeom prst="rect">
            <a:avLst/>
          </a:prstGeom>
        </p:spPr>
        <p:txBody>
          <a:bodyPr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7100" indent="0">
              <a:buClr>
                <a:srgbClr val="000000"/>
              </a:buClr>
              <a:buSzPct val="60000"/>
              <a:buNone/>
              <a:defRPr/>
            </a:pP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차원 배열 원소와 배열 삭제 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unset()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함수 사용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배열 원소와 배열 삭제</a:t>
            </a:r>
          </a:p>
          <a:p>
            <a:pPr marL="108000" indent="0">
              <a:buNone/>
            </a:pP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배열 원소 삭제 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삭제하려는 </a:t>
            </a:r>
            <a:r>
              <a:rPr lang="ko-KR" altLang="en-US" sz="1400" b="1" kern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배열원소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행과 열 인덱스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키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지정</a:t>
            </a: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08000" indent="0">
              <a:buNone/>
            </a:pP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배열 행 삭제 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삭제하려는 배열 행 인덱스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키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지정</a:t>
            </a: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08000" indent="0">
              <a:buNone/>
            </a:pP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배열 전체 삭제 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삭제하려는 </a:t>
            </a:r>
            <a:r>
              <a:rPr lang="ko-KR" altLang="en-US" sz="1400" b="1" kern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배열이름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지정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공백 배열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(empty array))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527920" y="933633"/>
            <a:ext cx="6124549" cy="374586"/>
            <a:chOff x="393848" y="1050245"/>
            <a:chExt cx="6124549" cy="374586"/>
          </a:xfrm>
        </p:grpSpPr>
        <p:grpSp>
          <p:nvGrpSpPr>
            <p:cNvPr id="5" name="Group 13"/>
            <p:cNvGrpSpPr>
              <a:grpSpLocks/>
            </p:cNvGrpSpPr>
            <p:nvPr/>
          </p:nvGrpSpPr>
          <p:grpSpPr bwMode="auto">
            <a:xfrm>
              <a:off x="395536" y="1054740"/>
              <a:ext cx="6097223" cy="370091"/>
              <a:chOff x="129" y="640"/>
              <a:chExt cx="8638" cy="295"/>
            </a:xfrm>
          </p:grpSpPr>
          <p:sp>
            <p:nvSpPr>
              <p:cNvPr id="7" name="Rectangle 14"/>
              <p:cNvSpPr>
                <a:spLocks noChangeArrowheads="1"/>
              </p:cNvSpPr>
              <p:nvPr/>
            </p:nvSpPr>
            <p:spPr bwMode="auto">
              <a:xfrm>
                <a:off x="129" y="652"/>
                <a:ext cx="8638" cy="274"/>
              </a:xfrm>
              <a:prstGeom prst="rect">
                <a:avLst/>
              </a:prstGeom>
              <a:gradFill rotWithShape="1">
                <a:gsLst>
                  <a:gs pos="0">
                    <a:srgbClr val="0070C0"/>
                  </a:gs>
                  <a:gs pos="40000">
                    <a:srgbClr val="CCFFFF"/>
                  </a:gs>
                  <a:gs pos="97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>
                  <a:solidFill>
                    <a:schemeClr val="bg1"/>
                  </a:solidFill>
                  <a:latin typeface="굴림" pitchFamily="50" charset="-127"/>
                  <a:ea typeface="굴림" pitchFamily="50" charset="-127"/>
                </a:endParaRPr>
              </a:p>
            </p:txBody>
          </p:sp>
          <p:sp>
            <p:nvSpPr>
              <p:cNvPr id="8" name="Rectangle 15"/>
              <p:cNvSpPr>
                <a:spLocks noChangeArrowheads="1"/>
              </p:cNvSpPr>
              <p:nvPr/>
            </p:nvSpPr>
            <p:spPr bwMode="auto">
              <a:xfrm>
                <a:off x="129" y="640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9" name="Rectangle 16"/>
              <p:cNvSpPr>
                <a:spLocks noChangeArrowheads="1"/>
              </p:cNvSpPr>
              <p:nvPr/>
            </p:nvSpPr>
            <p:spPr bwMode="auto">
              <a:xfrm>
                <a:off x="129" y="924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6" name="Text Box 19"/>
            <p:cNvSpPr txBox="1">
              <a:spLocks noChangeArrowheads="1"/>
            </p:cNvSpPr>
            <p:nvPr/>
          </p:nvSpPr>
          <p:spPr bwMode="auto">
            <a:xfrm>
              <a:off x="393848" y="1050245"/>
              <a:ext cx="612454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000066"/>
              </a:outerShdw>
            </a:effectLst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pc="100" dirty="0" smtClean="0">
                  <a:solidFill>
                    <a:schemeClr val="bg1"/>
                  </a:solidFill>
                  <a:latin typeface="HY헤드라인M" pitchFamily="18" charset="-127"/>
                  <a:ea typeface="HY헤드라인M" pitchFamily="18" charset="-127"/>
                </a:rPr>
                <a:t>2.  2</a:t>
              </a:r>
              <a:r>
                <a:rPr lang="ko-KR" altLang="en-US" spc="100" dirty="0" smtClean="0">
                  <a:solidFill>
                    <a:schemeClr val="bg1"/>
                  </a:solidFill>
                  <a:latin typeface="HY헤드라인M" pitchFamily="18" charset="-127"/>
                  <a:ea typeface="HY헤드라인M" pitchFamily="18" charset="-127"/>
                </a:rPr>
                <a:t>차원 배열</a:t>
              </a:r>
              <a:r>
                <a:rPr lang="en-US" altLang="ko-KR" spc="100" dirty="0" smtClean="0">
                  <a:solidFill>
                    <a:srgbClr val="0000CC"/>
                  </a:solidFill>
                  <a:latin typeface="HY헤드라인M" pitchFamily="18" charset="-127"/>
                  <a:ea typeface="HY헤드라인M" pitchFamily="18" charset="-127"/>
                </a:rPr>
                <a:t>(</a:t>
              </a:r>
              <a:r>
                <a:rPr lang="ko-KR" altLang="en-US" spc="100" dirty="0" smtClean="0">
                  <a:solidFill>
                    <a:srgbClr val="0000CC"/>
                  </a:solidFill>
                  <a:latin typeface="HY헤드라인M" pitchFamily="18" charset="-127"/>
                  <a:ea typeface="HY헤드라인M" pitchFamily="18" charset="-127"/>
                </a:rPr>
                <a:t>원소 삭제</a:t>
              </a:r>
              <a:r>
                <a:rPr lang="en-US" altLang="ko-KR" spc="100" dirty="0" smtClean="0">
                  <a:solidFill>
                    <a:srgbClr val="0000CC"/>
                  </a:solidFill>
                  <a:latin typeface="HY헤드라인M" pitchFamily="18" charset="-127"/>
                  <a:ea typeface="HY헤드라인M" pitchFamily="18" charset="-127"/>
                </a:rPr>
                <a:t>)</a:t>
              </a:r>
              <a:endParaRPr lang="en-US" altLang="ko-KR" spc="100" dirty="0">
                <a:solidFill>
                  <a:srgbClr val="0000CC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2129897"/>
              </p:ext>
            </p:extLst>
          </p:nvPr>
        </p:nvGraphicFramePr>
        <p:xfrm>
          <a:off x="871019" y="2841900"/>
          <a:ext cx="3168352" cy="3641598"/>
        </p:xfrm>
        <a:graphic>
          <a:graphicData uri="http://schemas.openxmlformats.org/drawingml/2006/table">
            <a:tbl>
              <a:tblPr/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90562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</a:t>
                      </a: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</a:t>
                      </a: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</a:t>
                      </a: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</a:t>
                      </a: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26</a:t>
                      </a: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27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29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&lt;?PHP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// array2_delete_idx.php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// 2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차원 인덱스배열의 원소와 배열 </a:t>
                      </a:r>
                      <a:r>
                        <a:rPr lang="ko-KR" altLang="en-US" sz="8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삭제</a:t>
                      </a:r>
                      <a:endParaRPr lang="en-US" altLang="ko-KR" sz="800" kern="0" spc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// 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인덱스배열 정의</a:t>
                      </a: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$</a:t>
                      </a:r>
                      <a:r>
                        <a:rPr lang="en-US" sz="8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jumsu</a:t>
                      </a: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= array(array(100, 91, 90),</a:t>
                      </a: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      array(99</a:t>
                      </a: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89, 81), </a:t>
                      </a: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      array(80</a:t>
                      </a: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79, 70),</a:t>
                      </a: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      array(91</a:t>
                      </a: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71, 69</a:t>
                      </a:r>
                      <a:r>
                        <a:rPr lang="en-US" sz="8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));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print_r</a:t>
                      </a: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($</a:t>
                      </a:r>
                      <a:r>
                        <a:rPr lang="en-US" sz="8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jumsu</a:t>
                      </a: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);</a:t>
                      </a: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// 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인덱스배열 원소 삭제</a:t>
                      </a: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C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unset($</a:t>
                      </a:r>
                      <a:r>
                        <a:rPr lang="en-US" sz="1000" b="1" kern="0" spc="0" dirty="0" err="1">
                          <a:solidFill>
                            <a:srgbClr val="0000C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jumsu</a:t>
                      </a:r>
                      <a:r>
                        <a:rPr lang="en-US" sz="1000" b="1" kern="0" spc="0" dirty="0">
                          <a:solidFill>
                            <a:srgbClr val="0000C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[3][1</a:t>
                      </a:r>
                      <a:r>
                        <a:rPr lang="en-US" sz="1000" b="1" kern="0" spc="0" dirty="0" smtClean="0">
                          <a:solidFill>
                            <a:srgbClr val="0000C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]);</a:t>
                      </a:r>
                      <a:endParaRPr lang="en-US" sz="1000" b="1" kern="0" spc="0" dirty="0">
                        <a:solidFill>
                          <a:srgbClr val="0000CC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print_r</a:t>
                      </a: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($</a:t>
                      </a:r>
                      <a:r>
                        <a:rPr lang="en-US" sz="8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jumsu</a:t>
                      </a: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);</a:t>
                      </a: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// 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인덱스배열 행 삭제</a:t>
                      </a: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C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unset($</a:t>
                      </a:r>
                      <a:r>
                        <a:rPr lang="en-US" sz="1000" b="1" kern="0" spc="0" dirty="0" err="1">
                          <a:solidFill>
                            <a:srgbClr val="0000C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jumsu</a:t>
                      </a:r>
                      <a:r>
                        <a:rPr lang="en-US" sz="1000" b="1" kern="0" spc="0" dirty="0">
                          <a:solidFill>
                            <a:srgbClr val="0000C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[3</a:t>
                      </a:r>
                      <a:r>
                        <a:rPr lang="en-US" sz="1000" b="1" kern="0" spc="0" dirty="0" smtClean="0">
                          <a:solidFill>
                            <a:srgbClr val="0000C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]);</a:t>
                      </a:r>
                      <a:endParaRPr lang="en-US" sz="1000" b="1" kern="0" spc="0" dirty="0">
                        <a:solidFill>
                          <a:srgbClr val="0000CC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print_r</a:t>
                      </a: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($</a:t>
                      </a:r>
                      <a:r>
                        <a:rPr lang="en-US" sz="8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jumsu</a:t>
                      </a: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);</a:t>
                      </a: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// 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인덱스배열 삭제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empty array)</a:t>
                      </a: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C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unset($</a:t>
                      </a:r>
                      <a:r>
                        <a:rPr lang="en-US" sz="1000" b="1" kern="0" spc="0" dirty="0" err="1">
                          <a:solidFill>
                            <a:srgbClr val="0000C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jumsu</a:t>
                      </a:r>
                      <a:r>
                        <a:rPr lang="en-US" sz="1000" b="1" kern="0" spc="0" dirty="0" smtClean="0">
                          <a:solidFill>
                            <a:srgbClr val="0000C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);</a:t>
                      </a:r>
                      <a:endParaRPr lang="en-US" sz="1000" b="1" kern="0" spc="0" dirty="0">
                        <a:solidFill>
                          <a:srgbClr val="0000CC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print_r</a:t>
                      </a: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($</a:t>
                      </a:r>
                      <a:r>
                        <a:rPr lang="en-US" sz="8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jumsu</a:t>
                      </a: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);</a:t>
                      </a: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?&gt;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2" name="그룹 11"/>
          <p:cNvGrpSpPr/>
          <p:nvPr/>
        </p:nvGrpSpPr>
        <p:grpSpPr>
          <a:xfrm>
            <a:off x="4932040" y="2674492"/>
            <a:ext cx="3013272" cy="3728862"/>
            <a:chOff x="5269855" y="2450072"/>
            <a:chExt cx="3673475" cy="4553220"/>
          </a:xfrm>
        </p:grpSpPr>
        <p:pic>
          <p:nvPicPr>
            <p:cNvPr id="13" name="_x169550064" descr="EMB00000dd807c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08755" y="5014605"/>
              <a:ext cx="3029998" cy="19886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4" name="그룹 13"/>
            <p:cNvGrpSpPr/>
            <p:nvPr/>
          </p:nvGrpSpPr>
          <p:grpSpPr>
            <a:xfrm>
              <a:off x="5269855" y="2450072"/>
              <a:ext cx="3673475" cy="2376264"/>
              <a:chOff x="899592" y="3573016"/>
              <a:chExt cx="3673475" cy="2376264"/>
            </a:xfrm>
          </p:grpSpPr>
          <p:pic>
            <p:nvPicPr>
              <p:cNvPr id="15" name="_x76494416" descr="EMB000011a81e4e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899592" y="3573016"/>
                <a:ext cx="3673475" cy="1223963"/>
              </a:xfrm>
              <a:prstGeom prst="rect">
                <a:avLst/>
              </a:prstGeom>
              <a:noFill/>
            </p:spPr>
          </p:pic>
          <p:pic>
            <p:nvPicPr>
              <p:cNvPr id="16" name="_x75752456" descr="EMB000011a81e1c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899592" y="4970085"/>
                <a:ext cx="3673475" cy="979195"/>
              </a:xfrm>
              <a:prstGeom prst="rect">
                <a:avLst/>
              </a:prstGeom>
              <a:noFill/>
            </p:spPr>
          </p:pic>
        </p:grpSp>
      </p:grpSp>
      <p:sp>
        <p:nvSpPr>
          <p:cNvPr id="17" name="TextBox 16"/>
          <p:cNvSpPr txBox="1"/>
          <p:nvPr/>
        </p:nvSpPr>
        <p:spPr>
          <a:xfrm>
            <a:off x="859387" y="2492896"/>
            <a:ext cx="3179984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인덱스 배열 삭제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Rectangle 6"/>
          <p:cNvSpPr>
            <a:spLocks noChangeArrowheads="1"/>
          </p:cNvSpPr>
          <p:nvPr/>
        </p:nvSpPr>
        <p:spPr bwMode="auto">
          <a:xfrm>
            <a:off x="815975" y="163513"/>
            <a:ext cx="4548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ko-KR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7. 2</a:t>
            </a:r>
            <a:r>
              <a:rPr lang="ko-KR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차원 배열</a:t>
            </a:r>
            <a:endParaRPr lang="ko-KR" alt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Text Box 8"/>
          <p:cNvSpPr txBox="1">
            <a:spLocks noChangeArrowheads="1"/>
          </p:cNvSpPr>
          <p:nvPr/>
        </p:nvSpPr>
        <p:spPr bwMode="auto">
          <a:xfrm>
            <a:off x="7380312" y="485586"/>
            <a:ext cx="1736984" cy="288147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 lIns="36000" tIns="36000" rIns="36000" bIns="36000" anchor="ctr">
            <a:spAutoFit/>
          </a:bodyPr>
          <a:lstStyle/>
          <a:p>
            <a:pPr marL="292100" indent="-292100" algn="r" fontAlgn="ctr">
              <a:buClr>
                <a:srgbClr val="660066"/>
              </a:buClr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00. </a:t>
            </a:r>
            <a:r>
              <a:rPr lang="ko-KR" altLang="en-US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배열의 개념정리</a:t>
            </a:r>
            <a:endParaRPr lang="ko-KR" altLang="en-US" sz="1400" dirty="0">
              <a:solidFill>
                <a:srgbClr val="0000CC"/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83268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5662"/>
    </mc:Choice>
    <mc:Fallback xmlns="">
      <p:transition spd="slow" advTm="105662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3333CC"/>
                </a:solidFill>
              </a:rPr>
              <a:t>Page </a:t>
            </a:r>
            <a:fld id="{B2E0AFF9-790E-4EDE-B53D-40F806A63927}" type="slidenum">
              <a:rPr lang="en-US" altLang="ko-KR" smtClean="0">
                <a:solidFill>
                  <a:srgbClr val="3333CC"/>
                </a:solidFill>
              </a:rPr>
              <a:pPr/>
              <a:t>41</a:t>
            </a:fld>
            <a:endParaRPr lang="en-US" altLang="ko-KR" dirty="0">
              <a:solidFill>
                <a:srgbClr val="3333CC"/>
              </a:solidFill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9825285"/>
              </p:ext>
            </p:extLst>
          </p:nvPr>
        </p:nvGraphicFramePr>
        <p:xfrm>
          <a:off x="466258" y="2060848"/>
          <a:ext cx="3900064" cy="4051988"/>
        </p:xfrm>
        <a:graphic>
          <a:graphicData uri="http://schemas.openxmlformats.org/drawingml/2006/table">
            <a:tbl>
              <a:tblPr/>
              <a:tblGrid>
                <a:gridCol w="267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329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07576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</a:p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</a:p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</a:p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</a:p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</a:p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</a:t>
                      </a:r>
                    </a:p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</a:t>
                      </a:r>
                    </a:p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</a:p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</a:t>
                      </a:r>
                    </a:p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</a:t>
                      </a: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</a:t>
                      </a: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28</a:t>
                      </a: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29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34</a:t>
                      </a: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35</a:t>
                      </a: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36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37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4" marR="60044" marT="16600" marB="166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&lt;?PHP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// array2_delete_ass.php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// 2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차원 연관 배열의 원소와 배열 </a:t>
                      </a:r>
                      <a:r>
                        <a:rPr lang="ko-KR" altLang="en-US" sz="8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삭제</a:t>
                      </a:r>
                      <a:endParaRPr lang="en-US" altLang="ko-KR" sz="800" kern="0" spc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800" kern="0" spc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// </a:t>
                      </a:r>
                      <a:r>
                        <a:rPr lang="ko-KR" altLang="en-US" sz="8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연관배열 정의</a:t>
                      </a:r>
                      <a:endParaRPr lang="en-US" altLang="ko-KR" sz="800" kern="0" spc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$</a:t>
                      </a:r>
                      <a:r>
                        <a:rPr lang="en-US" sz="8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jumsu</a:t>
                      </a:r>
                      <a:r>
                        <a:rPr lang="en-US" sz="8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= array("student1" =&gt; array("</a:t>
                      </a:r>
                      <a:r>
                        <a:rPr lang="en-US" sz="8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kor</a:t>
                      </a: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 =&gt; 100,</a:t>
                      </a: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                                    "</a:t>
                      </a:r>
                      <a:r>
                        <a:rPr lang="en-US" sz="8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eng</a:t>
                      </a: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 =&gt; 91,</a:t>
                      </a: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                                    "</a:t>
                      </a: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mat" =&gt; 90),</a:t>
                      </a: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       "</a:t>
                      </a: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student2" =&gt; array("</a:t>
                      </a:r>
                      <a:r>
                        <a:rPr lang="en-US" sz="8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kor</a:t>
                      </a: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 =&gt; 99,</a:t>
                      </a: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                                    "</a:t>
                      </a:r>
                      <a:r>
                        <a:rPr lang="en-US" sz="8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eng</a:t>
                      </a: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 =&gt; 89,</a:t>
                      </a: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                                    "</a:t>
                      </a: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mat" =&gt; 81),</a:t>
                      </a: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       "</a:t>
                      </a: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student3" =&gt; array("</a:t>
                      </a:r>
                      <a:r>
                        <a:rPr lang="en-US" sz="8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kor</a:t>
                      </a: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 =&gt; 80,</a:t>
                      </a: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                                    "</a:t>
                      </a:r>
                      <a:r>
                        <a:rPr lang="en-US" sz="8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eng</a:t>
                      </a: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 =&gt; 79,</a:t>
                      </a: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                                    "</a:t>
                      </a: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mat" =&gt; 70),</a:t>
                      </a: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       "</a:t>
                      </a: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student4" =&gt; array("</a:t>
                      </a:r>
                      <a:r>
                        <a:rPr lang="en-US" sz="8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kor</a:t>
                      </a: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 =&gt; 91,</a:t>
                      </a: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                                    "</a:t>
                      </a:r>
                      <a:r>
                        <a:rPr lang="en-US" sz="8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eng</a:t>
                      </a: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 =&gt; 71,</a:t>
                      </a: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                                    "</a:t>
                      </a: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mat" =&gt; 69</a:t>
                      </a:r>
                      <a:r>
                        <a:rPr lang="en-US" sz="8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));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// 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연관배열 원소 삭제</a:t>
                      </a: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C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unset($</a:t>
                      </a:r>
                      <a:r>
                        <a:rPr lang="en-US" sz="1100" b="1" kern="0" spc="0" dirty="0" err="1">
                          <a:solidFill>
                            <a:srgbClr val="0000C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jumsu</a:t>
                      </a:r>
                      <a:r>
                        <a:rPr lang="en-US" sz="1100" b="1" kern="0" spc="0" dirty="0">
                          <a:solidFill>
                            <a:srgbClr val="0000C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["student4"]["</a:t>
                      </a:r>
                      <a:r>
                        <a:rPr lang="en-US" sz="1100" b="1" kern="0" spc="0" dirty="0" err="1">
                          <a:solidFill>
                            <a:srgbClr val="0000C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eng</a:t>
                      </a:r>
                      <a:r>
                        <a:rPr lang="en-US" sz="1100" b="1" kern="0" spc="0" dirty="0" smtClean="0">
                          <a:solidFill>
                            <a:srgbClr val="0000C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"]);</a:t>
                      </a:r>
                      <a:endParaRPr lang="en-US" sz="1100" kern="0" spc="0" dirty="0">
                        <a:solidFill>
                          <a:srgbClr val="0000CC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// 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연관배열 행 삭제</a:t>
                      </a: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C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unset($</a:t>
                      </a:r>
                      <a:r>
                        <a:rPr lang="en-US" sz="1100" b="1" kern="0" spc="0" dirty="0" err="1">
                          <a:solidFill>
                            <a:srgbClr val="0000C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jumsu</a:t>
                      </a:r>
                      <a:r>
                        <a:rPr lang="en-US" sz="1100" b="1" kern="0" spc="0" dirty="0">
                          <a:solidFill>
                            <a:srgbClr val="0000C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["student4</a:t>
                      </a:r>
                      <a:r>
                        <a:rPr lang="en-US" sz="1100" b="1" kern="0" spc="0" dirty="0" smtClean="0">
                          <a:solidFill>
                            <a:srgbClr val="0000C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"]);</a:t>
                      </a:r>
                      <a:endParaRPr lang="en-US" sz="1100" kern="0" spc="0" dirty="0">
                        <a:solidFill>
                          <a:srgbClr val="0000CC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// 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연관배열 삭제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empty array)</a:t>
                      </a: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C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unset($</a:t>
                      </a:r>
                      <a:r>
                        <a:rPr lang="en-US" sz="1100" b="1" kern="0" spc="0" dirty="0" err="1">
                          <a:solidFill>
                            <a:srgbClr val="0000C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jumsu</a:t>
                      </a:r>
                      <a:r>
                        <a:rPr lang="en-US" sz="1100" b="1" kern="0" spc="0" dirty="0" smtClean="0">
                          <a:solidFill>
                            <a:srgbClr val="0000C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);</a:t>
                      </a:r>
                      <a:endParaRPr lang="en-US" sz="1100" kern="0" spc="0" dirty="0">
                        <a:solidFill>
                          <a:srgbClr val="0000CC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print_r</a:t>
                      </a: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($</a:t>
                      </a:r>
                      <a:r>
                        <a:rPr lang="en-US" sz="8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jumsu</a:t>
                      </a:r>
                      <a:r>
                        <a:rPr lang="en-US" sz="8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);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4" marR="60044" marT="16600" marB="166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5" name="그룹 4"/>
          <p:cNvGrpSpPr/>
          <p:nvPr/>
        </p:nvGrpSpPr>
        <p:grpSpPr>
          <a:xfrm>
            <a:off x="4804584" y="1765352"/>
            <a:ext cx="3651250" cy="4516097"/>
            <a:chOff x="5284345" y="1992752"/>
            <a:chExt cx="3651250" cy="4516097"/>
          </a:xfrm>
        </p:grpSpPr>
        <p:pic>
          <p:nvPicPr>
            <p:cNvPr id="6" name="_x190820536" descr="EMB00000dd807c8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89430" y="4558774"/>
              <a:ext cx="2947714" cy="19500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7" name="그룹 6"/>
            <p:cNvGrpSpPr/>
            <p:nvPr/>
          </p:nvGrpSpPr>
          <p:grpSpPr>
            <a:xfrm>
              <a:off x="5284345" y="1992752"/>
              <a:ext cx="3651250" cy="2338835"/>
              <a:chOff x="981874" y="3719686"/>
              <a:chExt cx="3651250" cy="2338835"/>
            </a:xfrm>
          </p:grpSpPr>
          <p:pic>
            <p:nvPicPr>
              <p:cNvPr id="8" name="_x75718432" descr="EMB000011a81e1d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981874" y="5125071"/>
                <a:ext cx="3651250" cy="933450"/>
              </a:xfrm>
              <a:prstGeom prst="rect">
                <a:avLst/>
              </a:prstGeom>
              <a:noFill/>
            </p:spPr>
          </p:pic>
          <p:pic>
            <p:nvPicPr>
              <p:cNvPr id="9" name="_x76009216" descr="EMB000011a81e4d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981874" y="3719686"/>
                <a:ext cx="3651250" cy="1203325"/>
              </a:xfrm>
              <a:prstGeom prst="rect">
                <a:avLst/>
              </a:prstGeom>
              <a:noFill/>
            </p:spPr>
          </p:pic>
        </p:grpSp>
      </p:grpSp>
      <p:grpSp>
        <p:nvGrpSpPr>
          <p:cNvPr id="11" name="그룹 10"/>
          <p:cNvGrpSpPr/>
          <p:nvPr/>
        </p:nvGrpSpPr>
        <p:grpSpPr>
          <a:xfrm>
            <a:off x="527920" y="933633"/>
            <a:ext cx="6124549" cy="374586"/>
            <a:chOff x="393848" y="1050245"/>
            <a:chExt cx="6124549" cy="374586"/>
          </a:xfrm>
        </p:grpSpPr>
        <p:grpSp>
          <p:nvGrpSpPr>
            <p:cNvPr id="12" name="Group 13"/>
            <p:cNvGrpSpPr>
              <a:grpSpLocks/>
            </p:cNvGrpSpPr>
            <p:nvPr/>
          </p:nvGrpSpPr>
          <p:grpSpPr bwMode="auto">
            <a:xfrm>
              <a:off x="395536" y="1054740"/>
              <a:ext cx="6097223" cy="370091"/>
              <a:chOff x="129" y="640"/>
              <a:chExt cx="8638" cy="295"/>
            </a:xfrm>
          </p:grpSpPr>
          <p:sp>
            <p:nvSpPr>
              <p:cNvPr id="14" name="Rectangle 14"/>
              <p:cNvSpPr>
                <a:spLocks noChangeArrowheads="1"/>
              </p:cNvSpPr>
              <p:nvPr/>
            </p:nvSpPr>
            <p:spPr bwMode="auto">
              <a:xfrm>
                <a:off x="129" y="652"/>
                <a:ext cx="8638" cy="274"/>
              </a:xfrm>
              <a:prstGeom prst="rect">
                <a:avLst/>
              </a:prstGeom>
              <a:gradFill rotWithShape="1">
                <a:gsLst>
                  <a:gs pos="0">
                    <a:srgbClr val="0070C0"/>
                  </a:gs>
                  <a:gs pos="40000">
                    <a:srgbClr val="CCFFFF"/>
                  </a:gs>
                  <a:gs pos="97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>
                  <a:solidFill>
                    <a:schemeClr val="bg1"/>
                  </a:solidFill>
                  <a:latin typeface="굴림" pitchFamily="50" charset="-127"/>
                  <a:ea typeface="굴림" pitchFamily="50" charset="-127"/>
                </a:endParaRPr>
              </a:p>
            </p:txBody>
          </p:sp>
          <p:sp>
            <p:nvSpPr>
              <p:cNvPr id="15" name="Rectangle 15"/>
              <p:cNvSpPr>
                <a:spLocks noChangeArrowheads="1"/>
              </p:cNvSpPr>
              <p:nvPr/>
            </p:nvSpPr>
            <p:spPr bwMode="auto">
              <a:xfrm>
                <a:off x="129" y="640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6" name="Rectangle 16"/>
              <p:cNvSpPr>
                <a:spLocks noChangeArrowheads="1"/>
              </p:cNvSpPr>
              <p:nvPr/>
            </p:nvSpPr>
            <p:spPr bwMode="auto">
              <a:xfrm>
                <a:off x="129" y="924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3" name="Text Box 19"/>
            <p:cNvSpPr txBox="1">
              <a:spLocks noChangeArrowheads="1"/>
            </p:cNvSpPr>
            <p:nvPr/>
          </p:nvSpPr>
          <p:spPr bwMode="auto">
            <a:xfrm>
              <a:off x="393848" y="1050245"/>
              <a:ext cx="612454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000066"/>
              </a:outerShdw>
            </a:effectLst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pc="100" dirty="0" smtClean="0">
                  <a:solidFill>
                    <a:schemeClr val="bg1"/>
                  </a:solidFill>
                  <a:latin typeface="HY헤드라인M" pitchFamily="18" charset="-127"/>
                  <a:ea typeface="HY헤드라인M" pitchFamily="18" charset="-127"/>
                </a:rPr>
                <a:t>2.  2</a:t>
              </a:r>
              <a:r>
                <a:rPr lang="ko-KR" altLang="en-US" spc="100" dirty="0" smtClean="0">
                  <a:solidFill>
                    <a:schemeClr val="bg1"/>
                  </a:solidFill>
                  <a:latin typeface="HY헤드라인M" pitchFamily="18" charset="-127"/>
                  <a:ea typeface="HY헤드라인M" pitchFamily="18" charset="-127"/>
                </a:rPr>
                <a:t>차원 배열</a:t>
              </a:r>
              <a:r>
                <a:rPr lang="en-US" altLang="ko-KR" spc="100" dirty="0" smtClean="0">
                  <a:solidFill>
                    <a:srgbClr val="0000C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pc="100" dirty="0" smtClean="0">
                  <a:solidFill>
                    <a:srgbClr val="0000C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원소 삭제</a:t>
              </a:r>
              <a:r>
                <a:rPr lang="en-US" altLang="ko-KR" spc="100" dirty="0" smtClean="0">
                  <a:solidFill>
                    <a:srgbClr val="0000C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lang="en-US" altLang="ko-KR" spc="1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469333" y="1734098"/>
            <a:ext cx="3911449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연관 배열 삭제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Rectangle 6"/>
          <p:cNvSpPr>
            <a:spLocks noChangeArrowheads="1"/>
          </p:cNvSpPr>
          <p:nvPr/>
        </p:nvSpPr>
        <p:spPr bwMode="auto">
          <a:xfrm>
            <a:off x="815975" y="163513"/>
            <a:ext cx="4548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ko-KR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7. 2</a:t>
            </a:r>
            <a:r>
              <a:rPr lang="ko-KR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차원 배열</a:t>
            </a:r>
            <a:endParaRPr lang="ko-KR" alt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Text Box 8"/>
          <p:cNvSpPr txBox="1">
            <a:spLocks noChangeArrowheads="1"/>
          </p:cNvSpPr>
          <p:nvPr/>
        </p:nvSpPr>
        <p:spPr bwMode="auto">
          <a:xfrm>
            <a:off x="7380312" y="485586"/>
            <a:ext cx="1736984" cy="288147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 lIns="36000" tIns="36000" rIns="36000" bIns="36000" anchor="ctr">
            <a:spAutoFit/>
          </a:bodyPr>
          <a:lstStyle/>
          <a:p>
            <a:pPr marL="292100" indent="-292100" algn="r" fontAlgn="ctr">
              <a:buClr>
                <a:srgbClr val="660066"/>
              </a:buClr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00. </a:t>
            </a:r>
            <a:r>
              <a:rPr lang="ko-KR" altLang="en-US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배열의 개념정리</a:t>
            </a:r>
            <a:endParaRPr lang="ko-KR" altLang="en-US" sz="1400" dirty="0">
              <a:solidFill>
                <a:srgbClr val="0000CC"/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45490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5165"/>
    </mc:Choice>
    <mc:Fallback xmlns="">
      <p:transition spd="slow" advTm="95165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3333CC"/>
                </a:solidFill>
              </a:rPr>
              <a:t>Page </a:t>
            </a:r>
            <a:fld id="{B2E0AFF9-790E-4EDE-B53D-40F806A63927}" type="slidenum">
              <a:rPr lang="en-US" altLang="ko-KR" smtClean="0">
                <a:solidFill>
                  <a:srgbClr val="3333CC"/>
                </a:solidFill>
              </a:rPr>
              <a:pPr/>
              <a:t>42</a:t>
            </a:fld>
            <a:endParaRPr lang="en-US" altLang="ko-KR" dirty="0">
              <a:solidFill>
                <a:srgbClr val="3333CC"/>
              </a:solidFill>
            </a:endParaRPr>
          </a:p>
        </p:txBody>
      </p:sp>
      <p:sp>
        <p:nvSpPr>
          <p:cNvPr id="3" name="Rectangle 2051"/>
          <p:cNvSpPr txBox="1">
            <a:spLocks noChangeArrowheads="1"/>
          </p:cNvSpPr>
          <p:nvPr/>
        </p:nvSpPr>
        <p:spPr>
          <a:xfrm>
            <a:off x="477701" y="1412776"/>
            <a:ext cx="7550683" cy="1152128"/>
          </a:xfrm>
          <a:prstGeom prst="rect">
            <a:avLst/>
          </a:prstGeom>
        </p:spPr>
        <p:txBody>
          <a:bodyPr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60000">
              <a:buClr>
                <a:srgbClr val="000000"/>
              </a:buClr>
              <a:buSzPct val="60000"/>
              <a:buFont typeface="Wingdings" pitchFamily="2" charset="2"/>
              <a:buChar char="l"/>
              <a:defRPr/>
            </a:pP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차원 배열 출력</a:t>
            </a:r>
            <a:endParaRPr lang="en-US" altLang="ko-KR" sz="1400" b="1" kern="0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buFont typeface="Arial" pitchFamily="34" charset="0"/>
              <a:buChar char="•"/>
            </a:pP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배열 행에 대한 열 원소 출력 작업 반복</a:t>
            </a:r>
          </a:p>
          <a:p>
            <a:pPr marL="720000">
              <a:buFont typeface="Arial" pitchFamily="34" charset="0"/>
              <a:buChar char="•"/>
            </a:pP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인덱스 배열 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for </a:t>
            </a:r>
            <a:r>
              <a:rPr lang="ko-KR" altLang="en-US" sz="1400" b="1" kern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반복문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연관 배열 </a:t>
            </a:r>
            <a:r>
              <a:rPr lang="en-US" altLang="ko-KR" sz="1400" b="1" kern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foreach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b="1" kern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반복문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중첩 사용</a:t>
            </a: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buFont typeface="Arial" pitchFamily="34" charset="0"/>
              <a:buChar char="•"/>
            </a:pPr>
            <a:r>
              <a:rPr lang="ko-KR" altLang="en-US" sz="1400" b="1" kern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반복문과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b="1" kern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배열관련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b="1" kern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내장함수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사용</a:t>
            </a: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buFont typeface="Arial" pitchFamily="34" charset="0"/>
              <a:buChar char="•"/>
            </a:pPr>
            <a:endParaRPr lang="ko-KR" altLang="en-US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527920" y="933633"/>
            <a:ext cx="6124549" cy="374586"/>
            <a:chOff x="393848" y="1050245"/>
            <a:chExt cx="6124549" cy="374586"/>
          </a:xfrm>
        </p:grpSpPr>
        <p:grpSp>
          <p:nvGrpSpPr>
            <p:cNvPr id="6" name="Group 13"/>
            <p:cNvGrpSpPr>
              <a:grpSpLocks/>
            </p:cNvGrpSpPr>
            <p:nvPr/>
          </p:nvGrpSpPr>
          <p:grpSpPr bwMode="auto">
            <a:xfrm>
              <a:off x="395536" y="1054740"/>
              <a:ext cx="6097223" cy="370091"/>
              <a:chOff x="129" y="640"/>
              <a:chExt cx="8638" cy="295"/>
            </a:xfrm>
          </p:grpSpPr>
          <p:sp>
            <p:nvSpPr>
              <p:cNvPr id="8" name="Rectangle 14"/>
              <p:cNvSpPr>
                <a:spLocks noChangeArrowheads="1"/>
              </p:cNvSpPr>
              <p:nvPr/>
            </p:nvSpPr>
            <p:spPr bwMode="auto">
              <a:xfrm>
                <a:off x="129" y="652"/>
                <a:ext cx="8638" cy="274"/>
              </a:xfrm>
              <a:prstGeom prst="rect">
                <a:avLst/>
              </a:prstGeom>
              <a:gradFill rotWithShape="1">
                <a:gsLst>
                  <a:gs pos="0">
                    <a:srgbClr val="0070C0"/>
                  </a:gs>
                  <a:gs pos="40000">
                    <a:srgbClr val="CCFFFF"/>
                  </a:gs>
                  <a:gs pos="97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>
                  <a:solidFill>
                    <a:schemeClr val="bg1"/>
                  </a:solidFill>
                  <a:latin typeface="굴림" pitchFamily="50" charset="-127"/>
                  <a:ea typeface="굴림" pitchFamily="50" charset="-127"/>
                </a:endParaRPr>
              </a:p>
            </p:txBody>
          </p:sp>
          <p:sp>
            <p:nvSpPr>
              <p:cNvPr id="9" name="Rectangle 15"/>
              <p:cNvSpPr>
                <a:spLocks noChangeArrowheads="1"/>
              </p:cNvSpPr>
              <p:nvPr/>
            </p:nvSpPr>
            <p:spPr bwMode="auto">
              <a:xfrm>
                <a:off x="129" y="640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0" name="Rectangle 16"/>
              <p:cNvSpPr>
                <a:spLocks noChangeArrowheads="1"/>
              </p:cNvSpPr>
              <p:nvPr/>
            </p:nvSpPr>
            <p:spPr bwMode="auto">
              <a:xfrm>
                <a:off x="129" y="924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7" name="Text Box 19"/>
            <p:cNvSpPr txBox="1">
              <a:spLocks noChangeArrowheads="1"/>
            </p:cNvSpPr>
            <p:nvPr/>
          </p:nvSpPr>
          <p:spPr bwMode="auto">
            <a:xfrm>
              <a:off x="393848" y="1050245"/>
              <a:ext cx="612454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000066"/>
              </a:outerShdw>
            </a:effectLst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pc="100" dirty="0" smtClean="0">
                  <a:solidFill>
                    <a:schemeClr val="bg1"/>
                  </a:solidFill>
                  <a:latin typeface="HY헤드라인M" pitchFamily="18" charset="-127"/>
                  <a:ea typeface="HY헤드라인M" pitchFamily="18" charset="-127"/>
                </a:rPr>
                <a:t>2.  2</a:t>
              </a:r>
              <a:r>
                <a:rPr lang="ko-KR" altLang="en-US" spc="100" dirty="0" smtClean="0">
                  <a:solidFill>
                    <a:schemeClr val="bg1"/>
                  </a:solidFill>
                  <a:latin typeface="HY헤드라인M" pitchFamily="18" charset="-127"/>
                  <a:ea typeface="HY헤드라인M" pitchFamily="18" charset="-127"/>
                </a:rPr>
                <a:t>차원 배열</a:t>
              </a:r>
              <a:r>
                <a:rPr lang="en-US" altLang="ko-KR" spc="100" dirty="0" smtClean="0">
                  <a:solidFill>
                    <a:srgbClr val="0000CC"/>
                  </a:solidFill>
                  <a:latin typeface="HY헤드라인M" pitchFamily="18" charset="-127"/>
                  <a:ea typeface="HY헤드라인M" pitchFamily="18" charset="-127"/>
                </a:rPr>
                <a:t>(</a:t>
              </a:r>
              <a:r>
                <a:rPr lang="ko-KR" altLang="en-US" spc="100" dirty="0" smtClean="0">
                  <a:solidFill>
                    <a:srgbClr val="0000CC"/>
                  </a:solidFill>
                  <a:latin typeface="HY헤드라인M" pitchFamily="18" charset="-127"/>
                  <a:ea typeface="HY헤드라인M" pitchFamily="18" charset="-127"/>
                </a:rPr>
                <a:t>출력</a:t>
              </a:r>
              <a:r>
                <a:rPr lang="en-US" altLang="ko-KR" spc="100" dirty="0" smtClean="0">
                  <a:solidFill>
                    <a:srgbClr val="0000CC"/>
                  </a:solidFill>
                  <a:latin typeface="HY헤드라인M" pitchFamily="18" charset="-127"/>
                  <a:ea typeface="HY헤드라인M" pitchFamily="18" charset="-127"/>
                </a:rPr>
                <a:t>)</a:t>
              </a:r>
              <a:endParaRPr lang="en-US" altLang="ko-KR" spc="100" dirty="0">
                <a:solidFill>
                  <a:srgbClr val="0000CC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5627244"/>
              </p:ext>
            </p:extLst>
          </p:nvPr>
        </p:nvGraphicFramePr>
        <p:xfrm>
          <a:off x="683568" y="2953036"/>
          <a:ext cx="4044080" cy="3384376"/>
        </p:xfrm>
        <a:graphic>
          <a:graphicData uri="http://schemas.openxmlformats.org/drawingml/2006/table">
            <a:tbl>
              <a:tblPr/>
              <a:tblGrid>
                <a:gridCol w="346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97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84376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</a:t>
                      </a: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</a:t>
                      </a: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</a:t>
                      </a: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27</a:t>
                      </a: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28</a:t>
                      </a: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29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32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34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21" marR="29721" marT="8217" marB="82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&lt;?PHP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// array2_print_idx.php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// 2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차원 인덱스배열의 원소 </a:t>
                      </a:r>
                      <a:r>
                        <a:rPr lang="ko-KR" altLang="en-US" sz="8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출력</a:t>
                      </a:r>
                      <a:endParaRPr lang="en-US" altLang="ko-KR" sz="800" kern="0" spc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// 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인덱스배열 정의</a:t>
                      </a: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$</a:t>
                      </a:r>
                      <a:r>
                        <a:rPr lang="en-US" sz="8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jumsu</a:t>
                      </a: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= array(array(100, 91, 90),</a:t>
                      </a: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      array(99</a:t>
                      </a: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89, 81), </a:t>
                      </a: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      array(80</a:t>
                      </a: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79, 70</a:t>
                      </a:r>
                      <a:r>
                        <a:rPr lang="en-US" sz="8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));</a:t>
                      </a: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// 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인덱스배열 원소 출력 방법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printf</a:t>
                      </a:r>
                      <a:r>
                        <a:rPr lang="en-US" sz="8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("%3d%3d%3d&lt;Br&gt;", $</a:t>
                      </a:r>
                      <a:r>
                        <a:rPr lang="en-US" sz="800" b="1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jumsu</a:t>
                      </a:r>
                      <a:r>
                        <a:rPr lang="en-US" sz="8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[0][0], $</a:t>
                      </a:r>
                      <a:r>
                        <a:rPr lang="en-US" sz="800" b="1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jumsu</a:t>
                      </a:r>
                      <a:r>
                        <a:rPr lang="en-US" sz="8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[0][1], $</a:t>
                      </a:r>
                      <a:r>
                        <a:rPr lang="en-US" sz="800" b="1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jumsu</a:t>
                      </a:r>
                      <a:r>
                        <a:rPr lang="en-US" sz="8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[0][2]);</a:t>
                      </a: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printf</a:t>
                      </a:r>
                      <a:r>
                        <a:rPr lang="en-US" sz="8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("%3d%3d%3d&lt;Br&gt;", $</a:t>
                      </a:r>
                      <a:r>
                        <a:rPr lang="en-US" sz="800" b="1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jumsu</a:t>
                      </a:r>
                      <a:r>
                        <a:rPr lang="en-US" sz="8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[1][0], $</a:t>
                      </a:r>
                      <a:r>
                        <a:rPr lang="en-US" sz="800" b="1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jumsu</a:t>
                      </a:r>
                      <a:r>
                        <a:rPr lang="en-US" sz="8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[1][1], $</a:t>
                      </a:r>
                      <a:r>
                        <a:rPr lang="en-US" sz="800" b="1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jumsu</a:t>
                      </a:r>
                      <a:r>
                        <a:rPr lang="en-US" sz="8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[1][2]);</a:t>
                      </a: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printf</a:t>
                      </a:r>
                      <a:r>
                        <a:rPr lang="en-US" sz="8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("%3d%3d%3d&lt;Br&gt;", $</a:t>
                      </a:r>
                      <a:r>
                        <a:rPr lang="en-US" sz="800" b="1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jumsu</a:t>
                      </a:r>
                      <a:r>
                        <a:rPr lang="en-US" sz="8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[2][0], $</a:t>
                      </a:r>
                      <a:r>
                        <a:rPr lang="en-US" sz="800" b="1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jumsu</a:t>
                      </a:r>
                      <a:r>
                        <a:rPr lang="en-US" sz="8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[2][1], $</a:t>
                      </a:r>
                      <a:r>
                        <a:rPr lang="en-US" sz="800" b="1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jumsu</a:t>
                      </a:r>
                      <a:r>
                        <a:rPr lang="en-US" sz="8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[2][2]);</a:t>
                      </a: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printf</a:t>
                      </a: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("%'-9s&lt;Br&gt;", </a:t>
                      </a:r>
                      <a:r>
                        <a:rPr lang="en-US" sz="8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"");</a:t>
                      </a: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// </a:t>
                      </a:r>
                      <a:r>
                        <a:rPr lang="ko-KR" altLang="en-US" sz="800" b="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인덱스배열 원소 출력 방법</a:t>
                      </a:r>
                      <a:r>
                        <a:rPr lang="en-US" altLang="ko-KR" sz="800" b="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 : </a:t>
                      </a:r>
                      <a:r>
                        <a:rPr lang="en-US" sz="800" b="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Nested for </a:t>
                      </a:r>
                      <a:r>
                        <a:rPr lang="ko-KR" altLang="en-US" sz="800" b="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반복문</a:t>
                      </a: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for ($row = 0; $row &lt;= 2; $row++) </a:t>
                      </a:r>
                      <a:r>
                        <a:rPr lang="en-US" sz="800" b="1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{</a:t>
                      </a: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for </a:t>
                      </a:r>
                      <a:r>
                        <a:rPr lang="en-US" sz="8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($col = 0; $col &lt;= 2; $col++) </a:t>
                      </a:r>
                      <a:r>
                        <a:rPr lang="en-US" sz="800" b="1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{</a:t>
                      </a:r>
                      <a:endParaRPr lang="en-US" sz="8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</a:t>
                      </a:r>
                      <a:r>
                        <a:rPr lang="en-US" sz="800" b="1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printf</a:t>
                      </a:r>
                      <a:r>
                        <a:rPr lang="en-US" sz="8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("%3d", $</a:t>
                      </a:r>
                      <a:r>
                        <a:rPr lang="en-US" sz="800" b="1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jumsu</a:t>
                      </a:r>
                      <a:r>
                        <a:rPr lang="en-US" sz="8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[$row][$col</a:t>
                      </a:r>
                      <a:r>
                        <a:rPr lang="en-US" sz="800" b="1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]);</a:t>
                      </a: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}</a:t>
                      </a:r>
                      <a:endParaRPr lang="en-US" sz="8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echo </a:t>
                      </a:r>
                      <a:r>
                        <a:rPr lang="en-US" sz="8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"&lt;Br</a:t>
                      </a:r>
                      <a:r>
                        <a:rPr lang="en-US" sz="800" b="1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&gt;";</a:t>
                      </a: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}</a:t>
                      </a:r>
                      <a:endParaRPr lang="en-US" sz="8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21" marR="29721" marT="8217" marB="82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688529" y="2585120"/>
            <a:ext cx="4039119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인덱스 배열 출력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3" name="_x191817304" descr="EMB00000dd807d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2704365"/>
            <a:ext cx="3384376" cy="3456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815975" y="163513"/>
            <a:ext cx="4548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ko-KR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7. 2</a:t>
            </a:r>
            <a:r>
              <a:rPr lang="ko-KR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차원 배열</a:t>
            </a:r>
            <a:endParaRPr lang="ko-KR" alt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Text Box 8"/>
          <p:cNvSpPr txBox="1">
            <a:spLocks noChangeArrowheads="1"/>
          </p:cNvSpPr>
          <p:nvPr/>
        </p:nvSpPr>
        <p:spPr bwMode="auto">
          <a:xfrm>
            <a:off x="7380312" y="485586"/>
            <a:ext cx="1736984" cy="288147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 lIns="36000" tIns="36000" rIns="36000" bIns="36000" anchor="ctr">
            <a:spAutoFit/>
          </a:bodyPr>
          <a:lstStyle/>
          <a:p>
            <a:pPr marL="292100" indent="-292100" algn="r" fontAlgn="ctr">
              <a:buClr>
                <a:srgbClr val="660066"/>
              </a:buClr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00. </a:t>
            </a:r>
            <a:r>
              <a:rPr lang="ko-KR" altLang="en-US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배열의 개념정리</a:t>
            </a:r>
            <a:endParaRPr lang="ko-KR" altLang="en-US" sz="1400" dirty="0">
              <a:solidFill>
                <a:srgbClr val="0000CC"/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62522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8630"/>
    </mc:Choice>
    <mc:Fallback xmlns="">
      <p:transition spd="slow" advTm="128630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3333CC"/>
                </a:solidFill>
              </a:rPr>
              <a:t>Page </a:t>
            </a:r>
            <a:fld id="{B2E0AFF9-790E-4EDE-B53D-40F806A63927}" type="slidenum">
              <a:rPr lang="en-US" altLang="ko-KR" smtClean="0">
                <a:solidFill>
                  <a:srgbClr val="3333CC"/>
                </a:solidFill>
              </a:rPr>
              <a:pPr/>
              <a:t>43</a:t>
            </a:fld>
            <a:endParaRPr lang="en-US" altLang="ko-KR" dirty="0">
              <a:solidFill>
                <a:srgbClr val="3333CC"/>
              </a:solidFill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444932"/>
              </p:ext>
            </p:extLst>
          </p:nvPr>
        </p:nvGraphicFramePr>
        <p:xfrm>
          <a:off x="393836" y="2019662"/>
          <a:ext cx="5402300" cy="4218138"/>
        </p:xfrm>
        <a:graphic>
          <a:graphicData uri="http://schemas.openxmlformats.org/drawingml/2006/table">
            <a:tbl>
              <a:tblPr/>
              <a:tblGrid>
                <a:gridCol w="3552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70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18138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base" latinLnBrk="1">
                        <a:lnSpc>
                          <a:spcPct val="100000"/>
                        </a:lnSpc>
                      </a:pP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33</a:t>
                      </a:r>
                    </a:p>
                    <a:p>
                      <a:pPr algn="ctr" fontAlgn="base" latinLnBrk="1">
                        <a:lnSpc>
                          <a:spcPct val="100000"/>
                        </a:lnSpc>
                      </a:pP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34</a:t>
                      </a:r>
                    </a:p>
                    <a:p>
                      <a:pPr algn="ctr" fontAlgn="base" latinLnBrk="1">
                        <a:lnSpc>
                          <a:spcPct val="100000"/>
                        </a:lnSpc>
                      </a:pP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35</a:t>
                      </a:r>
                    </a:p>
                    <a:p>
                      <a:pPr algn="ctr" fontAlgn="base" latinLnBrk="1">
                        <a:lnSpc>
                          <a:spcPct val="100000"/>
                        </a:lnSpc>
                      </a:pP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36</a:t>
                      </a:r>
                    </a:p>
                    <a:p>
                      <a:pPr algn="ctr" fontAlgn="base" latinLnBrk="1">
                        <a:lnSpc>
                          <a:spcPct val="100000"/>
                        </a:lnSpc>
                      </a:pP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37</a:t>
                      </a:r>
                    </a:p>
                    <a:p>
                      <a:pPr algn="ctr" fontAlgn="base" latinLnBrk="1">
                        <a:lnSpc>
                          <a:spcPct val="100000"/>
                        </a:lnSpc>
                      </a:pP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38</a:t>
                      </a:r>
                    </a:p>
                    <a:p>
                      <a:pPr algn="ctr" fontAlgn="base" latinLnBrk="1">
                        <a:lnSpc>
                          <a:spcPct val="100000"/>
                        </a:lnSpc>
                      </a:pP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39</a:t>
                      </a:r>
                    </a:p>
                    <a:p>
                      <a:pPr algn="ctr" fontAlgn="base" latinLnBrk="1">
                        <a:lnSpc>
                          <a:spcPct val="100000"/>
                        </a:lnSpc>
                      </a:pP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40</a:t>
                      </a:r>
                    </a:p>
                    <a:p>
                      <a:pPr algn="ctr" fontAlgn="base" latinLnBrk="1">
                        <a:lnSpc>
                          <a:spcPct val="100000"/>
                        </a:lnSpc>
                      </a:pP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41</a:t>
                      </a:r>
                    </a:p>
                    <a:p>
                      <a:pPr algn="ctr" fontAlgn="base" latinLnBrk="1">
                        <a:lnSpc>
                          <a:spcPct val="100000"/>
                        </a:lnSpc>
                      </a:pP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42</a:t>
                      </a:r>
                    </a:p>
                    <a:p>
                      <a:pPr algn="ctr" fontAlgn="base" latinLnBrk="1">
                        <a:lnSpc>
                          <a:spcPct val="100000"/>
                        </a:lnSpc>
                      </a:pP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43</a:t>
                      </a:r>
                    </a:p>
                    <a:p>
                      <a:pPr algn="ctr" fontAlgn="base" latinLnBrk="1">
                        <a:lnSpc>
                          <a:spcPct val="100000"/>
                        </a:lnSpc>
                      </a:pP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44</a:t>
                      </a:r>
                    </a:p>
                    <a:p>
                      <a:pPr algn="ctr" fontAlgn="base" latinLnBrk="1">
                        <a:lnSpc>
                          <a:spcPct val="100000"/>
                        </a:lnSpc>
                      </a:pP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45</a:t>
                      </a:r>
                    </a:p>
                    <a:p>
                      <a:pPr algn="ctr" fontAlgn="base" latinLnBrk="1">
                        <a:lnSpc>
                          <a:spcPct val="100000"/>
                        </a:lnSpc>
                      </a:pP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46</a:t>
                      </a:r>
                    </a:p>
                    <a:p>
                      <a:pPr algn="ctr" fontAlgn="base" latinLnBrk="1">
                        <a:lnSpc>
                          <a:spcPct val="100000"/>
                        </a:lnSpc>
                      </a:pP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47</a:t>
                      </a:r>
                    </a:p>
                    <a:p>
                      <a:pPr algn="ctr" fontAlgn="base" latinLnBrk="1">
                        <a:lnSpc>
                          <a:spcPct val="100000"/>
                        </a:lnSpc>
                      </a:pP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48</a:t>
                      </a:r>
                    </a:p>
                    <a:p>
                      <a:pPr algn="ctr" fontAlgn="base" latinLnBrk="1">
                        <a:lnSpc>
                          <a:spcPct val="100000"/>
                        </a:lnSpc>
                      </a:pP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49</a:t>
                      </a:r>
                    </a:p>
                    <a:p>
                      <a:pPr algn="ctr" fontAlgn="base" latinLnBrk="1">
                        <a:lnSpc>
                          <a:spcPct val="100000"/>
                        </a:lnSpc>
                      </a:pP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50</a:t>
                      </a:r>
                    </a:p>
                    <a:p>
                      <a:pPr algn="ctr" fontAlgn="base" latinLnBrk="1">
                        <a:lnSpc>
                          <a:spcPct val="100000"/>
                        </a:lnSpc>
                      </a:pP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51</a:t>
                      </a:r>
                    </a:p>
                  </a:txBody>
                  <a:tcPr marL="60044" marR="60044" marT="16600" marB="166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&lt;?PHP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fontAlgn="base" latinLnBrk="1">
                        <a:lnSpc>
                          <a:spcPct val="100000"/>
                        </a:lnSpc>
                      </a:pPr>
                      <a:r>
                        <a:rPr lang="en-US" altLang="ko-KR" sz="1100" b="1" kern="12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// array2_print_ass.php</a:t>
                      </a:r>
                      <a:endParaRPr lang="ko-KR" altLang="en-US" sz="1100" kern="1200" dirty="0" smtClean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fontAlgn="base" latinLnBrk="1">
                        <a:lnSpc>
                          <a:spcPct val="100000"/>
                        </a:lnSpc>
                      </a:pP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// 2</a:t>
                      </a:r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차원 연관배열의 원소 출력</a:t>
                      </a:r>
                      <a:endParaRPr lang="en-US" altLang="ko-KR" sz="1100" kern="0" spc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// </a:t>
                      </a:r>
                      <a:r>
                        <a:rPr lang="ko-KR" altLang="en-US" sz="11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연관배열 정의</a:t>
                      </a:r>
                      <a:endParaRPr lang="en-US" altLang="ko-KR" sz="1100" kern="0" spc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fontAlgn="base" latinLnBrk="1">
                        <a:lnSpc>
                          <a:spcPct val="100000"/>
                        </a:lnSpc>
                      </a:pP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// </a:t>
                      </a:r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연관배열 원소 출력 방법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 : Nested </a:t>
                      </a:r>
                      <a:r>
                        <a:rPr lang="en-US" altLang="ko-KR" sz="1100" kern="1200" dirty="0" err="1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foreach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(array-</a:t>
                      </a:r>
                      <a:r>
                        <a:rPr lang="en-US" altLang="ko-KR" sz="1100" kern="1200" dirty="0" err="1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exp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as $value) </a:t>
                      </a:r>
                      <a:r>
                        <a:rPr lang="ko-KR" altLang="en-US" sz="1100" kern="1200" dirty="0" err="1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반복문</a:t>
                      </a:r>
                      <a:endParaRPr lang="en-US" altLang="ko-KR" sz="1100" kern="1200" dirty="0" smtClean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fontAlgn="base" latinLnBrk="1">
                        <a:lnSpc>
                          <a:spcPct val="100000"/>
                        </a:lnSpc>
                      </a:pPr>
                      <a:endParaRPr lang="ko-KR" altLang="en-US" sz="1100" kern="1200" dirty="0" smtClean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fontAlgn="base" latinLnBrk="1">
                        <a:lnSpc>
                          <a:spcPct val="100000"/>
                        </a:lnSpc>
                      </a:pPr>
                      <a:r>
                        <a:rPr lang="en-US" altLang="ko-KR" sz="1100" b="1" kern="1200" dirty="0" err="1" smtClean="0">
                          <a:solidFill>
                            <a:srgbClr val="0000C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foreach</a:t>
                      </a:r>
                      <a:r>
                        <a:rPr lang="en-US" altLang="ko-KR" sz="1100" b="1" kern="1200" dirty="0" smtClean="0">
                          <a:solidFill>
                            <a:srgbClr val="0000C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($</a:t>
                      </a:r>
                      <a:r>
                        <a:rPr lang="en-US" altLang="ko-KR" sz="1100" b="1" kern="1200" dirty="0" err="1" smtClean="0">
                          <a:solidFill>
                            <a:srgbClr val="0000C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jumsu</a:t>
                      </a:r>
                      <a:r>
                        <a:rPr lang="en-US" altLang="ko-KR" sz="1100" b="1" kern="1200" dirty="0" smtClean="0">
                          <a:solidFill>
                            <a:srgbClr val="0000C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as $value1){</a:t>
                      </a:r>
                    </a:p>
                    <a:p>
                      <a:pPr fontAlgn="base" latinLnBrk="1">
                        <a:lnSpc>
                          <a:spcPct val="100000"/>
                        </a:lnSpc>
                      </a:pPr>
                      <a:r>
                        <a:rPr lang="en-US" altLang="ko-KR" sz="1100" b="1" kern="1200" dirty="0" smtClean="0">
                          <a:solidFill>
                            <a:srgbClr val="0000C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</a:t>
                      </a:r>
                      <a:r>
                        <a:rPr lang="en-US" altLang="ko-KR" sz="1100" b="1" kern="1200" dirty="0" err="1" smtClean="0">
                          <a:solidFill>
                            <a:srgbClr val="0000C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foreach</a:t>
                      </a:r>
                      <a:r>
                        <a:rPr lang="en-US" altLang="ko-KR" sz="1100" b="1" kern="1200" dirty="0" smtClean="0">
                          <a:solidFill>
                            <a:srgbClr val="0000C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($value1 as $value2){</a:t>
                      </a:r>
                    </a:p>
                    <a:p>
                      <a:pPr fontAlgn="base" latinLnBrk="1">
                        <a:lnSpc>
                          <a:spcPct val="100000"/>
                        </a:lnSpc>
                      </a:pPr>
                      <a:r>
                        <a:rPr lang="en-US" altLang="ko-KR" sz="1100" b="1" kern="1200" dirty="0" smtClean="0">
                          <a:solidFill>
                            <a:srgbClr val="0000C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   </a:t>
                      </a:r>
                      <a:r>
                        <a:rPr lang="en-US" altLang="ko-KR" sz="1100" b="1" kern="1200" dirty="0" err="1" smtClean="0">
                          <a:solidFill>
                            <a:srgbClr val="0000C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printf</a:t>
                      </a:r>
                      <a:r>
                        <a:rPr lang="en-US" altLang="ko-KR" sz="1100" b="1" kern="1200" dirty="0" smtClean="0">
                          <a:solidFill>
                            <a:srgbClr val="0000C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("%3d", $value2);</a:t>
                      </a:r>
                    </a:p>
                    <a:p>
                      <a:pPr fontAlgn="base" latinLnBrk="1">
                        <a:lnSpc>
                          <a:spcPct val="100000"/>
                        </a:lnSpc>
                      </a:pPr>
                      <a:r>
                        <a:rPr lang="en-US" altLang="ko-KR" sz="1100" b="1" kern="1200" dirty="0" smtClean="0">
                          <a:solidFill>
                            <a:srgbClr val="0000C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</a:t>
                      </a:r>
                      <a:r>
                        <a:rPr lang="en-US" altLang="ko-KR" sz="1100" b="1" kern="12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}</a:t>
                      </a:r>
                    </a:p>
                    <a:p>
                      <a:pPr fontAlgn="base" latinLnBrk="1">
                        <a:lnSpc>
                          <a:spcPct val="100000"/>
                        </a:lnSpc>
                      </a:pPr>
                      <a:r>
                        <a:rPr lang="en-US" altLang="ko-KR" sz="1100" b="1" kern="12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echo "&lt;Br&gt;"; </a:t>
                      </a:r>
                    </a:p>
                    <a:p>
                      <a:pPr fontAlgn="base" latinLnBrk="1">
                        <a:lnSpc>
                          <a:spcPct val="100000"/>
                        </a:lnSpc>
                      </a:pPr>
                      <a:r>
                        <a:rPr lang="en-US" altLang="ko-KR" sz="1100" b="1" kern="12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}</a:t>
                      </a:r>
                    </a:p>
                    <a:p>
                      <a:pPr fontAlgn="base" latinLnBrk="1">
                        <a:lnSpc>
                          <a:spcPct val="100000"/>
                        </a:lnSpc>
                      </a:pPr>
                      <a:endParaRPr lang="en-US" altLang="ko-KR" sz="1100" kern="1200" dirty="0" smtClean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fontAlgn="base" latinLnBrk="1">
                        <a:lnSpc>
                          <a:spcPct val="100000"/>
                        </a:lnSpc>
                      </a:pPr>
                      <a:r>
                        <a:rPr lang="en-US" altLang="ko-KR" sz="1100" kern="1200" dirty="0" err="1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printf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("%'-9s&lt;Br&gt;", "");</a:t>
                      </a:r>
                    </a:p>
                    <a:p>
                      <a:pPr fontAlgn="base" latinLnBrk="1">
                        <a:lnSpc>
                          <a:spcPct val="100000"/>
                        </a:lnSpc>
                      </a:pPr>
                      <a:endParaRPr lang="en-US" altLang="ko-KR" sz="1100" kern="1200" dirty="0" smtClean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fontAlgn="base" latinLnBrk="1">
                        <a:lnSpc>
                          <a:spcPct val="100000"/>
                        </a:lnSpc>
                      </a:pP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// </a:t>
                      </a:r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연관배열 원소 출력 방법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 : Nested </a:t>
                      </a:r>
                      <a:r>
                        <a:rPr lang="en-US" altLang="ko-KR" sz="1100" kern="1200" dirty="0" err="1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foreach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(array-</a:t>
                      </a:r>
                      <a:r>
                        <a:rPr lang="en-US" altLang="ko-KR" sz="1100" kern="1200" dirty="0" err="1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exp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as $key =&gt; $value)</a:t>
                      </a:r>
                    </a:p>
                    <a:p>
                      <a:pPr fontAlgn="base" latinLnBrk="1">
                        <a:lnSpc>
                          <a:spcPct val="100000"/>
                        </a:lnSpc>
                      </a:pPr>
                      <a:endParaRPr lang="en-US" altLang="ko-KR" sz="1100" kern="1200" dirty="0" smtClean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fontAlgn="base" latinLnBrk="1">
                        <a:lnSpc>
                          <a:spcPct val="100000"/>
                        </a:lnSpc>
                      </a:pPr>
                      <a:r>
                        <a:rPr lang="en-US" altLang="ko-KR" sz="1100" b="1" kern="1200" dirty="0" err="1" smtClean="0">
                          <a:solidFill>
                            <a:srgbClr val="0000C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foreach</a:t>
                      </a:r>
                      <a:r>
                        <a:rPr lang="en-US" altLang="ko-KR" sz="1100" b="1" kern="1200" dirty="0" smtClean="0">
                          <a:solidFill>
                            <a:srgbClr val="0000C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($</a:t>
                      </a:r>
                      <a:r>
                        <a:rPr lang="en-US" altLang="ko-KR" sz="1100" b="1" kern="1200" dirty="0" err="1" smtClean="0">
                          <a:solidFill>
                            <a:srgbClr val="0000C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jumsu</a:t>
                      </a:r>
                      <a:r>
                        <a:rPr lang="en-US" altLang="ko-KR" sz="1100" b="1" kern="1200" dirty="0" smtClean="0">
                          <a:solidFill>
                            <a:srgbClr val="0000C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as $key1 =&gt; $value1){</a:t>
                      </a:r>
                    </a:p>
                    <a:p>
                      <a:pPr fontAlgn="base" latinLnBrk="1">
                        <a:lnSpc>
                          <a:spcPct val="100000"/>
                        </a:lnSpc>
                      </a:pPr>
                      <a:r>
                        <a:rPr lang="en-US" altLang="ko-KR" sz="1100" b="1" kern="1200" dirty="0" smtClean="0">
                          <a:solidFill>
                            <a:srgbClr val="0000C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</a:t>
                      </a:r>
                      <a:r>
                        <a:rPr lang="en-US" altLang="ko-KR" sz="1100" b="1" kern="1200" dirty="0" err="1" smtClean="0">
                          <a:solidFill>
                            <a:srgbClr val="0000C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foreach</a:t>
                      </a:r>
                      <a:r>
                        <a:rPr lang="en-US" altLang="ko-KR" sz="1100" b="1" kern="1200" dirty="0" smtClean="0">
                          <a:solidFill>
                            <a:srgbClr val="0000C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($value1 as $key2 =&gt; $value2){</a:t>
                      </a:r>
                    </a:p>
                    <a:p>
                      <a:pPr fontAlgn="base" latinLnBrk="1">
                        <a:lnSpc>
                          <a:spcPct val="100000"/>
                        </a:lnSpc>
                      </a:pPr>
                      <a:r>
                        <a:rPr lang="en-US" altLang="ko-KR" sz="1100" b="1" kern="1200" dirty="0" smtClean="0">
                          <a:solidFill>
                            <a:srgbClr val="0000C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   </a:t>
                      </a:r>
                      <a:r>
                        <a:rPr lang="en-US" altLang="ko-KR" sz="1100" b="1" kern="1200" dirty="0" err="1" smtClean="0">
                          <a:solidFill>
                            <a:srgbClr val="0000C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printf</a:t>
                      </a:r>
                      <a:r>
                        <a:rPr lang="en-US" altLang="ko-KR" sz="1100" b="1" kern="1200" dirty="0" smtClean="0">
                          <a:solidFill>
                            <a:srgbClr val="0000C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("%3d", $value2);</a:t>
                      </a:r>
                    </a:p>
                    <a:p>
                      <a:pPr fontAlgn="base" latinLnBrk="1">
                        <a:lnSpc>
                          <a:spcPct val="100000"/>
                        </a:lnSpc>
                      </a:pPr>
                      <a:r>
                        <a:rPr lang="en-US" altLang="ko-KR" sz="1100" b="1" kern="12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}</a:t>
                      </a:r>
                    </a:p>
                    <a:p>
                      <a:pPr fontAlgn="base" latinLnBrk="1">
                        <a:lnSpc>
                          <a:spcPct val="100000"/>
                        </a:lnSpc>
                      </a:pPr>
                      <a:r>
                        <a:rPr lang="en-US" altLang="ko-KR" sz="1100" b="1" kern="12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echo "&lt;Br&gt;";</a:t>
                      </a:r>
                    </a:p>
                    <a:p>
                      <a:pPr fontAlgn="base" latinLnBrk="1">
                        <a:lnSpc>
                          <a:spcPct val="100000"/>
                        </a:lnSpc>
                      </a:pPr>
                      <a:r>
                        <a:rPr lang="en-US" altLang="ko-KR" sz="1100" b="1" kern="12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}</a:t>
                      </a:r>
                    </a:p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200" dirty="0" err="1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printf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("%'-9s&lt;Br&gt;", "");</a:t>
                      </a:r>
                    </a:p>
                  </a:txBody>
                  <a:tcPr marL="60044" marR="60044" marT="16600" marB="166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5" name="_x192328672" descr="EMB00000dd807d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2517313"/>
            <a:ext cx="2788363" cy="3222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25277" y="1663371"/>
            <a:ext cx="4938886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연관 배열 출력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527920" y="933633"/>
            <a:ext cx="6124549" cy="374586"/>
            <a:chOff x="393848" y="1050245"/>
            <a:chExt cx="6124549" cy="374586"/>
          </a:xfrm>
        </p:grpSpPr>
        <p:grpSp>
          <p:nvGrpSpPr>
            <p:cNvPr id="9" name="Group 13"/>
            <p:cNvGrpSpPr>
              <a:grpSpLocks/>
            </p:cNvGrpSpPr>
            <p:nvPr/>
          </p:nvGrpSpPr>
          <p:grpSpPr bwMode="auto">
            <a:xfrm>
              <a:off x="395536" y="1054740"/>
              <a:ext cx="6097223" cy="370091"/>
              <a:chOff x="129" y="640"/>
              <a:chExt cx="8638" cy="295"/>
            </a:xfrm>
          </p:grpSpPr>
          <p:sp>
            <p:nvSpPr>
              <p:cNvPr id="11" name="Rectangle 14"/>
              <p:cNvSpPr>
                <a:spLocks noChangeArrowheads="1"/>
              </p:cNvSpPr>
              <p:nvPr/>
            </p:nvSpPr>
            <p:spPr bwMode="auto">
              <a:xfrm>
                <a:off x="129" y="652"/>
                <a:ext cx="8638" cy="274"/>
              </a:xfrm>
              <a:prstGeom prst="rect">
                <a:avLst/>
              </a:prstGeom>
              <a:gradFill rotWithShape="1">
                <a:gsLst>
                  <a:gs pos="0">
                    <a:srgbClr val="0070C0"/>
                  </a:gs>
                  <a:gs pos="40000">
                    <a:srgbClr val="CCFFFF"/>
                  </a:gs>
                  <a:gs pos="97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>
                  <a:solidFill>
                    <a:schemeClr val="bg1"/>
                  </a:solidFill>
                  <a:latin typeface="굴림" pitchFamily="50" charset="-127"/>
                  <a:ea typeface="굴림" pitchFamily="50" charset="-127"/>
                </a:endParaRPr>
              </a:p>
            </p:txBody>
          </p:sp>
          <p:sp>
            <p:nvSpPr>
              <p:cNvPr id="12" name="Rectangle 15"/>
              <p:cNvSpPr>
                <a:spLocks noChangeArrowheads="1"/>
              </p:cNvSpPr>
              <p:nvPr/>
            </p:nvSpPr>
            <p:spPr bwMode="auto">
              <a:xfrm>
                <a:off x="129" y="640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3" name="Rectangle 16"/>
              <p:cNvSpPr>
                <a:spLocks noChangeArrowheads="1"/>
              </p:cNvSpPr>
              <p:nvPr/>
            </p:nvSpPr>
            <p:spPr bwMode="auto">
              <a:xfrm>
                <a:off x="129" y="924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0" name="Text Box 19"/>
            <p:cNvSpPr txBox="1">
              <a:spLocks noChangeArrowheads="1"/>
            </p:cNvSpPr>
            <p:nvPr/>
          </p:nvSpPr>
          <p:spPr bwMode="auto">
            <a:xfrm>
              <a:off x="393848" y="1050245"/>
              <a:ext cx="612454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000066"/>
              </a:outerShdw>
            </a:effectLst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pc="100" dirty="0" smtClean="0">
                  <a:solidFill>
                    <a:schemeClr val="bg1"/>
                  </a:solidFill>
                  <a:latin typeface="HY헤드라인M" pitchFamily="18" charset="-127"/>
                  <a:ea typeface="HY헤드라인M" pitchFamily="18" charset="-127"/>
                </a:rPr>
                <a:t>2.  2</a:t>
              </a:r>
              <a:r>
                <a:rPr lang="ko-KR" altLang="en-US" spc="100" dirty="0" smtClean="0">
                  <a:solidFill>
                    <a:schemeClr val="bg1"/>
                  </a:solidFill>
                  <a:latin typeface="HY헤드라인M" pitchFamily="18" charset="-127"/>
                  <a:ea typeface="HY헤드라인M" pitchFamily="18" charset="-127"/>
                </a:rPr>
                <a:t>차원 배열</a:t>
              </a:r>
              <a:r>
                <a:rPr lang="en-US" altLang="ko-KR" spc="100" dirty="0" smtClean="0">
                  <a:solidFill>
                    <a:srgbClr val="0000CC"/>
                  </a:solidFill>
                  <a:latin typeface="HY헤드라인M" pitchFamily="18" charset="-127"/>
                  <a:ea typeface="HY헤드라인M" pitchFamily="18" charset="-127"/>
                </a:rPr>
                <a:t>(</a:t>
              </a:r>
              <a:r>
                <a:rPr lang="ko-KR" altLang="en-US" spc="100" dirty="0" smtClean="0">
                  <a:solidFill>
                    <a:srgbClr val="0000CC"/>
                  </a:solidFill>
                  <a:latin typeface="HY헤드라인M" pitchFamily="18" charset="-127"/>
                  <a:ea typeface="HY헤드라인M" pitchFamily="18" charset="-127"/>
                </a:rPr>
                <a:t>출력</a:t>
              </a:r>
              <a:r>
                <a:rPr lang="en-US" altLang="ko-KR" spc="100" dirty="0" smtClean="0">
                  <a:solidFill>
                    <a:srgbClr val="0000CC"/>
                  </a:solidFill>
                  <a:latin typeface="HY헤드라인M" pitchFamily="18" charset="-127"/>
                  <a:ea typeface="HY헤드라인M" pitchFamily="18" charset="-127"/>
                </a:rPr>
                <a:t>)</a:t>
              </a:r>
              <a:endParaRPr lang="en-US" altLang="ko-KR" spc="100" dirty="0">
                <a:solidFill>
                  <a:srgbClr val="0000CC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815975" y="163513"/>
            <a:ext cx="4548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ko-KR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7. 2</a:t>
            </a:r>
            <a:r>
              <a:rPr lang="ko-KR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차원 배열</a:t>
            </a:r>
            <a:endParaRPr lang="ko-KR" alt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Text Box 8"/>
          <p:cNvSpPr txBox="1">
            <a:spLocks noChangeArrowheads="1"/>
          </p:cNvSpPr>
          <p:nvPr/>
        </p:nvSpPr>
        <p:spPr bwMode="auto">
          <a:xfrm>
            <a:off x="7380312" y="485586"/>
            <a:ext cx="1736984" cy="288147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 lIns="36000" tIns="36000" rIns="36000" bIns="36000" anchor="ctr">
            <a:spAutoFit/>
          </a:bodyPr>
          <a:lstStyle/>
          <a:p>
            <a:pPr marL="292100" indent="-292100" algn="r" fontAlgn="ctr">
              <a:buClr>
                <a:srgbClr val="660066"/>
              </a:buClr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00. </a:t>
            </a:r>
            <a:r>
              <a:rPr lang="ko-KR" altLang="en-US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배열의 개념정리</a:t>
            </a:r>
            <a:endParaRPr lang="ko-KR" altLang="en-US" sz="1400" dirty="0">
              <a:solidFill>
                <a:srgbClr val="0000CC"/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18242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9626"/>
    </mc:Choice>
    <mc:Fallback xmlns="">
      <p:transition spd="slow" advTm="49626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3333CC"/>
                </a:solidFill>
              </a:rPr>
              <a:t>Page </a:t>
            </a:r>
            <a:fld id="{B2E0AFF9-790E-4EDE-B53D-40F806A63927}" type="slidenum">
              <a:rPr lang="en-US" altLang="ko-KR" smtClean="0">
                <a:solidFill>
                  <a:srgbClr val="3333CC"/>
                </a:solidFill>
              </a:rPr>
              <a:pPr/>
              <a:t>44</a:t>
            </a:fld>
            <a:endParaRPr lang="en-US" altLang="ko-KR" dirty="0">
              <a:solidFill>
                <a:srgbClr val="3333CC"/>
              </a:solidFill>
            </a:endParaRPr>
          </a:p>
        </p:txBody>
      </p:sp>
      <p:pic>
        <p:nvPicPr>
          <p:cNvPr id="5" name="_x192328672" descr="EMB00000dd807e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975" y="2204864"/>
            <a:ext cx="3125788" cy="1247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_x192328752" descr="EMB00000dd807e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1744" y="4437112"/>
            <a:ext cx="2676200" cy="1234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그룹 7"/>
          <p:cNvGrpSpPr/>
          <p:nvPr/>
        </p:nvGrpSpPr>
        <p:grpSpPr>
          <a:xfrm>
            <a:off x="527920" y="933633"/>
            <a:ext cx="6124549" cy="374586"/>
            <a:chOff x="393848" y="1050245"/>
            <a:chExt cx="6124549" cy="374586"/>
          </a:xfrm>
        </p:grpSpPr>
        <p:grpSp>
          <p:nvGrpSpPr>
            <p:cNvPr id="9" name="Group 13"/>
            <p:cNvGrpSpPr>
              <a:grpSpLocks/>
            </p:cNvGrpSpPr>
            <p:nvPr/>
          </p:nvGrpSpPr>
          <p:grpSpPr bwMode="auto">
            <a:xfrm>
              <a:off x="395536" y="1054740"/>
              <a:ext cx="6097223" cy="370091"/>
              <a:chOff x="129" y="640"/>
              <a:chExt cx="8638" cy="295"/>
            </a:xfrm>
          </p:grpSpPr>
          <p:sp>
            <p:nvSpPr>
              <p:cNvPr id="11" name="Rectangle 14"/>
              <p:cNvSpPr>
                <a:spLocks noChangeArrowheads="1"/>
              </p:cNvSpPr>
              <p:nvPr/>
            </p:nvSpPr>
            <p:spPr bwMode="auto">
              <a:xfrm>
                <a:off x="129" y="652"/>
                <a:ext cx="8638" cy="274"/>
              </a:xfrm>
              <a:prstGeom prst="rect">
                <a:avLst/>
              </a:prstGeom>
              <a:gradFill rotWithShape="1">
                <a:gsLst>
                  <a:gs pos="0">
                    <a:srgbClr val="0070C0"/>
                  </a:gs>
                  <a:gs pos="40000">
                    <a:srgbClr val="CCFFFF"/>
                  </a:gs>
                  <a:gs pos="97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>
                  <a:solidFill>
                    <a:schemeClr val="bg1"/>
                  </a:solidFill>
                  <a:latin typeface="굴림" pitchFamily="50" charset="-127"/>
                  <a:ea typeface="굴림" pitchFamily="50" charset="-127"/>
                </a:endParaRPr>
              </a:p>
            </p:txBody>
          </p:sp>
          <p:sp>
            <p:nvSpPr>
              <p:cNvPr id="12" name="Rectangle 15"/>
              <p:cNvSpPr>
                <a:spLocks noChangeArrowheads="1"/>
              </p:cNvSpPr>
              <p:nvPr/>
            </p:nvSpPr>
            <p:spPr bwMode="auto">
              <a:xfrm>
                <a:off x="129" y="640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3" name="Rectangle 16"/>
              <p:cNvSpPr>
                <a:spLocks noChangeArrowheads="1"/>
              </p:cNvSpPr>
              <p:nvPr/>
            </p:nvSpPr>
            <p:spPr bwMode="auto">
              <a:xfrm>
                <a:off x="129" y="924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0" name="Text Box 19"/>
            <p:cNvSpPr txBox="1">
              <a:spLocks noChangeArrowheads="1"/>
            </p:cNvSpPr>
            <p:nvPr/>
          </p:nvSpPr>
          <p:spPr bwMode="auto">
            <a:xfrm>
              <a:off x="393848" y="1050245"/>
              <a:ext cx="612454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000066"/>
              </a:outerShdw>
            </a:effectLst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pc="100" dirty="0" smtClean="0">
                  <a:solidFill>
                    <a:schemeClr val="bg1"/>
                  </a:solidFill>
                  <a:latin typeface="HY헤드라인M" pitchFamily="18" charset="-127"/>
                  <a:ea typeface="HY헤드라인M" pitchFamily="18" charset="-127"/>
                </a:rPr>
                <a:t>2.  2</a:t>
              </a:r>
              <a:r>
                <a:rPr lang="ko-KR" altLang="en-US" spc="100" dirty="0" smtClean="0">
                  <a:solidFill>
                    <a:schemeClr val="bg1"/>
                  </a:solidFill>
                  <a:latin typeface="HY헤드라인M" pitchFamily="18" charset="-127"/>
                  <a:ea typeface="HY헤드라인M" pitchFamily="18" charset="-127"/>
                </a:rPr>
                <a:t>차원 배열</a:t>
              </a:r>
              <a:r>
                <a:rPr lang="en-US" altLang="ko-KR" spc="100" dirty="0" smtClean="0">
                  <a:solidFill>
                    <a:srgbClr val="0000CC"/>
                  </a:solidFill>
                  <a:latin typeface="HY헤드라인M" pitchFamily="18" charset="-127"/>
                  <a:ea typeface="HY헤드라인M" pitchFamily="18" charset="-127"/>
                </a:rPr>
                <a:t>(</a:t>
              </a:r>
              <a:r>
                <a:rPr lang="ko-KR" altLang="en-US" spc="100" dirty="0" smtClean="0">
                  <a:solidFill>
                    <a:srgbClr val="0000CC"/>
                  </a:solidFill>
                  <a:latin typeface="HY헤드라인M" pitchFamily="18" charset="-127"/>
                  <a:ea typeface="HY헤드라인M" pitchFamily="18" charset="-127"/>
                </a:rPr>
                <a:t>데이터 처리</a:t>
              </a:r>
              <a:r>
                <a:rPr lang="en-US" altLang="ko-KR" spc="100" dirty="0" smtClean="0">
                  <a:solidFill>
                    <a:srgbClr val="0000CC"/>
                  </a:solidFill>
                  <a:latin typeface="HY헤드라인M" pitchFamily="18" charset="-127"/>
                  <a:ea typeface="HY헤드라인M" pitchFamily="18" charset="-127"/>
                </a:rPr>
                <a:t>)</a:t>
              </a:r>
              <a:endParaRPr lang="en-US" altLang="ko-KR" spc="100" dirty="0">
                <a:solidFill>
                  <a:srgbClr val="0000CC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638480" y="1558047"/>
            <a:ext cx="4039119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4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학생 </a:t>
            </a:r>
            <a:r>
              <a:rPr lang="en-US" altLang="ko-KR" sz="14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4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명 </a:t>
            </a:r>
            <a:r>
              <a:rPr lang="en-US" altLang="ko-KR" sz="14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4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과목 성적처리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815975" y="163513"/>
            <a:ext cx="4548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ko-KR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7. 2</a:t>
            </a:r>
            <a:r>
              <a:rPr lang="ko-KR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차원 배열</a:t>
            </a:r>
            <a:endParaRPr lang="ko-KR" alt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Text Box 8"/>
          <p:cNvSpPr txBox="1">
            <a:spLocks noChangeArrowheads="1"/>
          </p:cNvSpPr>
          <p:nvPr/>
        </p:nvSpPr>
        <p:spPr bwMode="auto">
          <a:xfrm>
            <a:off x="7380312" y="485586"/>
            <a:ext cx="1736984" cy="288147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 lIns="36000" tIns="36000" rIns="36000" bIns="36000" anchor="ctr">
            <a:spAutoFit/>
          </a:bodyPr>
          <a:lstStyle/>
          <a:p>
            <a:pPr marL="292100" indent="-292100" algn="r" fontAlgn="ctr">
              <a:buClr>
                <a:srgbClr val="660066"/>
              </a:buClr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00. </a:t>
            </a:r>
            <a:r>
              <a:rPr lang="ko-KR" altLang="en-US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배열의 개념정리</a:t>
            </a:r>
            <a:endParaRPr lang="ko-KR" altLang="en-US" sz="1400" dirty="0">
              <a:solidFill>
                <a:srgbClr val="0000CC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77599" y="2123256"/>
            <a:ext cx="271260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// </a:t>
            </a:r>
            <a:r>
              <a:rPr lang="ko-KR" altLang="en-US" sz="10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성적의 배열 정의</a:t>
            </a:r>
            <a:endParaRPr lang="en-US" altLang="ko-KR" sz="105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$student</a:t>
            </a:r>
            <a:r>
              <a:rPr lang="ko-KR" altLang="en-US" sz="10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= array(array(100, 91, 90, 69),</a:t>
            </a:r>
          </a:p>
          <a:p>
            <a:r>
              <a:rPr lang="en-US" altLang="ko-KR" sz="10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          array(99, 89, 81, 60),</a:t>
            </a:r>
          </a:p>
          <a:p>
            <a:r>
              <a:rPr lang="en-US" altLang="ko-KR" sz="10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          array(80, 79, 70, 59));</a:t>
            </a:r>
            <a:endParaRPr lang="ko-KR" altLang="en-US" sz="10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677599" y="3152939"/>
            <a:ext cx="4107215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// </a:t>
            </a:r>
            <a:r>
              <a:rPr lang="ko-KR" altLang="en-US" sz="105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학생별</a:t>
            </a:r>
            <a:r>
              <a:rPr lang="en-US" altLang="ko-KR" sz="10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총점 계산</a:t>
            </a:r>
            <a:endParaRPr lang="en-US" altLang="ko-KR" sz="105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for($row = 0; $row &lt;= 2; $row++) {</a:t>
            </a:r>
          </a:p>
          <a:p>
            <a:r>
              <a:rPr lang="en-US" altLang="ko-KR" sz="10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for($col = 0; $col &lt;=3; $col++) {</a:t>
            </a:r>
          </a:p>
          <a:p>
            <a:r>
              <a:rPr lang="en-US" altLang="ko-KR" sz="10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$student[$row[4] = $student[$row][4] + $student[$row][$col];</a:t>
            </a:r>
          </a:p>
          <a:p>
            <a:r>
              <a:rPr lang="en-US" altLang="ko-KR" sz="10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  <a:p>
            <a:r>
              <a:rPr lang="en-US" altLang="ko-KR" sz="10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  <a:endParaRPr lang="ko-KR" altLang="en-US" sz="10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07509" y="4523645"/>
            <a:ext cx="2473754" cy="12234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// </a:t>
            </a:r>
            <a:r>
              <a:rPr lang="ko-KR" altLang="en-US" sz="10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성적처리</a:t>
            </a:r>
            <a:r>
              <a:rPr lang="en-US" altLang="ko-KR" sz="10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결과 출력</a:t>
            </a:r>
            <a:endParaRPr lang="en-US" altLang="ko-KR" sz="105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for($row = 0; $row &lt;= 3; $row++) {</a:t>
            </a:r>
          </a:p>
          <a:p>
            <a:r>
              <a:rPr lang="en-US" altLang="ko-KR" sz="10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for($col = 0; $col &lt;=4; $col++) {</a:t>
            </a:r>
          </a:p>
          <a:p>
            <a:r>
              <a:rPr lang="en-US" altLang="ko-KR" sz="10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sz="105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printf</a:t>
            </a:r>
            <a:r>
              <a:rPr lang="en-US" altLang="ko-KR" sz="10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(“%8d”, $student[$row][$col]);</a:t>
            </a:r>
          </a:p>
          <a:p>
            <a:r>
              <a:rPr lang="en-US" altLang="ko-KR" sz="10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  <a:p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echo “&lt;</a:t>
            </a:r>
            <a:r>
              <a:rPr lang="en-US" altLang="ko-KR" sz="105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br</a:t>
            </a:r>
            <a:r>
              <a:rPr lang="en-US" altLang="ko-KR" sz="10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&gt;”;</a:t>
            </a:r>
          </a:p>
          <a:p>
            <a:r>
              <a:rPr lang="en-US" altLang="ko-KR" sz="10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  <a:endParaRPr lang="ko-KR" altLang="en-US" sz="10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10735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3236"/>
    </mc:Choice>
    <mc:Fallback xmlns="">
      <p:transition spd="slow" advTm="103236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3333CC"/>
                </a:solidFill>
              </a:rPr>
              <a:t>Page </a:t>
            </a:r>
            <a:fld id="{B2E0AFF9-790E-4EDE-B53D-40F806A63927}" type="slidenum">
              <a:rPr lang="en-US" altLang="ko-KR" smtClean="0">
                <a:solidFill>
                  <a:srgbClr val="3333CC"/>
                </a:solidFill>
              </a:rPr>
              <a:pPr/>
              <a:t>45</a:t>
            </a:fld>
            <a:endParaRPr lang="en-US" altLang="ko-KR" dirty="0">
              <a:solidFill>
                <a:srgbClr val="3333CC"/>
              </a:solidFill>
            </a:endParaRPr>
          </a:p>
        </p:txBody>
      </p:sp>
      <p:pic>
        <p:nvPicPr>
          <p:cNvPr id="4" name="_x75701936" descr="EMB000011a81ebb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9791" y="3069878"/>
            <a:ext cx="3579672" cy="2663378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617240" y="2435351"/>
            <a:ext cx="3738736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차원 배열의 개념정리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527920" y="933633"/>
            <a:ext cx="6124549" cy="374586"/>
            <a:chOff x="393848" y="1050245"/>
            <a:chExt cx="6124549" cy="374586"/>
          </a:xfrm>
        </p:grpSpPr>
        <p:grpSp>
          <p:nvGrpSpPr>
            <p:cNvPr id="8" name="Group 13"/>
            <p:cNvGrpSpPr>
              <a:grpSpLocks/>
            </p:cNvGrpSpPr>
            <p:nvPr/>
          </p:nvGrpSpPr>
          <p:grpSpPr bwMode="auto">
            <a:xfrm>
              <a:off x="395536" y="1054740"/>
              <a:ext cx="6097223" cy="370091"/>
              <a:chOff x="129" y="640"/>
              <a:chExt cx="8638" cy="295"/>
            </a:xfrm>
          </p:grpSpPr>
          <p:sp>
            <p:nvSpPr>
              <p:cNvPr id="10" name="Rectangle 14"/>
              <p:cNvSpPr>
                <a:spLocks noChangeArrowheads="1"/>
              </p:cNvSpPr>
              <p:nvPr/>
            </p:nvSpPr>
            <p:spPr bwMode="auto">
              <a:xfrm>
                <a:off x="129" y="652"/>
                <a:ext cx="8638" cy="274"/>
              </a:xfrm>
              <a:prstGeom prst="rect">
                <a:avLst/>
              </a:prstGeom>
              <a:gradFill rotWithShape="1">
                <a:gsLst>
                  <a:gs pos="0">
                    <a:srgbClr val="0070C0"/>
                  </a:gs>
                  <a:gs pos="40000">
                    <a:srgbClr val="CCFFFF"/>
                  </a:gs>
                  <a:gs pos="97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>
                  <a:solidFill>
                    <a:schemeClr val="bg1"/>
                  </a:solidFill>
                  <a:latin typeface="굴림" pitchFamily="50" charset="-127"/>
                  <a:ea typeface="굴림" pitchFamily="50" charset="-127"/>
                </a:endParaRPr>
              </a:p>
            </p:txBody>
          </p:sp>
          <p:sp>
            <p:nvSpPr>
              <p:cNvPr id="11" name="Rectangle 15"/>
              <p:cNvSpPr>
                <a:spLocks noChangeArrowheads="1"/>
              </p:cNvSpPr>
              <p:nvPr/>
            </p:nvSpPr>
            <p:spPr bwMode="auto">
              <a:xfrm>
                <a:off x="129" y="640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2" name="Rectangle 16"/>
              <p:cNvSpPr>
                <a:spLocks noChangeArrowheads="1"/>
              </p:cNvSpPr>
              <p:nvPr/>
            </p:nvSpPr>
            <p:spPr bwMode="auto">
              <a:xfrm>
                <a:off x="129" y="924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9" name="Text Box 19"/>
            <p:cNvSpPr txBox="1">
              <a:spLocks noChangeArrowheads="1"/>
            </p:cNvSpPr>
            <p:nvPr/>
          </p:nvSpPr>
          <p:spPr bwMode="auto">
            <a:xfrm>
              <a:off x="393848" y="1050245"/>
              <a:ext cx="612454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000066"/>
              </a:outerShdw>
            </a:effectLst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pc="100" dirty="0" smtClean="0">
                  <a:solidFill>
                    <a:schemeClr val="bg1"/>
                  </a:solidFill>
                  <a:latin typeface="HY헤드라인M" pitchFamily="18" charset="-127"/>
                  <a:ea typeface="HY헤드라인M" pitchFamily="18" charset="-127"/>
                </a:rPr>
                <a:t>3.  3</a:t>
              </a:r>
              <a:r>
                <a:rPr lang="ko-KR" altLang="en-US" spc="100" dirty="0" smtClean="0">
                  <a:solidFill>
                    <a:schemeClr val="bg1"/>
                  </a:solidFill>
                  <a:latin typeface="HY헤드라인M" pitchFamily="18" charset="-127"/>
                  <a:ea typeface="HY헤드라인M" pitchFamily="18" charset="-127"/>
                </a:rPr>
                <a:t>차원 배열</a:t>
              </a:r>
              <a:endParaRPr lang="en-US" altLang="ko-KR" spc="100" dirty="0">
                <a:solidFill>
                  <a:srgbClr val="0000CC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pic>
        <p:nvPicPr>
          <p:cNvPr id="13" name="_x76629192" descr="EMB000011a81eb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48657" y="2819483"/>
            <a:ext cx="3885592" cy="1317396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4757463" y="2420888"/>
            <a:ext cx="3738736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면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행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열 입체구조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인덱스 배열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895513" y="4654393"/>
            <a:ext cx="3738736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면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행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열 입체구조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연관 배열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6" name="_x75238816" descr="EMB000011a81ebd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95513" y="5114546"/>
            <a:ext cx="3852951" cy="126678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73961" y="1304627"/>
            <a:ext cx="78136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배열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원소 </a:t>
            </a:r>
            <a:r>
              <a:rPr lang="en-US" altLang="ko-KR" sz="14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‘$</a:t>
            </a:r>
            <a:r>
              <a:rPr lang="ko-KR" altLang="en-US" sz="1400" b="1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배열이름</a:t>
            </a:r>
            <a:r>
              <a:rPr lang="en-US" altLang="ko-KR" sz="14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 ][ ][ ]’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으로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구분</a:t>
            </a:r>
            <a:endParaRPr lang="en-US" altLang="ko-KR" sz="14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ko-KR" sz="1200" b="1" dirty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b="1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(</a:t>
            </a:r>
            <a:r>
              <a:rPr lang="ko-KR" altLang="en-US" sz="1200" b="1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</a:t>
            </a:r>
            <a:r>
              <a:rPr lang="en-US" altLang="ko-KR" sz="1200" b="1" dirty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$</a:t>
            </a:r>
            <a:r>
              <a:rPr lang="en-US" altLang="ko-KR" sz="1200" b="1" dirty="0" err="1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jumsu</a:t>
            </a:r>
            <a:r>
              <a:rPr lang="en-US" altLang="ko-KR" sz="1200" b="1" dirty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[0][0][1], $</a:t>
            </a:r>
            <a:r>
              <a:rPr lang="en-US" altLang="ko-KR" sz="1200" b="1" dirty="0" err="1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jumsu</a:t>
            </a:r>
            <a:r>
              <a:rPr lang="en-US" altLang="ko-KR" sz="1200" b="1" dirty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[“class1”][“student1”][“</a:t>
            </a:r>
            <a:r>
              <a:rPr lang="en-US" altLang="ko-KR" sz="1200" b="1" dirty="0" err="1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eng</a:t>
            </a:r>
            <a:r>
              <a:rPr lang="en-US" altLang="ko-KR" sz="1200" b="1" dirty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”]</a:t>
            </a:r>
          </a:p>
          <a:p>
            <a:pPr eaLnBrk="1" hangingPunct="1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인덱스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배열 </a:t>
            </a:r>
            <a:r>
              <a:rPr lang="en-US" altLang="ko-KR" sz="14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for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반복문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연관 배열 </a:t>
            </a:r>
            <a:r>
              <a:rPr lang="en-US" altLang="ko-KR" sz="1400" b="1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foreach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반복문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중첩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사용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Rectangle 6"/>
          <p:cNvSpPr>
            <a:spLocks noChangeArrowheads="1"/>
          </p:cNvSpPr>
          <p:nvPr/>
        </p:nvSpPr>
        <p:spPr bwMode="auto">
          <a:xfrm>
            <a:off x="815975" y="163513"/>
            <a:ext cx="4548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ko-KR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8. 3</a:t>
            </a:r>
            <a:r>
              <a:rPr lang="ko-KR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차원 배열</a:t>
            </a:r>
            <a:endParaRPr lang="ko-KR" alt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Text Box 8"/>
          <p:cNvSpPr txBox="1">
            <a:spLocks noChangeArrowheads="1"/>
          </p:cNvSpPr>
          <p:nvPr/>
        </p:nvSpPr>
        <p:spPr bwMode="auto">
          <a:xfrm>
            <a:off x="7380312" y="485586"/>
            <a:ext cx="1736984" cy="288147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 lIns="36000" tIns="36000" rIns="36000" bIns="36000" anchor="ctr">
            <a:spAutoFit/>
          </a:bodyPr>
          <a:lstStyle/>
          <a:p>
            <a:pPr marL="292100" indent="-292100" algn="r" fontAlgn="ctr">
              <a:buClr>
                <a:srgbClr val="660066"/>
              </a:buClr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00. </a:t>
            </a:r>
            <a:r>
              <a:rPr lang="ko-KR" altLang="en-US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배열의 개념정리</a:t>
            </a:r>
            <a:endParaRPr lang="ko-KR" altLang="en-US" sz="1400" dirty="0">
              <a:solidFill>
                <a:srgbClr val="0000CC"/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44766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8637"/>
    </mc:Choice>
    <mc:Fallback xmlns="">
      <p:transition spd="slow" advTm="238637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3333CC"/>
                </a:solidFill>
              </a:rPr>
              <a:t>Page </a:t>
            </a:r>
            <a:fld id="{B2E0AFF9-790E-4EDE-B53D-40F806A63927}" type="slidenum">
              <a:rPr lang="en-US" altLang="ko-KR" smtClean="0">
                <a:solidFill>
                  <a:srgbClr val="3333CC"/>
                </a:solidFill>
              </a:rPr>
              <a:pPr/>
              <a:t>46</a:t>
            </a:fld>
            <a:endParaRPr lang="en-US" altLang="ko-KR" dirty="0">
              <a:solidFill>
                <a:srgbClr val="3333CC"/>
              </a:solidFill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5750139"/>
              </p:ext>
            </p:extLst>
          </p:nvPr>
        </p:nvGraphicFramePr>
        <p:xfrm>
          <a:off x="724496" y="1969865"/>
          <a:ext cx="3312368" cy="432048"/>
        </p:xfrm>
        <a:graphic>
          <a:graphicData uri="http://schemas.openxmlformats.org/drawingml/2006/table">
            <a:tbl>
              <a:tblPr/>
              <a:tblGrid>
                <a:gridCol w="33123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$</a:t>
                      </a:r>
                      <a:r>
                        <a:rPr lang="en-US" sz="1000" b="1" dirty="0" err="1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array_name</a:t>
                      </a:r>
                      <a:r>
                        <a:rPr lang="en-US" sz="1000" b="1" dirty="0" smtClean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[][][] = </a:t>
                      </a:r>
                      <a:r>
                        <a:rPr lang="en-US" sz="1000" b="1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value;</a:t>
                      </a:r>
                      <a:endParaRPr lang="en-US" sz="10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9661467"/>
              </p:ext>
            </p:extLst>
          </p:nvPr>
        </p:nvGraphicFramePr>
        <p:xfrm>
          <a:off x="724496" y="2468489"/>
          <a:ext cx="3312368" cy="3467247"/>
        </p:xfrm>
        <a:graphic>
          <a:graphicData uri="http://schemas.openxmlformats.org/drawingml/2006/table">
            <a:tbl>
              <a:tblPr/>
              <a:tblGrid>
                <a:gridCol w="360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523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67247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1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2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3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4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5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6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7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8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9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10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11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12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13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14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15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16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17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 smtClean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18</a:t>
                      </a: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: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31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 smtClean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32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5698" marR="45698" marT="12634" marB="1263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&lt;?PHP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// array3_define_idx1.php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// 3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ea typeface="바탕"/>
                        </a:rPr>
                        <a:t>차원 인덱스배열의 정의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(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ea typeface="바탕"/>
                        </a:rPr>
                        <a:t>배열 원소기호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('[]')) </a:t>
                      </a:r>
                      <a:endParaRPr lang="en-US" altLang="ko-KR" sz="800" kern="0" spc="0" dirty="0" smtClean="0">
                        <a:solidFill>
                          <a:srgbClr val="000000"/>
                        </a:solidFill>
                        <a:effectLst/>
                        <a:ea typeface="바탕"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// 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ea typeface="바탕"/>
                        </a:rPr>
                        <a:t>인덱스배열 정의 방법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1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$</a:t>
                      </a:r>
                      <a:r>
                        <a:rPr lang="en-US" sz="800" b="1" kern="0" spc="0" dirty="0" err="1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jumsu</a:t>
                      </a:r>
                      <a:r>
                        <a:rPr lang="en-US" sz="800" b="1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[0][0][0] = 100;</a:t>
                      </a:r>
                      <a:endParaRPr lang="en-US" sz="8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$</a:t>
                      </a:r>
                      <a:r>
                        <a:rPr lang="en-US" sz="800" b="1" kern="0" spc="0" dirty="0" err="1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jumsu</a:t>
                      </a:r>
                      <a:r>
                        <a:rPr lang="en-US" sz="800" b="1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[0][0][1] = 91;</a:t>
                      </a:r>
                      <a:endParaRPr lang="en-US" sz="8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$</a:t>
                      </a:r>
                      <a:r>
                        <a:rPr lang="en-US" sz="800" b="1" kern="0" spc="0" dirty="0" err="1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jumsu</a:t>
                      </a:r>
                      <a:r>
                        <a:rPr lang="en-US" sz="800" b="1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[0][0][2] = 90;</a:t>
                      </a:r>
                      <a:endParaRPr lang="en-US" sz="8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$</a:t>
                      </a:r>
                      <a:r>
                        <a:rPr lang="en-US" sz="800" b="1" kern="0" spc="0" dirty="0" err="1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jumsu</a:t>
                      </a:r>
                      <a:r>
                        <a:rPr lang="en-US" sz="800" b="1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[0][1][0] = 99;</a:t>
                      </a:r>
                      <a:endParaRPr lang="en-US" sz="8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$</a:t>
                      </a:r>
                      <a:r>
                        <a:rPr lang="en-US" sz="800" b="1" kern="0" spc="0" dirty="0" err="1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jumsu</a:t>
                      </a:r>
                      <a:r>
                        <a:rPr lang="en-US" sz="800" b="1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[0][1][1] = 89;</a:t>
                      </a:r>
                      <a:endParaRPr lang="en-US" sz="8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$</a:t>
                      </a:r>
                      <a:r>
                        <a:rPr lang="en-US" sz="800" b="1" kern="0" spc="0" dirty="0" err="1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jumsu</a:t>
                      </a:r>
                      <a:r>
                        <a:rPr lang="en-US" sz="800" b="1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[0][1][2] = 81;</a:t>
                      </a:r>
                      <a:endParaRPr lang="en-US" sz="8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$</a:t>
                      </a:r>
                      <a:r>
                        <a:rPr lang="en-US" sz="800" b="1" kern="0" spc="0" dirty="0" err="1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jumsu</a:t>
                      </a:r>
                      <a:r>
                        <a:rPr lang="en-US" sz="800" b="1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[0][2][0] = 80;</a:t>
                      </a:r>
                      <a:endParaRPr lang="en-US" sz="8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$</a:t>
                      </a:r>
                      <a:r>
                        <a:rPr lang="en-US" sz="800" b="1" kern="0" spc="0" dirty="0" err="1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jumsu</a:t>
                      </a:r>
                      <a:r>
                        <a:rPr lang="en-US" sz="800" b="1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[0][2][1] = 79;</a:t>
                      </a:r>
                      <a:endParaRPr lang="en-US" sz="8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$</a:t>
                      </a:r>
                      <a:r>
                        <a:rPr lang="en-US" sz="800" b="1" kern="0" spc="0" dirty="0" err="1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jumsu</a:t>
                      </a:r>
                      <a:r>
                        <a:rPr lang="en-US" sz="800" b="1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[0][2][2] = 70;</a:t>
                      </a:r>
                      <a:endParaRPr lang="en-US" sz="8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$</a:t>
                      </a:r>
                      <a:r>
                        <a:rPr lang="en-US" sz="800" b="1" kern="0" spc="0" dirty="0" err="1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jumsu</a:t>
                      </a:r>
                      <a:r>
                        <a:rPr lang="en-US" sz="800" b="1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[1][0][0] = 95;</a:t>
                      </a:r>
                      <a:endParaRPr lang="en-US" sz="8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$</a:t>
                      </a:r>
                      <a:r>
                        <a:rPr lang="en-US" sz="800" b="1" kern="0" spc="0" dirty="0" err="1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jumsu</a:t>
                      </a:r>
                      <a:r>
                        <a:rPr lang="en-US" sz="800" b="1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[1][0][1] = 79;</a:t>
                      </a:r>
                      <a:endParaRPr lang="en-US" sz="8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$</a:t>
                      </a:r>
                      <a:r>
                        <a:rPr lang="en-US" sz="800" b="1" kern="0" spc="0" dirty="0" err="1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jumsu</a:t>
                      </a:r>
                      <a:r>
                        <a:rPr lang="en-US" sz="800" b="1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[1][0][2] = 89;</a:t>
                      </a:r>
                      <a:endParaRPr lang="en-US" sz="8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$</a:t>
                      </a:r>
                      <a:r>
                        <a:rPr lang="en-US" sz="800" b="1" kern="0" spc="0" dirty="0" err="1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jumsu</a:t>
                      </a:r>
                      <a:r>
                        <a:rPr lang="en-US" sz="800" b="1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[1][1][0] = 71</a:t>
                      </a:r>
                      <a:r>
                        <a:rPr lang="en-US" sz="800" b="1" kern="0" spc="0" dirty="0" smtClean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;</a:t>
                      </a: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       :</a:t>
                      </a:r>
                      <a:endParaRPr lang="en-US" sz="8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0" spc="0" dirty="0" smtClean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$</a:t>
                      </a:r>
                      <a:r>
                        <a:rPr lang="en-US" sz="800" b="1" kern="0" spc="0" dirty="0" err="1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jumsu</a:t>
                      </a:r>
                      <a:r>
                        <a:rPr lang="en-US" sz="800" b="1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[2][2][1] = 89;</a:t>
                      </a:r>
                      <a:endParaRPr lang="en-US" sz="8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$</a:t>
                      </a:r>
                      <a:r>
                        <a:rPr lang="en-US" sz="800" b="1" kern="0" spc="0" dirty="0" err="1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jumsu</a:t>
                      </a:r>
                      <a:r>
                        <a:rPr lang="en-US" sz="800" b="1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[2][2][2] = 79</a:t>
                      </a:r>
                      <a:r>
                        <a:rPr lang="en-US" sz="800" b="1" kern="0" spc="0" dirty="0" smtClean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;</a:t>
                      </a:r>
                    </a:p>
                  </a:txBody>
                  <a:tcPr marL="45698" marR="45698" marT="12634" marB="1263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7" name="그룹 6"/>
          <p:cNvGrpSpPr/>
          <p:nvPr/>
        </p:nvGrpSpPr>
        <p:grpSpPr>
          <a:xfrm>
            <a:off x="527920" y="933633"/>
            <a:ext cx="6124549" cy="374586"/>
            <a:chOff x="393848" y="1050245"/>
            <a:chExt cx="6124549" cy="374586"/>
          </a:xfrm>
        </p:grpSpPr>
        <p:grpSp>
          <p:nvGrpSpPr>
            <p:cNvPr id="8" name="Group 13"/>
            <p:cNvGrpSpPr>
              <a:grpSpLocks/>
            </p:cNvGrpSpPr>
            <p:nvPr/>
          </p:nvGrpSpPr>
          <p:grpSpPr bwMode="auto">
            <a:xfrm>
              <a:off x="395536" y="1054740"/>
              <a:ext cx="6097223" cy="370091"/>
              <a:chOff x="129" y="640"/>
              <a:chExt cx="8638" cy="295"/>
            </a:xfrm>
          </p:grpSpPr>
          <p:sp>
            <p:nvSpPr>
              <p:cNvPr id="10" name="Rectangle 14"/>
              <p:cNvSpPr>
                <a:spLocks noChangeArrowheads="1"/>
              </p:cNvSpPr>
              <p:nvPr/>
            </p:nvSpPr>
            <p:spPr bwMode="auto">
              <a:xfrm>
                <a:off x="129" y="652"/>
                <a:ext cx="8638" cy="274"/>
              </a:xfrm>
              <a:prstGeom prst="rect">
                <a:avLst/>
              </a:prstGeom>
              <a:gradFill rotWithShape="1">
                <a:gsLst>
                  <a:gs pos="0">
                    <a:srgbClr val="0070C0"/>
                  </a:gs>
                  <a:gs pos="40000">
                    <a:srgbClr val="CCFFFF"/>
                  </a:gs>
                  <a:gs pos="97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>
                  <a:solidFill>
                    <a:schemeClr val="bg1"/>
                  </a:solidFill>
                  <a:latin typeface="굴림" pitchFamily="50" charset="-127"/>
                  <a:ea typeface="굴림" pitchFamily="50" charset="-127"/>
                </a:endParaRPr>
              </a:p>
            </p:txBody>
          </p:sp>
          <p:sp>
            <p:nvSpPr>
              <p:cNvPr id="11" name="Rectangle 15"/>
              <p:cNvSpPr>
                <a:spLocks noChangeArrowheads="1"/>
              </p:cNvSpPr>
              <p:nvPr/>
            </p:nvSpPr>
            <p:spPr bwMode="auto">
              <a:xfrm>
                <a:off x="129" y="640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2" name="Rectangle 16"/>
              <p:cNvSpPr>
                <a:spLocks noChangeArrowheads="1"/>
              </p:cNvSpPr>
              <p:nvPr/>
            </p:nvSpPr>
            <p:spPr bwMode="auto">
              <a:xfrm>
                <a:off x="129" y="924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9" name="Text Box 19"/>
            <p:cNvSpPr txBox="1">
              <a:spLocks noChangeArrowheads="1"/>
            </p:cNvSpPr>
            <p:nvPr/>
          </p:nvSpPr>
          <p:spPr bwMode="auto">
            <a:xfrm>
              <a:off x="393848" y="1050245"/>
              <a:ext cx="612454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000066"/>
              </a:outerShdw>
            </a:effectLst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pc="100" dirty="0" smtClean="0">
                  <a:solidFill>
                    <a:schemeClr val="bg1"/>
                  </a:solidFill>
                  <a:latin typeface="HY헤드라인M" pitchFamily="18" charset="-127"/>
                  <a:ea typeface="HY헤드라인M" pitchFamily="18" charset="-127"/>
                </a:rPr>
                <a:t>3.  3</a:t>
              </a:r>
              <a:r>
                <a:rPr lang="ko-KR" altLang="en-US" spc="100" dirty="0" smtClean="0">
                  <a:solidFill>
                    <a:schemeClr val="bg1"/>
                  </a:solidFill>
                  <a:latin typeface="HY헤드라인M" pitchFamily="18" charset="-127"/>
                  <a:ea typeface="HY헤드라인M" pitchFamily="18" charset="-127"/>
                </a:rPr>
                <a:t>차원 배열</a:t>
              </a:r>
              <a:endParaRPr lang="en-US" altLang="ko-KR" spc="100" dirty="0">
                <a:solidFill>
                  <a:srgbClr val="0000CC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09055"/>
              </p:ext>
            </p:extLst>
          </p:nvPr>
        </p:nvGraphicFramePr>
        <p:xfrm>
          <a:off x="4826460" y="1969865"/>
          <a:ext cx="3652017" cy="432048"/>
        </p:xfrm>
        <a:graphic>
          <a:graphicData uri="http://schemas.openxmlformats.org/drawingml/2006/table">
            <a:tbl>
              <a:tblPr/>
              <a:tblGrid>
                <a:gridCol w="36520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$</a:t>
                      </a:r>
                      <a:r>
                        <a:rPr lang="en-US" sz="1000" b="1" dirty="0" err="1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array_name</a:t>
                      </a:r>
                      <a:r>
                        <a:rPr lang="en-US" sz="1000" b="1" dirty="0" smtClean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[][][] = </a:t>
                      </a:r>
                      <a:r>
                        <a:rPr lang="en-US" sz="1000" b="1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value;</a:t>
                      </a:r>
                      <a:endParaRPr lang="en-US" sz="10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834850"/>
              </p:ext>
            </p:extLst>
          </p:nvPr>
        </p:nvGraphicFramePr>
        <p:xfrm>
          <a:off x="4826460" y="2477747"/>
          <a:ext cx="3652017" cy="3457989"/>
        </p:xfrm>
        <a:graphic>
          <a:graphicData uri="http://schemas.openxmlformats.org/drawingml/2006/table">
            <a:tbl>
              <a:tblPr/>
              <a:tblGrid>
                <a:gridCol w="3660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859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57989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1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2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3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4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5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6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7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8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9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10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11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12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13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14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15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16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17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18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:</a:t>
                      </a: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 smtClean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31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 smtClean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32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2327" marR="42327" marT="11702" marB="1170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&lt;?PHP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// array3_define_ass1.php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// 3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ea typeface="바탕"/>
                        </a:rPr>
                        <a:t>차원 연관배열의 정의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(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ea typeface="바탕"/>
                        </a:rPr>
                        <a:t>배열 원소기호 </a:t>
                      </a:r>
                      <a:r>
                        <a:rPr lang="en-US" altLang="ko-KR" sz="800" kern="0" spc="0" dirty="0" smtClean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[])</a:t>
                      </a:r>
                      <a:endParaRPr lang="en-US" altLang="ko-KR" sz="800" kern="0" spc="0" dirty="0" smtClean="0">
                        <a:solidFill>
                          <a:srgbClr val="000000"/>
                        </a:solidFill>
                        <a:effectLst/>
                        <a:ea typeface="바탕"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// 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ea typeface="바탕"/>
                        </a:rPr>
                        <a:t>연관배열 정의 방법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1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$</a:t>
                      </a:r>
                      <a:r>
                        <a:rPr lang="en-US" sz="800" b="1" kern="0" spc="0" dirty="0" err="1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jumsu</a:t>
                      </a:r>
                      <a:r>
                        <a:rPr lang="en-US" sz="800" b="1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["class1"]["student1"]["</a:t>
                      </a:r>
                      <a:r>
                        <a:rPr lang="en-US" sz="800" b="1" kern="0" spc="0" dirty="0" err="1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kor</a:t>
                      </a:r>
                      <a:r>
                        <a:rPr lang="en-US" sz="800" b="1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"] = 100;</a:t>
                      </a:r>
                      <a:endParaRPr lang="en-US" sz="8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$</a:t>
                      </a:r>
                      <a:r>
                        <a:rPr lang="en-US" sz="800" b="1" kern="0" spc="0" dirty="0" err="1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jumsu</a:t>
                      </a:r>
                      <a:r>
                        <a:rPr lang="en-US" sz="800" b="1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["class1"]["student1"]["</a:t>
                      </a:r>
                      <a:r>
                        <a:rPr lang="en-US" sz="800" b="1" kern="0" spc="0" dirty="0" err="1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eng</a:t>
                      </a:r>
                      <a:r>
                        <a:rPr lang="en-US" sz="800" b="1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"] = 91;</a:t>
                      </a:r>
                      <a:endParaRPr lang="en-US" sz="8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$</a:t>
                      </a:r>
                      <a:r>
                        <a:rPr lang="en-US" sz="800" b="1" kern="0" spc="0" dirty="0" err="1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jumsu</a:t>
                      </a:r>
                      <a:r>
                        <a:rPr lang="en-US" sz="800" b="1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["class1"]["student1"]["mat"] = 90;</a:t>
                      </a:r>
                      <a:endParaRPr lang="en-US" sz="8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$</a:t>
                      </a:r>
                      <a:r>
                        <a:rPr lang="en-US" sz="800" b="1" kern="0" spc="0" dirty="0" err="1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jumsu</a:t>
                      </a:r>
                      <a:r>
                        <a:rPr lang="en-US" sz="800" b="1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["class1"]["student2"]["</a:t>
                      </a:r>
                      <a:r>
                        <a:rPr lang="en-US" sz="800" b="1" kern="0" spc="0" dirty="0" err="1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kor</a:t>
                      </a:r>
                      <a:r>
                        <a:rPr lang="en-US" sz="800" b="1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"] = 99;</a:t>
                      </a:r>
                      <a:endParaRPr lang="en-US" sz="8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$</a:t>
                      </a:r>
                      <a:r>
                        <a:rPr lang="en-US" sz="800" b="1" kern="0" spc="0" dirty="0" err="1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jumsu</a:t>
                      </a:r>
                      <a:r>
                        <a:rPr lang="en-US" sz="800" b="1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["class1"]["student2"]["</a:t>
                      </a:r>
                      <a:r>
                        <a:rPr lang="en-US" sz="800" b="1" kern="0" spc="0" dirty="0" err="1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eng</a:t>
                      </a:r>
                      <a:r>
                        <a:rPr lang="en-US" sz="800" b="1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"] = 89;</a:t>
                      </a:r>
                      <a:endParaRPr lang="en-US" sz="8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$</a:t>
                      </a:r>
                      <a:r>
                        <a:rPr lang="en-US" sz="800" b="1" kern="0" spc="0" dirty="0" err="1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jumsu</a:t>
                      </a:r>
                      <a:r>
                        <a:rPr lang="en-US" sz="800" b="1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["class1"]["student2"]["mat"] = 81;</a:t>
                      </a:r>
                      <a:endParaRPr lang="en-US" sz="8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$</a:t>
                      </a:r>
                      <a:r>
                        <a:rPr lang="en-US" sz="800" b="1" kern="0" spc="0" dirty="0" err="1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jumsu</a:t>
                      </a:r>
                      <a:r>
                        <a:rPr lang="en-US" sz="800" b="1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["class1"]["student3"]["</a:t>
                      </a:r>
                      <a:r>
                        <a:rPr lang="en-US" sz="800" b="1" kern="0" spc="0" dirty="0" err="1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kor</a:t>
                      </a:r>
                      <a:r>
                        <a:rPr lang="en-US" sz="800" b="1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"] = 80;</a:t>
                      </a:r>
                      <a:endParaRPr lang="en-US" sz="8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$</a:t>
                      </a:r>
                      <a:r>
                        <a:rPr lang="en-US" sz="800" b="1" kern="0" spc="0" dirty="0" err="1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jumsu</a:t>
                      </a:r>
                      <a:r>
                        <a:rPr lang="en-US" sz="800" b="1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["class1"]["student3"]["</a:t>
                      </a:r>
                      <a:r>
                        <a:rPr lang="en-US" sz="800" b="1" kern="0" spc="0" dirty="0" err="1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eng</a:t>
                      </a:r>
                      <a:r>
                        <a:rPr lang="en-US" sz="800" b="1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"] = 79;</a:t>
                      </a:r>
                      <a:endParaRPr lang="en-US" sz="8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$</a:t>
                      </a:r>
                      <a:r>
                        <a:rPr lang="en-US" sz="800" b="1" kern="0" spc="0" dirty="0" err="1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jumsu</a:t>
                      </a:r>
                      <a:r>
                        <a:rPr lang="en-US" sz="800" b="1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["class1"]["student3"]["mat"] = 70;</a:t>
                      </a:r>
                      <a:endParaRPr lang="en-US" sz="8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$</a:t>
                      </a:r>
                      <a:r>
                        <a:rPr lang="en-US" sz="800" b="1" kern="0" spc="0" dirty="0" err="1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jumsu</a:t>
                      </a:r>
                      <a:r>
                        <a:rPr lang="en-US" sz="800" b="1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["class2"]["student1"]["</a:t>
                      </a:r>
                      <a:r>
                        <a:rPr lang="en-US" sz="800" b="1" kern="0" spc="0" dirty="0" err="1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kor</a:t>
                      </a:r>
                      <a:r>
                        <a:rPr lang="en-US" sz="800" b="1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"] = 95;</a:t>
                      </a:r>
                      <a:endParaRPr lang="en-US" sz="8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$</a:t>
                      </a:r>
                      <a:r>
                        <a:rPr lang="en-US" sz="800" b="1" kern="0" spc="0" dirty="0" err="1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jumsu</a:t>
                      </a:r>
                      <a:r>
                        <a:rPr lang="en-US" sz="800" b="1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["class2"]["student1"]["</a:t>
                      </a:r>
                      <a:r>
                        <a:rPr lang="en-US" sz="800" b="1" kern="0" spc="0" dirty="0" err="1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eng</a:t>
                      </a:r>
                      <a:r>
                        <a:rPr lang="en-US" sz="800" b="1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"] = 79;</a:t>
                      </a:r>
                      <a:endParaRPr lang="en-US" sz="8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$</a:t>
                      </a:r>
                      <a:r>
                        <a:rPr lang="en-US" sz="800" b="1" kern="0" spc="0" dirty="0" err="1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jumsu</a:t>
                      </a:r>
                      <a:r>
                        <a:rPr lang="en-US" sz="800" b="1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["class2"]["student1"]["mat"] = 89;</a:t>
                      </a:r>
                      <a:endParaRPr lang="en-US" sz="8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$</a:t>
                      </a:r>
                      <a:r>
                        <a:rPr lang="en-US" sz="800" b="1" kern="0" spc="0" dirty="0" err="1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jumsu</a:t>
                      </a:r>
                      <a:r>
                        <a:rPr lang="en-US" sz="800" b="1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["class2"]["student2"]["</a:t>
                      </a:r>
                      <a:r>
                        <a:rPr lang="en-US" sz="800" b="1" kern="0" spc="0" dirty="0" err="1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kor</a:t>
                      </a:r>
                      <a:r>
                        <a:rPr lang="en-US" sz="800" b="1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"] = 71;</a:t>
                      </a:r>
                      <a:endParaRPr lang="en-US" sz="8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0" spc="0" dirty="0" smtClean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       :</a:t>
                      </a: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0" spc="0" dirty="0" smtClean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$</a:t>
                      </a:r>
                      <a:r>
                        <a:rPr lang="en-US" sz="800" b="1" kern="0" spc="0" dirty="0" err="1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jumsu</a:t>
                      </a:r>
                      <a:r>
                        <a:rPr lang="en-US" sz="800" b="1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["class3"]["student3"]["</a:t>
                      </a:r>
                      <a:r>
                        <a:rPr lang="en-US" sz="800" b="1" kern="0" spc="0" dirty="0" err="1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eng</a:t>
                      </a:r>
                      <a:r>
                        <a:rPr lang="en-US" sz="800" b="1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"] = 89;</a:t>
                      </a:r>
                      <a:endParaRPr lang="en-US" sz="8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$</a:t>
                      </a:r>
                      <a:r>
                        <a:rPr lang="en-US" sz="800" b="1" kern="0" spc="0" dirty="0" err="1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jumsu</a:t>
                      </a:r>
                      <a:r>
                        <a:rPr lang="en-US" sz="800" b="1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["class3"]["student3"]["mat"] = 79</a:t>
                      </a:r>
                      <a:r>
                        <a:rPr lang="en-US" sz="800" b="1" kern="0" spc="0" dirty="0" smtClean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;</a:t>
                      </a:r>
                    </a:p>
                  </a:txBody>
                  <a:tcPr marL="42327" marR="42327" marT="11702" marB="1170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4826460" y="1611420"/>
            <a:ext cx="3353296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배열원소기호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([ ])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사용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연관 배열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83568" y="1569286"/>
            <a:ext cx="3353296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배열원소기호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([ ])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사용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인덱스 배열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Rectangle 6"/>
          <p:cNvSpPr>
            <a:spLocks noChangeArrowheads="1"/>
          </p:cNvSpPr>
          <p:nvPr/>
        </p:nvSpPr>
        <p:spPr bwMode="auto">
          <a:xfrm>
            <a:off x="815975" y="163513"/>
            <a:ext cx="4548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ko-KR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8. 3</a:t>
            </a:r>
            <a:r>
              <a:rPr lang="ko-KR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차원 배열</a:t>
            </a:r>
            <a:endParaRPr lang="ko-KR" alt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 Box 8"/>
          <p:cNvSpPr txBox="1">
            <a:spLocks noChangeArrowheads="1"/>
          </p:cNvSpPr>
          <p:nvPr/>
        </p:nvSpPr>
        <p:spPr bwMode="auto">
          <a:xfrm>
            <a:off x="7380312" y="485586"/>
            <a:ext cx="1736984" cy="288147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 lIns="36000" tIns="36000" rIns="36000" bIns="36000" anchor="ctr">
            <a:spAutoFit/>
          </a:bodyPr>
          <a:lstStyle/>
          <a:p>
            <a:pPr marL="292100" indent="-292100" algn="r" fontAlgn="ctr">
              <a:buClr>
                <a:srgbClr val="660066"/>
              </a:buClr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00. </a:t>
            </a:r>
            <a:r>
              <a:rPr lang="ko-KR" altLang="en-US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배열의 개념정리</a:t>
            </a:r>
            <a:endParaRPr lang="ko-KR" altLang="en-US" sz="1400" dirty="0">
              <a:solidFill>
                <a:srgbClr val="0000CC"/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0403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2163"/>
    </mc:Choice>
    <mc:Fallback xmlns="">
      <p:transition spd="slow" advTm="52163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3333CC"/>
                </a:solidFill>
              </a:rPr>
              <a:t>Page </a:t>
            </a:r>
            <a:fld id="{B2E0AFF9-790E-4EDE-B53D-40F806A63927}" type="slidenum">
              <a:rPr lang="en-US" altLang="ko-KR" smtClean="0">
                <a:solidFill>
                  <a:srgbClr val="3333CC"/>
                </a:solidFill>
              </a:rPr>
              <a:pPr/>
              <a:t>47</a:t>
            </a:fld>
            <a:endParaRPr lang="en-US" altLang="ko-KR" dirty="0">
              <a:solidFill>
                <a:srgbClr val="3333CC"/>
              </a:solidFill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9347107"/>
              </p:ext>
            </p:extLst>
          </p:nvPr>
        </p:nvGraphicFramePr>
        <p:xfrm>
          <a:off x="687438" y="1889125"/>
          <a:ext cx="4680520" cy="432048"/>
        </p:xfrm>
        <a:graphic>
          <a:graphicData uri="http://schemas.openxmlformats.org/drawingml/2006/table">
            <a:tbl>
              <a:tblPr/>
              <a:tblGrid>
                <a:gridCol w="4680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r>
                        <a:rPr lang="en-US" altLang="ko-KR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array ( array ( array( [[[key1=&gt;] value1] [, [[key2=&gt;] value2]]] [, ... ]] )));</a:t>
                      </a:r>
                      <a:endParaRPr lang="en-US" altLang="ko-KR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5537818"/>
              </p:ext>
            </p:extLst>
          </p:nvPr>
        </p:nvGraphicFramePr>
        <p:xfrm>
          <a:off x="656928" y="2412872"/>
          <a:ext cx="4711030" cy="3312666"/>
        </p:xfrm>
        <a:graphic>
          <a:graphicData uri="http://schemas.openxmlformats.org/drawingml/2006/table">
            <a:tbl>
              <a:tblPr/>
              <a:tblGrid>
                <a:gridCol w="2581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528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12666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</a:t>
                      </a: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</a:t>
                      </a: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</a:t>
                      </a: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</a:t>
                      </a: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31</a:t>
                      </a: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32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327" marR="42327" marT="11702" marB="1170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&lt;?PHP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// array3_define_ass2.php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// 3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차원 연관배열의 정의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array() 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구조</a:t>
                      </a:r>
                      <a:r>
                        <a:rPr lang="en-US" altLang="ko-KR" sz="8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// 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연관배열 정의 방법</a:t>
                      </a: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$</a:t>
                      </a:r>
                      <a:r>
                        <a:rPr lang="en-US" sz="800" b="1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jumsu</a:t>
                      </a:r>
                      <a:r>
                        <a:rPr lang="en-US" sz="8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= array("class1" =&gt; array("student1" =&gt; array("</a:t>
                      </a:r>
                      <a:r>
                        <a:rPr lang="en-US" sz="800" b="1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kor</a:t>
                      </a:r>
                      <a:r>
                        <a:rPr lang="en-US" sz="8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 =&gt; 100,</a:t>
                      </a: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                                                                "</a:t>
                      </a:r>
                      <a:r>
                        <a:rPr lang="en-US" sz="800" b="1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eng</a:t>
                      </a:r>
                      <a:r>
                        <a:rPr lang="en-US" sz="8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 =&gt; 91, </a:t>
                      </a: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                                                                "</a:t>
                      </a:r>
                      <a:r>
                        <a:rPr lang="en-US" sz="8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mat" =&gt; 90), </a:t>
                      </a: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                                  "</a:t>
                      </a:r>
                      <a:r>
                        <a:rPr lang="en-US" sz="8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student2" =&gt; array("</a:t>
                      </a:r>
                      <a:r>
                        <a:rPr lang="en-US" sz="800" b="1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kor</a:t>
                      </a:r>
                      <a:r>
                        <a:rPr lang="en-US" sz="8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 =&gt; 99,</a:t>
                      </a: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                                                                "</a:t>
                      </a:r>
                      <a:r>
                        <a:rPr lang="en-US" sz="800" b="1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eng</a:t>
                      </a:r>
                      <a:r>
                        <a:rPr lang="en-US" sz="8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 =&gt; 89,</a:t>
                      </a: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                                                                "</a:t>
                      </a:r>
                      <a:r>
                        <a:rPr lang="en-US" sz="8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mat" =&gt; 81), </a:t>
                      </a: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                                  "</a:t>
                      </a:r>
                      <a:r>
                        <a:rPr lang="en-US" sz="8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student3" =&gt; array("</a:t>
                      </a:r>
                      <a:r>
                        <a:rPr lang="en-US" sz="800" b="1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kor</a:t>
                      </a:r>
                      <a:r>
                        <a:rPr lang="en-US" sz="8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 =&gt; 80,</a:t>
                      </a: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                                                                "</a:t>
                      </a:r>
                      <a:r>
                        <a:rPr lang="en-US" sz="800" b="1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eng</a:t>
                      </a:r>
                      <a:r>
                        <a:rPr lang="en-US" sz="8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 =&gt; 79</a:t>
                      </a:r>
                      <a:r>
                        <a:rPr lang="en-US" sz="800" b="1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:</a:t>
                      </a: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:</a:t>
                      </a: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:</a:t>
                      </a:r>
                      <a:endParaRPr lang="en-US" sz="8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0" spc="0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                                  </a:t>
                      </a:r>
                      <a:r>
                        <a:rPr lang="en-US" sz="800" b="1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</a:t>
                      </a:r>
                      <a:r>
                        <a:rPr lang="en-US" sz="8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student3" =&gt; array("</a:t>
                      </a:r>
                      <a:r>
                        <a:rPr lang="en-US" sz="800" b="1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kor</a:t>
                      </a:r>
                      <a:r>
                        <a:rPr lang="en-US" sz="8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 =&gt; 99,</a:t>
                      </a: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                                                                "</a:t>
                      </a:r>
                      <a:r>
                        <a:rPr lang="en-US" sz="800" b="1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eng</a:t>
                      </a:r>
                      <a:r>
                        <a:rPr lang="en-US" sz="8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 =&gt; 89,</a:t>
                      </a: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                                                                "</a:t>
                      </a:r>
                      <a:r>
                        <a:rPr lang="en-US" sz="8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mat" =&gt; 79</a:t>
                      </a:r>
                      <a:r>
                        <a:rPr lang="en-US" sz="800" b="1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)));</a:t>
                      </a:r>
                      <a:endParaRPr lang="en-US" sz="8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327" marR="42327" marT="11702" marB="1170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87438" y="1489649"/>
            <a:ext cx="4680520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array() </a:t>
            </a:r>
            <a:r>
              <a:rPr lang="ko-KR" altLang="en-US" sz="14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구조 사용</a:t>
            </a:r>
            <a:r>
              <a:rPr lang="en-US" altLang="ko-KR" sz="14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연관 배열</a:t>
            </a:r>
            <a:r>
              <a:rPr lang="en-US" altLang="ko-KR" sz="14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527920" y="933633"/>
            <a:ext cx="6124549" cy="374586"/>
            <a:chOff x="393848" y="1050245"/>
            <a:chExt cx="6124549" cy="374586"/>
          </a:xfrm>
        </p:grpSpPr>
        <p:grpSp>
          <p:nvGrpSpPr>
            <p:cNvPr id="9" name="Group 13"/>
            <p:cNvGrpSpPr>
              <a:grpSpLocks/>
            </p:cNvGrpSpPr>
            <p:nvPr/>
          </p:nvGrpSpPr>
          <p:grpSpPr bwMode="auto">
            <a:xfrm>
              <a:off x="395536" y="1054740"/>
              <a:ext cx="6097223" cy="370091"/>
              <a:chOff x="129" y="640"/>
              <a:chExt cx="8638" cy="295"/>
            </a:xfrm>
          </p:grpSpPr>
          <p:sp>
            <p:nvSpPr>
              <p:cNvPr id="11" name="Rectangle 14"/>
              <p:cNvSpPr>
                <a:spLocks noChangeArrowheads="1"/>
              </p:cNvSpPr>
              <p:nvPr/>
            </p:nvSpPr>
            <p:spPr bwMode="auto">
              <a:xfrm>
                <a:off x="129" y="652"/>
                <a:ext cx="8638" cy="274"/>
              </a:xfrm>
              <a:prstGeom prst="rect">
                <a:avLst/>
              </a:prstGeom>
              <a:gradFill rotWithShape="1">
                <a:gsLst>
                  <a:gs pos="0">
                    <a:srgbClr val="0070C0"/>
                  </a:gs>
                  <a:gs pos="40000">
                    <a:srgbClr val="CCFFFF"/>
                  </a:gs>
                  <a:gs pos="97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>
                  <a:solidFill>
                    <a:schemeClr val="bg1"/>
                  </a:solidFill>
                  <a:latin typeface="굴림" pitchFamily="50" charset="-127"/>
                  <a:ea typeface="굴림" pitchFamily="50" charset="-127"/>
                </a:endParaRPr>
              </a:p>
            </p:txBody>
          </p:sp>
          <p:sp>
            <p:nvSpPr>
              <p:cNvPr id="12" name="Rectangle 15"/>
              <p:cNvSpPr>
                <a:spLocks noChangeArrowheads="1"/>
              </p:cNvSpPr>
              <p:nvPr/>
            </p:nvSpPr>
            <p:spPr bwMode="auto">
              <a:xfrm>
                <a:off x="129" y="640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3" name="Rectangle 16"/>
              <p:cNvSpPr>
                <a:spLocks noChangeArrowheads="1"/>
              </p:cNvSpPr>
              <p:nvPr/>
            </p:nvSpPr>
            <p:spPr bwMode="auto">
              <a:xfrm>
                <a:off x="129" y="924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0" name="Text Box 19"/>
            <p:cNvSpPr txBox="1">
              <a:spLocks noChangeArrowheads="1"/>
            </p:cNvSpPr>
            <p:nvPr/>
          </p:nvSpPr>
          <p:spPr bwMode="auto">
            <a:xfrm>
              <a:off x="393848" y="1050245"/>
              <a:ext cx="612454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000066"/>
              </a:outerShdw>
            </a:effectLst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pc="100" dirty="0" smtClean="0">
                  <a:solidFill>
                    <a:schemeClr val="bg1"/>
                  </a:solidFill>
                  <a:latin typeface="HY헤드라인M" pitchFamily="18" charset="-127"/>
                  <a:ea typeface="HY헤드라인M" pitchFamily="18" charset="-127"/>
                </a:rPr>
                <a:t>3.  3</a:t>
              </a:r>
              <a:r>
                <a:rPr lang="ko-KR" altLang="en-US" spc="100" dirty="0" smtClean="0">
                  <a:solidFill>
                    <a:schemeClr val="bg1"/>
                  </a:solidFill>
                  <a:latin typeface="HY헤드라인M" pitchFamily="18" charset="-127"/>
                  <a:ea typeface="HY헤드라인M" pitchFamily="18" charset="-127"/>
                </a:rPr>
                <a:t>차원 배열</a:t>
              </a:r>
              <a:endParaRPr lang="en-US" altLang="ko-KR" spc="100" dirty="0">
                <a:solidFill>
                  <a:srgbClr val="0000CC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815975" y="163513"/>
            <a:ext cx="4548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ko-KR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8. 3</a:t>
            </a:r>
            <a:r>
              <a:rPr lang="ko-KR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차원 배열</a:t>
            </a:r>
            <a:endParaRPr lang="ko-KR" alt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Text Box 8"/>
          <p:cNvSpPr txBox="1">
            <a:spLocks noChangeArrowheads="1"/>
          </p:cNvSpPr>
          <p:nvPr/>
        </p:nvSpPr>
        <p:spPr bwMode="auto">
          <a:xfrm>
            <a:off x="7380312" y="485586"/>
            <a:ext cx="1736984" cy="288147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 lIns="36000" tIns="36000" rIns="36000" bIns="36000" anchor="ctr">
            <a:spAutoFit/>
          </a:bodyPr>
          <a:lstStyle/>
          <a:p>
            <a:pPr marL="292100" indent="-292100" algn="r" fontAlgn="ctr">
              <a:buClr>
                <a:srgbClr val="660066"/>
              </a:buClr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00. </a:t>
            </a:r>
            <a:r>
              <a:rPr lang="ko-KR" altLang="en-US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배열의 개념정리</a:t>
            </a:r>
            <a:endParaRPr lang="ko-KR" altLang="en-US" sz="1400" dirty="0">
              <a:solidFill>
                <a:srgbClr val="0000CC"/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98201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7120"/>
    </mc:Choice>
    <mc:Fallback xmlns="">
      <p:transition spd="slow" advTm="57120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3333CC"/>
                </a:solidFill>
              </a:rPr>
              <a:t>Page </a:t>
            </a:r>
            <a:fld id="{B2E0AFF9-790E-4EDE-B53D-40F806A63927}" type="slidenum">
              <a:rPr lang="en-US" altLang="ko-KR" smtClean="0">
                <a:solidFill>
                  <a:srgbClr val="3333CC"/>
                </a:solidFill>
              </a:rPr>
              <a:pPr/>
              <a:t>48</a:t>
            </a:fld>
            <a:endParaRPr lang="en-US" altLang="ko-KR" dirty="0">
              <a:solidFill>
                <a:srgbClr val="3333CC"/>
              </a:solidFill>
            </a:endParaRPr>
          </a:p>
        </p:txBody>
      </p:sp>
      <p:sp>
        <p:nvSpPr>
          <p:cNvPr id="3" name="Rectangle 2051"/>
          <p:cNvSpPr txBox="1">
            <a:spLocks noChangeArrowheads="1"/>
          </p:cNvSpPr>
          <p:nvPr/>
        </p:nvSpPr>
        <p:spPr>
          <a:xfrm>
            <a:off x="419995" y="1484784"/>
            <a:ext cx="7921575" cy="792088"/>
          </a:xfrm>
          <a:prstGeom prst="rect">
            <a:avLst/>
          </a:prstGeom>
        </p:spPr>
        <p:txBody>
          <a:bodyPr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60000">
              <a:buClr>
                <a:srgbClr val="000000"/>
              </a:buClr>
              <a:buSzPct val="60000"/>
              <a:buFont typeface="Wingdings" pitchFamily="2" charset="2"/>
              <a:buChar char="l"/>
              <a:defRPr/>
            </a:pP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차원 배열 출력</a:t>
            </a:r>
            <a:endParaRPr lang="en-US" altLang="ko-KR" sz="1400" b="1" kern="0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buFont typeface="Arial" pitchFamily="34" charset="0"/>
              <a:buChar char="•"/>
            </a:pP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배열 면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행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열 차례로 원소 </a:t>
            </a:r>
            <a:r>
              <a:rPr lang="ko-KR" altLang="en-US" sz="1400" b="1" kern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출력작업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반복</a:t>
            </a:r>
          </a:p>
          <a:p>
            <a:pPr marL="720000">
              <a:buFont typeface="Arial" pitchFamily="34" charset="0"/>
              <a:buChar char="•"/>
            </a:pP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인덱스 배열 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for </a:t>
            </a:r>
            <a:r>
              <a:rPr lang="ko-KR" altLang="en-US" sz="1400" b="1" kern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반복문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연관 배열 </a:t>
            </a:r>
            <a:r>
              <a:rPr lang="en-US" altLang="ko-KR" sz="1400" b="1" kern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foreach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b="1" kern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반복문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중첩 사용</a:t>
            </a: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buFont typeface="Arial" pitchFamily="34" charset="0"/>
              <a:buChar char="•"/>
            </a:pP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527920" y="933633"/>
            <a:ext cx="6124549" cy="374586"/>
            <a:chOff x="393848" y="1050245"/>
            <a:chExt cx="6124549" cy="374586"/>
          </a:xfrm>
        </p:grpSpPr>
        <p:grpSp>
          <p:nvGrpSpPr>
            <p:cNvPr id="13" name="Group 13"/>
            <p:cNvGrpSpPr>
              <a:grpSpLocks/>
            </p:cNvGrpSpPr>
            <p:nvPr/>
          </p:nvGrpSpPr>
          <p:grpSpPr bwMode="auto">
            <a:xfrm>
              <a:off x="395536" y="1054740"/>
              <a:ext cx="6097223" cy="370091"/>
              <a:chOff x="129" y="640"/>
              <a:chExt cx="8638" cy="295"/>
            </a:xfrm>
          </p:grpSpPr>
          <p:sp>
            <p:nvSpPr>
              <p:cNvPr id="15" name="Rectangle 14"/>
              <p:cNvSpPr>
                <a:spLocks noChangeArrowheads="1"/>
              </p:cNvSpPr>
              <p:nvPr/>
            </p:nvSpPr>
            <p:spPr bwMode="auto">
              <a:xfrm>
                <a:off x="129" y="652"/>
                <a:ext cx="8638" cy="274"/>
              </a:xfrm>
              <a:prstGeom prst="rect">
                <a:avLst/>
              </a:prstGeom>
              <a:gradFill rotWithShape="1">
                <a:gsLst>
                  <a:gs pos="0">
                    <a:srgbClr val="0070C0"/>
                  </a:gs>
                  <a:gs pos="40000">
                    <a:srgbClr val="CCFFFF"/>
                  </a:gs>
                  <a:gs pos="97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>
                  <a:solidFill>
                    <a:schemeClr val="bg1"/>
                  </a:solidFill>
                  <a:latin typeface="굴림" pitchFamily="50" charset="-127"/>
                  <a:ea typeface="굴림" pitchFamily="50" charset="-127"/>
                </a:endParaRPr>
              </a:p>
            </p:txBody>
          </p:sp>
          <p:sp>
            <p:nvSpPr>
              <p:cNvPr id="16" name="Rectangle 15"/>
              <p:cNvSpPr>
                <a:spLocks noChangeArrowheads="1"/>
              </p:cNvSpPr>
              <p:nvPr/>
            </p:nvSpPr>
            <p:spPr bwMode="auto">
              <a:xfrm>
                <a:off x="129" y="640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7" name="Rectangle 16"/>
              <p:cNvSpPr>
                <a:spLocks noChangeArrowheads="1"/>
              </p:cNvSpPr>
              <p:nvPr/>
            </p:nvSpPr>
            <p:spPr bwMode="auto">
              <a:xfrm>
                <a:off x="129" y="924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4" name="Text Box 19"/>
            <p:cNvSpPr txBox="1">
              <a:spLocks noChangeArrowheads="1"/>
            </p:cNvSpPr>
            <p:nvPr/>
          </p:nvSpPr>
          <p:spPr bwMode="auto">
            <a:xfrm>
              <a:off x="393848" y="1050245"/>
              <a:ext cx="612454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000066"/>
              </a:outerShdw>
            </a:effectLst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pc="100" dirty="0" smtClean="0">
                  <a:solidFill>
                    <a:schemeClr val="bg1"/>
                  </a:solidFill>
                  <a:latin typeface="HY헤드라인M" pitchFamily="18" charset="-127"/>
                  <a:ea typeface="HY헤드라인M" pitchFamily="18" charset="-127"/>
                </a:rPr>
                <a:t>3.  3</a:t>
              </a:r>
              <a:r>
                <a:rPr lang="ko-KR" altLang="en-US" spc="100" dirty="0" smtClean="0">
                  <a:solidFill>
                    <a:schemeClr val="bg1"/>
                  </a:solidFill>
                  <a:latin typeface="HY헤드라인M" pitchFamily="18" charset="-127"/>
                  <a:ea typeface="HY헤드라인M" pitchFamily="18" charset="-127"/>
                </a:rPr>
                <a:t>차원 배열</a:t>
              </a:r>
              <a:r>
                <a:rPr lang="en-US" altLang="ko-KR" spc="100" dirty="0" smtClean="0">
                  <a:solidFill>
                    <a:srgbClr val="0000CC"/>
                  </a:solidFill>
                  <a:latin typeface="HY헤드라인M" pitchFamily="18" charset="-127"/>
                  <a:ea typeface="HY헤드라인M" pitchFamily="18" charset="-127"/>
                </a:rPr>
                <a:t>(</a:t>
              </a:r>
              <a:r>
                <a:rPr lang="ko-KR" altLang="en-US" spc="100" dirty="0" smtClean="0">
                  <a:solidFill>
                    <a:srgbClr val="0000CC"/>
                  </a:solidFill>
                  <a:latin typeface="HY헤드라인M" pitchFamily="18" charset="-127"/>
                  <a:ea typeface="HY헤드라인M" pitchFamily="18" charset="-127"/>
                </a:rPr>
                <a:t>출력</a:t>
              </a:r>
              <a:r>
                <a:rPr lang="en-US" altLang="ko-KR" spc="100" dirty="0" smtClean="0">
                  <a:solidFill>
                    <a:srgbClr val="0000CC"/>
                  </a:solidFill>
                  <a:latin typeface="HY헤드라인M" pitchFamily="18" charset="-127"/>
                  <a:ea typeface="HY헤드라인M" pitchFamily="18" charset="-127"/>
                </a:rPr>
                <a:t>)</a:t>
              </a:r>
              <a:endParaRPr lang="en-US" altLang="ko-KR" spc="100" dirty="0">
                <a:solidFill>
                  <a:srgbClr val="0000CC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0496381"/>
              </p:ext>
            </p:extLst>
          </p:nvPr>
        </p:nvGraphicFramePr>
        <p:xfrm>
          <a:off x="815975" y="2809728"/>
          <a:ext cx="3972049" cy="3393308"/>
        </p:xfrm>
        <a:graphic>
          <a:graphicData uri="http://schemas.openxmlformats.org/drawingml/2006/table">
            <a:tbl>
              <a:tblPr/>
              <a:tblGrid>
                <a:gridCol w="3716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12368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1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2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3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4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34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37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38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39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40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41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42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43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44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45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46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47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50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5698" marR="45698" marT="12634" marB="1263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&lt;?PHP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// array3_define_idx1.php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// 3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바탕"/>
                        </a:rPr>
                        <a:t>차원 </a:t>
                      </a: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ea typeface="바탕"/>
                        </a:rPr>
                        <a:t>인덱스배열 출력</a:t>
                      </a:r>
                      <a:endParaRPr lang="en-US" altLang="ko-KR" sz="1000" kern="0" spc="0" dirty="0" smtClean="0">
                        <a:solidFill>
                          <a:srgbClr val="000000"/>
                        </a:solidFill>
                        <a:effectLst/>
                        <a:ea typeface="바탕"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//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바탕"/>
                        </a:rPr>
                        <a:t>인덱스배열의 출력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(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for </a:t>
                      </a: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ea typeface="바탕"/>
                        </a:rPr>
                        <a:t>반복문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)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 smtClean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for </a:t>
                      </a: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($plane = 0; $plane &lt;= 2; $plane++) </a:t>
                      </a:r>
                      <a:r>
                        <a:rPr lang="en-US" sz="1000" b="1" kern="0" spc="0" dirty="0" smtClean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{</a:t>
                      </a: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 smtClean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   for </a:t>
                      </a: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($row = 0; $row &lt;= 2; $row++) </a:t>
                      </a:r>
                      <a:r>
                        <a:rPr lang="en-US" sz="1000" b="1" kern="0" spc="0" dirty="0" smtClean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{</a:t>
                      </a: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 smtClean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      for </a:t>
                      </a: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($col = 0; $col &lt;= 2; $col++) {</a:t>
                      </a:r>
                      <a:endParaRPr lang="en-US" sz="10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 smtClean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         </a:t>
                      </a:r>
                      <a:r>
                        <a:rPr lang="en-US" sz="1000" b="1" kern="0" spc="0" dirty="0" err="1" smtClean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printf</a:t>
                      </a: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("%5d", $</a:t>
                      </a:r>
                      <a:r>
                        <a:rPr lang="en-US" sz="1000" b="1" kern="0" spc="0" dirty="0" err="1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jumsu</a:t>
                      </a: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[$plane][$row][$col]);</a:t>
                      </a:r>
                      <a:endParaRPr lang="en-US" sz="10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 smtClean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      }</a:t>
                      </a:r>
                      <a:endParaRPr lang="en-US" sz="10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 smtClean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      </a:t>
                      </a:r>
                      <a:r>
                        <a:rPr lang="en-US" sz="1000" b="1" kern="0" spc="0" dirty="0" err="1" smtClean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printf</a:t>
                      </a: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("&lt;Br</a:t>
                      </a:r>
                      <a:r>
                        <a:rPr lang="en-US" sz="1000" b="1" kern="0" spc="0" dirty="0" smtClean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&gt;");</a:t>
                      </a:r>
                      <a:endParaRPr lang="en-US" sz="10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 smtClean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   }</a:t>
                      </a:r>
                      <a:endParaRPr lang="en-US" sz="10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 smtClean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   </a:t>
                      </a:r>
                      <a:r>
                        <a:rPr lang="en-US" sz="1000" b="1" kern="0" spc="0" dirty="0" err="1" smtClean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printf</a:t>
                      </a: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("%'-15s&lt;Br&gt;", </a:t>
                      </a:r>
                      <a:r>
                        <a:rPr lang="en-US" sz="1000" b="1" kern="0" spc="0" dirty="0" smtClean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"");</a:t>
                      </a:r>
                      <a:endParaRPr lang="en-US" sz="10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 smtClean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}</a:t>
                      </a:r>
                      <a:endParaRPr lang="en-US" sz="10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 smtClean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?&gt;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5698" marR="45698" marT="12634" marB="1263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9" name="_x192364656" descr="EMB00000dd807f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3356992"/>
            <a:ext cx="3589338" cy="2430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815975" y="2425511"/>
            <a:ext cx="3972049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인덱스 배열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중첩 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for </a:t>
            </a:r>
            <a:r>
              <a:rPr lang="ko-KR" altLang="en-US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반복문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출력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Rectangle 6"/>
          <p:cNvSpPr>
            <a:spLocks noChangeArrowheads="1"/>
          </p:cNvSpPr>
          <p:nvPr/>
        </p:nvSpPr>
        <p:spPr bwMode="auto">
          <a:xfrm>
            <a:off x="815975" y="163513"/>
            <a:ext cx="4548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ko-KR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8. 3</a:t>
            </a:r>
            <a:r>
              <a:rPr lang="ko-KR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차원 배열</a:t>
            </a:r>
            <a:endParaRPr lang="ko-KR" alt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 Box 8"/>
          <p:cNvSpPr txBox="1">
            <a:spLocks noChangeArrowheads="1"/>
          </p:cNvSpPr>
          <p:nvPr/>
        </p:nvSpPr>
        <p:spPr bwMode="auto">
          <a:xfrm>
            <a:off x="7380312" y="485586"/>
            <a:ext cx="1736984" cy="288147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 lIns="36000" tIns="36000" rIns="36000" bIns="36000" anchor="ctr">
            <a:spAutoFit/>
          </a:bodyPr>
          <a:lstStyle/>
          <a:p>
            <a:pPr marL="292100" indent="-292100" algn="r" fontAlgn="ctr">
              <a:buClr>
                <a:srgbClr val="660066"/>
              </a:buClr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00. </a:t>
            </a:r>
            <a:r>
              <a:rPr lang="ko-KR" altLang="en-US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배열의 개념정리</a:t>
            </a:r>
            <a:endParaRPr lang="ko-KR" altLang="en-US" sz="1400" dirty="0">
              <a:solidFill>
                <a:srgbClr val="0000CC"/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69921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769"/>
    </mc:Choice>
    <mc:Fallback xmlns="">
      <p:transition spd="slow" advTm="40769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3333CC"/>
                </a:solidFill>
              </a:rPr>
              <a:t>Page </a:t>
            </a:r>
            <a:fld id="{B2E0AFF9-790E-4EDE-B53D-40F806A63927}" type="slidenum">
              <a:rPr lang="en-US" altLang="ko-KR" smtClean="0">
                <a:solidFill>
                  <a:srgbClr val="3333CC"/>
                </a:solidFill>
              </a:rPr>
              <a:pPr/>
              <a:t>49</a:t>
            </a:fld>
            <a:endParaRPr lang="en-US" altLang="ko-KR" dirty="0">
              <a:solidFill>
                <a:srgbClr val="3333CC"/>
              </a:solidFill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2151681"/>
              </p:ext>
            </p:extLst>
          </p:nvPr>
        </p:nvGraphicFramePr>
        <p:xfrm>
          <a:off x="755576" y="2194446"/>
          <a:ext cx="3600400" cy="4032448"/>
        </p:xfrm>
        <a:graphic>
          <a:graphicData uri="http://schemas.openxmlformats.org/drawingml/2006/table">
            <a:tbl>
              <a:tblPr/>
              <a:tblGrid>
                <a:gridCol w="360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40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32448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1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2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3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4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34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37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38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39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40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41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42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43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44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45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46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47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48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49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50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2327" marR="42327" marT="11702" marB="1170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&lt;?PHP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// array3_define_ass1.php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// 3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바탕"/>
                        </a:rPr>
                        <a:t>차원 </a:t>
                      </a: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ea typeface="바탕"/>
                        </a:rPr>
                        <a:t>연관배열 출력</a:t>
                      </a:r>
                      <a:endParaRPr lang="en-US" altLang="ko-KR" sz="1000" kern="0" spc="0" dirty="0" smtClean="0">
                        <a:solidFill>
                          <a:srgbClr val="000000"/>
                        </a:solidFill>
                        <a:effectLst/>
                        <a:ea typeface="바탕"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//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바탕"/>
                        </a:rPr>
                        <a:t>연관배열의 출력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(</a:t>
                      </a: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foreach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 </a:t>
                      </a: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ea typeface="바탕"/>
                        </a:rPr>
                        <a:t>반복문</a:t>
                      </a: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)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 err="1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foreach</a:t>
                      </a: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 ($</a:t>
                      </a:r>
                      <a:r>
                        <a:rPr lang="en-US" sz="1000" b="1" kern="0" spc="0" dirty="0" err="1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jumsu</a:t>
                      </a: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 as $key1 =&gt; $value1</a:t>
                      </a:r>
                      <a:r>
                        <a:rPr lang="en-US" sz="1000" b="1" kern="0" spc="0" dirty="0" smtClean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){</a:t>
                      </a: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 smtClean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   </a:t>
                      </a:r>
                      <a:r>
                        <a:rPr lang="en-US" sz="1000" b="1" kern="0" spc="0" dirty="0" err="1" smtClean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printf</a:t>
                      </a: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("%9s=&gt;", $key1);</a:t>
                      </a:r>
                      <a:endParaRPr lang="en-US" sz="10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 smtClean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   </a:t>
                      </a:r>
                      <a:r>
                        <a:rPr lang="en-US" sz="1000" b="1" kern="0" spc="0" dirty="0" err="1" smtClean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foreach</a:t>
                      </a:r>
                      <a:r>
                        <a:rPr lang="en-US" sz="1000" b="1" kern="0" spc="0" dirty="0" smtClean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 </a:t>
                      </a: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($value1 as $key2 =&gt; $value2</a:t>
                      </a:r>
                      <a:r>
                        <a:rPr lang="en-US" sz="1000" b="1" kern="0" spc="0" dirty="0" smtClean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){</a:t>
                      </a: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 smtClean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      </a:t>
                      </a:r>
                      <a:r>
                        <a:rPr lang="en-US" sz="1000" b="1" kern="0" spc="0" dirty="0" err="1" smtClean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printf</a:t>
                      </a: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("%9s=&gt;", $key2);</a:t>
                      </a:r>
                      <a:endParaRPr lang="en-US" sz="10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 smtClean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      </a:t>
                      </a:r>
                      <a:r>
                        <a:rPr lang="en-US" sz="1000" b="1" kern="0" spc="0" dirty="0" err="1" smtClean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foreach</a:t>
                      </a:r>
                      <a:r>
                        <a:rPr lang="en-US" sz="1000" b="1" kern="0" spc="0" dirty="0" smtClean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 </a:t>
                      </a: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($value2 as $key3 =&gt; $value3){</a:t>
                      </a:r>
                      <a:endParaRPr lang="en-US" sz="10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 smtClean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         </a:t>
                      </a:r>
                      <a:r>
                        <a:rPr lang="en-US" sz="1000" b="1" kern="0" spc="0" dirty="0" err="1" smtClean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printf</a:t>
                      </a: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("%5s=&gt;%5d", $key3, $value3);</a:t>
                      </a:r>
                      <a:endParaRPr lang="en-US" sz="10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 smtClean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      }</a:t>
                      </a:r>
                      <a:endParaRPr lang="en-US" sz="10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 smtClean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      </a:t>
                      </a:r>
                      <a:r>
                        <a:rPr lang="en-US" sz="1000" b="1" kern="0" spc="0" dirty="0" err="1" smtClean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printf</a:t>
                      </a: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("&lt;Br&gt;% 11s", </a:t>
                      </a:r>
                      <a:r>
                        <a:rPr lang="en-US" sz="1000" b="1" kern="0" spc="0" dirty="0" smtClean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"");</a:t>
                      </a: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 smtClean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   }</a:t>
                      </a:r>
                      <a:endParaRPr lang="en-US" sz="10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 smtClean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   </a:t>
                      </a:r>
                      <a:r>
                        <a:rPr lang="en-US" sz="1000" b="1" kern="0" spc="0" dirty="0" err="1" smtClean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printf</a:t>
                      </a: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("&lt;Br</a:t>
                      </a:r>
                      <a:r>
                        <a:rPr lang="en-US" sz="1000" b="1" kern="0" spc="0" dirty="0" smtClean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&gt;");</a:t>
                      </a: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 smtClean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  }</a:t>
                      </a: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 smtClean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?&gt;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2327" marR="42327" marT="11702" marB="1170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5" name="_x192364736" descr="EMB00000dd807f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1131" y="2242579"/>
            <a:ext cx="3622675" cy="230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그룹 6"/>
          <p:cNvGrpSpPr/>
          <p:nvPr/>
        </p:nvGrpSpPr>
        <p:grpSpPr>
          <a:xfrm>
            <a:off x="527920" y="933633"/>
            <a:ext cx="6124549" cy="374586"/>
            <a:chOff x="393848" y="1050245"/>
            <a:chExt cx="6124549" cy="374586"/>
          </a:xfrm>
        </p:grpSpPr>
        <p:grpSp>
          <p:nvGrpSpPr>
            <p:cNvPr id="8" name="Group 13"/>
            <p:cNvGrpSpPr>
              <a:grpSpLocks/>
            </p:cNvGrpSpPr>
            <p:nvPr/>
          </p:nvGrpSpPr>
          <p:grpSpPr bwMode="auto">
            <a:xfrm>
              <a:off x="395536" y="1054740"/>
              <a:ext cx="6097223" cy="370091"/>
              <a:chOff x="129" y="640"/>
              <a:chExt cx="8638" cy="295"/>
            </a:xfrm>
          </p:grpSpPr>
          <p:sp>
            <p:nvSpPr>
              <p:cNvPr id="10" name="Rectangle 14"/>
              <p:cNvSpPr>
                <a:spLocks noChangeArrowheads="1"/>
              </p:cNvSpPr>
              <p:nvPr/>
            </p:nvSpPr>
            <p:spPr bwMode="auto">
              <a:xfrm>
                <a:off x="129" y="652"/>
                <a:ext cx="8638" cy="274"/>
              </a:xfrm>
              <a:prstGeom prst="rect">
                <a:avLst/>
              </a:prstGeom>
              <a:gradFill rotWithShape="1">
                <a:gsLst>
                  <a:gs pos="0">
                    <a:srgbClr val="0070C0"/>
                  </a:gs>
                  <a:gs pos="40000">
                    <a:srgbClr val="CCFFFF"/>
                  </a:gs>
                  <a:gs pos="97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>
                  <a:solidFill>
                    <a:schemeClr val="bg1"/>
                  </a:solidFill>
                  <a:latin typeface="굴림" pitchFamily="50" charset="-127"/>
                  <a:ea typeface="굴림" pitchFamily="50" charset="-127"/>
                </a:endParaRPr>
              </a:p>
            </p:txBody>
          </p:sp>
          <p:sp>
            <p:nvSpPr>
              <p:cNvPr id="11" name="Rectangle 15"/>
              <p:cNvSpPr>
                <a:spLocks noChangeArrowheads="1"/>
              </p:cNvSpPr>
              <p:nvPr/>
            </p:nvSpPr>
            <p:spPr bwMode="auto">
              <a:xfrm>
                <a:off x="129" y="640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2" name="Rectangle 16"/>
              <p:cNvSpPr>
                <a:spLocks noChangeArrowheads="1"/>
              </p:cNvSpPr>
              <p:nvPr/>
            </p:nvSpPr>
            <p:spPr bwMode="auto">
              <a:xfrm>
                <a:off x="129" y="924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9" name="Text Box 19"/>
            <p:cNvSpPr txBox="1">
              <a:spLocks noChangeArrowheads="1"/>
            </p:cNvSpPr>
            <p:nvPr/>
          </p:nvSpPr>
          <p:spPr bwMode="auto">
            <a:xfrm>
              <a:off x="393848" y="1050245"/>
              <a:ext cx="612454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000066"/>
              </a:outerShdw>
            </a:effectLst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pc="100" dirty="0" smtClean="0">
                  <a:solidFill>
                    <a:schemeClr val="bg1"/>
                  </a:solidFill>
                  <a:latin typeface="HY헤드라인M" pitchFamily="18" charset="-127"/>
                  <a:ea typeface="HY헤드라인M" pitchFamily="18" charset="-127"/>
                </a:rPr>
                <a:t>3.  3</a:t>
              </a:r>
              <a:r>
                <a:rPr lang="ko-KR" altLang="en-US" spc="100" dirty="0" smtClean="0">
                  <a:solidFill>
                    <a:schemeClr val="bg1"/>
                  </a:solidFill>
                  <a:latin typeface="HY헤드라인M" pitchFamily="18" charset="-127"/>
                  <a:ea typeface="HY헤드라인M" pitchFamily="18" charset="-127"/>
                </a:rPr>
                <a:t>차원 배열</a:t>
              </a:r>
              <a:r>
                <a:rPr lang="en-US" altLang="ko-KR" spc="100" dirty="0" smtClean="0">
                  <a:solidFill>
                    <a:srgbClr val="0000CC"/>
                  </a:solidFill>
                  <a:latin typeface="HY헤드라인M" pitchFamily="18" charset="-127"/>
                  <a:ea typeface="HY헤드라인M" pitchFamily="18" charset="-127"/>
                </a:rPr>
                <a:t>(</a:t>
              </a:r>
              <a:r>
                <a:rPr lang="ko-KR" altLang="en-US" spc="100" dirty="0" smtClean="0">
                  <a:solidFill>
                    <a:srgbClr val="0000CC"/>
                  </a:solidFill>
                  <a:latin typeface="HY헤드라인M" pitchFamily="18" charset="-127"/>
                  <a:ea typeface="HY헤드라인M" pitchFamily="18" charset="-127"/>
                </a:rPr>
                <a:t>출력</a:t>
              </a:r>
              <a:r>
                <a:rPr lang="en-US" altLang="ko-KR" spc="100" dirty="0" smtClean="0">
                  <a:solidFill>
                    <a:srgbClr val="0000CC"/>
                  </a:solidFill>
                  <a:latin typeface="HY헤드라인M" pitchFamily="18" charset="-127"/>
                  <a:ea typeface="HY헤드라인M" pitchFamily="18" charset="-127"/>
                </a:rPr>
                <a:t>)</a:t>
              </a:r>
              <a:endParaRPr lang="en-US" altLang="ko-KR" spc="100" dirty="0">
                <a:solidFill>
                  <a:srgbClr val="0000CC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758255" y="1718889"/>
            <a:ext cx="3597721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4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연관 배열</a:t>
            </a:r>
            <a:r>
              <a:rPr lang="en-US" altLang="ko-KR" sz="14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중첩 </a:t>
            </a:r>
            <a:r>
              <a:rPr lang="en-US" altLang="ko-KR" sz="1400" b="1" kern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foreach</a:t>
            </a:r>
            <a:r>
              <a:rPr lang="en-US" altLang="ko-KR" sz="14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b="1" kern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반복문</a:t>
            </a:r>
            <a:r>
              <a:rPr lang="en-US" altLang="ko-KR" sz="14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815975" y="163513"/>
            <a:ext cx="4548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ko-KR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8. 3</a:t>
            </a:r>
            <a:r>
              <a:rPr lang="ko-KR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차원 배열</a:t>
            </a:r>
            <a:endParaRPr lang="ko-KR" alt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Text Box 8"/>
          <p:cNvSpPr txBox="1">
            <a:spLocks noChangeArrowheads="1"/>
          </p:cNvSpPr>
          <p:nvPr/>
        </p:nvSpPr>
        <p:spPr bwMode="auto">
          <a:xfrm>
            <a:off x="7380312" y="485586"/>
            <a:ext cx="1736984" cy="288147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 lIns="36000" tIns="36000" rIns="36000" bIns="36000" anchor="ctr">
            <a:spAutoFit/>
          </a:bodyPr>
          <a:lstStyle/>
          <a:p>
            <a:pPr marL="292100" indent="-292100" algn="r" fontAlgn="ctr">
              <a:buClr>
                <a:srgbClr val="660066"/>
              </a:buClr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00. </a:t>
            </a:r>
            <a:r>
              <a:rPr lang="ko-KR" altLang="en-US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배열의 개념정리</a:t>
            </a:r>
            <a:endParaRPr lang="ko-KR" altLang="en-US" sz="1400" dirty="0">
              <a:solidFill>
                <a:srgbClr val="0000CC"/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71288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3636"/>
    </mc:Choice>
    <mc:Fallback xmlns="">
      <p:transition spd="slow" advTm="183636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3333CC"/>
                </a:solidFill>
              </a:rPr>
              <a:t>Page </a:t>
            </a:r>
            <a:fld id="{B2E0AFF9-790E-4EDE-B53D-40F806A63927}" type="slidenum">
              <a:rPr lang="en-US" altLang="ko-KR" smtClean="0">
                <a:solidFill>
                  <a:srgbClr val="3333CC"/>
                </a:solidFill>
              </a:rPr>
              <a:pPr/>
              <a:t>5</a:t>
            </a:fld>
            <a:endParaRPr lang="en-US" altLang="ko-KR" dirty="0">
              <a:solidFill>
                <a:srgbClr val="3333CC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56667" y="1883660"/>
            <a:ext cx="5688632" cy="378565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&lt;?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php</a:t>
            </a:r>
            <a:endParaRPr lang="en-US" altLang="ko-KR" sz="1600" dirty="0">
              <a:latin typeface="HY견고딕" pitchFamily="18" charset="-127"/>
              <a:ea typeface="HY견고딕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$price=</a:t>
            </a:r>
            <a:r>
              <a:rPr lang="en-US" altLang="ko-KR" sz="1600" dirty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array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(3000,3500,4500,3900);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$tot=0;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$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cnt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=</a:t>
            </a:r>
            <a:r>
              <a:rPr lang="en-US" altLang="ko-KR" sz="1600" dirty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count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($price);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for($i=0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; $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&lt;$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cnt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; $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i++)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$tot+=$price[$i];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echo "</a:t>
            </a:r>
            <a:r>
              <a:rPr lang="ko-KR" altLang="en-US" sz="1600" dirty="0">
                <a:latin typeface="HY견고딕" pitchFamily="18" charset="-127"/>
                <a:ea typeface="HY견고딕" pitchFamily="18" charset="-127"/>
              </a:rPr>
              <a:t>커피 평균 판매가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" .$tot/4;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?&gt;</a:t>
            </a:r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9075" y="5207647"/>
            <a:ext cx="3419475" cy="1095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39552" y="1556792"/>
            <a:ext cx="2643634" cy="338554"/>
          </a:xfrm>
          <a:prstGeom prst="rect">
            <a:avLst/>
          </a:prstGeom>
          <a:solidFill>
            <a:srgbClr val="99FFCC"/>
          </a:solidFill>
        </p:spPr>
        <p:txBody>
          <a:bodyPr wrap="square" rtlCol="0">
            <a:spAutoFit/>
          </a:bodyPr>
          <a:lstStyle/>
          <a:p>
            <a:r>
              <a:rPr lang="ko-KR" altLang="en-US" sz="16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반복문</a:t>
            </a:r>
            <a:r>
              <a:rPr lang="ko-KR" altLang="en-US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이용한 배열처리 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" name="직선 화살표 연결선 6"/>
          <p:cNvCxnSpPr>
            <a:endCxn id="4" idx="1"/>
          </p:cNvCxnSpPr>
          <p:nvPr/>
        </p:nvCxnSpPr>
        <p:spPr bwMode="auto">
          <a:xfrm>
            <a:off x="3508995" y="5123654"/>
            <a:ext cx="720080" cy="631681"/>
          </a:xfrm>
          <a:prstGeom prst="straightConnector1">
            <a:avLst/>
          </a:prstGeom>
          <a:noFill/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" name="TextBox 7"/>
          <p:cNvSpPr txBox="1"/>
          <p:nvPr/>
        </p:nvSpPr>
        <p:spPr>
          <a:xfrm>
            <a:off x="3148955" y="3100483"/>
            <a:ext cx="5328592" cy="276999"/>
          </a:xfrm>
          <a:prstGeom prst="rect">
            <a:avLst/>
          </a:prstGeom>
          <a:solidFill>
            <a:srgbClr val="FFFF00">
              <a:alpha val="62000"/>
            </a:srgbClr>
          </a:solidFill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배열의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개수가 모두 몇 개인지를 계산해 주는 </a:t>
            </a:r>
            <a:r>
              <a:rPr lang="ko-KR" altLang="en-US" sz="12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배열함수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개수는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=4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된다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00301" y="3499487"/>
            <a:ext cx="3672408" cy="276999"/>
          </a:xfrm>
          <a:prstGeom prst="rect">
            <a:avLst/>
          </a:prstGeom>
          <a:solidFill>
            <a:srgbClr val="FFFF00">
              <a:alpha val="62000"/>
            </a:srgbClr>
          </a:solidFill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배열의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개수 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보다 작을 때 까지 반복루프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실행</a:t>
            </a:r>
            <a:endParaRPr lang="ko-KR" altLang="en-US" sz="1200" b="1" dirty="0">
              <a:solidFill>
                <a:srgbClr val="0000C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644899" y="4208282"/>
            <a:ext cx="4608512" cy="276999"/>
          </a:xfrm>
          <a:prstGeom prst="rect">
            <a:avLst/>
          </a:prstGeom>
          <a:solidFill>
            <a:srgbClr val="FFFF00">
              <a:alpha val="62000"/>
            </a:srgbClr>
          </a:solidFill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반복할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때 마다 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price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저장된 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번째 값을 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tot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더하여 저장 </a:t>
            </a:r>
            <a:endParaRPr lang="ko-KR" altLang="en-US" sz="1200" b="1" dirty="0">
              <a:solidFill>
                <a:srgbClr val="0000C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815975" y="163513"/>
            <a:ext cx="4548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ko-KR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배열</a:t>
            </a:r>
            <a:r>
              <a:rPr lang="en-US" altLang="ko-KR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(array)</a:t>
            </a:r>
            <a:endParaRPr lang="ko-KR" alt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9" name="잉크 18"/>
              <p14:cNvContentPartPr/>
              <p14:nvPr/>
            </p14:nvContentPartPr>
            <p14:xfrm>
              <a:off x="544178" y="2859056"/>
              <a:ext cx="69120" cy="743400"/>
            </p14:xfrm>
          </p:contentPart>
        </mc:Choice>
        <mc:Fallback xmlns="">
          <p:pic>
            <p:nvPicPr>
              <p:cNvPr id="19" name="잉크 18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35898" y="2850776"/>
                <a:ext cx="85680" cy="75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2" name="잉크 21"/>
              <p14:cNvContentPartPr/>
              <p14:nvPr/>
            </p14:nvContentPartPr>
            <p14:xfrm>
              <a:off x="670178" y="3694616"/>
              <a:ext cx="2391120" cy="53640"/>
            </p14:xfrm>
          </p:contentPart>
        </mc:Choice>
        <mc:Fallback xmlns="">
          <p:pic>
            <p:nvPicPr>
              <p:cNvPr id="22" name="잉크 21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61898" y="3686336"/>
                <a:ext cx="2407680" cy="70200"/>
              </a:xfrm>
              <a:prstGeom prst="rect">
                <a:avLst/>
              </a:prstGeom>
            </p:spPr>
          </p:pic>
        </mc:Fallback>
      </mc:AlternateContent>
      <p:grpSp>
        <p:nvGrpSpPr>
          <p:cNvPr id="24" name="그룹 23"/>
          <p:cNvGrpSpPr/>
          <p:nvPr/>
        </p:nvGrpSpPr>
        <p:grpSpPr>
          <a:xfrm>
            <a:off x="535683" y="980728"/>
            <a:ext cx="6124549" cy="374586"/>
            <a:chOff x="393848" y="1050245"/>
            <a:chExt cx="6124549" cy="374586"/>
          </a:xfrm>
        </p:grpSpPr>
        <p:grpSp>
          <p:nvGrpSpPr>
            <p:cNvPr id="25" name="Group 13"/>
            <p:cNvGrpSpPr>
              <a:grpSpLocks/>
            </p:cNvGrpSpPr>
            <p:nvPr/>
          </p:nvGrpSpPr>
          <p:grpSpPr bwMode="auto">
            <a:xfrm>
              <a:off x="395536" y="1054740"/>
              <a:ext cx="6097223" cy="370091"/>
              <a:chOff x="129" y="640"/>
              <a:chExt cx="8638" cy="295"/>
            </a:xfrm>
          </p:grpSpPr>
          <p:sp>
            <p:nvSpPr>
              <p:cNvPr id="27" name="Rectangle 14"/>
              <p:cNvSpPr>
                <a:spLocks noChangeArrowheads="1"/>
              </p:cNvSpPr>
              <p:nvPr/>
            </p:nvSpPr>
            <p:spPr bwMode="auto">
              <a:xfrm>
                <a:off x="129" y="652"/>
                <a:ext cx="8638" cy="274"/>
              </a:xfrm>
              <a:prstGeom prst="rect">
                <a:avLst/>
              </a:prstGeom>
              <a:gradFill rotWithShape="1">
                <a:gsLst>
                  <a:gs pos="0">
                    <a:srgbClr val="0070C0"/>
                  </a:gs>
                  <a:gs pos="40000">
                    <a:srgbClr val="CCFFFF"/>
                  </a:gs>
                  <a:gs pos="97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>
                  <a:solidFill>
                    <a:schemeClr val="bg1"/>
                  </a:solidFill>
                  <a:latin typeface="굴림" pitchFamily="50" charset="-127"/>
                  <a:ea typeface="굴림" pitchFamily="50" charset="-127"/>
                </a:endParaRPr>
              </a:p>
            </p:txBody>
          </p:sp>
          <p:sp>
            <p:nvSpPr>
              <p:cNvPr id="28" name="Rectangle 15"/>
              <p:cNvSpPr>
                <a:spLocks noChangeArrowheads="1"/>
              </p:cNvSpPr>
              <p:nvPr/>
            </p:nvSpPr>
            <p:spPr bwMode="auto">
              <a:xfrm>
                <a:off x="129" y="640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9" name="Rectangle 16"/>
              <p:cNvSpPr>
                <a:spLocks noChangeArrowheads="1"/>
              </p:cNvSpPr>
              <p:nvPr/>
            </p:nvSpPr>
            <p:spPr bwMode="auto">
              <a:xfrm>
                <a:off x="129" y="924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6" name="Text Box 19"/>
            <p:cNvSpPr txBox="1">
              <a:spLocks noChangeArrowheads="1"/>
            </p:cNvSpPr>
            <p:nvPr/>
          </p:nvSpPr>
          <p:spPr bwMode="auto">
            <a:xfrm>
              <a:off x="393848" y="1050245"/>
              <a:ext cx="612454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000066"/>
              </a:outerShdw>
            </a:effectLst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pc="100" dirty="0" smtClean="0">
                  <a:solidFill>
                    <a:schemeClr val="bg1"/>
                  </a:solidFill>
                  <a:latin typeface="HY헤드라인M" pitchFamily="18" charset="-127"/>
                  <a:ea typeface="HY헤드라인M" pitchFamily="18" charset="-127"/>
                </a:rPr>
                <a:t>3. </a:t>
              </a:r>
              <a:r>
                <a:rPr lang="ko-KR" altLang="en-US" spc="100" dirty="0" err="1" smtClean="0">
                  <a:solidFill>
                    <a:schemeClr val="bg1"/>
                  </a:solidFill>
                  <a:latin typeface="HY헤드라인M" pitchFamily="18" charset="-127"/>
                  <a:ea typeface="HY헤드라인M" pitchFamily="18" charset="-127"/>
                </a:rPr>
                <a:t>반복문을</a:t>
              </a:r>
              <a:r>
                <a:rPr lang="ko-KR" altLang="en-US" spc="100" dirty="0" smtClean="0">
                  <a:solidFill>
                    <a:schemeClr val="bg1"/>
                  </a:solidFill>
                  <a:latin typeface="HY헤드라인M" pitchFamily="18" charset="-127"/>
                  <a:ea typeface="HY헤드라인M" pitchFamily="18" charset="-127"/>
                </a:rPr>
                <a:t> 이용한 배열</a:t>
              </a:r>
              <a:endParaRPr lang="en-US" altLang="ko-KR" spc="1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20" name="Text Box 8"/>
          <p:cNvSpPr txBox="1">
            <a:spLocks noChangeArrowheads="1"/>
          </p:cNvSpPr>
          <p:nvPr/>
        </p:nvSpPr>
        <p:spPr bwMode="auto">
          <a:xfrm>
            <a:off x="7380312" y="482596"/>
            <a:ext cx="1737429" cy="288147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 lIns="36000" tIns="36000" rIns="36000" bIns="36000" anchor="ctr">
            <a:spAutoFit/>
          </a:bodyPr>
          <a:lstStyle/>
          <a:p>
            <a:pPr marL="292100" indent="-292100" algn="r" fontAlgn="ctr">
              <a:buClr>
                <a:srgbClr val="660066"/>
              </a:buClr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10. </a:t>
            </a:r>
            <a:r>
              <a:rPr lang="ko-KR" altLang="en-US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배열</a:t>
            </a:r>
            <a:r>
              <a:rPr lang="en-US" altLang="ko-KR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(array)</a:t>
            </a:r>
            <a:endParaRPr lang="ko-KR" altLang="en-US" sz="1400" dirty="0">
              <a:solidFill>
                <a:srgbClr val="0000CC"/>
              </a:solidFill>
              <a:latin typeface="HY견고딕" pitchFamily="18" charset="-127"/>
              <a:ea typeface="HY견고딕" pitchFamily="18" charset="-127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잉크 11"/>
              <p14:cNvContentPartPr/>
              <p14:nvPr/>
            </p14:nvContentPartPr>
            <p14:xfrm>
              <a:off x="1116720" y="4387348"/>
              <a:ext cx="219960" cy="35640"/>
            </p14:xfrm>
          </p:contentPart>
        </mc:Choice>
        <mc:Fallback xmlns="">
          <p:pic>
            <p:nvPicPr>
              <p:cNvPr id="12" name="잉크 11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108440" y="4379068"/>
                <a:ext cx="236520" cy="5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4" name="잉크 13"/>
              <p14:cNvContentPartPr/>
              <p14:nvPr/>
            </p14:nvContentPartPr>
            <p14:xfrm>
              <a:off x="-360360" y="4132468"/>
              <a:ext cx="9000" cy="360"/>
            </p14:xfrm>
          </p:contentPart>
        </mc:Choice>
        <mc:Fallback xmlns="">
          <p:pic>
            <p:nvPicPr>
              <p:cNvPr id="14" name="잉크 13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-368640" y="4124188"/>
                <a:ext cx="25560" cy="16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43884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6336"/>
    </mc:Choice>
    <mc:Fallback xmlns="">
      <p:transition spd="slow" advTm="216336"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3333CC"/>
                </a:solidFill>
              </a:rPr>
              <a:t>Page </a:t>
            </a:r>
            <a:fld id="{B2E0AFF9-790E-4EDE-B53D-40F806A63927}" type="slidenum">
              <a:rPr lang="en-US" altLang="ko-KR" smtClean="0">
                <a:solidFill>
                  <a:srgbClr val="3333CC"/>
                </a:solidFill>
              </a:rPr>
              <a:pPr/>
              <a:t>50</a:t>
            </a:fld>
            <a:endParaRPr lang="en-US" altLang="ko-KR" dirty="0">
              <a:solidFill>
                <a:srgbClr val="3333CC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25997" y="1566462"/>
            <a:ext cx="28039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5</a:t>
            </a:r>
            <a:r>
              <a:rPr lang="ko-KR" altLang="en-US" sz="28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주차 강의 안내</a:t>
            </a:r>
            <a:endParaRPr lang="ko-KR" altLang="en-US" sz="2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모서리가 둥근 직사각형 3"/>
          <p:cNvSpPr/>
          <p:nvPr/>
        </p:nvSpPr>
        <p:spPr bwMode="auto">
          <a:xfrm>
            <a:off x="5430180" y="2575554"/>
            <a:ext cx="2934249" cy="1944216"/>
          </a:xfrm>
          <a:prstGeom prst="roundRect">
            <a:avLst>
              <a:gd name="adj" fmla="val 4457"/>
            </a:avLst>
          </a:prstGeom>
          <a:solidFill>
            <a:srgbClr val="FFFF00">
              <a:alpha val="24000"/>
            </a:srgbClr>
          </a:solidFill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292100" marR="0" indent="-292100" algn="l" defTabSz="914400" rtl="0" eaLnBrk="1" fontAlgn="ctr" latinLnBrk="1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Tx/>
              <a:buFont typeface="Wingdings" pitchFamily="2" charset="2"/>
              <a:buChar char="v"/>
              <a:tabLst>
                <a:tab pos="292100" algn="l"/>
                <a:tab pos="685800" algn="l"/>
              </a:tabLst>
            </a:pPr>
            <a:endParaRPr kumimoji="1" lang="ko-KR" alt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  <a:ea typeface="굴림체" pitchFamily="49" charset="-127"/>
            </a:endParaRPr>
          </a:p>
        </p:txBody>
      </p:sp>
      <p:sp>
        <p:nvSpPr>
          <p:cNvPr id="5" name="모서리가 둥근 직사각형 4"/>
          <p:cNvSpPr/>
          <p:nvPr/>
        </p:nvSpPr>
        <p:spPr bwMode="auto">
          <a:xfrm>
            <a:off x="923050" y="2575554"/>
            <a:ext cx="3132233" cy="1944216"/>
          </a:xfrm>
          <a:prstGeom prst="roundRect">
            <a:avLst>
              <a:gd name="adj" fmla="val 4457"/>
            </a:avLst>
          </a:prstGeom>
          <a:solidFill>
            <a:schemeClr val="accent1">
              <a:alpha val="18000"/>
            </a:schemeClr>
          </a:solidFill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292100" marR="0" indent="-292100" algn="l" defTabSz="914400" rtl="0" eaLnBrk="1" fontAlgn="ctr" latinLnBrk="1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Tx/>
              <a:buFont typeface="Wingdings" pitchFamily="2" charset="2"/>
              <a:buChar char="v"/>
              <a:tabLst>
                <a:tab pos="292100" algn="l"/>
                <a:tab pos="685800" algn="l"/>
              </a:tabLst>
            </a:pPr>
            <a:endParaRPr kumimoji="1" lang="ko-KR" alt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  <a:ea typeface="굴림체" pitchFamily="49" charset="-127"/>
            </a:endParaRPr>
          </a:p>
        </p:txBody>
      </p:sp>
      <p:sp>
        <p:nvSpPr>
          <p:cNvPr id="6" name="오른쪽 화살표 5"/>
          <p:cNvSpPr/>
          <p:nvPr/>
        </p:nvSpPr>
        <p:spPr bwMode="auto">
          <a:xfrm>
            <a:off x="4427984" y="3212976"/>
            <a:ext cx="504056" cy="720080"/>
          </a:xfrm>
          <a:prstGeom prst="rightArrow">
            <a:avLst/>
          </a:prstGeom>
          <a:solidFill>
            <a:schemeClr val="accent2"/>
          </a:solidFill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292100" marR="0" indent="-292100" algn="l" defTabSz="914400" rtl="0" eaLnBrk="1" fontAlgn="ctr" latinLnBrk="1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Tx/>
              <a:buFont typeface="Wingdings" pitchFamily="2" charset="2"/>
              <a:buChar char="v"/>
              <a:tabLst>
                <a:tab pos="292100" algn="l"/>
                <a:tab pos="685800" algn="l"/>
              </a:tabLst>
            </a:pPr>
            <a:endParaRPr kumimoji="1" lang="ko-KR" alt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  <a:ea typeface="굴림체" pitchFamily="49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80112" y="3023791"/>
            <a:ext cx="8867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함수 개요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586028" y="3368606"/>
            <a:ext cx="8867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내장 함수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86028" y="3686835"/>
            <a:ext cx="11432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함수 개념정리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43608" y="2966755"/>
            <a:ext cx="12506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배열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(array) </a:t>
            </a: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개요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49524" y="3311570"/>
            <a:ext cx="8867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연관 배열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43608" y="3659921"/>
            <a:ext cx="15536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3. 1</a:t>
            </a: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차원 배열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개념정리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43608" y="3974867"/>
            <a:ext cx="13516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4. 2</a:t>
            </a: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차원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,3</a:t>
            </a: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차원 배열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7460624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3333CC"/>
                </a:solidFill>
              </a:rPr>
              <a:t>Page </a:t>
            </a:r>
            <a:fld id="{B2E0AFF9-790E-4EDE-B53D-40F806A63927}" type="slidenum">
              <a:rPr lang="en-US" altLang="ko-KR" smtClean="0">
                <a:solidFill>
                  <a:srgbClr val="3333CC"/>
                </a:solidFill>
              </a:rPr>
              <a:pPr/>
              <a:t>51</a:t>
            </a:fld>
            <a:endParaRPr lang="en-US" altLang="ko-KR" dirty="0">
              <a:solidFill>
                <a:srgbClr val="3333CC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181211" y="1844824"/>
            <a:ext cx="19656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4</a:t>
            </a:r>
            <a:r>
              <a:rPr lang="ko-KR" altLang="en-US" sz="28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교시 강의</a:t>
            </a:r>
            <a:endParaRPr lang="ko-KR" altLang="en-US" sz="2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4" name="Group 29"/>
          <p:cNvGrpSpPr>
            <a:grpSpLocks/>
          </p:cNvGrpSpPr>
          <p:nvPr/>
        </p:nvGrpSpPr>
        <p:grpSpPr bwMode="auto">
          <a:xfrm>
            <a:off x="467544" y="2748787"/>
            <a:ext cx="7930852" cy="832947"/>
            <a:chOff x="233" y="1451"/>
            <a:chExt cx="4788" cy="568"/>
          </a:xfrm>
        </p:grpSpPr>
        <p:pic>
          <p:nvPicPr>
            <p:cNvPr id="5" name="Picture 12" descr="017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33" y="1451"/>
              <a:ext cx="4788" cy="5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AutoShape 17"/>
            <p:cNvSpPr>
              <a:spLocks noChangeArrowheads="1"/>
            </p:cNvSpPr>
            <p:nvPr/>
          </p:nvSpPr>
          <p:spPr bwMode="auto">
            <a:xfrm>
              <a:off x="1882" y="1589"/>
              <a:ext cx="2915" cy="309"/>
            </a:xfrm>
            <a:prstGeom prst="roundRect">
              <a:avLst>
                <a:gd name="adj" fmla="val 16667"/>
              </a:avLst>
            </a:prstGeom>
            <a:noFill/>
            <a:ln w="9525">
              <a:noFill/>
              <a:round/>
              <a:headEnd/>
              <a:tailEnd/>
            </a:ln>
            <a:effectLst>
              <a:outerShdw dist="17961" dir="2700000" algn="ctr" rotWithShape="0">
                <a:schemeClr val="bg1"/>
              </a:outerShdw>
            </a:effectLst>
          </p:spPr>
          <p:txBody>
            <a:bodyPr wrap="none"/>
            <a:lstStyle/>
            <a:p>
              <a:pPr>
                <a:defRPr/>
              </a:pPr>
              <a:r>
                <a:rPr lang="en-US" altLang="ko-KR" sz="2500" dirty="0" smtClean="0">
                  <a:solidFill>
                    <a:srgbClr val="000066"/>
                  </a:solidFill>
                  <a:latin typeface="HY헤드라인M" pitchFamily="18" charset="-127"/>
                  <a:ea typeface="HY헤드라인M" pitchFamily="18" charset="-127"/>
                </a:rPr>
                <a:t>4</a:t>
              </a:r>
              <a:r>
                <a:rPr lang="ko-KR" altLang="en-US" sz="2500" dirty="0" smtClean="0">
                  <a:solidFill>
                    <a:srgbClr val="000066"/>
                  </a:solidFill>
                  <a:latin typeface="HY헤드라인M" pitchFamily="18" charset="-127"/>
                  <a:ea typeface="HY헤드라인M" pitchFamily="18" charset="-127"/>
                </a:rPr>
                <a:t>주차 과제물</a:t>
              </a:r>
              <a:endParaRPr lang="ko-KR" altLang="en-US" sz="2500" dirty="0">
                <a:solidFill>
                  <a:srgbClr val="000066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2346614" y="2881511"/>
            <a:ext cx="5992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chemeClr val="bg1"/>
                </a:solidFill>
                <a:latin typeface="HY견명조" pitchFamily="18" charset="-127"/>
                <a:ea typeface="HY견명조" pitchFamily="18" charset="-127"/>
              </a:rPr>
              <a:t>1.</a:t>
            </a:r>
            <a:endParaRPr lang="en-US" altLang="ko-KR" sz="2800" dirty="0" smtClean="0">
              <a:solidFill>
                <a:schemeClr val="bg1"/>
              </a:solidFill>
              <a:latin typeface="HY견명조" pitchFamily="18" charset="-127"/>
              <a:ea typeface="HY견명조" pitchFamily="18" charset="-127"/>
            </a:endParaRPr>
          </a:p>
        </p:txBody>
      </p:sp>
      <p:grpSp>
        <p:nvGrpSpPr>
          <p:cNvPr id="8" name="Group 29"/>
          <p:cNvGrpSpPr>
            <a:grpSpLocks/>
          </p:cNvGrpSpPr>
          <p:nvPr/>
        </p:nvGrpSpPr>
        <p:grpSpPr bwMode="auto">
          <a:xfrm>
            <a:off x="467544" y="3500016"/>
            <a:ext cx="7930852" cy="832947"/>
            <a:chOff x="233" y="1451"/>
            <a:chExt cx="4788" cy="568"/>
          </a:xfrm>
        </p:grpSpPr>
        <p:pic>
          <p:nvPicPr>
            <p:cNvPr id="9" name="Picture 12" descr="017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33" y="1451"/>
              <a:ext cx="4788" cy="5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" name="AutoShape 17"/>
            <p:cNvSpPr>
              <a:spLocks noChangeArrowheads="1"/>
            </p:cNvSpPr>
            <p:nvPr/>
          </p:nvSpPr>
          <p:spPr bwMode="auto">
            <a:xfrm>
              <a:off x="1882" y="1589"/>
              <a:ext cx="2915" cy="309"/>
            </a:xfrm>
            <a:prstGeom prst="roundRect">
              <a:avLst>
                <a:gd name="adj" fmla="val 16667"/>
              </a:avLst>
            </a:prstGeom>
            <a:noFill/>
            <a:ln w="9525">
              <a:noFill/>
              <a:round/>
              <a:headEnd/>
              <a:tailEnd/>
            </a:ln>
            <a:effectLst>
              <a:outerShdw dist="17961" dir="2700000" algn="ctr" rotWithShape="0">
                <a:schemeClr val="bg1"/>
              </a:outerShdw>
            </a:effectLst>
          </p:spPr>
          <p:txBody>
            <a:bodyPr wrap="none"/>
            <a:lstStyle/>
            <a:p>
              <a:pPr>
                <a:defRPr/>
              </a:pPr>
              <a:r>
                <a:rPr lang="en-US" altLang="ko-KR" sz="2500" dirty="0" smtClean="0">
                  <a:solidFill>
                    <a:srgbClr val="000066"/>
                  </a:solidFill>
                  <a:latin typeface="HY헤드라인M" pitchFamily="18" charset="-127"/>
                  <a:ea typeface="HY헤드라인M" pitchFamily="18" charset="-127"/>
                </a:rPr>
                <a:t>3</a:t>
              </a:r>
              <a:r>
                <a:rPr lang="ko-KR" altLang="en-US" sz="2500" dirty="0" smtClean="0">
                  <a:solidFill>
                    <a:srgbClr val="000066"/>
                  </a:solidFill>
                  <a:latin typeface="HY헤드라인M" pitchFamily="18" charset="-127"/>
                  <a:ea typeface="HY헤드라인M" pitchFamily="18" charset="-127"/>
                </a:rPr>
                <a:t>주차 과제물 풀이</a:t>
              </a:r>
              <a:endParaRPr lang="ko-KR" altLang="en-US" sz="2500" dirty="0">
                <a:solidFill>
                  <a:srgbClr val="000066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2346614" y="3632740"/>
            <a:ext cx="5992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chemeClr val="bg1"/>
                </a:solidFill>
                <a:latin typeface="HY견명조" pitchFamily="18" charset="-127"/>
                <a:ea typeface="HY견명조" pitchFamily="18" charset="-127"/>
              </a:rPr>
              <a:t>2.</a:t>
            </a:r>
            <a:endParaRPr lang="en-US" altLang="ko-KR" sz="2800" dirty="0" smtClean="0">
              <a:solidFill>
                <a:schemeClr val="bg1"/>
              </a:solidFill>
              <a:latin typeface="HY견명조" pitchFamily="18" charset="-127"/>
              <a:ea typeface="HY견명조" pitchFamily="18" charset="-127"/>
            </a:endParaRPr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815975" y="163513"/>
            <a:ext cx="4548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ko-KR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주차 과제물</a:t>
            </a:r>
            <a:endParaRPr lang="ko-KR" alt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067944" y="5192699"/>
            <a:ext cx="33842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  <a:hlinkClick r:id="rId3"/>
              </a:rPr>
              <a:t>www.w3schools.com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: 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웹 개발자 사이트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910980" y="5500476"/>
            <a:ext cx="37412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hlinkClick r:id="rId4"/>
              </a:rPr>
              <a:t>https://</a:t>
            </a:r>
            <a:r>
              <a:rPr lang="en-US" altLang="ko-KR" sz="1200" b="1" dirty="0" smtClean="0">
                <a:hlinkClick r:id="rId4"/>
              </a:rPr>
              <a:t>www.w3schools.com/php/php_arrays.asp</a:t>
            </a:r>
            <a:r>
              <a:rPr lang="en-US" altLang="ko-KR" sz="1200" b="1" dirty="0"/>
              <a:t> 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348650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3573"/>
    </mc:Choice>
    <mc:Fallback xmlns="">
      <p:transition spd="slow" advTm="153573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3333CC"/>
                </a:solidFill>
              </a:rPr>
              <a:t>Page </a:t>
            </a:r>
            <a:fld id="{B2E0AFF9-790E-4EDE-B53D-40F806A63927}" type="slidenum">
              <a:rPr lang="en-US" altLang="ko-KR" smtClean="0">
                <a:solidFill>
                  <a:srgbClr val="3333CC"/>
                </a:solidFill>
              </a:rPr>
              <a:pPr/>
              <a:t>52</a:t>
            </a:fld>
            <a:endParaRPr lang="en-US" altLang="ko-KR" dirty="0">
              <a:solidFill>
                <a:srgbClr val="3333CC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59832" y="1802827"/>
            <a:ext cx="23246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4</a:t>
            </a:r>
            <a:r>
              <a:rPr lang="ko-KR" altLang="en-US" sz="28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주차 과제물</a:t>
            </a:r>
            <a:endParaRPr lang="ko-KR" altLang="en-US" sz="2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44040" y="2655005"/>
            <a:ext cx="77768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문제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kumimoji="0"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for</a:t>
            </a:r>
            <a:r>
              <a:rPr kumimoji="0" lang="ko-KR" altLang="en-US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문을 이용하여 다음과 같은 출력을 하는 프로그램을 작성하시오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indent="-457200">
              <a:lnSpc>
                <a:spcPct val="150000"/>
              </a:lnSpc>
            </a:pP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문제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학생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명의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과목 점수를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차원 인덱스 배열로 정의한 후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실행 결과와 같이 출력하는 성적처리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프로그램을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코딩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소스를 제출 하시오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단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성적 처리는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학생 별 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과목 점수의 총점 및 전체 학생의 총점을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계산 한다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815975" y="163513"/>
            <a:ext cx="4548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ko-KR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주차 과제물</a:t>
            </a:r>
            <a:endParaRPr lang="ko-KR" alt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2117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6959"/>
    </mc:Choice>
    <mc:Fallback xmlns="">
      <p:transition spd="slow" advTm="76959"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3333CC"/>
                </a:solidFill>
              </a:rPr>
              <a:t>Page </a:t>
            </a:r>
            <a:fld id="{B2E0AFF9-790E-4EDE-B53D-40F806A63927}" type="slidenum">
              <a:rPr lang="en-US" altLang="ko-KR" smtClean="0">
                <a:solidFill>
                  <a:srgbClr val="3333CC"/>
                </a:solidFill>
              </a:rPr>
              <a:pPr/>
              <a:t>53</a:t>
            </a:fld>
            <a:endParaRPr lang="en-US" altLang="ko-KR" dirty="0">
              <a:solidFill>
                <a:srgbClr val="3333CC"/>
              </a:solidFill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/>
          </p:nvPr>
        </p:nvGraphicFramePr>
        <p:xfrm>
          <a:off x="598739" y="1556792"/>
          <a:ext cx="3397197" cy="2093214"/>
        </p:xfrm>
        <a:graphic>
          <a:graphicData uri="http://schemas.openxmlformats.org/drawingml/2006/table">
            <a:tbl>
              <a:tblPr/>
              <a:tblGrid>
                <a:gridCol w="3397197">
                  <a:extLst>
                    <a:ext uri="{9D8B030D-6E8A-4147-A177-3AD203B41FA5}">
                      <a16:colId xmlns:a16="http://schemas.microsoft.com/office/drawing/2014/main" val="2219951430"/>
                    </a:ext>
                  </a:extLst>
                </a:gridCol>
              </a:tblGrid>
              <a:tr h="186740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0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A</a:t>
                      </a:r>
                      <a:endParaRPr lang="pt-BR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0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A B</a:t>
                      </a:r>
                      <a:endParaRPr lang="pt-BR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0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A B C</a:t>
                      </a:r>
                      <a:endParaRPr lang="pt-BR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0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A B C D</a:t>
                      </a:r>
                      <a:endParaRPr lang="pt-BR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0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A B C D E </a:t>
                      </a:r>
                      <a:endParaRPr lang="pt-BR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0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A B C D</a:t>
                      </a:r>
                      <a:endParaRPr lang="pt-BR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0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A B C</a:t>
                      </a:r>
                      <a:endParaRPr lang="pt-BR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0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A B</a:t>
                      </a:r>
                      <a:endParaRPr lang="pt-BR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0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A</a:t>
                      </a:r>
                      <a:endParaRPr lang="pt-BR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4403195"/>
                  </a:ext>
                </a:extLst>
              </a:tr>
            </a:tbl>
          </a:graphicData>
        </a:graphic>
      </p:graphicFrame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53799" y="928051"/>
            <a:ext cx="8172430" cy="5232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ko-KR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for</a:t>
            </a:r>
            <a:r>
              <a:rPr kumimoji="0" lang="ko-KR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문을 이용하여 다음과 같은 출력을 하는 프로그램을 작성하여 프로그램 소스 및 실행 결과를</a:t>
            </a:r>
            <a:endParaRPr kumimoji="0" lang="en-US" altLang="ko-KR" sz="14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4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en-US" altLang="ko-KR" sz="14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kumimoji="0" lang="ko-KR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제출하시오</a:t>
            </a:r>
            <a:r>
              <a:rPr kumimoji="0" lang="en-US" altLang="ko-KR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kumimoji="0" lang="en-US" alt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/>
          </p:nvPr>
        </p:nvGraphicFramePr>
        <p:xfrm>
          <a:off x="598739" y="3861048"/>
          <a:ext cx="7573660" cy="2376264"/>
        </p:xfrm>
        <a:graphic>
          <a:graphicData uri="http://schemas.openxmlformats.org/drawingml/2006/table">
            <a:tbl>
              <a:tblPr/>
              <a:tblGrid>
                <a:gridCol w="7573660">
                  <a:extLst>
                    <a:ext uri="{9D8B030D-6E8A-4147-A177-3AD203B41FA5}">
                      <a16:colId xmlns:a16="http://schemas.microsoft.com/office/drawing/2014/main" val="2487436151"/>
                    </a:ext>
                  </a:extLst>
                </a:gridCol>
              </a:tblGrid>
              <a:tr h="2376264">
                <a:tc>
                  <a:txBody>
                    <a:bodyPr/>
                    <a:lstStyle/>
                    <a:p>
                      <a:pPr marL="10800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2932770"/>
                  </a:ext>
                </a:extLst>
              </a:tr>
            </a:tbl>
          </a:graphicData>
        </a:graphic>
      </p:graphicFrame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7888" y="1467100"/>
            <a:ext cx="3214511" cy="207459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7" name="오른쪽 화살표 6"/>
          <p:cNvSpPr/>
          <p:nvPr/>
        </p:nvSpPr>
        <p:spPr bwMode="auto">
          <a:xfrm>
            <a:off x="4164013" y="2132856"/>
            <a:ext cx="552003" cy="864096"/>
          </a:xfrm>
          <a:prstGeom prst="rightArrow">
            <a:avLst/>
          </a:prstGeom>
          <a:noFill/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292100" marR="0" indent="-292100" algn="l" defTabSz="914400" rtl="0" eaLnBrk="1" fontAlgn="ctr" latinLnBrk="1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Tx/>
              <a:buFont typeface="Wingdings" pitchFamily="2" charset="2"/>
              <a:buChar char="v"/>
              <a:tabLst>
                <a:tab pos="292100" algn="l"/>
                <a:tab pos="685800" algn="l"/>
              </a:tabLst>
            </a:pPr>
            <a:endParaRPr kumimoji="1" lang="ko-KR" alt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  <a:ea typeface="굴림체" pitchFamily="49" charset="-127"/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815975" y="163513"/>
            <a:ext cx="4548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ko-KR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주차 과제물</a:t>
            </a:r>
            <a:endParaRPr lang="ko-KR" alt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9562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3156"/>
    </mc:Choice>
    <mc:Fallback xmlns="">
      <p:transition spd="slow" advTm="53156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3333CC"/>
                </a:solidFill>
              </a:rPr>
              <a:t>Page </a:t>
            </a:r>
            <a:fld id="{B2E0AFF9-790E-4EDE-B53D-40F806A63927}" type="slidenum">
              <a:rPr lang="en-US" altLang="ko-KR" smtClean="0">
                <a:solidFill>
                  <a:srgbClr val="3333CC"/>
                </a:solidFill>
              </a:rPr>
              <a:pPr/>
              <a:t>54</a:t>
            </a:fld>
            <a:endParaRPr lang="en-US" altLang="ko-KR" dirty="0">
              <a:solidFill>
                <a:srgbClr val="3333CC"/>
              </a:solidFill>
            </a:endParaRPr>
          </a:p>
        </p:txBody>
      </p:sp>
      <p:pic>
        <p:nvPicPr>
          <p:cNvPr id="3" name="_x192328672" descr="EMB00000dd807e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681" y="2362974"/>
            <a:ext cx="3607730" cy="144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_x192328752" descr="EMB00000dd807e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2460774"/>
            <a:ext cx="3024336" cy="1395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31987" y="939681"/>
            <a:ext cx="6200253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2. 2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차원 배열 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학생 </a:t>
            </a:r>
            <a:r>
              <a:rPr lang="en-US" altLang="ko-KR" sz="14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4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명 </a:t>
            </a:r>
            <a:r>
              <a:rPr lang="en-US" altLang="ko-KR" sz="14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4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과목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성적처리 결과 및 프로그램 소스 제출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815975" y="163513"/>
            <a:ext cx="4548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ko-KR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주차 과제물</a:t>
            </a:r>
            <a:endParaRPr lang="ko-KR" alt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1987" y="1416064"/>
            <a:ext cx="792396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학생 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명의 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과목 점수를 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차원 인덱스 배열로 정의한 후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 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실행 결과와 같이 출력하는 성적처리 </a:t>
            </a:r>
            <a:endParaRPr lang="en-US" altLang="ko-KR" sz="1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프로그램을 코딩 소스를 제출 하시오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 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단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성적 처리는 </a:t>
            </a:r>
            <a:r>
              <a:rPr lang="ko-KR" altLang="en-US" sz="14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학생별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과목 점수의 총점 및 전체 학생의</a:t>
            </a:r>
            <a:endParaRPr lang="en-US" altLang="ko-KR" sz="1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총점을 계산 한다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/>
          </p:nvPr>
        </p:nvGraphicFramePr>
        <p:xfrm>
          <a:off x="747681" y="4203390"/>
          <a:ext cx="7573660" cy="1981304"/>
        </p:xfrm>
        <a:graphic>
          <a:graphicData uri="http://schemas.openxmlformats.org/drawingml/2006/table">
            <a:tbl>
              <a:tblPr/>
              <a:tblGrid>
                <a:gridCol w="7573660">
                  <a:extLst>
                    <a:ext uri="{9D8B030D-6E8A-4147-A177-3AD203B41FA5}">
                      <a16:colId xmlns:a16="http://schemas.microsoft.com/office/drawing/2014/main" val="2487436151"/>
                    </a:ext>
                  </a:extLst>
                </a:gridCol>
              </a:tblGrid>
              <a:tr h="1981304">
                <a:tc>
                  <a:txBody>
                    <a:bodyPr/>
                    <a:lstStyle/>
                    <a:p>
                      <a:pPr marL="10800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29327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7223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8761"/>
    </mc:Choice>
    <mc:Fallback xmlns="">
      <p:transition spd="slow" advTm="118761"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3333CC"/>
                </a:solidFill>
              </a:rPr>
              <a:t>Page </a:t>
            </a:r>
            <a:fld id="{B2E0AFF9-790E-4EDE-B53D-40F806A63927}" type="slidenum">
              <a:rPr lang="en-US" altLang="ko-KR" smtClean="0">
                <a:solidFill>
                  <a:srgbClr val="3333CC"/>
                </a:solidFill>
              </a:rPr>
              <a:pPr/>
              <a:t>55</a:t>
            </a:fld>
            <a:endParaRPr lang="en-US" altLang="ko-KR" dirty="0">
              <a:solidFill>
                <a:srgbClr val="3333CC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59832" y="1802827"/>
            <a:ext cx="31630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3</a:t>
            </a:r>
            <a:r>
              <a:rPr lang="ko-KR" altLang="en-US" sz="28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주차 과제물 풀이</a:t>
            </a:r>
            <a:endParaRPr lang="ko-KR" altLang="en-US" sz="2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49139" y="2780928"/>
            <a:ext cx="777686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중첩 </a:t>
            </a:r>
            <a:r>
              <a:rPr lang="ko-KR" altLang="en-US" sz="16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반복문을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사용하여 구구단 표를 작성하는 프로그램을 작성하여 실행결과 화면을 </a:t>
            </a:r>
            <a:r>
              <a:rPr lang="ko-KR" altLang="en-US" sz="16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캡쳐하여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제출하도록 한다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조건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1) for </a:t>
            </a:r>
            <a:r>
              <a:rPr lang="ko-KR" altLang="en-US" sz="16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반복문과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while </a:t>
            </a:r>
            <a:r>
              <a:rPr lang="ko-KR" altLang="en-US" sz="16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반복문을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중첩하여 사용해 본다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조건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2)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보기 좋은 형태로 출력하기 위하여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print()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함수와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HTML &lt;pre&gt;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태그를 사용해 본다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815975" y="163513"/>
            <a:ext cx="4548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ko-KR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주차 과제물</a:t>
            </a:r>
            <a:endParaRPr lang="ko-KR" alt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36056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773"/>
    </mc:Choice>
    <mc:Fallback xmlns="">
      <p:transition spd="slow" advTm="50773"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3333CC"/>
                </a:solidFill>
              </a:rPr>
              <a:t>Page </a:t>
            </a:r>
            <a:fld id="{B2E0AFF9-790E-4EDE-B53D-40F806A63927}" type="slidenum">
              <a:rPr lang="en-US" altLang="ko-KR" smtClean="0">
                <a:solidFill>
                  <a:srgbClr val="3333CC"/>
                </a:solidFill>
              </a:rPr>
              <a:pPr/>
              <a:t>56</a:t>
            </a:fld>
            <a:endParaRPr lang="en-US" altLang="ko-KR" dirty="0">
              <a:solidFill>
                <a:srgbClr val="3333CC"/>
              </a:solidFill>
            </a:endParaRPr>
          </a:p>
        </p:txBody>
      </p:sp>
      <p:sp>
        <p:nvSpPr>
          <p:cNvPr id="3" name="오른쪽 화살표 2"/>
          <p:cNvSpPr/>
          <p:nvPr/>
        </p:nvSpPr>
        <p:spPr bwMode="auto">
          <a:xfrm>
            <a:off x="395536" y="1052736"/>
            <a:ext cx="2694533" cy="420709"/>
          </a:xfrm>
          <a:prstGeom prst="rightArrow">
            <a:avLst>
              <a:gd name="adj1" fmla="val 75271"/>
              <a:gd name="adj2" fmla="val 50000"/>
            </a:avLst>
          </a:prstGeom>
          <a:solidFill>
            <a:srgbClr val="FFFF00"/>
          </a:solidFill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금주</a:t>
            </a:r>
            <a:r>
              <a:rPr lang="en-US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(3</a:t>
            </a:r>
            <a:r>
              <a:rPr lang="ko-KR" altLang="en-US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주차</a:t>
            </a:r>
            <a:r>
              <a:rPr lang="en-US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연습문제 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66256" y="1988840"/>
            <a:ext cx="3779837" cy="3416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&lt;?PHP</a:t>
            </a:r>
          </a:p>
          <a:p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// 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gugudan.php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//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구구단 출력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echo "&lt;font size=5&gt;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구구단 프로그램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&lt;/font&gt;&lt;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br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&gt;";</a:t>
            </a:r>
          </a:p>
          <a:p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echo "&lt;pre&gt;";</a:t>
            </a:r>
          </a:p>
          <a:p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for ($Row = 1; $Row &lt;= 9; $row++) {</a:t>
            </a:r>
          </a:p>
          <a:p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$Col = 2;</a:t>
            </a:r>
          </a:p>
          <a:p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While ($Col &lt;= 9) {</a:t>
            </a:r>
          </a:p>
          <a:p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$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Gop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= $Col * $Row;</a:t>
            </a:r>
          </a:p>
          <a:p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printf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("%3d * %d = %2d", $Col, $Row, $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Gop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);</a:t>
            </a:r>
          </a:p>
          <a:p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$Col = $Col + 1;</a:t>
            </a:r>
          </a:p>
          <a:p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}</a:t>
            </a:r>
          </a:p>
          <a:p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echo "&lt;Br&gt;";</a:t>
            </a:r>
          </a:p>
          <a:p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$Row = $Row + 1;</a:t>
            </a:r>
          </a:p>
          <a:p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  <a:p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echo "&lt;/pre&gt;"; </a:t>
            </a:r>
          </a:p>
          <a:p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?&gt;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815975" y="163513"/>
            <a:ext cx="4548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ko-KR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주차 과제물</a:t>
            </a:r>
            <a:endParaRPr lang="ko-KR" alt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7984" y="2564904"/>
            <a:ext cx="4176464" cy="176229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60111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4845"/>
    </mc:Choice>
    <mc:Fallback xmlns="">
      <p:transition spd="slow" advTm="64845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3333CC"/>
                </a:solidFill>
              </a:rPr>
              <a:t>Page </a:t>
            </a:r>
            <a:fld id="{B2E0AFF9-790E-4EDE-B53D-40F806A63927}" type="slidenum">
              <a:rPr lang="en-US" altLang="ko-KR" smtClean="0">
                <a:solidFill>
                  <a:srgbClr val="3333CC"/>
                </a:solidFill>
              </a:rPr>
              <a:pPr/>
              <a:t>6</a:t>
            </a:fld>
            <a:endParaRPr lang="en-US" altLang="ko-KR" dirty="0">
              <a:solidFill>
                <a:srgbClr val="3333CC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539552" y="1502489"/>
            <a:ext cx="6984776" cy="466281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&lt;?</a:t>
            </a:r>
            <a:r>
              <a:rPr lang="en-US" altLang="ko-KR" dirty="0" err="1"/>
              <a:t>php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accent2"/>
                </a:solidFill>
              </a:rPr>
              <a:t>$price=</a:t>
            </a:r>
            <a:r>
              <a:rPr lang="en-US" altLang="ko-KR" dirty="0">
                <a:solidFill>
                  <a:srgbClr val="FF0000"/>
                </a:solidFill>
              </a:rPr>
              <a:t>array</a:t>
            </a:r>
            <a:r>
              <a:rPr lang="en-US" altLang="ko-KR" dirty="0">
                <a:solidFill>
                  <a:schemeClr val="accent2"/>
                </a:solidFill>
              </a:rPr>
              <a:t>(3000,3500,4500,3900);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$tot=0;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$</a:t>
            </a:r>
            <a:r>
              <a:rPr lang="en-US" altLang="ko-KR" dirty="0" err="1"/>
              <a:t>cnt</a:t>
            </a:r>
            <a:r>
              <a:rPr lang="en-US" altLang="ko-KR" dirty="0"/>
              <a:t>=</a:t>
            </a:r>
            <a:r>
              <a:rPr lang="en-US" altLang="ko-KR" dirty="0">
                <a:solidFill>
                  <a:srgbClr val="FF0000"/>
                </a:solidFill>
              </a:rPr>
              <a:t>count</a:t>
            </a:r>
            <a:r>
              <a:rPr lang="en-US" altLang="ko-KR" dirty="0"/>
              <a:t>($price);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accent2"/>
                </a:solidFill>
              </a:rPr>
              <a:t> for</a:t>
            </a:r>
            <a:r>
              <a:rPr lang="en-US" altLang="ko-KR" dirty="0">
                <a:solidFill>
                  <a:schemeClr val="accent2"/>
                </a:solidFill>
              </a:rPr>
              <a:t>($i=0</a:t>
            </a:r>
            <a:r>
              <a:rPr lang="en-US" altLang="ko-KR" dirty="0" smtClean="0">
                <a:solidFill>
                  <a:schemeClr val="accent2"/>
                </a:solidFill>
              </a:rPr>
              <a:t>;  $</a:t>
            </a:r>
            <a:r>
              <a:rPr lang="en-US" altLang="ko-KR" dirty="0">
                <a:solidFill>
                  <a:schemeClr val="accent2"/>
                </a:solidFill>
              </a:rPr>
              <a:t>i&lt;$</a:t>
            </a:r>
            <a:r>
              <a:rPr lang="en-US" altLang="ko-KR" dirty="0" err="1">
                <a:solidFill>
                  <a:schemeClr val="accent2"/>
                </a:solidFill>
              </a:rPr>
              <a:t>cnt</a:t>
            </a:r>
            <a:r>
              <a:rPr lang="en-US" altLang="ko-KR" dirty="0" smtClean="0">
                <a:solidFill>
                  <a:schemeClr val="accent2"/>
                </a:solidFill>
              </a:rPr>
              <a:t>;  $</a:t>
            </a:r>
            <a:r>
              <a:rPr lang="en-US" altLang="ko-KR" dirty="0">
                <a:solidFill>
                  <a:schemeClr val="accent2"/>
                </a:solidFill>
              </a:rPr>
              <a:t>i++)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 {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   </a:t>
            </a:r>
            <a:r>
              <a:rPr lang="en-US" altLang="ko-KR" dirty="0" smtClean="0">
                <a:solidFill>
                  <a:schemeClr val="accent2"/>
                </a:solidFill>
              </a:rPr>
              <a:t>$</a:t>
            </a:r>
            <a:r>
              <a:rPr lang="en-US" altLang="ko-KR" dirty="0">
                <a:solidFill>
                  <a:schemeClr val="accent2"/>
                </a:solidFill>
              </a:rPr>
              <a:t>tot+=$price[$i];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  }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echo "&lt;h1&gt;</a:t>
            </a:r>
            <a:r>
              <a:rPr lang="ko-KR" altLang="en-US" dirty="0"/>
              <a:t>커피 평균 판매가 </a:t>
            </a:r>
            <a:r>
              <a:rPr lang="en-US" altLang="ko-KR" dirty="0"/>
              <a:t>= " .$tot/4;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echo "&lt;p&gt;</a:t>
            </a:r>
            <a:r>
              <a:rPr lang="ko-KR" altLang="en-US" dirty="0"/>
              <a:t>커피 평균 판매가 </a:t>
            </a:r>
            <a:r>
              <a:rPr lang="en-US" altLang="ko-KR" dirty="0"/>
              <a:t>: " .$tot/$</a:t>
            </a:r>
            <a:r>
              <a:rPr lang="en-US" altLang="ko-KR" dirty="0" err="1"/>
              <a:t>cnt</a:t>
            </a:r>
            <a:r>
              <a:rPr lang="en-US" altLang="ko-KR" dirty="0"/>
              <a:t>;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?&gt;</a:t>
            </a:r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815975" y="163513"/>
            <a:ext cx="4548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ko-KR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배열</a:t>
            </a:r>
            <a:r>
              <a:rPr lang="en-US" altLang="ko-KR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(array) </a:t>
            </a:r>
            <a:r>
              <a:rPr lang="ko-KR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실습</a:t>
            </a:r>
            <a:r>
              <a:rPr lang="en-US" altLang="ko-KR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82506" y="1502489"/>
            <a:ext cx="1241822" cy="276999"/>
          </a:xfrm>
          <a:prstGeom prst="rect">
            <a:avLst/>
          </a:prstGeom>
          <a:solidFill>
            <a:srgbClr val="99FFCC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 smtClean="0"/>
              <a:t>10_array2.php</a:t>
            </a:r>
            <a:endParaRPr lang="ko-KR" altLang="en-US" sz="12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잉크 8"/>
              <p14:cNvContentPartPr/>
              <p14:nvPr/>
            </p14:nvContentPartPr>
            <p14:xfrm>
              <a:off x="527055" y="2591707"/>
              <a:ext cx="150840" cy="800640"/>
            </p14:xfrm>
          </p:contentPart>
        </mc:Choice>
        <mc:Fallback xmlns="">
          <p:pic>
            <p:nvPicPr>
              <p:cNvPr id="9" name="잉크 8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18775" y="2583427"/>
                <a:ext cx="167400" cy="81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" name="잉크 9"/>
              <p14:cNvContentPartPr/>
              <p14:nvPr/>
            </p14:nvContentPartPr>
            <p14:xfrm>
              <a:off x="-114465" y="3849187"/>
              <a:ext cx="360" cy="360"/>
            </p14:xfrm>
          </p:contentPart>
        </mc:Choice>
        <mc:Fallback xmlns="">
          <p:pic>
            <p:nvPicPr>
              <p:cNvPr id="10" name="잉크 9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-122745" y="3840907"/>
                <a:ext cx="16920" cy="16920"/>
              </a:xfrm>
              <a:prstGeom prst="rect">
                <a:avLst/>
              </a:prstGeom>
            </p:spPr>
          </p:pic>
        </mc:Fallback>
      </mc:AlternateContent>
      <p:pic>
        <p:nvPicPr>
          <p:cNvPr id="11" name="그림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12160" y="3086665"/>
            <a:ext cx="2592288" cy="135786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grpSp>
        <p:nvGrpSpPr>
          <p:cNvPr id="12" name="그룹 11"/>
          <p:cNvGrpSpPr/>
          <p:nvPr/>
        </p:nvGrpSpPr>
        <p:grpSpPr>
          <a:xfrm>
            <a:off x="535683" y="980728"/>
            <a:ext cx="6124549" cy="374586"/>
            <a:chOff x="393848" y="1050245"/>
            <a:chExt cx="6124549" cy="374586"/>
          </a:xfrm>
        </p:grpSpPr>
        <p:grpSp>
          <p:nvGrpSpPr>
            <p:cNvPr id="13" name="Group 13"/>
            <p:cNvGrpSpPr>
              <a:grpSpLocks/>
            </p:cNvGrpSpPr>
            <p:nvPr/>
          </p:nvGrpSpPr>
          <p:grpSpPr bwMode="auto">
            <a:xfrm>
              <a:off x="395536" y="1054740"/>
              <a:ext cx="6097223" cy="370091"/>
              <a:chOff x="129" y="640"/>
              <a:chExt cx="8638" cy="295"/>
            </a:xfrm>
          </p:grpSpPr>
          <p:sp>
            <p:nvSpPr>
              <p:cNvPr id="15" name="Rectangle 14"/>
              <p:cNvSpPr>
                <a:spLocks noChangeArrowheads="1"/>
              </p:cNvSpPr>
              <p:nvPr/>
            </p:nvSpPr>
            <p:spPr bwMode="auto">
              <a:xfrm>
                <a:off x="129" y="652"/>
                <a:ext cx="8638" cy="274"/>
              </a:xfrm>
              <a:prstGeom prst="rect">
                <a:avLst/>
              </a:prstGeom>
              <a:gradFill rotWithShape="1">
                <a:gsLst>
                  <a:gs pos="0">
                    <a:srgbClr val="0070C0"/>
                  </a:gs>
                  <a:gs pos="40000">
                    <a:srgbClr val="CCFFFF"/>
                  </a:gs>
                  <a:gs pos="97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>
                  <a:solidFill>
                    <a:schemeClr val="bg1"/>
                  </a:solidFill>
                  <a:latin typeface="굴림" pitchFamily="50" charset="-127"/>
                  <a:ea typeface="굴림" pitchFamily="50" charset="-127"/>
                </a:endParaRPr>
              </a:p>
            </p:txBody>
          </p:sp>
          <p:sp>
            <p:nvSpPr>
              <p:cNvPr id="16" name="Rectangle 15"/>
              <p:cNvSpPr>
                <a:spLocks noChangeArrowheads="1"/>
              </p:cNvSpPr>
              <p:nvPr/>
            </p:nvSpPr>
            <p:spPr bwMode="auto">
              <a:xfrm>
                <a:off x="129" y="640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7" name="Rectangle 16"/>
              <p:cNvSpPr>
                <a:spLocks noChangeArrowheads="1"/>
              </p:cNvSpPr>
              <p:nvPr/>
            </p:nvSpPr>
            <p:spPr bwMode="auto">
              <a:xfrm>
                <a:off x="129" y="924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4" name="Text Box 19"/>
            <p:cNvSpPr txBox="1">
              <a:spLocks noChangeArrowheads="1"/>
            </p:cNvSpPr>
            <p:nvPr/>
          </p:nvSpPr>
          <p:spPr bwMode="auto">
            <a:xfrm>
              <a:off x="393848" y="1050245"/>
              <a:ext cx="612454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000066"/>
              </a:outerShdw>
            </a:effectLst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pc="100" dirty="0" smtClean="0">
                  <a:solidFill>
                    <a:schemeClr val="bg1"/>
                  </a:solidFill>
                  <a:latin typeface="HY헤드라인M" pitchFamily="18" charset="-127"/>
                  <a:ea typeface="HY헤드라인M" pitchFamily="18" charset="-127"/>
                </a:rPr>
                <a:t>4. </a:t>
              </a:r>
              <a:r>
                <a:rPr lang="ko-KR" altLang="en-US" spc="100" dirty="0" smtClean="0">
                  <a:solidFill>
                    <a:schemeClr val="bg1"/>
                  </a:solidFill>
                  <a:latin typeface="HY헤드라인M" pitchFamily="18" charset="-127"/>
                  <a:ea typeface="HY헤드라인M" pitchFamily="18" charset="-127"/>
                </a:rPr>
                <a:t>실습</a:t>
              </a:r>
              <a:r>
                <a:rPr lang="en-US" altLang="ko-KR" spc="100" dirty="0" smtClean="0">
                  <a:solidFill>
                    <a:schemeClr val="bg1"/>
                  </a:solidFill>
                  <a:latin typeface="HY헤드라인M" pitchFamily="18" charset="-127"/>
                  <a:ea typeface="HY헤드라인M" pitchFamily="18" charset="-127"/>
                </a:rPr>
                <a:t>(</a:t>
              </a:r>
              <a:r>
                <a:rPr lang="en-US" altLang="ko-KR" spc="100" dirty="0" err="1" smtClean="0">
                  <a:solidFill>
                    <a:schemeClr val="bg1"/>
                  </a:solidFill>
                  <a:latin typeface="HY헤드라인M" pitchFamily="18" charset="-127"/>
                  <a:ea typeface="HY헤드라인M" pitchFamily="18" charset="-127"/>
                </a:rPr>
                <a:t>php</a:t>
              </a:r>
              <a:r>
                <a:rPr lang="en-US" altLang="ko-KR" spc="100" dirty="0" smtClean="0">
                  <a:solidFill>
                    <a:schemeClr val="bg1"/>
                  </a:solidFill>
                  <a:latin typeface="HY헤드라인M" pitchFamily="18" charset="-127"/>
                  <a:ea typeface="HY헤드라인M" pitchFamily="18" charset="-127"/>
                </a:rPr>
                <a:t>)</a:t>
              </a:r>
              <a:endParaRPr lang="en-US" altLang="ko-KR" spc="1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18" name="Text Box 8"/>
          <p:cNvSpPr txBox="1">
            <a:spLocks noChangeArrowheads="1"/>
          </p:cNvSpPr>
          <p:nvPr/>
        </p:nvSpPr>
        <p:spPr bwMode="auto">
          <a:xfrm>
            <a:off x="7380312" y="482596"/>
            <a:ext cx="1737429" cy="288147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 lIns="36000" tIns="36000" rIns="36000" bIns="36000" anchor="ctr">
            <a:spAutoFit/>
          </a:bodyPr>
          <a:lstStyle/>
          <a:p>
            <a:pPr marL="292100" indent="-292100" algn="r" fontAlgn="ctr">
              <a:buClr>
                <a:srgbClr val="660066"/>
              </a:buClr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10. </a:t>
            </a:r>
            <a:r>
              <a:rPr lang="ko-KR" altLang="en-US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배열</a:t>
            </a:r>
            <a:r>
              <a:rPr lang="en-US" altLang="ko-KR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(array)</a:t>
            </a:r>
            <a:endParaRPr lang="ko-KR" altLang="en-US" sz="1400" dirty="0">
              <a:solidFill>
                <a:srgbClr val="0000CC"/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401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2260"/>
    </mc:Choice>
    <mc:Fallback xmlns="">
      <p:transition spd="slow" advTm="13226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3333CC"/>
                </a:solidFill>
              </a:rPr>
              <a:t>Page </a:t>
            </a:r>
            <a:fld id="{B2E0AFF9-790E-4EDE-B53D-40F806A63927}" type="slidenum">
              <a:rPr lang="en-US" altLang="ko-KR" smtClean="0">
                <a:solidFill>
                  <a:srgbClr val="3333CC"/>
                </a:solidFill>
              </a:rPr>
              <a:pPr/>
              <a:t>7</a:t>
            </a:fld>
            <a:endParaRPr lang="en-US" altLang="ko-KR" dirty="0">
              <a:solidFill>
                <a:srgbClr val="3333CC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539552" y="1496973"/>
            <a:ext cx="7488832" cy="452431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/>
              <a:t>&lt;html&gt;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&lt;head&gt;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 [</a:t>
            </a:r>
            <a:r>
              <a:rPr lang="ko-KR" altLang="en-US" sz="1600" dirty="0"/>
              <a:t>커피주문메뉴</a:t>
            </a:r>
            <a:r>
              <a:rPr lang="en-US" altLang="ko-KR" sz="1600" dirty="0"/>
              <a:t>]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&lt;/head&gt;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 </a:t>
            </a:r>
            <a:r>
              <a:rPr lang="en-US" altLang="ko-KR" sz="1600" dirty="0"/>
              <a:t>&lt;body&gt;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 &lt;h2&gt;</a:t>
            </a:r>
            <a:r>
              <a:rPr lang="ko-KR" altLang="en-US" sz="1600" dirty="0"/>
              <a:t>주문하실 메뉴를 입력하세요</a:t>
            </a:r>
            <a:r>
              <a:rPr lang="en-US" altLang="ko-KR" sz="1600" dirty="0"/>
              <a:t>&lt;/h2&gt;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 &lt;form action="</a:t>
            </a:r>
            <a:r>
              <a:rPr lang="en-US" altLang="ko-KR" sz="1600" dirty="0" smtClean="0">
                <a:solidFill>
                  <a:srgbClr val="FF0000"/>
                </a:solidFill>
              </a:rPr>
              <a:t>10_array30.php</a:t>
            </a:r>
            <a:r>
              <a:rPr lang="en-US" altLang="ko-KR" sz="1600" dirty="0"/>
              <a:t>" method="get"&gt;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    &lt;input type="text" placeholder="</a:t>
            </a:r>
            <a:r>
              <a:rPr lang="ko-KR" altLang="en-US" sz="1600" dirty="0"/>
              <a:t>메뉴입력</a:t>
            </a:r>
            <a:r>
              <a:rPr lang="en-US" altLang="ko-KR" sz="1600" dirty="0"/>
              <a:t>" name="menu"&gt;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	 &lt;button&gt;</a:t>
            </a:r>
            <a:r>
              <a:rPr lang="ko-KR" altLang="en-US" sz="1600" dirty="0"/>
              <a:t>메뉴조회</a:t>
            </a:r>
            <a:r>
              <a:rPr lang="en-US" altLang="ko-KR" sz="1600" dirty="0"/>
              <a:t>&lt;/button&gt;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  &lt;/form&gt;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&lt;/body&gt;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&lt;/html&gt;</a:t>
            </a:r>
            <a:endParaRPr lang="ko-KR" altLang="en-US" sz="1600" dirty="0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815975" y="163513"/>
            <a:ext cx="4548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ko-KR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배열</a:t>
            </a:r>
            <a:r>
              <a:rPr lang="en-US" altLang="ko-KR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(array) </a:t>
            </a:r>
            <a:r>
              <a:rPr lang="ko-KR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실습</a:t>
            </a:r>
            <a:r>
              <a:rPr lang="en-US" altLang="ko-KR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786562" y="1496973"/>
            <a:ext cx="1241822" cy="276999"/>
          </a:xfrm>
          <a:prstGeom prst="rect">
            <a:avLst/>
          </a:prstGeom>
          <a:solidFill>
            <a:srgbClr val="99FFCC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 smtClean="0"/>
              <a:t>10_in.html</a:t>
            </a:r>
            <a:endParaRPr lang="ko-KR" altLang="en-US" sz="12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0152" y="1980432"/>
            <a:ext cx="2743894" cy="1776784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잉크 8"/>
              <p14:cNvContentPartPr/>
              <p14:nvPr/>
            </p14:nvContentPartPr>
            <p14:xfrm>
              <a:off x="2160959" y="4071567"/>
              <a:ext cx="1200600" cy="57240"/>
            </p14:xfrm>
          </p:contentPart>
        </mc:Choice>
        <mc:Fallback xmlns="">
          <p:pic>
            <p:nvPicPr>
              <p:cNvPr id="9" name="잉크 8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152679" y="4063287"/>
                <a:ext cx="1217160" cy="73800"/>
              </a:xfrm>
              <a:prstGeom prst="rect">
                <a:avLst/>
              </a:prstGeom>
            </p:spPr>
          </p:pic>
        </mc:Fallback>
      </mc:AlternateContent>
      <p:grpSp>
        <p:nvGrpSpPr>
          <p:cNvPr id="16" name="그룹 15"/>
          <p:cNvGrpSpPr/>
          <p:nvPr/>
        </p:nvGrpSpPr>
        <p:grpSpPr>
          <a:xfrm>
            <a:off x="535683" y="980728"/>
            <a:ext cx="6124549" cy="374586"/>
            <a:chOff x="393848" y="1050245"/>
            <a:chExt cx="6124549" cy="374586"/>
          </a:xfrm>
        </p:grpSpPr>
        <p:grpSp>
          <p:nvGrpSpPr>
            <p:cNvPr id="17" name="Group 13"/>
            <p:cNvGrpSpPr>
              <a:grpSpLocks/>
            </p:cNvGrpSpPr>
            <p:nvPr/>
          </p:nvGrpSpPr>
          <p:grpSpPr bwMode="auto">
            <a:xfrm>
              <a:off x="395536" y="1054740"/>
              <a:ext cx="6097223" cy="370091"/>
              <a:chOff x="129" y="640"/>
              <a:chExt cx="8638" cy="295"/>
            </a:xfrm>
          </p:grpSpPr>
          <p:sp>
            <p:nvSpPr>
              <p:cNvPr id="19" name="Rectangle 14"/>
              <p:cNvSpPr>
                <a:spLocks noChangeArrowheads="1"/>
              </p:cNvSpPr>
              <p:nvPr/>
            </p:nvSpPr>
            <p:spPr bwMode="auto">
              <a:xfrm>
                <a:off x="129" y="652"/>
                <a:ext cx="8638" cy="274"/>
              </a:xfrm>
              <a:prstGeom prst="rect">
                <a:avLst/>
              </a:prstGeom>
              <a:gradFill rotWithShape="1">
                <a:gsLst>
                  <a:gs pos="0">
                    <a:srgbClr val="0070C0"/>
                  </a:gs>
                  <a:gs pos="40000">
                    <a:srgbClr val="CCFFFF"/>
                  </a:gs>
                  <a:gs pos="97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>
                  <a:solidFill>
                    <a:schemeClr val="bg1"/>
                  </a:solidFill>
                  <a:latin typeface="굴림" pitchFamily="50" charset="-127"/>
                  <a:ea typeface="굴림" pitchFamily="50" charset="-127"/>
                </a:endParaRPr>
              </a:p>
            </p:txBody>
          </p:sp>
          <p:sp>
            <p:nvSpPr>
              <p:cNvPr id="20" name="Rectangle 15"/>
              <p:cNvSpPr>
                <a:spLocks noChangeArrowheads="1"/>
              </p:cNvSpPr>
              <p:nvPr/>
            </p:nvSpPr>
            <p:spPr bwMode="auto">
              <a:xfrm>
                <a:off x="129" y="640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1" name="Rectangle 16"/>
              <p:cNvSpPr>
                <a:spLocks noChangeArrowheads="1"/>
              </p:cNvSpPr>
              <p:nvPr/>
            </p:nvSpPr>
            <p:spPr bwMode="auto">
              <a:xfrm>
                <a:off x="129" y="924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8" name="Text Box 19"/>
            <p:cNvSpPr txBox="1">
              <a:spLocks noChangeArrowheads="1"/>
            </p:cNvSpPr>
            <p:nvPr/>
          </p:nvSpPr>
          <p:spPr bwMode="auto">
            <a:xfrm>
              <a:off x="393848" y="1050245"/>
              <a:ext cx="612454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000066"/>
              </a:outerShdw>
            </a:effectLst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pc="100" dirty="0" smtClean="0">
                  <a:solidFill>
                    <a:schemeClr val="bg1"/>
                  </a:solidFill>
                  <a:latin typeface="HY헤드라인M" pitchFamily="18" charset="-127"/>
                  <a:ea typeface="HY헤드라인M" pitchFamily="18" charset="-127"/>
                </a:rPr>
                <a:t>4. </a:t>
              </a:r>
              <a:r>
                <a:rPr lang="ko-KR" altLang="en-US" spc="100" dirty="0" smtClean="0">
                  <a:solidFill>
                    <a:schemeClr val="bg1"/>
                  </a:solidFill>
                  <a:latin typeface="HY헤드라인M" pitchFamily="18" charset="-127"/>
                  <a:ea typeface="HY헤드라인M" pitchFamily="18" charset="-127"/>
                </a:rPr>
                <a:t>실습</a:t>
              </a:r>
              <a:r>
                <a:rPr lang="en-US" altLang="ko-KR" spc="100" dirty="0" smtClean="0">
                  <a:solidFill>
                    <a:schemeClr val="bg1"/>
                  </a:solidFill>
                  <a:latin typeface="HY헤드라인M" pitchFamily="18" charset="-127"/>
                  <a:ea typeface="HY헤드라인M" pitchFamily="18" charset="-127"/>
                </a:rPr>
                <a:t>(</a:t>
              </a:r>
              <a:r>
                <a:rPr lang="ko-KR" altLang="en-US" spc="100" dirty="0" smtClean="0">
                  <a:solidFill>
                    <a:schemeClr val="bg1"/>
                  </a:solidFill>
                  <a:latin typeface="HY헤드라인M" pitchFamily="18" charset="-127"/>
                  <a:ea typeface="HY헤드라인M" pitchFamily="18" charset="-127"/>
                </a:rPr>
                <a:t>입력 폼 작성</a:t>
              </a:r>
              <a:r>
                <a:rPr lang="en-US" altLang="ko-KR" spc="100" dirty="0" smtClean="0">
                  <a:solidFill>
                    <a:schemeClr val="bg1"/>
                  </a:solidFill>
                  <a:latin typeface="HY헤드라인M" pitchFamily="18" charset="-127"/>
                  <a:ea typeface="HY헤드라인M" pitchFamily="18" charset="-127"/>
                </a:rPr>
                <a:t>)</a:t>
              </a:r>
              <a:endParaRPr lang="en-US" altLang="ko-KR" spc="1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15" name="Text Box 8"/>
          <p:cNvSpPr txBox="1">
            <a:spLocks noChangeArrowheads="1"/>
          </p:cNvSpPr>
          <p:nvPr/>
        </p:nvSpPr>
        <p:spPr bwMode="auto">
          <a:xfrm>
            <a:off x="7380312" y="482596"/>
            <a:ext cx="1737429" cy="288147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 lIns="36000" tIns="36000" rIns="36000" bIns="36000" anchor="ctr">
            <a:spAutoFit/>
          </a:bodyPr>
          <a:lstStyle/>
          <a:p>
            <a:pPr marL="292100" indent="-292100" algn="r" fontAlgn="ctr">
              <a:buClr>
                <a:srgbClr val="660066"/>
              </a:buClr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10. </a:t>
            </a:r>
            <a:r>
              <a:rPr lang="ko-KR" altLang="en-US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배열</a:t>
            </a:r>
            <a:r>
              <a:rPr lang="en-US" altLang="ko-KR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(array)</a:t>
            </a:r>
            <a:endParaRPr lang="ko-KR" altLang="en-US" sz="1400" dirty="0">
              <a:solidFill>
                <a:srgbClr val="0000CC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699513" y="2996952"/>
            <a:ext cx="11689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rgbClr val="0000CC"/>
                </a:solidFill>
              </a:rPr>
              <a:t>10_array3.php</a:t>
            </a:r>
            <a:endParaRPr lang="ko-KR" altLang="en-US" sz="1200" dirty="0">
              <a:solidFill>
                <a:srgbClr val="0000CC"/>
              </a:solidFill>
            </a:endParaRPr>
          </a:p>
        </p:txBody>
      </p:sp>
      <p:cxnSp>
        <p:nvCxnSpPr>
          <p:cNvPr id="11" name="직선 화살표 연결선 10"/>
          <p:cNvCxnSpPr>
            <a:stCxn id="8" idx="2"/>
          </p:cNvCxnSpPr>
          <p:nvPr/>
        </p:nvCxnSpPr>
        <p:spPr bwMode="auto">
          <a:xfrm flipH="1">
            <a:off x="3203848" y="3273951"/>
            <a:ext cx="1080120" cy="587097"/>
          </a:xfrm>
          <a:prstGeom prst="straightConnector1">
            <a:avLst/>
          </a:prstGeom>
          <a:noFill/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2" name="잉크 11"/>
              <p14:cNvContentPartPr/>
              <p14:nvPr/>
            </p14:nvContentPartPr>
            <p14:xfrm>
              <a:off x="3713036" y="2929750"/>
              <a:ext cx="1332720" cy="500400"/>
            </p14:xfrm>
          </p:contentPart>
        </mc:Choice>
        <mc:Fallback xmlns="">
          <p:pic>
            <p:nvPicPr>
              <p:cNvPr id="12" name="잉크 11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704756" y="2921470"/>
                <a:ext cx="1349280" cy="516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15754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9548"/>
    </mc:Choice>
    <mc:Fallback xmlns="">
      <p:transition spd="slow" advTm="79548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3333CC"/>
                </a:solidFill>
              </a:rPr>
              <a:t>Page </a:t>
            </a:r>
            <a:fld id="{B2E0AFF9-790E-4EDE-B53D-40F806A63927}" type="slidenum">
              <a:rPr lang="en-US" altLang="ko-KR" smtClean="0">
                <a:solidFill>
                  <a:srgbClr val="3333CC"/>
                </a:solidFill>
              </a:rPr>
              <a:pPr/>
              <a:t>8</a:t>
            </a:fld>
            <a:endParaRPr lang="en-US" altLang="ko-KR" dirty="0">
              <a:solidFill>
                <a:srgbClr val="3333CC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516011" y="1617767"/>
            <a:ext cx="7614592" cy="477053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&lt;?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php</a:t>
            </a:r>
            <a:endParaRPr lang="en-US" altLang="ko-KR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$menu=array("</a:t>
            </a:r>
            <a:r>
              <a:rPr lang="ko-KR" altLang="en-US" sz="1600" dirty="0" err="1">
                <a:latin typeface="HY견고딕" pitchFamily="18" charset="-127"/>
                <a:ea typeface="HY견고딕" pitchFamily="18" charset="-127"/>
              </a:rPr>
              <a:t>아메리카노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","</a:t>
            </a:r>
            <a:r>
              <a:rPr lang="ko-KR" altLang="en-US" sz="1600" dirty="0" err="1">
                <a:latin typeface="HY견고딕" pitchFamily="18" charset="-127"/>
                <a:ea typeface="HY견고딕" pitchFamily="18" charset="-127"/>
              </a:rPr>
              <a:t>에스프레소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","</a:t>
            </a:r>
            <a:r>
              <a:rPr lang="ko-KR" altLang="en-US" sz="1600" dirty="0" err="1">
                <a:latin typeface="HY견고딕" pitchFamily="18" charset="-127"/>
                <a:ea typeface="HY견고딕" pitchFamily="18" charset="-127"/>
              </a:rPr>
              <a:t>카페모카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","</a:t>
            </a:r>
            <a:r>
              <a:rPr lang="ko-KR" altLang="en-US" sz="1600" dirty="0" err="1">
                <a:latin typeface="HY견고딕" pitchFamily="18" charset="-127"/>
                <a:ea typeface="HY견고딕" pitchFamily="18" charset="-127"/>
              </a:rPr>
              <a:t>프라푸치노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");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$choice=$_GET["menu"];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$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cnt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=</a:t>
            </a:r>
            <a:r>
              <a:rPr lang="en-US" altLang="ko-KR" sz="1600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count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($menu);</a:t>
            </a:r>
            <a:endParaRPr lang="en-US" altLang="ko-KR" sz="1600" dirty="0">
              <a:latin typeface="HY견고딕" pitchFamily="18" charset="-127"/>
              <a:ea typeface="HY견고딕" pitchFamily="18" charset="-127"/>
            </a:endParaRPr>
          </a:p>
          <a:p>
            <a:endParaRPr lang="en-US" altLang="ko-KR" sz="1600" dirty="0" smtClean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 smtClean="0">
                <a:solidFill>
                  <a:schemeClr val="accent2"/>
                </a:solidFill>
                <a:latin typeface="HY견고딕" pitchFamily="18" charset="-127"/>
                <a:ea typeface="HY견고딕" pitchFamily="18" charset="-127"/>
              </a:rPr>
              <a:t>$</a:t>
            </a:r>
            <a:r>
              <a:rPr lang="en-US" altLang="ko-KR" sz="1600" dirty="0" err="1" smtClean="0">
                <a:solidFill>
                  <a:schemeClr val="accent2"/>
                </a:solidFill>
                <a:latin typeface="HY견고딕" pitchFamily="18" charset="-127"/>
                <a:ea typeface="HY견고딕" pitchFamily="18" charset="-127"/>
              </a:rPr>
              <a:t>sw</a:t>
            </a:r>
            <a:r>
              <a:rPr lang="en-US" altLang="ko-KR" sz="1600" dirty="0" smtClean="0">
                <a:solidFill>
                  <a:schemeClr val="accent2"/>
                </a:solidFill>
                <a:latin typeface="HY견고딕" pitchFamily="18" charset="-127"/>
                <a:ea typeface="HY견고딕" pitchFamily="18" charset="-127"/>
              </a:rPr>
              <a:t>=0;</a:t>
            </a:r>
          </a:p>
          <a:p>
            <a:r>
              <a:rPr lang="en-US" altLang="ko-KR" sz="1600" dirty="0" smtClean="0">
                <a:solidFill>
                  <a:schemeClr val="accent2"/>
                </a:solidFill>
                <a:latin typeface="HY견고딕" pitchFamily="18" charset="-127"/>
                <a:ea typeface="HY견고딕" pitchFamily="18" charset="-127"/>
              </a:rPr>
              <a:t>for</a:t>
            </a:r>
            <a:r>
              <a:rPr lang="en-US" altLang="ko-KR" sz="1600" dirty="0">
                <a:solidFill>
                  <a:schemeClr val="accent2"/>
                </a:solidFill>
                <a:latin typeface="HY견고딕" pitchFamily="18" charset="-127"/>
                <a:ea typeface="HY견고딕" pitchFamily="18" charset="-127"/>
              </a:rPr>
              <a:t>($i=0</a:t>
            </a:r>
            <a:r>
              <a:rPr lang="en-US" altLang="ko-KR" sz="1600" dirty="0" smtClean="0">
                <a:solidFill>
                  <a:schemeClr val="accent2"/>
                </a:solidFill>
                <a:latin typeface="HY견고딕" pitchFamily="18" charset="-127"/>
                <a:ea typeface="HY견고딕" pitchFamily="18" charset="-127"/>
              </a:rPr>
              <a:t>; $</a:t>
            </a:r>
            <a:r>
              <a:rPr lang="en-US" altLang="ko-KR" sz="1600" dirty="0">
                <a:solidFill>
                  <a:schemeClr val="accent2"/>
                </a:solidFill>
                <a:latin typeface="HY견고딕" pitchFamily="18" charset="-127"/>
                <a:ea typeface="HY견고딕" pitchFamily="18" charset="-127"/>
              </a:rPr>
              <a:t>i&lt;$</a:t>
            </a:r>
            <a:r>
              <a:rPr lang="en-US" altLang="ko-KR" sz="1600" dirty="0" err="1">
                <a:solidFill>
                  <a:schemeClr val="accent2"/>
                </a:solidFill>
                <a:latin typeface="HY견고딕" pitchFamily="18" charset="-127"/>
                <a:ea typeface="HY견고딕" pitchFamily="18" charset="-127"/>
              </a:rPr>
              <a:t>cnt</a:t>
            </a:r>
            <a:r>
              <a:rPr lang="en-US" altLang="ko-KR" sz="1600" dirty="0" smtClean="0">
                <a:solidFill>
                  <a:schemeClr val="accent2"/>
                </a:solidFill>
                <a:latin typeface="HY견고딕" pitchFamily="18" charset="-127"/>
                <a:ea typeface="HY견고딕" pitchFamily="18" charset="-127"/>
              </a:rPr>
              <a:t>; $</a:t>
            </a:r>
            <a:r>
              <a:rPr lang="en-US" altLang="ko-KR" sz="1600" dirty="0">
                <a:solidFill>
                  <a:schemeClr val="accent2"/>
                </a:solidFill>
                <a:latin typeface="HY견고딕" pitchFamily="18" charset="-127"/>
                <a:ea typeface="HY견고딕" pitchFamily="18" charset="-127"/>
              </a:rPr>
              <a:t>i++)</a:t>
            </a:r>
          </a:p>
          <a:p>
            <a:r>
              <a:rPr lang="en-US" altLang="ko-KR" sz="1600" dirty="0" smtClean="0">
                <a:solidFill>
                  <a:schemeClr val="accent2"/>
                </a:solidFill>
                <a:latin typeface="HY견고딕" pitchFamily="18" charset="-127"/>
                <a:ea typeface="HY견고딕" pitchFamily="18" charset="-127"/>
              </a:rPr>
              <a:t>  {</a:t>
            </a:r>
            <a:endParaRPr lang="en-US" altLang="ko-KR" sz="1600" dirty="0">
              <a:solidFill>
                <a:schemeClr val="accent2"/>
              </a:solidFill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 smtClean="0">
                <a:solidFill>
                  <a:schemeClr val="accent2"/>
                </a:solidFill>
                <a:latin typeface="HY견고딕" pitchFamily="18" charset="-127"/>
                <a:ea typeface="HY견고딕" pitchFamily="18" charset="-127"/>
              </a:rPr>
              <a:t>    if</a:t>
            </a:r>
            <a:r>
              <a:rPr lang="en-US" altLang="ko-KR" sz="1600" dirty="0">
                <a:solidFill>
                  <a:schemeClr val="accent2"/>
                </a:solidFill>
                <a:latin typeface="HY견고딕" pitchFamily="18" charset="-127"/>
                <a:ea typeface="HY견고딕" pitchFamily="18" charset="-127"/>
              </a:rPr>
              <a:t>($menu[$i]==$choice)</a:t>
            </a:r>
          </a:p>
          <a:p>
            <a:r>
              <a:rPr lang="en-US" altLang="ko-KR" sz="1600" dirty="0">
                <a:solidFill>
                  <a:schemeClr val="accent2"/>
                </a:solidFill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smtClean="0">
                <a:solidFill>
                  <a:schemeClr val="accent2"/>
                </a:solidFill>
                <a:latin typeface="HY견고딕" pitchFamily="18" charset="-127"/>
                <a:ea typeface="HY견고딕" pitchFamily="18" charset="-127"/>
              </a:rPr>
              <a:t>{</a:t>
            </a:r>
            <a:endParaRPr lang="en-US" altLang="ko-KR" sz="1600" dirty="0">
              <a:solidFill>
                <a:schemeClr val="accent2"/>
              </a:solidFill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>
                <a:solidFill>
                  <a:schemeClr val="accent2"/>
                </a:solidFill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smtClean="0">
                <a:solidFill>
                  <a:schemeClr val="accent2"/>
                </a:solidFill>
                <a:latin typeface="HY견고딕" pitchFamily="18" charset="-127"/>
                <a:ea typeface="HY견고딕" pitchFamily="18" charset="-127"/>
              </a:rPr>
              <a:t> $</a:t>
            </a:r>
            <a:r>
              <a:rPr lang="en-US" altLang="ko-KR" sz="1600" dirty="0" err="1">
                <a:solidFill>
                  <a:schemeClr val="accent2"/>
                </a:solidFill>
                <a:latin typeface="HY견고딕" pitchFamily="18" charset="-127"/>
                <a:ea typeface="HY견고딕" pitchFamily="18" charset="-127"/>
              </a:rPr>
              <a:t>sw</a:t>
            </a:r>
            <a:r>
              <a:rPr lang="en-US" altLang="ko-KR" sz="1600" dirty="0">
                <a:solidFill>
                  <a:schemeClr val="accent2"/>
                </a:solidFill>
                <a:latin typeface="HY견고딕" pitchFamily="18" charset="-127"/>
                <a:ea typeface="HY견고딕" pitchFamily="18" charset="-127"/>
              </a:rPr>
              <a:t>=1;</a:t>
            </a:r>
          </a:p>
          <a:p>
            <a:r>
              <a:rPr lang="en-US" altLang="ko-KR" sz="1600" dirty="0">
                <a:solidFill>
                  <a:schemeClr val="accent2"/>
                </a:solidFill>
                <a:latin typeface="HY견고딕" pitchFamily="18" charset="-127"/>
                <a:ea typeface="HY견고딕" pitchFamily="18" charset="-127"/>
              </a:rPr>
              <a:t>     </a:t>
            </a:r>
            <a:r>
              <a:rPr lang="en-US" altLang="ko-KR" sz="1600" dirty="0" smtClean="0">
                <a:solidFill>
                  <a:schemeClr val="accent2"/>
                </a:solidFill>
                <a:latin typeface="HY견고딕" pitchFamily="18" charset="-127"/>
                <a:ea typeface="HY견고딕" pitchFamily="18" charset="-127"/>
              </a:rPr>
              <a:t>          break</a:t>
            </a:r>
            <a:r>
              <a:rPr lang="en-US" altLang="ko-KR" sz="1600" dirty="0">
                <a:solidFill>
                  <a:schemeClr val="accent2"/>
                </a:solidFill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600" dirty="0">
                <a:solidFill>
                  <a:schemeClr val="accent2"/>
                </a:solidFill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smtClean="0">
                <a:solidFill>
                  <a:schemeClr val="accent2"/>
                </a:solidFill>
                <a:latin typeface="HY견고딕" pitchFamily="18" charset="-127"/>
                <a:ea typeface="HY견고딕" pitchFamily="18" charset="-127"/>
              </a:rPr>
              <a:t> }</a:t>
            </a:r>
            <a:endParaRPr lang="en-US" altLang="ko-KR" sz="1600" dirty="0">
              <a:solidFill>
                <a:schemeClr val="accent2"/>
              </a:solidFill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 smtClean="0">
                <a:solidFill>
                  <a:schemeClr val="accent2"/>
                </a:solidFill>
                <a:latin typeface="HY견고딕" pitchFamily="18" charset="-127"/>
                <a:ea typeface="HY견고딕" pitchFamily="18" charset="-127"/>
              </a:rPr>
              <a:t>   }</a:t>
            </a:r>
            <a:endParaRPr lang="en-US" altLang="ko-KR" sz="1600" dirty="0">
              <a:solidFill>
                <a:schemeClr val="accent2"/>
              </a:solidFill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 smtClean="0">
                <a:solidFill>
                  <a:schemeClr val="accent2"/>
                </a:solidFill>
                <a:latin typeface="HY견고딕" pitchFamily="18" charset="-127"/>
                <a:ea typeface="HY견고딕" pitchFamily="18" charset="-127"/>
              </a:rPr>
              <a:t>  if</a:t>
            </a:r>
            <a:r>
              <a:rPr lang="en-US" altLang="ko-KR" sz="1600" dirty="0">
                <a:solidFill>
                  <a:schemeClr val="accent2"/>
                </a:solidFill>
                <a:latin typeface="HY견고딕" pitchFamily="18" charset="-127"/>
                <a:ea typeface="HY견고딕" pitchFamily="18" charset="-127"/>
              </a:rPr>
              <a:t>($</a:t>
            </a:r>
            <a:r>
              <a:rPr lang="en-US" altLang="ko-KR" sz="1600" dirty="0" err="1">
                <a:solidFill>
                  <a:schemeClr val="accent2"/>
                </a:solidFill>
                <a:latin typeface="HY견고딕" pitchFamily="18" charset="-127"/>
                <a:ea typeface="HY견고딕" pitchFamily="18" charset="-127"/>
              </a:rPr>
              <a:t>sw</a:t>
            </a:r>
            <a:r>
              <a:rPr lang="en-US" altLang="ko-KR" sz="1600" dirty="0">
                <a:solidFill>
                  <a:schemeClr val="accent2"/>
                </a:solidFill>
                <a:latin typeface="HY견고딕" pitchFamily="18" charset="-127"/>
                <a:ea typeface="HY견고딕" pitchFamily="18" charset="-127"/>
              </a:rPr>
              <a:t>==1)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echo "&lt;h2&gt;</a:t>
            </a:r>
            <a:r>
              <a:rPr lang="ko-KR" altLang="en-US" sz="1600" dirty="0">
                <a:latin typeface="HY견고딕" pitchFamily="18" charset="-127"/>
                <a:ea typeface="HY견고딕" pitchFamily="18" charset="-127"/>
              </a:rPr>
              <a:t>주문하신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$choice </a:t>
            </a:r>
            <a:r>
              <a:rPr lang="ko-KR" altLang="en-US" sz="1600" dirty="0">
                <a:latin typeface="HY견고딕" pitchFamily="18" charset="-127"/>
                <a:ea typeface="HY견고딕" pitchFamily="18" charset="-127"/>
              </a:rPr>
              <a:t>는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10%</a:t>
            </a:r>
            <a:r>
              <a:rPr lang="ko-KR" altLang="en-US" sz="1600" dirty="0">
                <a:latin typeface="HY견고딕" pitchFamily="18" charset="-127"/>
                <a:ea typeface="HY견고딕" pitchFamily="18" charset="-127"/>
              </a:rPr>
              <a:t>할인대상입니다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.&lt;/h2&gt;";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else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echo "</a:t>
            </a:r>
            <a:r>
              <a:rPr lang="ko-KR" altLang="en-US" sz="1600" dirty="0">
                <a:latin typeface="HY견고딕" pitchFamily="18" charset="-127"/>
                <a:ea typeface="HY견고딕" pitchFamily="18" charset="-127"/>
              </a:rPr>
              <a:t>주문하신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$choice </a:t>
            </a:r>
            <a:r>
              <a:rPr lang="ko-KR" altLang="en-US" sz="1600" dirty="0">
                <a:latin typeface="HY견고딕" pitchFamily="18" charset="-127"/>
                <a:ea typeface="HY견고딕" pitchFamily="18" charset="-127"/>
              </a:rPr>
              <a:t>는 할인대상이 아닙니다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.";</a:t>
            </a:r>
            <a:endParaRPr lang="en-US" altLang="ko-KR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?&gt;</a:t>
            </a:r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815975" y="163513"/>
            <a:ext cx="4548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ko-KR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배열</a:t>
            </a:r>
            <a:r>
              <a:rPr lang="en-US" altLang="ko-KR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(array) </a:t>
            </a:r>
            <a:r>
              <a:rPr lang="ko-KR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실습</a:t>
            </a:r>
            <a:r>
              <a:rPr lang="en-US" altLang="ko-KR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88781" y="1637284"/>
            <a:ext cx="1241822" cy="246221"/>
          </a:xfrm>
          <a:prstGeom prst="rect">
            <a:avLst/>
          </a:prstGeom>
          <a:solidFill>
            <a:srgbClr val="99FFCC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b="1" dirty="0" smtClean="0"/>
              <a:t>10_array30.php</a:t>
            </a:r>
            <a:endParaRPr lang="ko-KR" altLang="en-US" sz="1000" dirty="0"/>
          </a:p>
        </p:txBody>
      </p:sp>
      <p:sp>
        <p:nvSpPr>
          <p:cNvPr id="7" name="TextBox 6"/>
          <p:cNvSpPr txBox="1"/>
          <p:nvPr/>
        </p:nvSpPr>
        <p:spPr>
          <a:xfrm>
            <a:off x="3810123" y="2180143"/>
            <a:ext cx="1368152" cy="276999"/>
          </a:xfrm>
          <a:prstGeom prst="rect">
            <a:avLst/>
          </a:prstGeom>
          <a:solidFill>
            <a:srgbClr val="FFFF00">
              <a:alpha val="62000"/>
            </a:srgbClr>
          </a:solidFill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특수배열 </a:t>
            </a:r>
            <a:r>
              <a:rPr lang="en-US" altLang="ko-KR" sz="1200" b="1" dirty="0" smtClean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 </a:t>
            </a:r>
            <a:r>
              <a:rPr lang="ko-KR" altLang="en-US" sz="1200" b="1" dirty="0" smtClean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문자</a:t>
            </a:r>
            <a:endParaRPr lang="ko-KR" altLang="en-US" sz="1200" b="1" dirty="0">
              <a:solidFill>
                <a:schemeClr val="accent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88851" y="1493515"/>
            <a:ext cx="4968552" cy="276999"/>
          </a:xfrm>
          <a:prstGeom prst="rect">
            <a:avLst/>
          </a:prstGeom>
          <a:solidFill>
            <a:srgbClr val="FFFF00">
              <a:alpha val="62000"/>
            </a:srgbClr>
          </a:solidFill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메뉴를 입력하면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10%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할인대상인지를 확인</a:t>
            </a:r>
            <a:endParaRPr lang="ko-KR" altLang="en-US" sz="1200" dirty="0">
              <a:solidFill>
                <a:srgbClr val="0000C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306067" y="2471043"/>
            <a:ext cx="2178496" cy="276999"/>
          </a:xfrm>
          <a:prstGeom prst="rect">
            <a:avLst/>
          </a:prstGeom>
          <a:solidFill>
            <a:srgbClr val="FFFF00">
              <a:alpha val="62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$menu</a:t>
            </a:r>
            <a:r>
              <a:rPr lang="ko-KR" altLang="en-US" sz="1200" b="1" dirty="0" smtClean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있는 개수를 </a:t>
            </a:r>
            <a:r>
              <a:rPr lang="en-US" altLang="ko-KR" sz="1200" b="1" dirty="0" smtClean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count</a:t>
            </a:r>
            <a:endParaRPr lang="ko-KR" altLang="en-US" sz="1200" b="1" dirty="0">
              <a:solidFill>
                <a:schemeClr val="accent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/>
        </p:nvSpPr>
        <p:spPr bwMode="auto">
          <a:xfrm>
            <a:off x="516011" y="2859912"/>
            <a:ext cx="3150096" cy="2448272"/>
          </a:xfrm>
          <a:prstGeom prst="rect">
            <a:avLst/>
          </a:prstGeom>
          <a:noFill/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292100" marR="0" indent="-292100" algn="l" defTabSz="914400" rtl="0" eaLnBrk="1" fontAlgn="ctr" latinLnBrk="1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Tx/>
              <a:buFont typeface="Wingdings" pitchFamily="2" charset="2"/>
              <a:buChar char="v"/>
              <a:tabLst>
                <a:tab pos="292100" algn="l"/>
                <a:tab pos="685800" algn="l"/>
              </a:tabLst>
            </a:pPr>
            <a:endParaRPr kumimoji="1" lang="ko-KR" alt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  <a:ea typeface="굴림체" pitchFamily="49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458195" y="3724008"/>
            <a:ext cx="3610284" cy="738664"/>
          </a:xfrm>
          <a:prstGeom prst="rect">
            <a:avLst/>
          </a:prstGeom>
          <a:solidFill>
            <a:srgbClr val="FFFF00">
              <a:alpha val="56000"/>
            </a:srgbClr>
          </a:solidFill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$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sw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=</a:t>
            </a:r>
            <a:r>
              <a:rPr lang="en-US" altLang="ko-KR" sz="1400" dirty="0" err="1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array_search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($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choice,$menu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if($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sw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!= false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)</a:t>
            </a:r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2" name="오른쪽 화살표 11"/>
          <p:cNvSpPr/>
          <p:nvPr/>
        </p:nvSpPr>
        <p:spPr bwMode="auto">
          <a:xfrm>
            <a:off x="3866302" y="3815310"/>
            <a:ext cx="576064" cy="484632"/>
          </a:xfrm>
          <a:prstGeom prst="rightArrow">
            <a:avLst/>
          </a:prstGeom>
          <a:noFill/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292100" marR="0" indent="-292100" algn="l" defTabSz="914400" rtl="0" eaLnBrk="1" fontAlgn="ctr" latinLnBrk="1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Tx/>
              <a:buFont typeface="Wingdings" pitchFamily="2" charset="2"/>
              <a:buChar char="v"/>
              <a:tabLst>
                <a:tab pos="292100" algn="l"/>
                <a:tab pos="685800" algn="l"/>
              </a:tabLst>
            </a:pPr>
            <a:endParaRPr kumimoji="1" lang="ko-KR" alt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  <a:ea typeface="굴림체" pitchFamily="49" charset="-127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4" name="잉크 23"/>
              <p14:cNvContentPartPr/>
              <p14:nvPr/>
            </p14:nvContentPartPr>
            <p14:xfrm>
              <a:off x="1901138" y="2733258"/>
              <a:ext cx="448200" cy="648360"/>
            </p14:xfrm>
          </p:contentPart>
        </mc:Choice>
        <mc:Fallback xmlns="">
          <p:pic>
            <p:nvPicPr>
              <p:cNvPr id="24" name="잉크 23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92858" y="2724978"/>
                <a:ext cx="464760" cy="66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5" name="잉크 24"/>
              <p14:cNvContentPartPr/>
              <p14:nvPr/>
            </p14:nvContentPartPr>
            <p14:xfrm>
              <a:off x="596498" y="2579898"/>
              <a:ext cx="2038680" cy="155520"/>
            </p14:xfrm>
          </p:contentPart>
        </mc:Choice>
        <mc:Fallback xmlns="">
          <p:pic>
            <p:nvPicPr>
              <p:cNvPr id="25" name="잉크 24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88218" y="2571618"/>
                <a:ext cx="2055240" cy="172080"/>
              </a:xfrm>
              <a:prstGeom prst="rect">
                <a:avLst/>
              </a:prstGeom>
            </p:spPr>
          </p:pic>
        </mc:Fallback>
      </mc:AlternateContent>
      <p:pic>
        <p:nvPicPr>
          <p:cNvPr id="26" name="그림 2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21113" y="2579898"/>
            <a:ext cx="3127351" cy="103295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grpSp>
        <p:nvGrpSpPr>
          <p:cNvPr id="27" name="그룹 26"/>
          <p:cNvGrpSpPr/>
          <p:nvPr/>
        </p:nvGrpSpPr>
        <p:grpSpPr>
          <a:xfrm>
            <a:off x="535683" y="980728"/>
            <a:ext cx="6124549" cy="374586"/>
            <a:chOff x="393848" y="1050245"/>
            <a:chExt cx="6124549" cy="374586"/>
          </a:xfrm>
        </p:grpSpPr>
        <p:grpSp>
          <p:nvGrpSpPr>
            <p:cNvPr id="28" name="Group 13"/>
            <p:cNvGrpSpPr>
              <a:grpSpLocks/>
            </p:cNvGrpSpPr>
            <p:nvPr/>
          </p:nvGrpSpPr>
          <p:grpSpPr bwMode="auto">
            <a:xfrm>
              <a:off x="395536" y="1054740"/>
              <a:ext cx="6097223" cy="370091"/>
              <a:chOff x="129" y="640"/>
              <a:chExt cx="8638" cy="295"/>
            </a:xfrm>
          </p:grpSpPr>
          <p:sp>
            <p:nvSpPr>
              <p:cNvPr id="30" name="Rectangle 14"/>
              <p:cNvSpPr>
                <a:spLocks noChangeArrowheads="1"/>
              </p:cNvSpPr>
              <p:nvPr/>
            </p:nvSpPr>
            <p:spPr bwMode="auto">
              <a:xfrm>
                <a:off x="129" y="652"/>
                <a:ext cx="8638" cy="274"/>
              </a:xfrm>
              <a:prstGeom prst="rect">
                <a:avLst/>
              </a:prstGeom>
              <a:gradFill rotWithShape="1">
                <a:gsLst>
                  <a:gs pos="0">
                    <a:srgbClr val="0070C0"/>
                  </a:gs>
                  <a:gs pos="40000">
                    <a:srgbClr val="CCFFFF"/>
                  </a:gs>
                  <a:gs pos="97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>
                  <a:solidFill>
                    <a:schemeClr val="bg1"/>
                  </a:solidFill>
                  <a:latin typeface="굴림" pitchFamily="50" charset="-127"/>
                  <a:ea typeface="굴림" pitchFamily="50" charset="-127"/>
                </a:endParaRPr>
              </a:p>
            </p:txBody>
          </p:sp>
          <p:sp>
            <p:nvSpPr>
              <p:cNvPr id="31" name="Rectangle 15"/>
              <p:cNvSpPr>
                <a:spLocks noChangeArrowheads="1"/>
              </p:cNvSpPr>
              <p:nvPr/>
            </p:nvSpPr>
            <p:spPr bwMode="auto">
              <a:xfrm>
                <a:off x="129" y="640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32" name="Rectangle 16"/>
              <p:cNvSpPr>
                <a:spLocks noChangeArrowheads="1"/>
              </p:cNvSpPr>
              <p:nvPr/>
            </p:nvSpPr>
            <p:spPr bwMode="auto">
              <a:xfrm>
                <a:off x="129" y="924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9" name="Text Box 19"/>
            <p:cNvSpPr txBox="1">
              <a:spLocks noChangeArrowheads="1"/>
            </p:cNvSpPr>
            <p:nvPr/>
          </p:nvSpPr>
          <p:spPr bwMode="auto">
            <a:xfrm>
              <a:off x="393848" y="1050245"/>
              <a:ext cx="612454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000066"/>
              </a:outerShdw>
            </a:effectLst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pc="100" dirty="0" smtClean="0">
                  <a:solidFill>
                    <a:schemeClr val="bg1"/>
                  </a:solidFill>
                  <a:latin typeface="HY헤드라인M" pitchFamily="18" charset="-127"/>
                  <a:ea typeface="HY헤드라인M" pitchFamily="18" charset="-127"/>
                </a:rPr>
                <a:t>5. </a:t>
              </a:r>
              <a:r>
                <a:rPr lang="ko-KR" altLang="en-US" spc="100" dirty="0" smtClean="0">
                  <a:solidFill>
                    <a:schemeClr val="bg1"/>
                  </a:solidFill>
                  <a:latin typeface="HY헤드라인M" pitchFamily="18" charset="-127"/>
                  <a:ea typeface="HY헤드라인M" pitchFamily="18" charset="-127"/>
                </a:rPr>
                <a:t>함수</a:t>
              </a:r>
              <a:r>
                <a:rPr lang="en-US" altLang="ko-KR" spc="100" dirty="0" smtClean="0">
                  <a:solidFill>
                    <a:schemeClr val="bg1"/>
                  </a:solidFill>
                  <a:latin typeface="HY헤드라인M" pitchFamily="18" charset="-127"/>
                  <a:ea typeface="HY헤드라인M" pitchFamily="18" charset="-127"/>
                </a:rPr>
                <a:t>_array search</a:t>
              </a:r>
              <a:endParaRPr lang="en-US" altLang="ko-KR" spc="1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22" name="Text Box 8"/>
          <p:cNvSpPr txBox="1">
            <a:spLocks noChangeArrowheads="1"/>
          </p:cNvSpPr>
          <p:nvPr/>
        </p:nvSpPr>
        <p:spPr bwMode="auto">
          <a:xfrm>
            <a:off x="7380312" y="482596"/>
            <a:ext cx="1737429" cy="288147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 lIns="36000" tIns="36000" rIns="36000" bIns="36000" anchor="ctr">
            <a:spAutoFit/>
          </a:bodyPr>
          <a:lstStyle/>
          <a:p>
            <a:pPr marL="292100" indent="-292100" algn="r" fontAlgn="ctr">
              <a:buClr>
                <a:srgbClr val="660066"/>
              </a:buClr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10. </a:t>
            </a:r>
            <a:r>
              <a:rPr lang="ko-KR" altLang="en-US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배열</a:t>
            </a:r>
            <a:r>
              <a:rPr lang="en-US" altLang="ko-KR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(array)</a:t>
            </a:r>
            <a:endParaRPr lang="ko-KR" altLang="en-US" sz="1400" dirty="0">
              <a:solidFill>
                <a:srgbClr val="0000CC"/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4881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3221"/>
    </mc:Choice>
    <mc:Fallback xmlns="">
      <p:transition spd="slow" advTm="203221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3333CC"/>
                </a:solidFill>
              </a:rPr>
              <a:t>Page </a:t>
            </a:r>
            <a:fld id="{B2E0AFF9-790E-4EDE-B53D-40F806A63927}" type="slidenum">
              <a:rPr lang="en-US" altLang="ko-KR" smtClean="0">
                <a:solidFill>
                  <a:srgbClr val="3333CC"/>
                </a:solidFill>
              </a:rPr>
              <a:pPr/>
              <a:t>9</a:t>
            </a:fld>
            <a:endParaRPr lang="en-US" altLang="ko-KR" dirty="0">
              <a:solidFill>
                <a:srgbClr val="3333CC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557808" y="1538783"/>
            <a:ext cx="7614592" cy="477053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&lt;?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php</a:t>
            </a:r>
            <a:endParaRPr lang="en-US" altLang="ko-KR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$menu=</a:t>
            </a:r>
            <a:r>
              <a:rPr lang="en-US" altLang="ko-KR" sz="1600" dirty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array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ko-KR" altLang="en-US" sz="1600" dirty="0" err="1">
                <a:latin typeface="HY견고딕" pitchFamily="18" charset="-127"/>
                <a:ea typeface="HY견고딕" pitchFamily="18" charset="-127"/>
              </a:rPr>
              <a:t>아메리카노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","</a:t>
            </a:r>
            <a:r>
              <a:rPr lang="ko-KR" altLang="en-US" sz="1600" dirty="0" err="1">
                <a:latin typeface="HY견고딕" pitchFamily="18" charset="-127"/>
                <a:ea typeface="HY견고딕" pitchFamily="18" charset="-127"/>
              </a:rPr>
              <a:t>에스프레소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","</a:t>
            </a:r>
            <a:r>
              <a:rPr lang="ko-KR" altLang="en-US" sz="1600" dirty="0" err="1">
                <a:latin typeface="HY견고딕" pitchFamily="18" charset="-127"/>
                <a:ea typeface="HY견고딕" pitchFamily="18" charset="-127"/>
              </a:rPr>
              <a:t>카페모카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","</a:t>
            </a:r>
            <a:r>
              <a:rPr lang="ko-KR" altLang="en-US" sz="1600" dirty="0" err="1">
                <a:latin typeface="HY견고딕" pitchFamily="18" charset="-127"/>
                <a:ea typeface="HY견고딕" pitchFamily="18" charset="-127"/>
              </a:rPr>
              <a:t>프라푸치노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");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$choice=$_GET["menu"];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$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cnt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=</a:t>
            </a:r>
            <a:r>
              <a:rPr lang="en-US" altLang="ko-KR" sz="1600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count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[$menu];</a:t>
            </a:r>
            <a:endParaRPr lang="en-US" altLang="ko-KR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$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sw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=</a:t>
            </a:r>
            <a:r>
              <a:rPr lang="en-US" altLang="ko-KR" sz="1600" dirty="0" err="1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array_search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($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choice,$menu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if($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sw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!= false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)</a:t>
            </a:r>
            <a:endParaRPr lang="en-US" altLang="ko-KR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>
                <a:solidFill>
                  <a:schemeClr val="bg2"/>
                </a:solidFill>
                <a:latin typeface="HY견고딕" pitchFamily="18" charset="-127"/>
                <a:ea typeface="HY견고딕" pitchFamily="18" charset="-127"/>
              </a:rPr>
              <a:t>//for($i=0</a:t>
            </a:r>
            <a:r>
              <a:rPr lang="en-US" altLang="ko-KR" sz="1600" dirty="0" smtClean="0">
                <a:solidFill>
                  <a:schemeClr val="bg2"/>
                </a:solidFill>
                <a:latin typeface="HY견고딕" pitchFamily="18" charset="-127"/>
                <a:ea typeface="HY견고딕" pitchFamily="18" charset="-127"/>
              </a:rPr>
              <a:t>; $</a:t>
            </a:r>
            <a:r>
              <a:rPr lang="en-US" altLang="ko-KR" sz="1600" dirty="0">
                <a:solidFill>
                  <a:schemeClr val="bg2"/>
                </a:solidFill>
                <a:latin typeface="HY견고딕" pitchFamily="18" charset="-127"/>
                <a:ea typeface="HY견고딕" pitchFamily="18" charset="-127"/>
              </a:rPr>
              <a:t>i&lt;$</a:t>
            </a:r>
            <a:r>
              <a:rPr lang="en-US" altLang="ko-KR" sz="1600" dirty="0" err="1">
                <a:solidFill>
                  <a:schemeClr val="bg2"/>
                </a:solidFill>
                <a:latin typeface="HY견고딕" pitchFamily="18" charset="-127"/>
                <a:ea typeface="HY견고딕" pitchFamily="18" charset="-127"/>
              </a:rPr>
              <a:t>cnt</a:t>
            </a:r>
            <a:r>
              <a:rPr lang="en-US" altLang="ko-KR" sz="1600" dirty="0" smtClean="0">
                <a:solidFill>
                  <a:schemeClr val="bg2"/>
                </a:solidFill>
                <a:latin typeface="HY견고딕" pitchFamily="18" charset="-127"/>
                <a:ea typeface="HY견고딕" pitchFamily="18" charset="-127"/>
              </a:rPr>
              <a:t>; $</a:t>
            </a:r>
            <a:r>
              <a:rPr lang="en-US" altLang="ko-KR" sz="1600" dirty="0">
                <a:solidFill>
                  <a:schemeClr val="bg2"/>
                </a:solidFill>
                <a:latin typeface="HY견고딕" pitchFamily="18" charset="-127"/>
                <a:ea typeface="HY견고딕" pitchFamily="18" charset="-127"/>
              </a:rPr>
              <a:t>i++)</a:t>
            </a:r>
          </a:p>
          <a:p>
            <a:r>
              <a:rPr lang="en-US" altLang="ko-KR" sz="1600" dirty="0">
                <a:solidFill>
                  <a:schemeClr val="bg2"/>
                </a:solidFill>
                <a:latin typeface="HY견고딕" pitchFamily="18" charset="-127"/>
                <a:ea typeface="HY견고딕" pitchFamily="18" charset="-127"/>
              </a:rPr>
              <a:t>//{</a:t>
            </a:r>
          </a:p>
          <a:p>
            <a:r>
              <a:rPr lang="en-US" altLang="ko-KR" sz="1600" dirty="0">
                <a:solidFill>
                  <a:schemeClr val="bg2"/>
                </a:solidFill>
                <a:latin typeface="HY견고딕" pitchFamily="18" charset="-127"/>
                <a:ea typeface="HY견고딕" pitchFamily="18" charset="-127"/>
              </a:rPr>
              <a:t>  // if($menu[$i]==$choice)</a:t>
            </a:r>
          </a:p>
          <a:p>
            <a:r>
              <a:rPr lang="en-US" altLang="ko-KR" sz="1600" dirty="0">
                <a:solidFill>
                  <a:schemeClr val="bg2"/>
                </a:solidFill>
                <a:latin typeface="HY견고딕" pitchFamily="18" charset="-127"/>
                <a:ea typeface="HY견고딕" pitchFamily="18" charset="-127"/>
              </a:rPr>
              <a:t>	//{</a:t>
            </a:r>
          </a:p>
          <a:p>
            <a:r>
              <a:rPr lang="en-US" altLang="ko-KR" sz="1600" dirty="0">
                <a:solidFill>
                  <a:schemeClr val="bg2"/>
                </a:solidFill>
                <a:latin typeface="HY견고딕" pitchFamily="18" charset="-127"/>
                <a:ea typeface="HY견고딕" pitchFamily="18" charset="-127"/>
              </a:rPr>
              <a:t>	// $</a:t>
            </a:r>
            <a:r>
              <a:rPr lang="en-US" altLang="ko-KR" sz="1600" dirty="0" err="1">
                <a:solidFill>
                  <a:schemeClr val="bg2"/>
                </a:solidFill>
                <a:latin typeface="HY견고딕" pitchFamily="18" charset="-127"/>
                <a:ea typeface="HY견고딕" pitchFamily="18" charset="-127"/>
              </a:rPr>
              <a:t>sw</a:t>
            </a:r>
            <a:r>
              <a:rPr lang="en-US" altLang="ko-KR" sz="1600" dirty="0">
                <a:solidFill>
                  <a:schemeClr val="bg2"/>
                </a:solidFill>
                <a:latin typeface="HY견고딕" pitchFamily="18" charset="-127"/>
                <a:ea typeface="HY견고딕" pitchFamily="18" charset="-127"/>
              </a:rPr>
              <a:t>=1;</a:t>
            </a:r>
          </a:p>
          <a:p>
            <a:r>
              <a:rPr lang="en-US" altLang="ko-KR" sz="1600" dirty="0">
                <a:solidFill>
                  <a:schemeClr val="bg2"/>
                </a:solidFill>
                <a:latin typeface="HY견고딕" pitchFamily="18" charset="-127"/>
                <a:ea typeface="HY견고딕" pitchFamily="18" charset="-127"/>
              </a:rPr>
              <a:t>     // break;</a:t>
            </a:r>
          </a:p>
          <a:p>
            <a:r>
              <a:rPr lang="en-US" altLang="ko-KR" sz="1600" dirty="0">
                <a:solidFill>
                  <a:schemeClr val="bg2"/>
                </a:solidFill>
                <a:latin typeface="HY견고딕" pitchFamily="18" charset="-127"/>
                <a:ea typeface="HY견고딕" pitchFamily="18" charset="-127"/>
              </a:rPr>
              <a:t>	 //}</a:t>
            </a:r>
          </a:p>
          <a:p>
            <a:r>
              <a:rPr lang="en-US" altLang="ko-KR" sz="1600" dirty="0">
                <a:solidFill>
                  <a:schemeClr val="bg2"/>
                </a:solidFill>
                <a:latin typeface="HY견고딕" pitchFamily="18" charset="-127"/>
                <a:ea typeface="HY견고딕" pitchFamily="18" charset="-127"/>
              </a:rPr>
              <a:t>//}</a:t>
            </a:r>
          </a:p>
          <a:p>
            <a:r>
              <a:rPr lang="en-US" altLang="ko-KR" sz="1600" dirty="0">
                <a:solidFill>
                  <a:schemeClr val="bg2"/>
                </a:solidFill>
                <a:latin typeface="HY견고딕" pitchFamily="18" charset="-127"/>
                <a:ea typeface="HY견고딕" pitchFamily="18" charset="-127"/>
              </a:rPr>
              <a:t>//if($</a:t>
            </a:r>
            <a:r>
              <a:rPr lang="en-US" altLang="ko-KR" sz="1600" dirty="0" err="1">
                <a:solidFill>
                  <a:schemeClr val="bg2"/>
                </a:solidFill>
                <a:latin typeface="HY견고딕" pitchFamily="18" charset="-127"/>
                <a:ea typeface="HY견고딕" pitchFamily="18" charset="-127"/>
              </a:rPr>
              <a:t>sw</a:t>
            </a:r>
            <a:r>
              <a:rPr lang="en-US" altLang="ko-KR" sz="1600" dirty="0">
                <a:solidFill>
                  <a:schemeClr val="bg2"/>
                </a:solidFill>
                <a:latin typeface="HY견고딕" pitchFamily="18" charset="-127"/>
                <a:ea typeface="HY견고딕" pitchFamily="18" charset="-127"/>
              </a:rPr>
              <a:t>==1)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echo "&lt;h2&gt;</a:t>
            </a:r>
            <a:r>
              <a:rPr lang="ko-KR" altLang="en-US" sz="1600" dirty="0">
                <a:latin typeface="HY견고딕" pitchFamily="18" charset="-127"/>
                <a:ea typeface="HY견고딕" pitchFamily="18" charset="-127"/>
              </a:rPr>
              <a:t>주문하신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$choice </a:t>
            </a:r>
            <a:r>
              <a:rPr lang="ko-KR" altLang="en-US" sz="1600" dirty="0">
                <a:latin typeface="HY견고딕" pitchFamily="18" charset="-127"/>
                <a:ea typeface="HY견고딕" pitchFamily="18" charset="-127"/>
              </a:rPr>
              <a:t>는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10%</a:t>
            </a:r>
            <a:r>
              <a:rPr lang="ko-KR" altLang="en-US" sz="1600" dirty="0">
                <a:latin typeface="HY견고딕" pitchFamily="18" charset="-127"/>
                <a:ea typeface="HY견고딕" pitchFamily="18" charset="-127"/>
              </a:rPr>
              <a:t>할인대상입니다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.&lt;/h2&gt;";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else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echo "</a:t>
            </a:r>
            <a:r>
              <a:rPr lang="ko-KR" altLang="en-US" sz="1600" dirty="0">
                <a:latin typeface="HY견고딕" pitchFamily="18" charset="-127"/>
                <a:ea typeface="HY견고딕" pitchFamily="18" charset="-127"/>
              </a:rPr>
              <a:t>주문하신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$choice </a:t>
            </a:r>
            <a:r>
              <a:rPr lang="ko-KR" altLang="en-US" sz="1600" dirty="0">
                <a:latin typeface="HY견고딕" pitchFamily="18" charset="-127"/>
                <a:ea typeface="HY견고딕" pitchFamily="18" charset="-127"/>
              </a:rPr>
              <a:t>는 할인대상이 아닙니다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.";</a:t>
            </a:r>
            <a:endParaRPr lang="en-US" altLang="ko-KR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?&gt;</a:t>
            </a:r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815975" y="163513"/>
            <a:ext cx="4548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ko-KR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배열</a:t>
            </a:r>
            <a:r>
              <a:rPr lang="en-US" altLang="ko-KR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(array) </a:t>
            </a:r>
            <a:r>
              <a:rPr lang="ko-KR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실습</a:t>
            </a:r>
            <a:r>
              <a:rPr lang="en-US" altLang="ko-KR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930578" y="1558300"/>
            <a:ext cx="1241822" cy="276999"/>
          </a:xfrm>
          <a:prstGeom prst="rect">
            <a:avLst/>
          </a:prstGeom>
          <a:solidFill>
            <a:srgbClr val="99FFCC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 smtClean="0"/>
              <a:t>10_array3.php</a:t>
            </a:r>
            <a:endParaRPr lang="ko-KR" alt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3851920" y="2101159"/>
            <a:ext cx="2484276" cy="276999"/>
          </a:xfrm>
          <a:prstGeom prst="rect">
            <a:avLst/>
          </a:prstGeom>
          <a:solidFill>
            <a:srgbClr val="FFFF00">
              <a:alpha val="62000"/>
            </a:srgbClr>
          </a:solidFill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특수배열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=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문자</a:t>
            </a:r>
            <a:endParaRPr lang="ko-KR" altLang="en-US" sz="1200" b="1" dirty="0">
              <a:solidFill>
                <a:srgbClr val="0000C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79737" y="1461930"/>
            <a:ext cx="4968552" cy="276999"/>
          </a:xfrm>
          <a:prstGeom prst="rect">
            <a:avLst/>
          </a:prstGeom>
          <a:solidFill>
            <a:srgbClr val="FFFF00">
              <a:alpha val="62000"/>
            </a:srgbClr>
          </a:solidFill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메뉴를 입력하면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10%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할인대상인지를 확인</a:t>
            </a:r>
            <a:endParaRPr lang="ko-KR" altLang="en-US" sz="1200" dirty="0">
              <a:solidFill>
                <a:srgbClr val="0000C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직사각형 8"/>
          <p:cNvSpPr/>
          <p:nvPr/>
        </p:nvSpPr>
        <p:spPr bwMode="auto">
          <a:xfrm>
            <a:off x="395536" y="2564904"/>
            <a:ext cx="4320480" cy="504056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292100" marR="0" indent="-292100" algn="l" defTabSz="914400" rtl="0" eaLnBrk="1" fontAlgn="ctr" latinLnBrk="1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Tx/>
              <a:buFont typeface="Wingdings" pitchFamily="2" charset="2"/>
              <a:buChar char="v"/>
              <a:tabLst>
                <a:tab pos="292100" algn="l"/>
                <a:tab pos="685800" algn="l"/>
              </a:tabLst>
            </a:pPr>
            <a:endParaRPr kumimoji="1" lang="ko-KR" alt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  <a:ea typeface="굴림체" pitchFamily="49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337992" y="2817599"/>
            <a:ext cx="3754288" cy="276999"/>
          </a:xfrm>
          <a:prstGeom prst="rect">
            <a:avLst/>
          </a:prstGeom>
          <a:solidFill>
            <a:srgbClr val="FFFF00">
              <a:alpha val="62000"/>
            </a:srgbClr>
          </a:solidFill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찾지 못했으면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=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같지 않으면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부정에 부정은 긍정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200" b="1" dirty="0">
              <a:solidFill>
                <a:srgbClr val="0000C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6096" y="3534039"/>
            <a:ext cx="3166095" cy="997537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grpSp>
        <p:nvGrpSpPr>
          <p:cNvPr id="18" name="그룹 17"/>
          <p:cNvGrpSpPr/>
          <p:nvPr/>
        </p:nvGrpSpPr>
        <p:grpSpPr>
          <a:xfrm>
            <a:off x="535683" y="980728"/>
            <a:ext cx="6124549" cy="374586"/>
            <a:chOff x="393848" y="1050245"/>
            <a:chExt cx="6124549" cy="374586"/>
          </a:xfrm>
        </p:grpSpPr>
        <p:grpSp>
          <p:nvGrpSpPr>
            <p:cNvPr id="19" name="Group 13"/>
            <p:cNvGrpSpPr>
              <a:grpSpLocks/>
            </p:cNvGrpSpPr>
            <p:nvPr/>
          </p:nvGrpSpPr>
          <p:grpSpPr bwMode="auto">
            <a:xfrm>
              <a:off x="395536" y="1054740"/>
              <a:ext cx="6097223" cy="370091"/>
              <a:chOff x="129" y="640"/>
              <a:chExt cx="8638" cy="295"/>
            </a:xfrm>
          </p:grpSpPr>
          <p:sp>
            <p:nvSpPr>
              <p:cNvPr id="21" name="Rectangle 14"/>
              <p:cNvSpPr>
                <a:spLocks noChangeArrowheads="1"/>
              </p:cNvSpPr>
              <p:nvPr/>
            </p:nvSpPr>
            <p:spPr bwMode="auto">
              <a:xfrm>
                <a:off x="129" y="652"/>
                <a:ext cx="8638" cy="274"/>
              </a:xfrm>
              <a:prstGeom prst="rect">
                <a:avLst/>
              </a:prstGeom>
              <a:gradFill rotWithShape="1">
                <a:gsLst>
                  <a:gs pos="0">
                    <a:srgbClr val="0070C0"/>
                  </a:gs>
                  <a:gs pos="40000">
                    <a:srgbClr val="CCFFFF"/>
                  </a:gs>
                  <a:gs pos="97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>
                  <a:solidFill>
                    <a:schemeClr val="bg1"/>
                  </a:solidFill>
                  <a:latin typeface="굴림" pitchFamily="50" charset="-127"/>
                  <a:ea typeface="굴림" pitchFamily="50" charset="-127"/>
                </a:endParaRPr>
              </a:p>
            </p:txBody>
          </p:sp>
          <p:sp>
            <p:nvSpPr>
              <p:cNvPr id="22" name="Rectangle 15"/>
              <p:cNvSpPr>
                <a:spLocks noChangeArrowheads="1"/>
              </p:cNvSpPr>
              <p:nvPr/>
            </p:nvSpPr>
            <p:spPr bwMode="auto">
              <a:xfrm>
                <a:off x="129" y="640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3" name="Rectangle 16"/>
              <p:cNvSpPr>
                <a:spLocks noChangeArrowheads="1"/>
              </p:cNvSpPr>
              <p:nvPr/>
            </p:nvSpPr>
            <p:spPr bwMode="auto">
              <a:xfrm>
                <a:off x="129" y="924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0" name="Text Box 19"/>
            <p:cNvSpPr txBox="1">
              <a:spLocks noChangeArrowheads="1"/>
            </p:cNvSpPr>
            <p:nvPr/>
          </p:nvSpPr>
          <p:spPr bwMode="auto">
            <a:xfrm>
              <a:off x="393848" y="1050245"/>
              <a:ext cx="612454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000066"/>
              </a:outerShdw>
            </a:effectLst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pc="100" dirty="0" smtClean="0">
                  <a:solidFill>
                    <a:schemeClr val="bg1"/>
                  </a:solidFill>
                  <a:latin typeface="HY헤드라인M" pitchFamily="18" charset="-127"/>
                  <a:ea typeface="HY헤드라인M" pitchFamily="18" charset="-127"/>
                </a:rPr>
                <a:t>5. </a:t>
              </a:r>
              <a:r>
                <a:rPr lang="ko-KR" altLang="en-US" spc="100" dirty="0" smtClean="0">
                  <a:solidFill>
                    <a:schemeClr val="bg1"/>
                  </a:solidFill>
                  <a:latin typeface="HY헤드라인M" pitchFamily="18" charset="-127"/>
                  <a:ea typeface="HY헤드라인M" pitchFamily="18" charset="-127"/>
                </a:rPr>
                <a:t>함수</a:t>
              </a:r>
              <a:r>
                <a:rPr lang="en-US" altLang="ko-KR" spc="100" dirty="0" smtClean="0">
                  <a:solidFill>
                    <a:schemeClr val="bg1"/>
                  </a:solidFill>
                  <a:latin typeface="HY헤드라인M" pitchFamily="18" charset="-127"/>
                  <a:ea typeface="HY헤드라인M" pitchFamily="18" charset="-127"/>
                </a:rPr>
                <a:t>_array search</a:t>
              </a:r>
              <a:endParaRPr lang="en-US" altLang="ko-KR" spc="1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24" name="Text Box 8"/>
          <p:cNvSpPr txBox="1">
            <a:spLocks noChangeArrowheads="1"/>
          </p:cNvSpPr>
          <p:nvPr/>
        </p:nvSpPr>
        <p:spPr bwMode="auto">
          <a:xfrm>
            <a:off x="7380312" y="482596"/>
            <a:ext cx="1737429" cy="288147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 lIns="36000" tIns="36000" rIns="36000" bIns="36000" anchor="ctr">
            <a:spAutoFit/>
          </a:bodyPr>
          <a:lstStyle/>
          <a:p>
            <a:pPr marL="292100" indent="-292100" algn="r" fontAlgn="ctr">
              <a:buClr>
                <a:srgbClr val="660066"/>
              </a:buClr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10. </a:t>
            </a:r>
            <a:r>
              <a:rPr lang="ko-KR" altLang="en-US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배열</a:t>
            </a:r>
            <a:r>
              <a:rPr lang="en-US" altLang="ko-KR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(array)</a:t>
            </a:r>
            <a:endParaRPr lang="ko-KR" altLang="en-US" sz="1400" dirty="0">
              <a:solidFill>
                <a:srgbClr val="0000CC"/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3316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82399"/>
    </mc:Choice>
    <mc:Fallback xmlns="">
      <p:transition spd="slow" advTm="282399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80808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36000" tIns="36000" rIns="36000" bIns="36000" numCol="1" anchor="ctr" anchorCtr="0" compatLnSpc="1">
        <a:prstTxWarp prst="textNoShape">
          <a:avLst/>
        </a:prstTxWarp>
        <a:spAutoFit/>
      </a:bodyPr>
      <a:lstStyle>
        <a:defPPr marL="292100" marR="0" indent="-292100" algn="l" defTabSz="914400" rtl="0" eaLnBrk="1" fontAlgn="ctr" latinLnBrk="1" hangingPunct="1">
          <a:lnSpc>
            <a:spcPct val="140000"/>
          </a:lnSpc>
          <a:spcBef>
            <a:spcPct val="20000"/>
          </a:spcBef>
          <a:spcAft>
            <a:spcPct val="0"/>
          </a:spcAft>
          <a:buClr>
            <a:srgbClr val="660066"/>
          </a:buClr>
          <a:buSzTx/>
          <a:buFont typeface="Wingdings" pitchFamily="2" charset="2"/>
          <a:buChar char="v"/>
          <a:tabLst>
            <a:tab pos="292100" algn="l"/>
            <a:tab pos="685800" algn="l"/>
          </a:tabLst>
          <a:defRPr kumimoji="1" lang="ko-KR" alt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rebuchet MS" pitchFamily="34" charset="0"/>
            <a:ea typeface="굴림체" pitchFamily="49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80808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36000" tIns="36000" rIns="36000" bIns="36000" numCol="1" anchor="ctr" anchorCtr="0" compatLnSpc="1">
        <a:prstTxWarp prst="textNoShape">
          <a:avLst/>
        </a:prstTxWarp>
        <a:spAutoFit/>
      </a:bodyPr>
      <a:lstStyle>
        <a:defPPr marL="292100" marR="0" indent="-292100" algn="l" defTabSz="914400" rtl="0" eaLnBrk="1" fontAlgn="ctr" latinLnBrk="1" hangingPunct="1">
          <a:lnSpc>
            <a:spcPct val="140000"/>
          </a:lnSpc>
          <a:spcBef>
            <a:spcPct val="20000"/>
          </a:spcBef>
          <a:spcAft>
            <a:spcPct val="0"/>
          </a:spcAft>
          <a:buClr>
            <a:srgbClr val="660066"/>
          </a:buClr>
          <a:buSzTx/>
          <a:buFont typeface="Wingdings" pitchFamily="2" charset="2"/>
          <a:buChar char="v"/>
          <a:tabLst>
            <a:tab pos="292100" algn="l"/>
            <a:tab pos="685800" algn="l"/>
          </a:tabLst>
          <a:defRPr kumimoji="1" lang="ko-KR" alt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rebuchet MS" pitchFamily="34" charset="0"/>
            <a:ea typeface="굴림체" pitchFamily="49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20054</TotalTime>
  <Words>7285</Words>
  <Application>Microsoft Office PowerPoint</Application>
  <PresentationFormat>화면 슬라이드 쇼(4:3)</PresentationFormat>
  <Paragraphs>1667</Paragraphs>
  <Slides>56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13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56</vt:i4>
      </vt:variant>
    </vt:vector>
  </HeadingPairs>
  <TitlesOfParts>
    <vt:vector size="70" baseType="lpstr">
      <vt:lpstr>HY견고딕</vt:lpstr>
      <vt:lpstr>HY견명조</vt:lpstr>
      <vt:lpstr>HY그래픽</vt:lpstr>
      <vt:lpstr>HY헤드라인M</vt:lpstr>
      <vt:lpstr>굴림</vt:lpstr>
      <vt:lpstr>굴림체</vt:lpstr>
      <vt:lpstr>맑은 고딕</vt:lpstr>
      <vt:lpstr>바탕</vt:lpstr>
      <vt:lpstr>한컴 쿨재즈 B</vt:lpstr>
      <vt:lpstr>함초롬바탕</vt:lpstr>
      <vt:lpstr>Arial</vt:lpstr>
      <vt:lpstr>Trebuchet MS</vt:lpstr>
      <vt:lpstr>Wingdings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강원대 컴퓨터과학과 데이터베이스 연구실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통신이력 데이터에 기반한 교우관계 분석</dc:title>
  <dc:creator>odysseus1</dc:creator>
  <cp:lastModifiedBy>gsyoo21</cp:lastModifiedBy>
  <cp:revision>692</cp:revision>
  <cp:lastPrinted>2017-04-02T08:00:33Z</cp:lastPrinted>
  <dcterms:created xsi:type="dcterms:W3CDTF">2005-10-17T01:51:46Z</dcterms:created>
  <dcterms:modified xsi:type="dcterms:W3CDTF">2021-09-13T12:23:31Z</dcterms:modified>
</cp:coreProperties>
</file>