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5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8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75"/>
  </p:notesMasterIdLst>
  <p:handoutMasterIdLst>
    <p:handoutMasterId r:id="rId76"/>
  </p:handoutMasterIdLst>
  <p:sldIdLst>
    <p:sldId id="572" r:id="rId3"/>
    <p:sldId id="578" r:id="rId4"/>
    <p:sldId id="583" r:id="rId5"/>
    <p:sldId id="579" r:id="rId6"/>
    <p:sldId id="576" r:id="rId7"/>
    <p:sldId id="574" r:id="rId8"/>
    <p:sldId id="577" r:id="rId9"/>
    <p:sldId id="571" r:id="rId10"/>
    <p:sldId id="561" r:id="rId11"/>
    <p:sldId id="58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59" r:id="rId22"/>
    <p:sldId id="545" r:id="rId23"/>
    <p:sldId id="547" r:id="rId24"/>
    <p:sldId id="482" r:id="rId25"/>
    <p:sldId id="481" r:id="rId26"/>
    <p:sldId id="490" r:id="rId27"/>
    <p:sldId id="491" r:id="rId28"/>
    <p:sldId id="492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97" r:id="rId43"/>
    <p:sldId id="598" r:id="rId44"/>
    <p:sldId id="599" r:id="rId45"/>
    <p:sldId id="600" r:id="rId46"/>
    <p:sldId id="601" r:id="rId47"/>
    <p:sldId id="602" r:id="rId48"/>
    <p:sldId id="603" r:id="rId49"/>
    <p:sldId id="604" r:id="rId50"/>
    <p:sldId id="605" r:id="rId51"/>
    <p:sldId id="606" r:id="rId52"/>
    <p:sldId id="607" r:id="rId53"/>
    <p:sldId id="608" r:id="rId54"/>
    <p:sldId id="609" r:id="rId55"/>
    <p:sldId id="610" r:id="rId56"/>
    <p:sldId id="611" r:id="rId57"/>
    <p:sldId id="612" r:id="rId58"/>
    <p:sldId id="613" r:id="rId59"/>
    <p:sldId id="614" r:id="rId60"/>
    <p:sldId id="615" r:id="rId61"/>
    <p:sldId id="616" r:id="rId62"/>
    <p:sldId id="617" r:id="rId63"/>
    <p:sldId id="618" r:id="rId64"/>
    <p:sldId id="619" r:id="rId65"/>
    <p:sldId id="620" r:id="rId66"/>
    <p:sldId id="621" r:id="rId67"/>
    <p:sldId id="622" r:id="rId68"/>
    <p:sldId id="623" r:id="rId69"/>
    <p:sldId id="624" r:id="rId70"/>
    <p:sldId id="625" r:id="rId71"/>
    <p:sldId id="626" r:id="rId72"/>
    <p:sldId id="627" r:id="rId73"/>
    <p:sldId id="628" r:id="rId74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CCFF33"/>
    <a:srgbClr val="99FFCC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3946" autoAdjust="0"/>
  </p:normalViewPr>
  <p:slideViewPr>
    <p:cSldViewPr>
      <p:cViewPr varScale="1">
        <p:scale>
          <a:sx n="108" d="100"/>
          <a:sy n="108" d="100"/>
        </p:scale>
        <p:origin x="21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15.97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2663 3984 0,'-25'0'94,"1"0"-94,-1 0 16,1 0-16,-25 0 15,0 0-15,-24-49 16,24 49-16,-73-49 16,24 25-16,-24-25 15,-24 0-15,48 25 16,-73-25-16,49 25 15,-25-50-15,1 50 16,24-49-16,-25 24 16,25 0-16,0 24 15,0-23-15,0 23 16,24-24-16,0 25 16,50-25-16,-1 25 15,24-1-15,1 1 16,24-1-16,-25 25 15,25-24-15,0-25 16,0 25-16,0-1 16,0-24-16,0 25 15,0 0-15,0-1 16,0 1-16,0-25 16,0 0-16,-24 0 15,24 25-15,0-74 16,-24 49-16,24-24 15,0 0-15,0-1 16,0-23-16,24 23 16,-24 1-16,24-49 15,1 24-15,-1 1 16,25-25-16,-24 48 16,23-23-16,1 23 15,-24 26-15,-1-26 16,25 50-16,-25-25 15,1 0-15,-1 25 16,25-25-16,-25 24 16,25-23-16,-24 23 15,-1 1-15,1-25 16,23 24-16,-23 1 16,-1 0-16,25-1 15,-24 1-15,-1-25 16,0 25-16,1-1 15,-1-24-15,25 25 16,0-25-16,-25 25 16,1-25-16,24 24 15,-25 1-15,0-1 16,25 1-16,-24 0 16,48-25-16,-24 24 15,0 1-15,48-25 16,1 25-16,-25-1 15,49-24-15,-73 25 16,73 24-16,-24 0 16,-25 0-16,49-24 15,-73 24-15,25 0 16,23-25-16,1 25 16,0 0-16,-1 0 15,1 0-15,0 0 16,-1 25-16,26-25 15,-50 48-15,49-23 16,-24 24-16,24-1 16,0-23-16,0 24 15,0 0-15,0-1 16,-24 26-16,24-25 16,0-1-16,-24-23 15,-25 24-15,25 0 16,-49-25-16,-25 0 15,25 1-15,-25-1 16,25 25-16,-24-25 16,-1 25-16,25-24 15,-49 24-15,24-25 16,1 25-16,-25 0 16,0 24-16,24 25 15,-24 24-15,0-25 16,0 1-16,0-25 15,0 1-15,0-1 16,0 0-16,0 1 16,-24-1-16,-25-24 15,24 48-15,1-23 16,-25-1-16,25 49 16,-50 0-16,26-24 15,-50 24-15,25 0 16,-49 0-16,-1-49 15,26 25 1,-1-25-16,0-24 0,1 24 16,-1-24-16,0 0 15,25 0-15,0-25 16,-1 25-16,-23 0 16,48-24-16,-49-1 15,49 25-15,-73-25 16,25 25-16,23-24 15,-23 23-15,23-48 16,26 25-16,23-1 16,1-24-16,-1 0 15,1 25 1,-25-1-16,25-24 0,-1 0 16,1 0-16,-1 0 15,1 0-15,-1 24 16,1-24-16,0 0 140,24-24-124,0-25-16,24 49 16,0 0-16,1 0 31,-1 0-31,1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1.4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0,'25'25'125,"-25"-1"-109,0 0 0,24-24-1,-24 25-15,0-1 16,0 1-16,0-1 16,25 0-16,-25 1 15,0-1 1,0 1-1,24-25 17,-24 24 46,0-48 172,0-1-250,0 1 15,0-1-15,-24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28.48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245 737 0,'-24'0'16,"0"0"93,-1-24-62,25-1-32,-24 1 1,-1 0 0,25-1-16,0 1 15,-24 24-15,24-25 16,-25 1-16,1-1 16,24 1-1,0 0 1,0-1-16,0 1 15,0-1 1,-24 1-16,24-1 16,-25 1-16,25 0 15,0-1-15,0 1 16,0-1-16,0 1 16,0-1-1,0 1 1,25 0-1,-25-1 1,24 1-16,0 24 16,1-25-16,-1 25 15,1-24-15,-1 24 16,1 0-16,-25-24 16,24 24-16,0 0 15,1 0-15,-1 0 16,1 0-16,-1 0 15,1 0-15,-1 0 16,25 0-16,-25 0 16,1 0-16,24 0 15,-25 0-15,0 0 16,1 0-16,-1 0 16,1 0-16,-1 0 15,0 0-15,1 0 16,24 0-16,-25 0 15,1 0-15,23 0 16,-23 24-16,-1-24 16,1 0-16,-1 0 15,1 24-15,-1-24 16,0 0 0,1 0-1,-1 0 1,1 0-1,-25 25 1,24-25-16,1 0 16,-1 0-1,0 24-15,1-24 16,-1 0 0,1 25 30,-1-1-14,0-24-17,1 24 1,-25 1 15,0-1-15,24-24-16,-24 25 31,25-1-15,-25 1-1,0-1 1,24-24-16,-24 24 16,0 1 15,0-1-16,0 1-15,0-1 16,0 1 0,0-1 15,0 0-15,0 1-1,0-1 1,-24 1-1,24-1-15,0 1 16,0-1 0,0 0 15,-25-24-31,25 25 16,-24-25-16,24 24 15,-25 1 1,1-1-1,-25-24-15,49 24 16,-24-24 0,-1 25-16,1-25 15,0 0 1,-1 24-16,1-24 16,-1 0-16,1 0 15,-1 0-15,1 25 16,0-25-16,-1 0 15,1 0-15,-1 0 16,1 0-16,-1 0 16,1 0-16,0 0 15,-1 0-15,1 0 16,-1 0 0,1 0 46,-1 0-46,1 0-16,0 0 15,-1 0 1,1 0-16,-1 0 16,1 0-16,0 0 15,-25 0-15,24 0 63,1 0-48,-1 0-15,1 0 16,0 0-16,-1-25 16,1 25-16,-25 0 15,24 0-15,1-24 16,0 24-16,-1 0 203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53.35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25 0,'25'0'203,"-1"0"-203,0 0 32,1 0-17,-1 0-15,1 25 16,-1-25-16,1 24 16,-1-24-16,0 0 15,1 0 1,-1 0 15,1 0 0,-1 0-15,1 0 0,-25 24-16,24-24 15,0 0-15,1 0 16,-1 0-16,1 0 15,-1 0-15,0 0 16,1 0 0,-1 0-1,1 0 1,-1 0-16,1 0 16,-1 0-16,0 0 15,1 25-15,-1-25 16,1 0-16,-1 0 15,1 0-15,-1 0 16,0 0-16,1 0 16,-1 0 15,1 0 0,-1 0-15,1 0-1,-1 0 1,0 0 0,1 24-16,-1-24 15,1 0-15,-1 0 16,0 0 0,1 25-1,24-25 1,-25 0-16,1 0 15,-1 0-15,0 24 16,1-24-16,-1 0 16,1 0-16,-1 0 15,1 0-15,-1 0 16,0 0-16,1 0 16,-1 0-16,1 0 15,-1 0-15,1 0 16,-1 0 31,0 0-32,1 0 95,-1 0-95,1-24-15,-1 24 32,-24-25-17,24 25 1,-24-24 46,0-1-15,25 25-47,-25-24 78,24 24-62,-24-24 0,25 24-16,-25-25 31,24 25 0,1-24-15,-1 24 77,0 0 1,1 0-78,-1 0 31,1 0 31,-1 0 109,-24 24-155,25-24 14,-1 0 17,-24 25-47,24-25-1,1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2:12.67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2330 618 0,'0'-25'109,"-25"25"126,1 0-220,-1 0 17,1 0-17,24-24-15,-25 24 16,1 0 0,0 0-1,-1 0 1,1 0-1,-1 0 1,1 0 15,-1 0 79,1 0-95,0 0 1,-1 0 0,1 0-1,-1 0 16,1 0-15,-1 0 15,1-25 1,0 25-32,-1 0 15,25-24 220,-24 24-235,24-24 15,-25 24 32,25-25-16,0 1-15,-24 24 0,24-25 77,-24 1-30,24-1-16,0 1-16,0 0 0,0-1 0,0 1-15,0-1 0,0 1 31,0-1-32,24 1 32,-24 0-16,24 24-15,-24-25 0,25 25-16,-1 0 15,-24-24 1,25 24-16,-1 0 31,-24-25-15,24 25-16,1 0 15,-1 0 1,1 0 0,-1 0-1,1 0 1,-1-24-1,0 24-15,1 0 16,-1 0 0,1 0-16,-1 0 15,1 0-15,-1 0 16,-24-24-16,24 24 16,1 0-16,-1 0 15,1 0 1,-1 0 15,1 0-15,-1 0 15,0 0-15,1 0-1,-1 0 1,1 0-16,-1 0 15,-24-25 1,24 25 0,1 0-16,-1 0 0,1 0 31,-1 0-31,1 0 16,-1 0 15,0 0 0,1 0-15,-1 0-16,1 0 15,-1 0 1,1 0 15,-1 0 16,-24 25-31,24-25 62,-24 24 16,0 0-79,25 1 1,-25-1-16,0 1 15,0-1 17,0 0-17,0 1 1,0-1 0,-25-24-1,25 25-15,0-1 31,-24-24-31,24 25 32,-24-1-32,-1-24 15,25 24 1,-24-24-16,-1 25 16,1-25-1,24 24 1,-25-24-1,1 25-15,0-25 32,-1 0-17,25 24 1,-24-24-16,-1 0 31,25 25-15,-24-25-16,-1 0 15,1 0 1,0 0 0,24 24-16,-25-24 15,1 0 1,-1 24 0,1-24-16,0 0 31,-1 0-16,1 0-15,-1 25 0,1-25 32,-1 0-1,25 24 219,-24-24-63,0 25 1,-25-1-188,24-24 16,1 25-16,-1-1 15,1 0-15,0 1 16,-1-1-16,1 1 15,-25 23-15,24-23 16,1-1-16,0 1 16,-1-1-16,1 1 15,-1-1-15,-23 25 16,23-25-16,1 1 16,-1-1-16,1 1 15,-1-1-15,1 0 16,-25 25-16,25-24 15,-25 24-15,24-25 16,-23 0-16,-1 25 16,0 0-16,24-25 15,1 1-15,0-1 16,-1 1-16,1-1 16,-25 1-16,25 23 15,-1-23-15,1-1 16,-25 1-1,49-1-15,-25-24 16,1 25-16,24-1 16,-24 25-16,-1-25 15,-24 1-15,49-1 16,-24 1-16,-1-1 16,25 0-16,-24 1 15,24-1 1,-24 1-16,24-1 15,-25 0-15,1 1 16,24-1-16,-25 1 16,1-1-16,24 1 15,-25-1-15,1 0 16,0 1-16,-1-1 16,1 1-16,-1-1 15,1 1-15,0-1 16,-1 25-16,1-25 15,-1 1-15,1-1 16,24 1-16,-25-1 16,1 0-16,0 1 15,-1 24-15,25-25 32,-24-24-17,24 24-15,0 1 63,0-1-32,0 1 94,0-74 203,-25 24-312,25 1-16,0 0 15,0-1-15,-24 1 16,24-49-16,-25 48 16,1-24-16,0 0 15,24 25-15,-25 0 31,25-1-31,0 1 16,-24 24-16,24-25 16,0 1-16,0-1 15,-25 1 1,25 0 62,0 48 141,0 0-219,0 1 15,0-1-15,25 1 16,-25-1-16,0 1 16,24-1-16,-24 0 15,0 1-15,25-1 16,-25 1 0,0-1-1,24-24 1,-24 25-16,0-1 15,0 0 1,0 1 0,24-1-16,1 1 15,-25-1-15,0 0 16,0 1 0,0-1-1,24 1 1,-24-1-1,25-24 32,-25 25-31,0-1-16,24-24 16,-24 24-16,0 1 15,25-1 1,-25 1-16,0-1 109,24-24-62,0 0-31,1 0-1,-1 0-15,1 0 16,-1 0-16,1 0 16,-25-24-16,24 24 15,0-25 1,1 1 62,-1-1-62,1 1-1,-1 0-15,25 24 16,-25-49-16,1 49 15,-1 0 1,-24-25-16,25 25 16,-1 0 15,-24-24-15,24 24-16,-24-25 15,25 25-15,-1-24 16,1 24-16,-1-24 15,1 24 1,-1-25-16,0 1 16,1 24-1,-1-25 1,-24 1 218,0 0-218,0-1-16,0-24 16,0-73-16,0 98 15,-24-1-15,24 1 16,-25 24-16,25-25 15,-24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6:25.4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7:32.1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11:04:16.492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76 0,'0'-25'47,"25"25"62,-25-24-93,24 24 0,1 0-1,-1 0 17,0 0-1,-24-25-16,25 25 1,-1 0 0,1 0-1,-1 0 1,1 0-16,-1 0 16,0 0-1,1 0-15,-1 0 31,1 0-15,-1 25 0,1-25-16,-1 0 15,0 0-15,1 0 16,-1 0-16,1 0 16,-1 0-16,1 0 15,-1 0-15,0 0 16,1 0 46,-1 0-15,1 0-31,-1 0-1,0 24 32,1-24-31,-1 0 0,1 0-1,-1 0 1,1 0-1,-1 0-15,0 0 16,1 0 0,-1 0-16,1 0 15,-1 0-15,1 0 16,23 0 0,-23 0-1,-1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11:04:43.705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30:51.98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-245 3931 0,'-24'0'110,"0"0"-79,-1 0 0,1 0-31,-1 0 16,1 0-16,-1 0 15,1 0 1,0 0-16,-1 0 16,1 0-16,-1 0 15,1 0-15,0 0 0,-1 0 16,1 0-1,-1 0-15,1 0 16,-1 0 0,1 0-16,0 0 15,-1 25-15,1-25 0,-1 0 16,1 0 0,-1 24-16,1-24 15,0 0 1,-1 0-16,1 0 15,-1 0-15,-24 0 0,25 0 16,0 0-16,-1 0 16,1 0-16,-1 0 15,1 0 1,0 0-16,-1 0 16,1 0-16,-1 0 15,1 0-15,-1 0 16,1 0-1,0 0 1,-1 0 0,1 0-16,-1 0 15,1 0-15,-1 0 16,1 0-16,0 24 0,-1-24 16,1 0-16,-1 0 15,1 0 1,-1 0-16,-23 0 15,23 0-15,1 0 16,-1 0-16,1 0 0,0 0 16,-1 0-16,1 0 15,-1 0 1,1 0-16,-1 0 16,1 0-16,-25 0 15,25 0-15,-1 0 0,1-24 16,-1 24-16,-23-24 15,23 24-15,1 0 16,-1 0 0,1 0-16,-1 0 15,1 0 1,0 0 125,24-25-126,0 1 1,0-1-16,-25 1 15,25-1 17,0 1-32,0 0 15,0-1 1,0 1-16,0-1 16,0 1 15,-24 24-31,24-25 15,0 1 1,0 0-16,0-1 16,0 1-16,0-1 15,24 1-15,-24-1 16,49 1-16,-25 0 16,-24-1-16,25 1 15,-1-1-15,1 1 16,24 0-16,-25-1 15,0 1-15,1-25 16,-1 24-16,1 1 16,-1 0-16,1-1 15,-1 1 1,0 24-16,1 0 16,-1-25-16,1 1 15,-1 24-15,1 0 16,23 0-16,-23 0 15,-1 0-15,25 0 16,-25 0-16,1 0 16,-1 0-16,25 0 15,-24 0-15,-1 0 16,0 0-16,1 0 16,24 0-16,0 0 15,-25 0-15,0 0 16,1 0-16,24 0 15,-25 0-15,1 24 16,-1-24-16,0 0 16,25 0-16,0 0 15,0 25-15,49-25 16,-50 0-16,1 24 16,0-24-16,0 25 15,0-25-15,0 0 16,-25 0-16,1 0 15,-1 0-15,0 0 16,1 0-16,-1 0 16,1 0-16,-1 0 15,0 0-15,1 0 32,-1 24 30,1-24-46,-25 24-1,24-24-15,-24 25 16,25-1-16,-25 1 16,0-1-16,24 1 15,-24-1-15,24 25 16,-24-25-16,25 25 15,-25-25-15,0 1 16,0-1-16,0 1 16,0-1-16,24 1 15,-24-1-15,0 0 16,0 25 0,0-24-1,-24-1-15,24 1 16,-25-1-1,25 0-15,-24 1 16,0-1-16,-1 1 31,1-1-31,-1 1 16,25-1 0,-24 0-1,-1-24 1,1-24 156,24 0-157,0-1-15,0 1 16,24-1 0</inkml:trace>
  <inkml:trace contextRef="#ctx0" brushRef="#br0" timeOffset="-576847.0008">0 0 0</inkml:trace>
  <inkml:trace contextRef="#ctx0" brushRef="#br0" timeOffset="5496">3004 658 0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32:18.31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1343 984 0,'-24'0'47,"-1"0"-16,1-24 16,-1 24-47,1 0 31,0 0-15,-1-25-16,1 25 16,-1 0-16,1-24 15,0 24-15,-1 0 16,1 0-16,-1-25 15,1 25-15,-1-24 16,1 24 0,24-24-16,-24 24 15,24-25 1,-25 25 0,25-24-1,-24 24-15,-1 0 16,25-25-1,-24 25-15,-1 0 16,25-24-16,-24 24 16,24-25-1,-24 25 1,24-24-16,-25 24 16,25-24-16,-24 24 31,24-25-31,-25 25 15,1 0 17,24-24-17,-25 24 1,25-25 0,0 1 15,0-1-16,-24 1 1,24 0 15,0-1-15,0 1 0,0-1-1,0 1 1,0-1-16,0 1 31,24 0-15,-24-1-1,25 25-15,-25-24 16,24 24-16,-24-25 16,25 25-16,-1-24 31,1 24-31,-25-24 0,24 24 15,0 0-15,1-25 16,-1 25-16,1-24 16,-1 24-16,1 0 15,-1-25 1,0 25-16,1-24 16,-1 24-16,25-25 15,-24 25-15,-1 0 16,0 0-16,-24-24 15,25 24-15,-1-24 16,1 24-16,-1 0 16,0 0-16,1-25 15,24 25-15,-25 0 16,1 0 0,-1 0-16,0 0 15,1 0-15,-1 0 16,1 0-16,-1 0 15,1 0-15,-1 0 16,0 0-16,1 0 16,-1 0-16,1 0 15,-1 0 1,1 0-16,-1 0 0,0 25 16,1-25-16,-1 0 15,1 24-15,-1-24 16,-24 24-16,24-24 15,1 0-15,-1 25 16,1-25 0,-1 0-16,1 24 0,-1 1 15,0-25-15,1 24 16,-1-24-16,1 0 31,-25 25-15,24-25-1,-24 24-15,0 0 16,25 1 0,-25-1-1,0 1 1,24-1-16,-24 0 0,0 1 16,24-25-1,-24 24-15,0 1 31,0-1-15,0 1 0,0-1-1,0 0 1,0 1-16,0-1 16,-24 1 15,0-1-31,-1 1 15,1-25 1,-1 24-16,1-24 16,-1 24-16,1 1 15,0-1 1,-25 1 0,24-25-16,1 24 0,-1-24 15,1 0 1,0 25-1,-1-25 1,1 0 0,-1 24-16,1-24 15,0 0-15,24 24 16,-25-24 0,-24 25-16,25-25 31,-1 24-16,1-24 1,0 25-16,-1-25 16,1 0-1,-1 0 1,1 24 0,-1-24-16,1 0 0,24 24 328,0 1-297,0-1 1094,-24 1-1125,-1-1 16,1-24-1,24 25 1,-25 23-16,1-23 15,-1-1-15,1 1 16,0-1 0,24 1-16,-25-1 15,1 0-15,-1 1 16,1-1 0,0 1-16,24-1 0,-25-24 15,1 25 1,-1-1-16,25 0 15,-24 1 1,-1-1-16,1 1 16,24-1-16,-24 0 0,-1 1 15,25-1 1,-24-24-16,-1 25 16,25-1-16,-24 1 15,-1-1-15,1 0 16,0 1-16,-1-1 15,25 1-15,-24-1 0,-1 1 16,1 23 0,24-23-16,-25-1 15,1 1-15,0-1 16,24 1 0,0-1-16,-25 25 0,1-25 31,24 1-31,-25-1 15,1 0-15,24 1 16,-24-1-16,24 1 16,-25-1-16,1 25 15,24 0-15,-25-25 16,1 1-16,24-1 16,-25-24-16,25 25 15,-24-1 1,0 0-16,24 1 15,-25 24-15,25-25 0,-24-24 16,24 25 0,-25-1-16,25 0 15,-24 1-15,-1-1 16,25 1-16,0-1 16,-24 0-1,24 1 1,0-1-16,0 1 15,0-1 1,0 1 0,-24-25-16,24 24 15,-25 0 1,1 25 0,24-24 46,0-1 219,0 1 1,0-1 155,24-24-406,-24 24-15,0 1 15,0-1 110,0-73 46,0 25-171,0 0-16,0-1 16,0 1-1,0-1-15,-24 1 16,24-1-1,0 1-15,-25 24 16,25-24-16,-24-1 16</inkml:trace>
  <inkml:trace contextRef="#ctx0" brushRef="#br0" timeOffset="1746.9864">-98 3011 0,'0'25'110,"25"-25"-95,-25 24 1,24 0 0,-24 1-1,0-1-15,24-24 16,-24 25-16,0-1 16,0 1-1,25-25 16,-25 24-15,0 0 203,24-24-141,-24 25-62,0-1-1,25-24 16,-25 25-15,24-50 140,1 25-140,-1 0-16,0-49 16,1 49-16,24-24 15,-25-25-15,49 25 16,-24-1-16,0 1 15,-24-1-15,-1 1 16,25 0-16,-25-1 16,1 1-1,-25 48 204,-25-24-94,25-24-109,-24-1-16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32.29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93 0,'24'0'16,"1"0"47,-1 0-17,1 0 1,-1-24-31,1 24 0,-1 0-16,0 0 15,1 0 1,-1 0-16,1 0 15,-1 0-15,1 0 0,-1 0 16,0 0-16,1 24 16,-1-24-16,1 0 15,-1 0 1,0 0-16,1 0 16,-1 0-16,1 0 0,-1 0 15,25 0-15,-25 0 16,1 0-16,24 0 15,-25 0 1,1 0-16,-1 0 16,0 0-16,1 0 15,-1 24-15,1-24 0,-1 0 16,1 0 0,-1 0-1,0 0 16,1 0-15,-1 0-16,1 0 0,-1 0 16,0 0-16,1 0 15,-1 0 1,1 0-16,-1-24 16,1 24-16,-1 0 15,0 0-15,1-24 0,-1 24 16,1 0-16,-1 0 15,1 0 1,-1 0-16,0 0 16,1 0-16,-1 0 15,1 0-15,-1 0 0,25-25 16,-25 25-16,1 0 16,-1 0-16,1 0 15,-1 0 1,0 0-16,25-24 15,-24 24-15,-1 0 16,1 0-16,-1 0 0,0 0 16,1 0 15,-1 0-15,1 0-16,-1 0 15,25 0-15,-25 0 0,1 0 16,-1 0-16,1 0 15,-1 0 1,1 0-16,-1 0 16,0 0-16,1 0 15,-1 0-15,1 0 16,-1 0-16,0 0 0,1 0 16,-1 0-16,1 0 31,-1 0-31,1 0 15,-1 0 1,0 0-16,1 0 16,-1 0-1,1 0 17,-1 0-17,1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09:11:42.4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25 595 0,'-25'0'31,"25"-24"-15,0 0 77,0-1-46,0 1-31,0-1 15,0 1-15,25-1-1,-25 1-15,0 0 16,0-1 0,0 1-16,0-1 15,0 1 1,24 0-16,-24-1 15,0 1 1,0-1 0,0 1-1,24 24 1,-24-25 0,0 1 93,25 0 0,-1 24-77,-24-25-17,25 25-15,-1 0 16,0 0-1,1 0 1,-1 0 0,1 0-16,-1 0 15,1 0-15,-1-24 16,0 24-16,1 0 16,-1 0-16,1 0 15,-1 0-15,1 0 16,-1 0-16,25 0 15,-25 0-15,1 0 16,-1 0 0,1 0-1,-1 0-15,0 0 0,1 0 16,-1 0-16,1 0 16,-1 0-16,25 0 15,0 0-15,0 0 16,-1 0-16,1 0 15,-24-25-15,-1 25 16,1 0-16,-1 0 16,0 0-16,1 0 15,-1 0-15,25 0 16,-24 0-16,-1 0 16,0 0-16,1 0 15,-1 0 1,-24 25 46,0-1 16,25-24-62,-25 25-16,24-1 16,0 0-1,-24 1-15,25-25 16,-25 24-16,0 1 31,24-25 0,-24 24-15,0 1 15,0-1-15,0 0 0,0 1-1,0-1 63,0 1-62,0-1 31,0 0 0,0 1 0,-24-25-32,24 24 1,-25-24-1,1 49-15,0-49 16,-1 0-16,-24 25 16,25-25-16,0 0 15,-1 24-15,1-24 16,-1 0-16,1 0 16,-1 24-16,1-24 15,0 0-15,-1 0 16,1 0-1,-1 25-15,1-25 16,-1 0-16,1 0 16,0 0-16,-1 0 15,1 0-15,-1 24 16,-24-24-16,1 0 16,23 0-16,-24 0 15,1 0-15,23 0 16,1 0-16,-1 0 15,1 0-15,-1 0 16,1 0-16,0 0 16,-1 0-1,1 0-15,-1 0 16,1 0 0,-1 0-1,1 0 1,0 0-16,-1 0 15,1 0-15,-1 0 16,1 0-16,-1 0 16,1 0-1,0 0-15,-1 0 47,1 0-31,-1 0 15,1-24-15,0 24-1,24-25-15,-25 25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09:11:45.9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 0,'24'0'171,"1"0"-155,-1 0-16,1 0 16,-1 0-16,0 0 15,1 0-15,-1 0 16,1 0-16,-1 0 16,1 0-16,-1 0 15,0 0-15,1 0 16,-1 0-1,1 0-15,-1 0 16,1 0 0,-1 0-16,0 0 15,1 0-15,-1 0 16,1 0-16,-1 0 16,0 0-16,1 0 15,-1 24-15,1-24 16,-1 0-16,25 0 15,-25 25 1,1-25 0,-1 0-16,1 0 15,-1 0 1,1 0 0,-1 0-1,0 0-15,1 0 16,24 0-16,-25 0 15,1 0-15,-1 0 16,0 0-16,1 0 16,-1 0-16,1 0 15,-1 0 1,0 0-16,1 0 16,-1 0-1,1 0-15,-1 0 16,1 0-16,-1 0 15,0 0-15,1 0 16,-1 0-16,25 0 16,-24 0-1,-1 0-15,0-25 0,1 25 16,-1 0-16,1-24 16,-1 24-1,1 0-15,-1 0 266,0 0-251,1 0 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8T00:57:54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8T00:58:12.17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00.49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BFE215-C2BB-434C-99B8-FF94102D740E}" emma:medium="tactile" emma:mode="ink">
          <msink:context xmlns:msink="http://schemas.microsoft.com/ink/2010/main" type="inkDrawing" rotatedBoundingBox="8933,4337 14444,3946 14531,5174 9020,5564" hotPoints="15290,4553 12803,5254 10291,4649 12778,3948" semanticType="enclosure" shapeName="Ellipse"/>
        </emma:interpretation>
      </emma:emma>
    </inkml:annotationXML>
    <inkml:trace contextRef="#ctx0" brushRef="#br0">1727 1307 0,'-25'0'0,"0"0"15,1 0-15,-1 0 16,0 0-1,1 0-15,-1 0 125,0 0-46,1-25-64,24 1 1,0-1-16,-25 1 15,25-1-15,-25 25 16,25-25 0,0 1-16,0-1 31,0 0-15,-24 25-1,24-24 1,0-1 15,0 0-15,0 1 15,0-1-15,-25 25-1,25-25 1,0 1-1,0-1 1,0 0 0,0 1-1,0-1-15,0 0 16,0 1 0,0-1-16,0 0 15,0 1-15,0-1 16,0 0-1,25 1-15,-1-1 16,-24 0 0,25 1-16,0-1 15,-1 0-15,1 1 16,0-1-16,-1 0 16,1 25-1,-25-24-15,25 24 31,-25-25-15,24 25 0,1-25-1,0 1 1,-1 24-16,1-25 16,0 25-16,-1-25 15,1 25-15,-25-24 16,25 24-16,-1-25 15,1 25-15,0-25 16,-1 25-16,1-24 16,0 24-16,-1 0 15,26-25-15,-1 0 16,25 25-16,-25 0 16,25 0-16,0 0 15,0 0-15,25-24 16,-1-1-16,-24 25 15,0 0-15,0 0 16,-24 0-16,-1 0 16,0 0-16,-24 0 15,24 0-15,-24 0 16,0 0-16,-1 0 16,1 0-16,0 0 15,24 0-15,-24 0 16,-1 0-16,1 0 15,0 0-15,24 0 16,0 0-16,25 0 16,0 0-16,25-25 15,-25 1-15,24 24 16,-48-25-16,-1 25 16,25 0-16,-25 0 15,-24 0-15,0 0 16,-1 0-16,1 0 15,0 0-15,24 0 16,-24 0-16,-1 25 16,1-25-1,0 0-15,-1 0 16,1 24-16,0-24 16,-1 0-16,1 0 15,0 0 1,-1 0-16,1 25 15,0-25 1,-1 0-16,1 25 16,0-25-16,-1 0 15,1 24-15,0-24 16,24 50-16,-24-50 16,-1 0-1,1 0-15,0 24 31,-1-24-15,-24 25-16,25-25 16,-25 25-16,24-25 15,-24 24 1,25-24-16,-25 25 16,25-25-16,-1 25 15,1-1 1,0-24 15,-25 25-31,24-25 16,-24 25-16,25-1 15,0-24 1,-1 0 0,1 0-1,0 0 1,-1 25-1,1-25 1,0 0 0,-1 0 15,1 0 31,-25 25-30,25-25-1,-25 24-31,0 1 16,24 0 15,-24-1-16,0 1-15,25-25 16,-25 25-16,0-1 16,0 1-16,25-25 0,-25 25 15,0-1 1,0 1 0,0 0-1,0-1 1,0 1-1,0 0 1,0-1 0,0 1-1,0 0 1,0-1-16,-25 1 16,25 0-1,-25-1 1,1-24-16,24 25 15,-25-25-15,0 25 16,1-25-16,-1 0 16,0 0-16,1 24 15,-1-24 1,0 0-16,1 25 16,-1-25-16,0 0 15,1 25-15,-1-25 16,0 0-16,1 0 15,-1 0-15,0 0 16,1 0-16,-1 0 16,-24 0-16,24 0 15,1 0-15,-1 0 16,0 0-16,1 0 16,-1 0-16,0 0 15,1 0-15,-1 0 16,0 0-16,1-25 15,-1 25-15,0 0 16,1 0-16,-1 0 16,-24 0-16,-25 0 15,0 0-15,-25 0 16,25 0-16,25 0 16,-50 25-16,0-25 15,50 0-15,-50 0 16,26 0-16,-26 0 15,25 0-15,0 0 16,0 0-16,25 0 16,-1 0-16,1 0 15,-25 0-15,25 0 16,-25 24-16,0 1 16,24-25-16,-48 25 15,-1-25-15,-24 24 16,49-24-16,-25 0 15,1 0-15,48 0 16,-24 25-16,0-1 16,25-24-16,-25 0 15,49 0-15,1 0 16,-1 0-16,0 0 16,1 0-16,-1 0 15,0 0-15,1 0 31,-26 25-31,26-25 16,-1 0-16,0 25 16,-73-25-16,-1 24 15,-24-24-15,-50 0 16,1 0-16,-75 0 16,25-49-16,-49 0 15,-1 0-15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1.9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70F8CE-AE5E-451E-A627-B27747139A45}" emma:medium="tactile" emma:mode="ink">
          <msink:context xmlns:msink="http://schemas.microsoft.com/ink/2010/main" type="inkDrawing" rotatedBoundingBox="5688,8817 5785,9978 5326,10017 5229,8855" shapeName="Other">
            <msink:destinationLink direction="with" ref="{C5332493-1DCA-4FCC-B590-4324C8AF0963}"/>
          </msink:context>
        </emma:interpretation>
      </emma:emma>
    </inkml:annotationXML>
    <inkml:trace contextRef="#ctx0" brushRef="#br0">0 0 0,'24'0'110,"1"0"-95,0 0 1,-1 25 0,1-25-16,0 25 15,-25-1 1,24 1-1,-24 0 1,25-1 0,0 1-16,-1 0 0,1-1 15,-25 1-15,25-1 16,-1 1-16,-24 0 16,25-1-16,-25 1 15,25 0 1,-25-1-1,24-24 1,-24 25-16,0 0 16,25-25-16,-25 24 15,0 1 1,25 24 0,-25-24-1,0 0-15,24-1 0,-24 1 16,0 0-16,0-1 15,0 1 1,0 0-16,0-1 16,0 1-1,0 0-15,0-1 16,0 1-16,0 0 16,-24-1-16,-1 1 31,25 0-16,-25-25-15,1 24 16,-1 1 0,25 0 31,-25-25-32,1 0 1,24 24-16,-25-24 15,0 25-15,1-25 16,-1 25 0,0-25-16,1 0 15,-1 0-15,25 24 16,-25-24-16,1 0 16,-1 0-1,50 0 266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4.28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332493-1DCA-4FCC-B590-4324C8AF0963}" emma:medium="tactile" emma:mode="ink">
          <msink:context xmlns:msink="http://schemas.microsoft.com/ink/2010/main" type="inkDrawing" rotatedBoundingBox="5133,10544 6272,11765 5828,12180 4689,10959" semanticType="callout" shapeName="Other">
            <msink:sourceLink direction="with" ref="{5F70F8CE-AE5E-451E-A627-B27747139A45}"/>
            <msink:sourceLink direction="with" ref="{7B0BBC10-95E2-4343-B992-638204671683}"/>
          </msink:context>
        </emma:interpretation>
      </emma:emma>
    </inkml:annotationXML>
    <inkml:trace contextRef="#ctx0" brushRef="#br0">0 9 0,'25'0'187,"-1"0"-171,1 0-1,0 0-15,-1 0 16,1 0-16,0 0 16,-1 0-16,1 0 15,0 0-15,-1 0 16,1 0-16,24 25 16,-24-1-16,-1 1 15,1 0-15,24-25 16,-24 49-16,24-24 15,1-25-15,-1 24 16,-24 1-16,24 0 16,-24-1-16,-1 26 15,1-26-15,0-24 16,24 25 0,-24 24-16,-1-24 0,1 0 15,24-1-15,-24 1 16,0 0-16,-1-1 15,1 1-15,0-25 16,-1 25-16,1-1 16,-25 1 15,25-25-31,-25 25 16,24-1-16,1 1 31,0 0-16,-25-1 1,24 1 0,-24-1-16,0 1 15,0 0-15,0-1 16,0 1 0,0 0-1,0-1 1,0 1 15,0 0-15,0-1 140,0 1-140,-24 0-1,-1-25-15,0 0 16,1 0-16,-1 24 15,0-24 1,1 0-16,-26 0 16,1 0-16,0 0 15,24 0-15,0 0 16,1 0-16,-1 0 16,0 0-16,1 0 15,-1 0-15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3:28.03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0BBC10-95E2-4343-B992-638204671683}" emma:medium="tactile" emma:mode="ink">
          <msink:context xmlns:msink="http://schemas.microsoft.com/ink/2010/main" type="inkDrawing" rotatedBoundingBox="4411,12620 10653,13406 10606,13780 4363,12995" shapeName="Other">
            <msink:destinationLink direction="with" ref="{C5332493-1DCA-4FCC-B590-4324C8AF0963}"/>
          </msink:context>
        </emma:interpretation>
      </emma:emma>
    </inkml:annotationXML>
    <inkml:trace contextRef="#ctx0" brushRef="#br0">0 186 0,'50'-25'109,"24"-24"-93,24 49-16,26-24 16,-26-1-16,50 0 15,-24 25-15,23-24 16,1 24-16,0 0 15,25 0-15,-25 0 16,25 0-16,-25 49 16,0 0-16,-1-49 15,-23 49-15,48-24 16,-48 24-16,24-49 16,-25 50-16,0-26 15,1 1-15,-26 0 16,26-1-16,-26 1 15,50 0-15,-49-1 16,49 1-16,-25-25 16,25 0-16,0 0 15,0 0-15,49 0 16,-49 0-16,25 0 16,-25 25-16,24-1 15,-24 1-15,0 0 16,0 24-16,-49 0 15,-25-49-15,-49 25 16,-1-25-16,25 25 16,-24-25-16,0 0 15,-1 0-15,1 0 16,0 0-16,-1 0 16,1 24-16,0-24 15,-1 0-15,1 0 16,0 0-1,-1 0 1,1 0-16,0 0 16,-1 0 15,-24 25 110,25-25-79,-25 25-46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6.5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739 1184 0,'-24'0'31,"24"-25"78,-25 25-77,0 0-17,1 0 1,-1 0 0,0 0-1,1 0 1,-1 0-16,-24 0 15,49-24 1,-25 24 0,25-25-16,-25 25 15,1-25-15,-26 25 16,26 0-16,-1-24 16,0 24-1,25-25 1,-24 25-1,-1 0 1,0-25 31,1 1-16,-1-1-15,25 0 15,-25 1-15,1-1-16,24 0 15,-25 25 1,0-24 0,25-26-16,-24 50 15,24-24 1,0-26-16,-25 26 15,25-1 1,0 0-16,0 1 16,-24-1-16,24 0 15,0 1-15,0-1 16,0 0-16,0 1 16,0-1-16,0-24 15,24 24-15,-24 0 16,0 1-1,25-1-15,-1 0 16,-24 1 0,25-1-16,-25 1 15,25-1-15,-25 0 16,24 1-16,1-1 16,0 0-1,-25 1-15,24 24 16,-24-25-16,25 25 15,0 0-15,-25-25 16,24 25-16,1 0 16,0 0-1,-1 0 1,1 0-16,24 25 16,1-25-16,-1 49 15,50-49-15,-25 25 16,24 0-16,-24-1 15,25-24-15,-50 25 16,1-25-16,48 0 16,-48 49-16,-1-49 15,-24 49-15,-1-24 16,25 0-16,-24-25 16,-25 24-16,25 1 15,-25 0-15,24-25 16,-24 24-16,0 1 15,25 0-15,-25-1 16,0 1-16,0 24 16,0-24-16,0 0 15,-25 24-15,1 0 16,-1-24-16,0 0 16,1-1-16,-1 26 15,1-26-15,-26 26 16,26-1-16,-1-24 15,0-1-15,1 1 16,-1 0-16,-24-1 16,24 1-16,0 0 15,1-1-15,-1-24 16,0 25-16,1-25 16,-1 0 15,0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7.8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0,'24'0'63,"1"0"-48,0 0 63,-1 0-62,-24 24-16,25-24 16,0 25-16,-1-25 15,1 25 1,49 24-16,0-24 15,0-1-15,24 26 16,1-26-16,0 26 16,-25-26-16,-50 1 0,26 0 15,-1 24 1,0-24-16,1-1 16,-26 1-16,26-1 15,-26 26-15,1-26 16,0 1-16,-1 0 0,1-1 15,0 1 1,-1 0-16,1-25 16,-25 24-16,25-24 15,-25 25 1,24-25 15,-24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3:44:33.0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1T15:07:59.20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0 394 0,'25'-24'141,"0"24"-126,-1 0-15,1 0 16,0 0 0,-1 0-16,1 0 15,24 0-15,-24 0 16,0 0-16,-1 0 15,1 0 1,-1 0-16,1 0 16,-25-25 296,0 0-312,0-24 16,-25 24-16,1 1 15,-1-1 1,25 0-16,-24 1 16,-1-1-16,0 0 15,25 1-15,-24 24 16,24-25-16,-25 1 16,25-1 15,-25 25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2:59.4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27 0,'27'-27'203,"-1"27"-187,1 0-1,-1 0-15,1 0 16,-1 0-1,1 0-15,-1 0 16,1 0 31,-1 0-31,0 0-1,1 0-15,-1 0 16,1 0-1,-1 0 1,1 0 0,-1 0 15,1 0-15,-1 0-16,1 0 31,-1 0 47,1 0 47,-1 0-109,0 0 15,1 0 0,-1 0-15,1 0-1,-1 0 17,-26 27-32,27-27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03.6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28 0,'26'0'94,"1"0"-79,-1 0 1,0 0 0,1 0-1,-1 0 1,1 0-1,-1 0 1,1 0 0,-1 0-1,1 27-15,-1-27 16,1 0 0,-1 0-1,0 0-15,1 0 16,-1 0-16,1 0 15,-1 0 1,1 0-16,-1 0 16,1 0-16,-1 0 15,1 0 1,-1 0-16,1 0 16,-1 0-1,0 0-15,1 0 31,-1 0-31,1 0 16,-1 0 0,1 0-16,-1 0 15,1 0-15,-1 0 16,1 0 0,-1 0-1,0 0 16,1 0 1,-1 0-32,1 0 15,-1 0 1,1 0-16,-1 0 16,1 0-16,26 0 15,-27 0-15,1 0 16,-1 0-1,0-27 1,1 27 0,-1 0-16,1 0 15,-1 0-15,1 0 16,-1 0 31,1 0-32,-27-26 1,26 26 0,1 0-1,-1 0 1,0 0 15,1 0-15,-1 0-1,1 0 1,-1 0 109,1 0 250,-1 0-359,1 0-1,-1 0 1,1 0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07.4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0,'27'0'344,"-1"0"-329,1 0 1,-1 0 15,0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12.63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0,'26'0'125,"0"0"-110,1 0-15,-1 0 16,1 0-16,-1 0 16,1 0-1,-1 0 1,1 0-16,-1 0 15,1 0 1,-1 0 0,0 0 265,1 0-281,-1 0 16,1 0-1,-1 0 16,1 0 1,-1 0-17,1 0 1,-1 0 0,1 0-1,-1 0 1,1 0-16,-1 0 15,0 0 1,1 0 0,-1 0-1,1 0 17,-1 0 30,1 0-62,-1 0 16,1 0 15,-1 0 1781,1 0-1796,-1 0-16,0 0 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20.7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44 0,'27'0'94,"-1"0"-63,1 0-15,-1 0-1,1 0 1,-1 0-16,0 0 16,1 0-16,-1 0 15,1 0-15,-1 0 16,1 0-16,-1 0 15,1 0-15,-1 0 16,1 0-16,-1 0 16,1 0-16,-1 0 15,0 0 1,1-27 0,-1 27-1,1 0 1,-1 0 15,1 0-15,-1 0-16,1 0 15,-1 0 1,1 0-16,-1 0 16,0 0-1,1 0 1,-1 0 15,1 0-15,-1 0-1,1 0 17,-1 0-17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3:47.1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63 0,'26'0'188,"1"0"-63,-1 0-110,1 0-15,-1 0 16,0 0-16,1 0 15,-1 0-15,1 0 16,-1 0-16,1 0 16,-1 0-1,1 0 1,-1 0-16,1 0 16,-1 0-1,1 0 32,-1 0-16,0 0-15,1 0 0,-1 0-1,1 0-15,-1 0 16,1 0-1,-1 0 17,1 0-17,-1 0 1,1 0 0,-1 0-1,-26-27 1,26 27-1,1 0 1,-1 0 0,1 0-16,-1 0 31,1 0-31,-1 0 16,1 0-1,-1 0 1,1 0-1,-1 0 1,1 0 0,-1 0-1,27 0 1,-27 0 0,1 0-1,-1 0-15,1 0 16,-1 0-1,1 0 1,-1 0 0,1 0-1,-1 0 17,0 0-17,1 0-15,-1 0 16,1 0-1,-1 0 1,1 0 15,-1 0 1,1 0-1,-1 0-16,1 0 17,-1 0-1,1 0 0,-1 0-15,0 0 15,1 0 0,-1 0 1,1 0-17,-1 0 1,1 0 15,-27 27 203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4:04.57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269 705 0,'27'0'203,"-1"0"-187,1 0-16,-1 0 15,27 0-15,-26 0 16,-1 0-16,1 0 16,-1 0-1,0 0-15,1 0 0,-1 27 16,1-27-1,-1 0-15,1 0 16,-1 0-16,1 0 16,-1 0-16,1 0 15,-1 0-15,0 0 16,1 0 0,-1 0-1,1 0-15,-1 26 0,1-26 16,-1 0-1,1 0-15,-1 0 32,1 0-32,-1 0 15,-26 27 1,27-27-16,-1 0 16,0 0-1,1 0 1,-1 0-1,1 0-15,-1 0 47,1 0-15,-1 0-17,1 0 1,-1 26-16,1-26 0,-1 0 15,0 0 1,1 0 0,-1 0-16,1 0 15,-1 0-15,1 0 16,-1 0-16,1 0 16,-1 0-16,1 0 15,-1 0 1,1 0-1,-1 0 1,0 0 0,1 0-1,-1 0 1,1 0 0,-1 0-1,1 0-15,-1 0 31,-26-26 2594,0-1-2609,0 1-16,0-1 16,0 1-16,0-27 15,0 27-15,0-1 16,27 1 0,-27-1-1,0 1-15,0-1 16,0 1-16,0-1 0,0 1 937,0-1-937,0 1 16,0 0 0,0-1-16,0 1 15,26-1 1,-26 1-1,0-1 142,0 1-48,0-1-78,0 1-15,0-1 0,0 1 15,0 0-16,-26 26 392,-1 0-392,1 0-15,-1 0 16,1 0 15,-1 0-15,1 0 31,-1 0-32,1 0 1,0 0 0,-1 0-1,1 0-15,-1 0 16,1 0-16,-1 0 31,1 0-31,-1 0 16,1 0-16,-1 0 15,1 0 1,-1 0 0,1 0-1,0 0 1,-1 0-1,1 0 1,-1 0 0,1 0-16,-1 0 15,1 0 1,-1 0 15,1 0 0,-1 0-31,1 0 16,0 0-16,-1 0 16,1 0-1,-1 0-15,1 0 16,-1 0 0,1 0-16,-1 0 15,1 0 1,-1 0-1,1 0-15,-1 0 16,1 0 0,0 0-16,-1 0 15,1 0 1,-1 0 0,1 0-1,-1 0 1,1 0-1,-1 0 1,1 0-16,-1 0 16,1 0-1,0 0 1,-1 0-16,1 0 16,-1 0-1,1 0 16,-1 0-15,1 0 15,-1 0-15,-26 0 0,27 26-16,-1-26 15,1 0-15,0 26 16,-1-26-16,1 0 15,-1 0 1,1 27-16,-1-27 31,27 26 282,0 1-298,0-1 1,0 1 0,0-1-1,0 1-15,0-1 32,0 1-32,0-1 15,0 0-15,0 1 16,0-1-1,0 1-15,0-1 32,-26 1-32,26-1 15,0 1 1,0-1 0,0 1-1,0-1 157,0 1-156,0-1-1,0 0 17,26-26-17,-26 27-15,27-27 31,-1 0-15,1 0 0,-1 0-1,1 0 1,-1 0-16,0 0 16,1 0-1,-1 0-15,1-27 16,-1 27-1,1 0 1,-1 0 15,1 0-15,-1-26 0,1 26-1,-1 0 48,-26 26 62,-26 1-110,-1-27-15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4:26.1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0 106 0,'26'0'219,"1"0"-188,-1 0-15,1 0-1,-1 0 1,1 0 0,-1 0-16,1 0 15,-1 0 1,1 0-16,-1 0 16,0 0-16,1 0 15,-1 0-15,1 0 16,-1 0-16,1 0 15,-1 0-15,1 0 16,-1 0-16,1 0 16,-1 0 15,1 0 0,-1 0-15,0 0-1,1 26 17,-1-26-17,1 0 1,-1 0 0,1 0-1,-1 0 1,1 0-1,-1 0 17,1 0-1,-1 0-15,0 0-1,1 0 1,-1 0-1,1 0 17,-1 0-17,1 0 1,-1 0 0,1 0-1,-1 0 1,1 0-1,-1 0 17,1 0-17,-1 0 1,0 0 0,1 0-16,-1 0 15,1 0 16,-1 0 1,1 0-17,-1 0 17,1 0-32,-1 0 15,1 0 1,-1 0-16,0 0 15,1 0-15,-1 0 32,1 0-17,-1 0 1,1 0 0,-1 0 46,-26-26-31,27 26-15,-1 0 0,-26-27-16,27 27 15,-27-26-15,26-1 16,-26 1 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5:53.56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112 0 0,'-27'0'234,"27"26"-187,-26 1-31,26-1-1,-27-26 1,27 27 0,0-1 15,-26-26-15,26 27 46,0-1 79,0 1-126,0-1 126,0 0-125,0 1 15,0-1-16,0 1 1,0-1 0,0 1-1,0-1 17,0 1-17,0-1 1,0 1-16,0-1 15,0 1 1,0-1 0,0 0-16,0 1 15,0-1 1,0 1 0,0-1-1,0 1 1,0-1-1,0 27 1,0-26 0,0-1-1,0 0 1,0 1 0,0-1-16,26-26 15,-26 27-15,0-1 16,0 1-1,0-1 1,0 1 0,0-1-1,0 1 1,0-1 0,0 1-1,0-1 16,0 0 1,0 1-1,0-1-15,0 1 15,0-1 0,0 1-15,0-1 15,27 1-15,-27-1-1,0 1 32,0-1-31,0 0-1,0 1 17,0-1-1,0 1 31,0-1-46,26 1 15,-26-1-15,0 1 15,0-1 16,0 1-16,0-1 0,0 1 16,27-27-47,-27 26 47,0 0 94,26-26-94,-26 27-32,0-1 1,0 1 46,0-1-15,27-26 16,-27 27-16,26-27 31,-26 26-78,0 1 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15:04:39.4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-98 1343 0,'25'-24'219,"-1"24"-204,1 0 1,-1 0 31,-24-25-47,25 25 31,-1 0 344,0 0-328,1 0-16,-1 0 1,-24 25-17,25-25 32,-1 0-31,0 0-1,1 0-15,-1 0 16,1 0 15,-1 0 188</inkml:trace>
  <inkml:trace contextRef="#ctx0" brushRef="#br0" timeOffset="-2520.0009">0 0 0,'25'0'0,"-1"0"219,0 0 93,1 0-249,-1 0-48,1 0 17,-1 0 14,0 0-14,1 0-1,-1 0 78,1 0 141,-1 24-234,1-24 62,-1 25-15,0-25-48,1 0 63,-1 0-62,1 0 0,-1 0 46,1 0-15,-1 0-31,0 0 15,-24-25-16,25 25 1,-1 0 31,1 0 94,-1 0-95,1 0-14,-1 0 46,0 0-31,1 0-16,-1 0 0,1 0 0,-1 0 266,-24-24-281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0:36:23.1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0 140 0,'26'0'328,"1"0"0,-1 0-265,1 0 546,-27-27-359,26 27-234,-26-26-1,27 26-15,-1 0 16,-26-27 0,27 27-16,-1 0 31,1 0-15,-1 0 30,0 0 392,1 0-422,-1 0 15,1 0 0,-1 0 0,1 0 1,-1 0-17,1 0 16,-1 0 16,1 0 16,-1 0-32,0 0-15,1 0 15,-1 0 31,1 0 313,-1 0-312,1 27-16,-1-27-16,1 0 0,-1 0-15,1 0 31,-1 0 281,1 0-312,-1 0-16,0 0 15,27 0-15,-26 0 16,26 0-16,-27 0 15,27 0-15,-26 0 16,-1 0-16,0 0 16,1 0-16,-1 0 15,1 0-15,-1 0 16,1 0-16,-27 26 16,26-26-16,1 0 15,-1 0 1,1 0 15,-1 0-15,1 0 31,-1 0-1,0 0-14,1 0-17,-1 0 1,1 0 15,-1 0 0,1 0-15,-1-26 0,1 26-16,-1 0 15,1 0-15,-1 0 0,0 0 32,1 0-17,-1 0 1,1 0-1,-1 0-15,1 0 32,-1 0-32,1 0 15,-1 0-15,1 0 16,-1 0-16,1 0 16,-1 0-16,0 0 15,1 0-15,-1 0 16,1 0-1,-1 0-15,1 0 16,-1 0-16,1 0 16,-1 0-16,1 0 15,-1 0-15,0 0 16,1 0-16,-1-27 16,1 27-1,-1 0 1,1 0-16,-1 0 15,1 0 1,-1 0-16,1 0 16,-1 0-1,1 0-15,-1 0 16,0 0-16,1 0 31,-1 0-15,1 0-1,-1 0 1,1 0 0,-1 0 31,1 0-32,-1 0 1,1-26-16,-1 26 15,0 0 17,1 0-17,-1 0 1,1 0 0,-1 0-1,1 0 1,-1 0 15,1 0-15,-1 0-1,1 0 1,-1 0 15,1 0-15,-1 0-1,0 0 1,1 0-16,-1 0 16,1 0-1,-1 0-15,1 0 16,-1 0-16,1 0 16,-1 0-16,1 0 15,-1 0-15,27 0 16,-27 0-16,1 0 15,-1 0-15,1 0 16,-1 0 0,1 0-16,-1 0 15,1 26-15,-1-26 16,1 0-16,-1 27 16,27-27-16,-27 0 15,1 0-15,-1 26 16,1-26-16,-1 0 15,1 0-15,-1 0 16,1 0-16,-1 0 16,0 0-16,1 0 15,-1 0 1,1 0-16,-1 0 16,1 27-1,-1-27-15,1 0 16,-1 0-16,1 0 15,-1 0 1,1 0 0,-1 0-1,0 0 1,1 0-16,-1 0 16,1 0-1,-1 0 1,1 0-16,-1 0 15,1 0 1,-1 0 0,1 0-1,-1 0-15,0 0 16,1 0 0,-1 0-16,1 0 15,-1 0-15,1 0 16,-27-27-1,26 27-15,1 0 16,-1 0 0,1 0-16,-1-26 15,1 26 1,-1 0 0,0 0-1,-26-27-15,27 27 16,-1 0-16,1 0 15,-1 0 17,1 0-17,-1 0-15,1 0 16,-1 0 15,1 0 0,-1 0-15,0 0-16,1 0 16,-1 0-1,1 0 17,-1-26-32,1 26 15,-1 0 1,1 0-16,-1 0 15,1 0-15,-1 0 16,27 0 0,-27 0-16,1 0 15,-1 0-15,-26-27 16,27 27-16,-1 0 16,1 0-16,-1 0 15,1 0-15,-1 0 31,1 0-31,-1 0 16,0 0 0,1 0-1,-1 0 1,1 0 0,-1 0-1,1 0 16,-1 0-31,1 0 32,-1 0-1,1 0 0,-1 0 0,1 0-15,-1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19:47.54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73 0,'24'0'391,"1"0"-329,-1 0-46,-24-24 31,24 24-16,1 0-16,-1 0 17,1 0 61,-1 0-14,1 0 77,-1 0-109,0 0-16,1 0 16,-1 0-16,-24-25 16,25 25 0,-1 0 0,0 0 62,1 0 32,-1 0-110,1 0 31,-1 25 110,-24-1 781,0 1-921,25-25 358,-1 0-374,-24-25 0,24 1-1,1-1-15,-1 1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19:49.01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24 0 0,'-24'0'32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6:10.1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81 0,'26'0'78,"1"0"-47,-1 0-15,1 0 15,-1 0-16,1 0-15,-1 0 16,1 0-16,-1 0 16,0 0-1,1 0-15,-1 0 16,1 0 0,-1 0-16,1 0 15,-1 0 1,1 0-1,-1 0-15,1 0 32,-1 0 15,0 0-47,1 0 31,-1 0-16,1 0 1,-1 0 15,1 0-15,-1 0 0,1 0-1,-1 0 1,1 0-16,-1 0 15,1 0 17,-1 0-1,0 0 0,1 0-15,-1 0-1,1 0 1,-1 0 0,1 0-1,-1 0 1,1 0-16,-1 0 31,1 0 0,-1 0 1,0 0-17,1 0 1,-1 0 0,1 0-1,-1 0 1,1 0-1,-1 0-15,1 0 16,-1 0 0,1 0-1,-1 0-15,1 0 16,-1 0-16,0 0 16,1 0-1,-1 0 1,1 0-1,-1 0 1,1 0-16,-1 0 16,1 0 15,-1 0 0,1 0 0,-1 0-15,0 0 15,1 0-15,-1 0-16,1 0 16,-1 0 15,1 0-31,-1 0 15,1 0 1,-1 0 0,1 0-1,-1 0 17,1 0-17,-1 0 1,0 0-1,1 0 1,-1 0 0,1 0-1,-1 0 1,1 0 0,-1 0-16,1 0 15,-1 0 16,1 0-15,-27 27 0,26-27-1,0 0 1,1 0 0,-1 0 30,1 0-46,-27 26 16,26-26-16,1 0 16,-1 0-1,1 0-15,-1 0 16,1 0 15,-1 0-15,1 0-1,-1 0-15,0 0 16,1 0-16,-1 0 16,1 0-1,-1 0-15,1 0 16,-1 0-16,1 0 16,-1 0-1,1 0 1,-1 0-1,0 0 1,1 0 0,-1 0-1,1 0 1,-1 0 0,1 0-1,-1 0-15,1 0 16,-1 0 15,1 0-15,-27 27-16,26-27 15,1 0-15,-1 0 16,0 0 0,1 0-1,-1 0 1,1 0-1,-1 0-15,1 0 16,-1 0 0,1 0-16,-1 0 15,1 0 1,-1 0-16,0 0 16,1 0-16,-1 0 15,1 0-15,-1-27 16,1 27-16,-1 0 15,1 0 1,-1 0 0,1 0-16,-1-26 15,1 26-15,-1-27 16,0 27-16,27 0 16,-26 0-16,-1 0 15,1 0-15,-1 0 16,1-26-16,-1 26 15,1 0 1,-1 0-16,0 0 16,1 0-16,-1 0 15,1 0-15,-1 0 32,1 0-17,-1 0-15,1 0 16,26-26-1,-27 26 1,1 0 0,-1 0-1,0 0 17,1 0-17,-1 0 1,1 0-1,-1 0 1,1 0 0,-27-27-16,26 27 15,1 0 1,-1 0-16,1 0 31,-1 0-15,0 0-1,1 0 1,-1 0 0,1 0-16,-1 0 15,1 0 1,-1 0 15,1 0-15,-1 0 31,1 0-32,-1 0 48,1 0-16,-1 0-32,0 0 17,1 0-1,-1 0 0,1 0 63,-1 0-79,-26 27-15,27-27 16,-1 0 0,1 0-1,-1 0 17,1 0-17,-1 0 1,0 0-1,1 0-15,-1 0 16,1 0 0,-1 0-16,1 0 31,-1 0-15,1 0-1,-1 0 1,1 26-16,-1-26 15,1 0-15,-1 0 16,0 0-16,1 0 16,-1 0-1,1 0 1,-1 0 0,1 0 15,-1 0-16,1 0 1,-1 0 15,1 0-15,-1 0 0,0 0-1,1 0 1,-1 0-16,1 26 15,-1-26 1,1 0-16,-1 0 16,1 0-16,-1 0 15,1 0-15,-1 0 16,1 27-16,-1-27 16,0 0-1,1 26-15,-1-26 16,1 0-1,-1 0 1,1 0 0,-1 0 46,-26 27-31,27-27-15,-1 0 15,1 0 1,-1 0 14,0 0 17,1 0-16,-1 0 62,1 0-78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22:21.2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424 1051 0,'-24'0'31,"0"0"16,24-25-16,-25 25-31,1 0 32,-1 0-17,25-24 1,-24 24 0,0-24-1,-1-1 1,25 1 15,-24 24-31,-1-25 16,25 1-16,-24-25 15,-1 25 1,1-1-16,24 1 16,0-1-16,-24 25 15,24-24-15,0-1 16,-25 1-16,25 0 15,-24-1-15,24 1 16,0-1-16,-25 1 16,25-1-16,0-23 15,0 23-15,0 1 16,0-1 0,0 1-1,0 0-15,0-1 16,0 1-16,0-1 15,0 1 1,0-1 0,0 1-1,0 0 1,25 24-16,-25-25 31,24 25-31,1-24 16,-25-1 15,24 25-31,0 0 0,1-24 16,-1-1-1,1 25-15,-1-24 16,1 24-16,-1 0 16,0 0-16,25-24 15,-24 24-15,-1 0 31,0 0-31,1 0 16,-1 0 0,1 0-1,-1 0 17,1 0-32,-1 0 15,0 0 1,1 0-1,-25 24-15,24-24 16,1 0-16,-25 24 16,24-24-1,1 0-15,-25 25 0,24-25 16,0 24-16,1 1 31,-1-25-31,-24 24 0,25-24 16,-25 25-1,24-25-15,1 0 16,-25 24-16,24-24 0,0 0 16,1 24-1,-1-24 17,-24 25-17,0-1 1,25-24-16,-25 25 15,24-25 48,-24 24-32,24-24 0,-24 25 16,25-25-15,-25 24-17,0 0 1,24-24-1,-24 25 17,0-1-17,0 1 17,25-25-17,-25 24 1,0 0-1,0 1 17,24-1-1,-24 1 63,0-1-32,25-24-46,-25 25 15,0-1 16,0 0-31,0 1-1,0-1 1,0 1-1,0-1 1,0 1 15,0-1-31,-25-24 32,25 24-32,-24 1 31,24-1-31,-25 1 15,1-1 1,24 1-16,-25-1 16,25 0-16,-24-24 15,0 25-15,-1-25 16,1 49-16,-1-25 16,1 0-1,0 1-15,24-1 16,-49-24-16,49 25 15,-25-1-15,1-24 16,24 25-16,-25-25 16,25 24-1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5T21:25:10.59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0,'24'0'391,"1"0"-376,-1 0 1,0 0-1,1 0-15,-1 0 32,1 0-32,-1 0 15,1 0 1,-1 0 0,0 0-16,1 0 31,-1 0 0,1 0-15,-1 0-16,1 0 15,-1 0-15,0 0 16,1 0-16,-1 0 16,1 0-16,-1 0 31,0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6:34.24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344 601 0,'-26'0'63,"-1"0"46,27-27-62,-26 27-32,-1-26 1,1-1 15,26 1-15,-26 26 0,26-26-16,-27 26 15,27-27-15,-26 1 16,-1 26 15,27-27-31,0 1 16,-26 26-1,26-27 1,0 1 15,0-1 16,0 1 0,-27 26-47,27-27 31,0 1-15,0 0 15,0-1-15,27 27 15,-1 0-15,1 0-1,-27-26 1,26 26-16,1 0 15,-1 0 17,0 0-32,1 0 15,-1 0-15,1 0 16,-1 0-16,1 0 16,-1 0-16,1-27 15,-1 27-15,1 0 16,-1 0-16,0 0 15,1 0-15,-1 0 16,1 0-16,-1 0 16,1 0-1,-1 0 17,1 0-17,-1 0 1,1 0-16,-1 0 15,1 0-15,-1-26 16,0 26-16,1 0 16,-1 0-16,1 0 15,-1 0-15,1 0 16,-1 0-16,1 0 16,-1 0-16,1 0 15,-1 0-15,0 0 16,1 0-16,-1 0 15,1 0-15,-1 0 16,1 0-16,-1 0 16,1 0-16,-1 0 15,1 0-15,-1 0 16,1 0 0,-1-27-16,0 27 15,1 0 1,-1 0-1,1 0 1,-1-26 0,1 26-1,-1 0 1,1 0 0,-1 0 15,1 0-16,-1 0 1,0 0 0,1 0-16,-1 0 15,1 0 1,-1 0 0,1 0-1,-1 0-15,1 0 16,-1 0-1,1 0-15,-1 0 16,1 0-16,-1 0 16,0 0-16,1 0 15,-1 0-15,1 0 16,-1 0 0,1 0-16,-1 0 31,1 0-31,-1 0 15,1 0 1,-1 0-16,0 0 16,1 0-1,-1 0 1,1 0 0,-1 0-1,1 0-15,-1 0 16,1 0-1,-1 26 1,1-26 0,-1 0-16,1 0 15,-1 0 1,0 0-16,1 0 0,-27 27 16,26-27-1,1 0-15,-1 0 31,1 0 1,-1 0 46,1 0-47,-27 26-15,26-26 31,1 0-32,-1 0 16,0 0 16,-26 27-31,27-27 46,-27 26-15,0 1-31,26-27 0,-26 26 15,0 0-16,27-26 1,-27 27 0,0-1 46,0 1-46,0-1 31,0 1-16,0-1 141,0 1-141,-27-27-15,1 0 46,-1 0-31,27 26-15,-26-26-16,0 0 125,-1 0-94,1 0-15,26 27-16,-27-27 16,1 0-1,-1 0 16,1 0 32,-1 0-47,1 0-1,26 26-15,-27-26 16,1 0 15,0 0 0,-1 0-15,1 0 0,-1 0-1,1 0-15,-1 0 16,1 0-1,-1 0 17,1 0-17,-1 0 1,1 0 0,-1 0-16,1 0 15,0 0 1,-1 0-1,1 0 1,-1 0 0,1 0-16,-1 0 15,1 0 1,-1 0 0,1 0 15,-1 0-31,1 26 15,0-26-15,-1 0 16,1 0 0,-1 0-16,1 0 15,-1 0 1,1 27 0,-1-27-16,1 0 0,-27 0 15,26 26-15,1-26 16,0 0-16,-1 0 15,1 0-15,-1 0 32,1 0-32,-1 0 0,1 27 15,-1-27-15,1 26 16,-27-26-16,27 27 16,-27-1-16,26-26 15,1 0 1,-1 0-16,1 0 15,-1 0-15,1 0 0,-1 27 16,1-27-16,-1 26 16,1-26-16,-27 0 15,27 0-15,-1 0 16,1 0 0,-1 0-16,1 0 15,-1 0-15,1 0 0,-1 0 16,1 0-1,0 0-15,-1 0 16,1 0 0,-1 0-16,1 0 15,-1 0 1,1 0 0,-1 0-1,1 0 1,-1 0 15,1 0 0,26-26 1,-27 26-17,1-27 1,0 27-1,26-26-15,-27 26 16,1-27-16,-1 1 16,1-1-16,-1 1 15,1 26-15,-1-53 16,1 27-16,-27-1 16,0-26-16,-26 27 15,-1 26-15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17:45.0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0:06:20.806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397 2036 0,'-28'0'203,"1"0"-203,27-28 16,-27 28-16,-1 0 31,28-27-31,-27 27 16,27-27 0,-27-1-16,-1 28 15,1-27-15,27 0 16,-27 27-16,27-28 15,0 1 1,-28 27-16,28-27 16,-27 0-1,27-1 1,-27 1 15,27 0-15,0-1-16,0 1 15,0 0-15,0-1 16,-27 1-16,27 0 16,0-1-16,0 1 15,0 0-15,0-1 16,0 1-16,-28 0 16,28 0-16,0-1 15,0 1-15,0 0 16,0-1-16,0 1 15,0 0-15,0-1 16,0 1-16,0 0 16,0-1-16,0 1 15,0 0-15,0 0 16,0-1 0,0 1-16,0 0 15,0-1-15,0 1 16,0 0-16,0-1 15,0 1-15,0 0 16,0-1 0,0 1-1,0 0-15,0-1 16,0 1 0,28 0-16,-28 0 15,0-1 1,0 1-1,27 27 1,-27-27-16,0-1 16,27 28-16,-27-27 15,0 0-15,27-1 16,1 1 0,-28 0-16,27-1 15,-27 1 1,27 27-16,28-27 15,-55-1-15,27 28 16,1-27-16,-1 0 16,0 0-16,28 27 15,-28-28-15,1 1 16,-1 27-16,27 0 16,-26 0-16,-1-27 15,0 27-15,1 0 16,-1 0-16,0 0 15,1 0-15,-1 0 16,0 0 0,1 0-16,-1 0 15,0 0-15,1 0 16,-1 0 0,0 0-16,0 0 15,1 0-15,-1 0 16,0 0-16,1 0 15,-1 0-15,28 0 16,-28 0-16,0 27 16,1-27-16,-1 0 15,0 27-15,0-27 16,1 0-16,-1 28 16,0-28-16,1 0 15,-1 27-15,0-27 16,1 0-16,-1 0 15,0 27-15,28 0 16,-28-27-16,1 28 16,-1-28-16,0 27 15,0 0-15,1-27 16,-1 28-16,0-1 16,-27 0-1,28 1 1,-28-1-1,0 0-15,27 1 16,-27-1 0,0 0-16,27 1 15,-27-1-15,0 0 16,28 0 0,-28 1-16,0-1 15,0 0 1,0 1-16,0-1 15,0 0 1,0 1-16,0-1 16,0 0-1,0 1 1,0-1-16,0 0 16,0 1-1,0-1 1,0 0-1,0 0 1,0 1-16,0-1 16,0 0-1,0 1-15,0-1 16,0 0-16,0 1 16,0-1-1,0 0-15,0 1 16,0-1-1,0 0-15,0 0 16,0 1-16,0-1 16,0 0-1,0 1-15,0-1 16,0 0-16,0 1 16,-28-1-16,28 0 15,0 1-15,-27-1 16,27 28-16,-27-28 15,27 0-15,-28 0 16,1 1 0,27-1-16,-27-27 15,27 27-15,-28 1 16,1-28-16,27 27 16,-27 0-16,0 1 15,-1-28-15,1 54 16,0-54-16,-1 28 15,1-28-15,0 0 16,-28 27-16,28-27 16,-1 55-16,1-55 15,0 27-15,-1-27 16,1 0-16,0 0 16,27 27-16,-27-27 15,-28 0-15,28 27 16,-1-27-16,1 0 15,0 0-15,-1 0 16,1 0-16,0 0 16,-1 0-16,1 0 15,0 0-15,0 0 16,-1 0-16,1 0 16,0 0-1,-1 0 1,1 0 15,0 0-15,-1 0 62,28-27 47,0 0-110</inkml:trace>
  <inkml:trace contextRef="#ctx0" brushRef="#br0" timeOffset="3584.9993">2882 1954 0,'-27'0'31,"-1"0"31,1 0-30,0 0-17,-1 0 17,1 0-17,0 0-15,-1 0 16,1 0-1,0 0 1,0 0-16,-1 0 31,28-28 16,-27 28-31,0-27 15,27 0-15,-28-1-1,1 1 1,0 0 0,27 0-1,-28 27 1,28-28-16,-27 28 15,27-27 1,0 0 0,-27 27-1,27-28-15,0 1 16,-28 0-16,1-1 16,27 1-16,-27 0 15,27-1-15,-28 1 16,28-28-16,-27 28 15,27 0-15,-27 0 16,27-1-16,0 1 16,-27 0-16,27-1 15,0 1-15,-28 0 16,28-1-16,0-26 16,0 26-16,0 1 15,0 0-15,0 0 16,-27-1-16,27 1 15,0 0-15,0-1 16,0 1-16,0 0 16,0-1-16,0 1 15,0 0-15,0-1 16,0 1-16,0 0 16,0-1-16,0 1 15,0 0-15,27 0 16,1-1-16,-28 1 15,27 0-15,0-28 16,-27 28-16,27 27 16,1-28-16,-1 1 15,0 0-15,1-1 16,-1 1-16,28 27 16,-55-27-1,27 27-15,0-28 16,1 28-1,-1 0 1,0-27 0,1 27-1,-1 0-15,0-27 16,0 0-16,1 27 16,26 0-16,-26 0 15,-1 0-15,0 0 16,1 0-16,-1 0 15,0-28-15,1 28 16,-1 0-16,28 0 16,-28 0-16,0 0 15,0 0-15,1 0 16,-1 0-16,0 0 16,1 0-16,-1 0 15,0 0-15,1 0 16,-1 0-16,0 0 15,1 0-15,-1 0 16,28 0-16,-28 0 16,0 0-16,0 0 15,1 0-15,26 0 16,1 28-16,0-1 16,-28-27-16,0 27 15,28-27-15,-28 0 16,0 0-16,1 27 15,-1-27-15,0 28 16,1-28-16,-1 0 16,0 27-16,1-27 15,-28 27 17,27 1-17,-27-1 1,27-27-1,-27 27-15,28 1 16,-28-1 0,0 0-1,27 1-15,-27-1 16,0 0 0,27 1-1,-27-1-15,0 0 16,0 0-1,0 1 1,0-1 0,0 0-1,28 28 1,-28-28-16,0 1 16,0-1-16,0 0 15,27 1-15,-27-1 16,0 0-1,0 1-15,0-1 16,0 0 0,0 0-16,0 1 15,0-1-15,0 0 16,0 1-16,0-1 16,0 0-1,0 1 1,0-1-16,0 0 15,0 1 1,0-1-16,0 0 16,0 0-1,0 1-15,0-1 16,0 0-16,0 1 16,0-1-16,0 0 15,0 1 1,0-1-16,-27-27 15,27 27-15,0 1 16,0-1 0,0 0-16,0 1 31,0-1-31,-28-27 16,28 27-16,0 0 15,-27-27 1,27 28-16,-27-28 15,27 27 1,-28 0-16,28 1 16,-27-1-1,0 0 1,27 1-16,0-1 16,-28-27-1,1 27-15,27 1 16,-55-28-16,55 27 15,-27-27-15,27 27 16,-27-27-16,-28 0 16,28 28-16,0-28 15,-1 0-15,1 27 16,0-27-16,-1 0 16,1 0-1,0 0-15,-1 0 16,1 0-16,0 0 15,-1 0-15,-26 0 16,27 0-16,-1 0 16,1 0-16,0 0 15,-1 0-15,1 0 16,0-27-16,-1 27 16,1 0-16,0-28 15,-1 28-15,1-27 16,0 0-16,-1 27 15,1 0-15,0-28 16,0 28 0,-1 0-1,1 0 1,0-27 78,-1 0-63,28-1-31,0 1 16,0 0-1,0-1 1</inkml:trace>
  <inkml:trace contextRef="#ctx0" brushRef="#br0" timeOffset="6512.9982">5586 2363 0,'-27'0'47,"-1"0"-16,1 0-15,0 0 0,-1 0-16,1 0 15,0 0 1,-1 0-16,1 0 16,0 0-1,27-27 1,-28 27-16,1 0 31,0 0-31,-1-27 16,1 27-1,0-28-15,0 1 16,-1 27-16,1-27 16,0 0-16,-1-1 15,1 1 1,0 0-1,-1-1 1,1 1-16,0 0 16,27-1-16,-28 28 15,28-27-15,-27 0 16,0-1-16,27 1 16,-28-28-16,1 55 15,27-27 1,0 0-16,-27 27 15,27-27-15,0-1 16,-27 1-16,27 0 16,-28-1-1,28 1 1,0 0-16,0-1 16,0 1-1,-27-28 1,27 28-16,0 0 15,0-1-15,0 1 16,0 0-16,0 0 16,0-1-16,0 1 15,0 0-15,0-1 16,0 1-16,0 0 16,0-1-16,0-26 15,0 26-15,0 1 16,27 0-16,-27 0 15,0-1-15,0 1 16,28 0-16,-28-1 16,0 1-16,0 0 15,27-1-15,-27 1 16,0 0-16,27-1 16,-27 1-16,27 27 15,1-27-15,-28-1 16,27 1-16,0 27 15,1-27-15,-1-28 16,0 55-16,1-27 16,-1 0-16,0-1 15,1 28-15,-1-54 16,28 54-16,-28-28 16,0 28-16,28-27 15,-28 27-15,28 0 16,-28 0-16,28 0 15,-28 0-15,28-27 16,-28 27-16,0 0 16,1 0-16,-1 0 15,0 0-15,0 0 16,1 0-16,-1 0 16,0-28-16,28 28 15,-28 0-15,1 0 16,-1 0-16,28 0 15,-28 0-15,28-27 16,-28 27-16,0 0 16,28 0-16,-28 0 15,0 0-15,1 0 16,-1 0-16,0 0 16,1 0-16,-1 27 15,0-27 1,1 0-16,-1 28 15,0-1 1,0 0-16,1-27 16,-1 28-16,-27-1 15,55 0-15,-28 1 16,0-28-16,1 27 16,-1 28-16,0-28 15,1-27-15,-1 27 16,0 0-16,28-27 15,-28 55-15,0-55 16,1 27-16,-1-27 16,-27 28-16,27-28 15,1 0 1,-28 27-16,27-27 16,-27 27-1,27-27 1,-27 28-16,28-1 15,-1-27-15,-27 27 16,27 1-16,-27-1 16,28 0-16,-28 1 15,0-1-15,27 27 16,-27-26-16,27-1 16,1 0-16,-28 28 15,0-28-15,0 1 16,0 26-16,0-26 15,0-1-15,0 0 16,0 28-16,0-28 16,0 0-16,-28 1 15,1 26-15,27-26 16,-27-1-16,27 0 16,-28 1-16,1-1 15,0 0-15,27 1 16,-55-1-16,55 0 15,-27 0-15,-1 1 16,1-1-16,-28 0 16,28 1-16,0-1 15,-28-27-15,28 27 16,0 28-16,-1-55 16,1 27-16,0 1 15,-28-1-15,28 0 16,-1 1-16,1-28 15,0 27-15,-28 0 16,28 0-16,0-27 16,-28 28-16,0-28 15,1 27-15,26 0 16,-26 1-16,26-28 16,1 27-16,0-27 15,-28 27-15,28-27 16,0 0-16,-1 0 15,1 0-15,0 0 16,-1 0-16,1 0 63,27-27-32,-27 27-16,27-27-15</inkml:trace>
  <inkml:trace contextRef="#ctx0" brushRef="#br0" timeOffset="7459.0012">9546 779 0,'0'-27'47,"-27"27"-47,27-27 15,0-1 1</inkml:trace>
  <inkml:trace contextRef="#ctx0" brushRef="#br1" timeOffset="-18440.9863">10092 834 0</inkml:trace>
  <inkml:trace contextRef="#ctx0" brushRef="#br1" timeOffset="-12400.0008">12031 2063 0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6:08.22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28 0,'24'0'94,"1"0"-79,-1 0 1,1 0 0,-1 0-16,0 0 0,1 0 15,-1 0 1,1 0-16,-1 0 15,1 0 1,-1 0 0,0 0-16,1 0 15,-1 0 1,1 0 0,-1 0-1,1 0-15,-1 0 16,0 0-16,1 0 15,-1 0-15,1 0 16,-1 0-16,1 0 0,-1 0 16,0 0-1,1 0-15,-1 0 16,1 0-16,-1 0 16,0 0-16,1 0 15,-1 0-15,1 25 0,-1-25 16,1 0-16,-1 0 15,0 0 1,1 0-16,-1 0 16,25 0-16,-24 0 15,-1 0-15,0 0 0,1 0 16,-1 0 0,25 0-1,-24 0 1,-1 24-16,0-24 15,1 0-15,-1 0 16,1 0-16,-1 0 0,0 0 16,1 0-1,-1 0-15,1 0 16,24 25-16,-25-25 16,0 0-16,1 0 15,24 24-15,-25-24 0,1 0 16,-1 24-16,0-24 15,25 0 1,-24 25-16,-1-25 16,1 0-16,-1 0 15,0 0-15,1 0 16,-1 0-16,1 0 16,-1 0-1,0 0-15,1 0 16,-1 0-16,1 0 15,-1 24-15,1-24 16,23 0-16,-23 0 16,24 0-16,-25 0 15,25 0-15,-25 0 16,1 0-16,-1 0 16,1 0-16,-1 0 15,1 0-15,23 0 16,-23 0-16,-1 0 15,1 0-15,-1 0 16,0 0-16,1 0 16,-1 0-1,1 0-15,-1-24 16,1 24-16,-1 0 16,0 0-16,1 0 15,-1 0-15,1 0 16,-1 0-16,1 0 15,-1-25-15,0 25 16,1 0-16,-1-24 16,1 24-16,-1 0 15,1 0-15,-1 0 16,0 0-16,1-24 16,-1 24-16,1 0 15,23 0-15,-23 0 16,-25-25-16,24 25 15,1 0 1,-1 0-16,-24-24 16,25 24-16,-1 0 15,0 0-15,1 0 16,-1-25-16,25 25 16,-24 0-16,-1 0 15,0 0-15,1 0 16,-1 0-16,1 0 15,-1 0 1,1 0 0,-1-24 15,0 24-15,1 0-1,-1 0 16,1 0 1,-1 0-1,0 0-15,1 0-16,-1 0 15,1 0 1,-1 0-16,1 0 15,-1 0 1,0 0-16,1 0 16,-1 0-16,1 24 15,-1-24 1,1 0-16,-1 0 16,0 0-1,1 0 1,-1 0-1,1 0 1,-1 0 15,1 0 1,-1 0 61,0 0-77,1 0 15,-1 0-15,-24 25-1,25-25 1,-1 0 140,0 0-140,1 0 0,-1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06:09:58.54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73 41 0,'24'0'203,"1"0"-188,-1 0-15,1-25 16,-1 25 0,25 0-16,-25 0 0,1 0 15,48 0-15,-49 0 16,1 0-16,24 0 16,-25 0-16,1 0 15,-1 0-15,0 0 16,-48 0 187,24 25-187,-24-25-16,-1 0 15,1 0-15,-1 0 16,1 0-16,-1 0 15,1 0-15,0 0 16,-1 0-16,1 0 16,-1 0-16,1 0 15,0 0-15,-1 0 16,-24 24-16,25-24 16,-1 0-16,1 0 15,0 0-15,-1 0 16,1 25-1,48-25 267,1 0-282,-1 0 15,0 0-15,1 0 16,-1 0-16,1 0 16,-1 0-16,1 24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5:52.12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254 765 0,'24'0'172,"0"0"-156,1 0-16,-1 25 15,1-25 1,-1 0-16,1 0 16,-1 0-1,0 0-15,1 0 16,-1 0-16,1 0 0,-1 0 15,1 0 1,-1 0-16,0 0 16,1 0-1,-1 0 1,-24 24 0,25-24-16,-1 0 15,1 0-15,-1 0 16,0 0-1,1 0 1,-1 0 15,1 25-15,-1-25-16,0 0 16,1 0-1,-1 0-15,1 24 16,-1-24-16,1 0 15,-1 0-15,0 0 16,1 0-16,-1 0 16,1 0-16,-1 25 15,1-25-15,-1 0 16,0 0 0,1 0-1,-1 0 16,1 0-15,-1 0 0,1 0-1,-1 0-15,0 0 16,1 24-16,-1-24 16,1 0-16,-1 0 15,0 0-15,1 0 16,24 0-16,0 0 15,-25 0-15,0 0 16,25 0-16,0 0 16,-24 0-16,-1 0 15,0 0-15,25 0 16,-24 0-16,-1 0 16,1-24-16,-1 24 15,0 0-15,1 0 16,-1 0-1,1 0 1,-1 0 15,0 0-15,1 0 0,-1 0-1,1 0 1,-1 0-1,1 0-15,-1 0 16,0 0-16,1 0 16,-1 0-16,25 0 15,-24 0-15,-1-25 16,0 25-16,1 0 16,-1-24-16,1 24 15,-1 0 1,1 0-16,-1-25 15,0 25 1,1 0 0,-25-24 31,24 24 15,-24-25-15,25 1-47,-1 0 16,-24-1-1,24 25-15,-24-24 31,25 24-15,-25-25 15,24 1 32,-24-1-48,0 1 1,25 24 0,-25-24-1,0-1 17,0 1-17,24-1 1,-24 1-1,25-1-15,-25 1 16,24 0 0,-24-1-1,0 1 17,0-1 14,0 1-30,0 0 15,0-1-15,0 1 15,-24 24-31,24-25 16,-25 25-1,1 0-15,-1-24 16,1-1 0,-1 25-16,1 0 15,0-24-15,-1 24 16,1 0-16,-1-24 16,1-1-16,0 25 15,-1 0-15,-24 0 16,25 0-16,-25 0 15,25 0-15,-25-24 16,0 24-16,24 0 16,-23 0-16,23 0 15,-24-25-15,25 25 16,-1 0-16,1 0 16,0 0-16,-1 0 15,1 0 1,-25 0-1,25 0-15,-1 0 16,1 0-16,-1 0 16,1 0-1,-1 0-15,1 0 16,0 0-16,-1 0 0,1 0 16,-1 0-16,1 0 15,-1 0-15,1 0 16,0 0-16,-1 25 15,-24-25 1,0 0-16,-24 24 16,0 1-16,-25-25 0,74 0 15,-49 0-15,48 0 16,1 0-16,-1 0 16,1 24-1,-1-24 1,1 0-16,0 0 0,-1 24 15,1-24-15,-25 0 16,24 0-16,1 0 16,0 25-1,-1-25-15,1 0 16,-1 0-16,1 0 16,0 0-16,-1 0 0,1 0 15,-1 0 48,1 0-48,-1 0 1,1 0 0,0 0-1,-1 0 1,1 0-1,-1 0 17,1 0-1,-1 0-31,-23 0 16,23 0-16,1 0 15,-1 0-15,1 0 0,-1 0 16,1 0-1,0 0 1,-1 0 0,1 0-1,-1 0 1,1 0-16,0-25 16,-1 25-1,1 0 1,-1 0-1,1 0 110,24 25-62,0-1-47,0 1-1,-25-25-15,25 24 16,0 1-16,0-1 15,0 0-15,0 1 32,0-1-32,0 1 15,0-1 1,0 0 15,0 1 16,0-1-16,0 1-15,0-1 0,0 1-1,25-1 1,-25 0 15,0 1-15,24-25-1,-24 24 1,25 1 62,-1-25-31,1 0-31</inkml:trace>
  <inkml:trace contextRef="#ctx0" brushRef="#br0" timeOffset="19254.0069">7458 3525 0</inkml:trace>
  <inkml:trace contextRef="#ctx0" brushRef="#br0" timeOffset="25420.0003">8924 3428 0,'0'-25'78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13:36:16.3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0,'24'0'47,"0"0"-32,1 0 1,-1 0-16,1 0 0,-1 0 16,1 0-16,-1 0 15,0 0-15,1 0 16,-1 0-16,1 0 15,-1 0 1,0 0-16,1 0 0,24 24 16,-25-24-16,1 0 15,-1 0-15,0 0 16,1 0-16,-1 0 16,1 0-1,-1 0-15,1 25 16,-1-25-16,0 0 15,1 0-15,-1 0 16,1 0 0,-1 0-1,1 0 1,-1 24-16,0-24 16,1 0-16,-1 0 0,1 0 15,-1 0-15,0 0 16,1 0-16,-1 0 31,1 0-15,-1 0-16,1 0 15,-1 0 1,0 0-16,1 0 16,-1 0-1,1 0 1,-1 0-16,1 0 15,-1 0-15,0 0 16,1 0 0,-1 0-16,1 0 15,-1 0-15,1 0 16,-1 0-16,0 0 16,1 0-16,-1 0 15,25 0-15,-25 0 16,1 0-16,-1 0 15,1 0 1,-1 0 0,1 0-1,-1 0-15,0 0 16,1 0 0,-1 0-1,1 0 16,-1 0-31,1 0 16,-1 0 0,0 0-1,1 0-15,-1 0 16,1 0-16,-1 0 16,1 0-16,-1 0 15,0 0-15,1 0 16,-1 0-16,1 0 15,-1 0-15,0-24 16,25 24-16,-24 0 16,24 0-16,-25 0 15,0 0-15,1 0 16,-1 0-16,1 0 16,-1 0-16,1 0 15,-1 0-15,0 0 16,1 0-16,-1 24 15,1-24-15,-1 0 16,1 0-16,-1 0 16,0 0-16,1 0 15,-1 0-15,1 0 16,-1 0-16,0 0 16,1 25-16,-1-25 15,1 0-15,-1 0 16,1 0-16,-1 0 15,0 0-15,1 0 16,-1 0-16,1 0 16,-1 0-16,1 0 15,-1 0 1,0 0 0,1 0-1,-1 0 1,1 0-16,-1 0 15,1 0-15,-1 0 16,0 0-16,1 0 16,-1 0-16,1 0 15,-1 0-15,0 0 16,1 0 0,-1 0-16,1 0 15,-1 0 1,1 0-1,-1 0 17,0 0-17,1 0 1,-1 0 0,1 0-1,-1 0 16,1 0-15,-1 0-16,0 0 16,1 0-1,-1 0 1,1-25 0,-1 25-16,1 0 15,-1 0 1,0 0-16,1 0 15,-1 0 1,1-24 0,-1 24-1,0 0 1,1 0 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33.30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46 0,'23'0'47,"0"0"-32,0 0 1,0 0-16,0 0 0,23 0 16,-22 0-16,22 0 15,-23 0 1,0 0-16,0 0 16,0 0-16,0 0 0,0 0 15,0 0-15,0 0 16,1 0-1,-1 0-15,0 0 16,0 0 0,0 0-16,0 0 15,0 0-15,0 0 16,0 0-16,0 0 16,0 0-16,1 0 31,-24 23-16,23-23-15,0 0 32,0 0-17,0 0 1,0 0-16,0 0 16,0 0-16,0 0 15,0 0-15,0 0 0,1 0 16,-1 0-1,0 0-15,0 0 0,23 0 16,-23 0 0,0 0-16,0 0 15,0 0-15,0 0 0,1 0 16,-1 0 0,0 0 46,0 0-46,0 0-1,0 0-15,0 0 47,0 0 16,0 0-48,0 0 1,0 0-16,1 0 31,-1 0-31,0 0 16,0 0-16,0 0 15,0 0-15,0 0 16,0 0-16,0-23 16,0 23-16,0 0 15,1 0-15,-1-23 16,0 23 0,-23-23 171,-23 23-171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31.2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0 124 0,'23'0'79,"0"0"-64,0 0-15,1 0 16,22 0-16,-23 0 15,0 0-15,0 0 16,0 0-16,0 0 16,0 0-16,0 0 31,0 0-15,1 0 15,-1 0-31,0 0 15,0 0-15,0 0 16,0-23-16,0 23 16,23 0-16,-23 0 15,0 0 1,-23-23 31,24 23-32,-1 0 1,0-23 0,0 23-16,0 0 15,23 0-15,-23 0 16,0 0-16,0 0 16,-23-23-1,23 23 1,1 0-1,-1 0-15,0 0 16,0 0 0,0-23-16,0 23 15,0 0 1,0 0-16,0 0 16,0 0-16,0 0 15,1 0 1,-1 0-16,0 0 15,0 0 1,0 0 0,0 0-1,0 0-15,0 0 16,0 0-16,0 0 16,0 0-16,1 0 15,-1 23-15,0-23 16,0 0-16,0 23 31,0-23-31,0 0 16,0 0-1,0 0-15,0 0 32,0 0-32,1 23 0,-1-23 15,0 0 1,0 0-1,0 0-15,0 0 32,0 0-17,0 0 17,0 0-17,0-23 1,0 23 15,1 0-15,-1 0-1,0 0 1,0 0-16,0 0 31,0-23 0,0 23 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0:52.11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73 0,'23'0'93,"0"0"-77,1 0-16,-1 0 16,0 0-16,23 0 15,0-23-15,-23 23 16,0 0-16,0 0 15,0 0 1,1 0-16,-1 0 16,0 0-16,0 0 15,0 0-15,0-23 16,0 23-16,23 0 16,-23 0-16,0 0 15,1 0 1,-1 0-1,-23-23 1,23 23 0,0 0-16,0 0 15,0 0-15,0 0 16,0 0-16,0 0 16,0 0-1,0 0 1,1 0 15,-1 0-15,0 0-1,0 0 1,0 0 0,23 0-16,-23 0 15,0 0-15,0 0 16,0 0-1,1 0-15,-1 0 16,0 23 0,0-23-1,0 0-15,0 0 16,0 0 0,0 0-16,0 0 15,0 0-15,0 0 16,1 0-16,22 23 15,-23-23 17,0 0-17,0 0 1,0 23 0,23-23-1,-23 0 1,0 0-1,1 0-15,-1 0 16,0 0 0,0 0-1,0 0 1,0 0 0,0 0-1,0 0-15,0-23 16,0 23 15,0 0-15,1 0 15,-24-23 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21:01.04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0,'23'0'219,"0"0"-219,0 0 16,0 0-16,0 23 15,0-23 1,1 0-16,-1 0 16,0 23-16,0-23 15,0 23 1,0-23-16,0 24 16,0-24-16,0 0 15,-23 23-15,23-23 16,24 0-16,-47 23 15,23-23 1,0 0-16,0 23 16,0-23-1,0 0 1,0 0 0,-23 23-16,23-23 15,0 0 1,0 0-1,0 0-15,1 0 16,-1 0-16,0 23 16,0-23-16,0 0 15,0 0-15,0 0 16,0 0 0,0 0-16,0 0 15,0 0-15,1 0 16,-1 0-1,0 0-15,0 0 16,0 0 0,-23-23-1,23 23-15,0 0 32,0 0 14,0 0-14,-23-23-17,23 23-15,0 0 32,1 0-17,-1 0-15,0 0 16,0-23-16,0 23 15,0 0-15,0 0 16,0-23-16,0 23 16,23 0-16,-22 0 15,-1 0-15,23 0 16,-23 0 0,23 0-16,0-23 0,-23 23 15,0 0-15,1 0 16,-1 0-1,0 0 17,0 0-17,0 0 1,0 0 0,0 0 15,0 0-16,0 0 1,0 0 0,0-24-16,1 24 15,-1 0-15,0 0 16,23-23-16,-23 23 31,0 0 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3:37:34.7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58:17.8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1235 675 0,'-23'0'312,"0"-23"-281,0 23-31,0 0 0,0 0 16,0 0-16,0 0 16,-1 0-16,1 0 15,0 0-15,0 0 16,0 0-16,0 0 16,0 0-16,0 0 15,0 0-15,0 0 16,0 0-16,-1-23 15,1 23-15,0 0 16,0-23-16,0 23 16,0 0-1,23-23-15,-23 23 32,0 0 61,0 0-77,0 0 0,0 0 265,-1 0-266,1 0 1,23 23-16,-23-23 16,0 0-1,0 0 1,0 0 0,0 0-1,23 23 32,-23-23-16,0 0 63,0 0-78,0 0-1,-1 0-15,1 0 16,0 0-16,0 0 16,0 0-16,0 0 15,0 0-15,0 0 16,0 0-16,0 0 15,0 0 95,23-23-79,-24 23-31,24-23 16,0 0-16,-23 0 15,23 0 1,0 0-16,0-1 16,0 1-1,0 0-15,0 0 16,0 0-16,0 0 31,0 0-15,0 0-16,0 0 15,0 0 1,0 0-16,23-1 16,1 1-1,-24 0 1,23 0-1,0 0 1,-23 0 15,23 23-15,0-23 0,0 23-16,0 0 15,23-23-15,-23 23 16,0 0-16,1-23 15,-1 23-15,0 0 16,0-23-16,0 23 16,0 0-16,23 0 15,-23 0-15,0 0 16,0 0-16,1 0 16,-1 0-16,0 0 15,0 0-15,0 0 16,0 0-16,0 0 15,0 0-15,0 0 16,0 23-16,0-23 16,1 0-16,-1 0 15,0 0-15,0 23 16,0-23-16,0 0 16,0 0-16,0 23 15,0-23-15,0 23 16,0-23-16,1 23 15,-1-23-15,23 46 16,-23-46-16,-23 23 16,23 0-16,0 24 15,0-24-15,0 0 16,0 0 0,-23 0-16,23 0 15,-23 0-15,0 0 16,24 0-16,-24 0 15,0 1-15,0-1 16,0 0 0,0 0-16,0 0 15,0 0 1,-24 0 0,1 0-16,23 0 15,-23 0-15,-23 0 16,23 1-16,0-24 15,46 0 235,0 0-250,23 0 16,-23 0-16,47-24 16,-24 24-16,23 0 15,0 0-15,1 0 16,45-23-16,-69 0 16,24 23-16,-24 0 15,0 0-15,-23 0 16,23 0-16,-23 0 15,0 0-15,0 0 16,1 0 0</inkml:trace>
  <inkml:trace contextRef="#ctx0" brushRef="#br0" timeOffset="10640.0013">-2390 1622 0,'23'0'110,"0"0"-79,0 0-16,0 0 1,0 0 0,0 0-1,1 0 17,-1 0 14,0 0-30,0 0-16,0 0 16,0 0-1,0 0 17,0 0-1,0 0-16,0 0 1,0 0 0,1 0-16,-1 0 15,0 0-15,0 0 16,0 0-16,0-23 16,0 23-16,0 0 15,0 0 1,0 0 109,0 0-94,1 0-15,-1 0-1,0 0 1,0 0 0,0 0-16,0 0 15,0 23-15,0-23 16,0 0-1,0 0-15,0 0 16,1 23-16,-1-23 16,0 0-1,0 0 1,0 0-16,0 0 31,0 0-15,0 23-16,0-23 15,0 0 1,0 23-16,1-23 16,-1 0-16,0 23 15,0-23-15,23 0 16,-23 0-16,0 23 16,0-23-16,0 24 15,0-24-15,1 0 16,-1 0-16,0 0 15,0 23 1,0-23 0,0 0-1,0 0 1,0 0 0,0 0 15,0 0-31,0 23 15,1-23-15,-1 0 16,0 0 0,0 0-16,0 0 15,0 0-15,0 0 16,0 0-16,0 0 16,0 0-16,0 0 15,1 0-15,-1 0 16,0 0-16,0 0 15,0 0-15,0 0 16,0 0 0,0 0-16,0 0 15,0-23-15,0 23 16,1 0-16,-1 0 16,0 0-1,0 0 1,-23-23-1,23 23-15,0 0 16,0 0 0,0 0-16,0 0 15,0 0 1,0 0 78,1 0-94,-1 0 15,0 0-15,0 0 16,0 0-16,0 0 16,0 0-16,0 0 15,0 0 1,0 0-16,0 0 15,1 0 1,-1 0 0,0 0-16,0 0 15,0 0-15,0 0 16,0 0 0,0 0-16,0 0 15,0 0-15,0 0 0,24 0 16,-24 0-16,0 0 15,0 0-15,0 0 16,0 0 0,0 0 15,0 0-15,0 0 30,-23-24-46,23 24 16,1 0-16</inkml:trace>
  <inkml:trace contextRef="#ctx0" brushRef="#br0" timeOffset="18435.9964">1258 2615 0,'23'0'125,"0"0"-110,1 0 1,22 23 0,-23 0-16,0-23 15,0 0-15,0 0 16,0 0-16,0 23 16,0-23-16,0 0 15,1 23-15,22-23 16,-23 0-16,0 0 15,0 0-15,0 23 16,0-23-16,0 0 16,23 0-1,-22 0-15,-1 0 32,0 0-17,0 0 1,0 0 15,0 0-15,0 0-16,0 0 15,0 0 1,0 0 0,0 0 15,1 0-16,-1 0 1,23 0 0,-23 0-1,0 0-15,0 0 16,0 0-16,0 0 16,0 0-16,0 0 15,1 0-15,-1 0 16,0 0-16,0-23 15,0 23-15,0-23 16,0 23-16,0 0 16,0-23-16,0 23 15,0-23-15,24 23 16,-24-23 0,0 23-1,0 0-15,0 0 16,0 0-1,0-23 1,0 23 15,0 0-15,0 0 0,1 0 15,-1 0-31,0 0 15,0 0-15,0 0 16,23 0-16,-23 0 16,0 0-16,0 0 15,24-23-15,-24 23 16,23 0-16,0 0 16,-23 0-16,23 0 15,-23 0-15,0 0 16,1 0-16,-1 0 15,0 0-15,0 0 16,0 0 0,0 0-16,0 0 15,0 0 1,-23 23-16,23-23 16,0 0-16,0 0 15,24 0-15,-24 0 16,0 0-16,0 23 15,0-23-15,0 0 16,0 0-16,0 0 16,0 0-16,0 0 15,1 0-15,-1 0 16,0 0-16,0 0 16,0 0-16,0 0 15,0 0-15,0 0 16,0 0-16,0 0 15,0 0-15,1 0 16,-1 0 0,0 0-1,0 0-15,0 0 16,0 0-16,0 0 16,0 0-16,0 0 15,0 0-15,0 0 16,1 0-1,-1 0 1,0 0-16,0 0 16,0 0-1,0 0-15,0 0 16,0 0 0,0 0-16,0 0 31,0 0-16,1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6:58:41.9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-35 3654 0,'23'-23'141,"0"23"-110,0 0-15,1 0 0,-1 0-1,0 0 1,0 0-1,0-23-15,0 0 16,0 23-16,0 0 16,0 0-16,0 0 15,0-23-15,1 23 16,-1 0-16,0 0 16,0 0-16,0 0 15,0 0-15,0 0 16,0 0 15,0 0 0,0 0 1,0 0-32,1-23 15,-1 23 1,0 0-1,0 0-15,0 0 16,0 0-16,0 0 16,0 0-16,0 0 15,0 0-15,0 0 16,1 0 0,-1 0-1,0 0 1,0 0-1,0 0 1,0 0-16,0 0 16,0 0-16,0 0 15,0 0-15,0 0 16,1 0 0,-1 0-16,0 0 15,0 0-15,0 0 16,0 0-16,0 0 15,0 0-15,0 0 16,0 0-16,0 0 16,1 0-1,-1 0 1,0 0 0,0 23-1,0-23 1,0 23-1,0-23-15,0 0 16,0 23-16,0-23 16,0 23-1,1-23-15,-1 23 16,0 0-16,0-23 16,23 0-16,-23 0 15,0 23-15,0-23 16,0 0-16,0 0 15,1 0-15,-1 23 16,0-23-16,0 0 16,0 0-16,0 0 15,0 23-15,0-23 16,0 0-16,0 0 16,0 0-16,1 0 15,-1 0-15,0 0 16,0 0-16,0 23 15,0-23-15,0 0 16,0 0-16,0 0 16,0 0-16,0 0 15,1 0-15,-1 0 16,0 0 0,0 0-1,0 0 1,0 0-16,0 0 15,0 0 1,0 0-16,0 0 16,0 0-1,1 0-15,-1 0 16,0 0-16,0 0 16,0 0-16,0 0 15,0 0-15,0 0 16,0 0-16,0 0 15,-23-23 1,23 23 172</inkml:trace>
  <inkml:trace contextRef="#ctx0" brushRef="#br0" timeOffset="9176.0001">2320 5709 0,'24'0'110,"-1"0"-95,0 0 1,0 0 0,0 0-1,0 0 1,0 0-1,0 0-15,0 0 16,0 0-16,0 0 16,1 0-16,-1 0 15,0 23-15,0-23 16,0 0-16,0 0 16,0 0-1,0 0-15,0 0 16,0 0-16,0 0 15,1 0-15,22 0 16,-23 0-16,0 0 16,0 0-16,0 0 15,0 23-15,0-23 16,0 0 0,0 0-16,1 0 15,-1 0 16,0 0 1,0 0-17,0 0 1,0 0 0,0 0 15,0 0-16,0 0-15,0 0 16,0 0 0,1 0-16,-1 0 15,0 0-15,0 0 16,0 0-16,23 0 16,-23 0-16,0 0 15,0 0-15,0 0 16,1 0-16,-1-23 15,0 23-15,0 0 16,0-23-16,23 23 16,-23 0-16,0-23 15,23 23-15,-22 0 16,-1 0-16,0 0 16,0 0-1,0 0 1,0 0 15,0 0-15,0 0-1,-23-23-15,23 23 16,0 0-16,0 0 31,1 0 0,-1 0 1,0 0-17,0 0 1,0 0-16,0 23 16,0-23-16,0 0 15,0 0-15,0 0 16,0 0-16,1 0 15,-1 0-15,0 0 16,0 0-16,0 0 16,0 0-16,0 0 15,0 0-15,0 0 16,0-23 0,0 23-16,1 0 31,-1 0-16,0 0 1,0 0 15,0 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1.2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1229 1043 0,'0'-23'93,"-23"23"-46,0 0-31,0 0-16,0 0 16,0 0-1,-1 0-15,1 0 16,0 23-16,0-23 15,0 0-15,0 0 16,0 0-16,0 0 16,0 23-16,0-23 15,0 0-15,-1 0 16,1 0-16,0 0 16,0 23-16,0-23 0,-23 0 15,23 0 1,0 0-1,0 23-15,0-23 16,-1 0-16,1 0 16,0 0-16,0 0 15,0 23 1,0-23-16,0 0 31,0 0-15,0 0 31,0 23-16,0-23 110,-1 0-95,1 0-14,0-23-32,0 0 31,0 0-15,0 0-16,23-23 15,-23 23-15,0 23 16,23-23-16,-23 0 15,0-24-15,0 24 16,23 0-16,-24 0 16,24-23-16,-23 23 15,23 0-15,0 0 16,-23 0-16,23 0 16,-23-1-16,23 1 15,0 0-15,0 0 16,0 0-16,0 0 15,0 0-15,0 0 16,23 0-16,-23 0 16,23 0-16,-23-24 15,23 47-15,1-23 16,22 0-16,-23-23 16,0 46-16,23-23 15,-23 0-15,0 0 16,23 0-16,47-24 15,-70 47-15,46-23 16,-23 0-16,24 0 16,-24 23-16,-23-23 15,23 0-15,-23 0 16,0 23-16,0 0 16,0 0-1,1 0 1,-1 46-16,0-46 15,0 23-15,23 0 16,-23 23-16,0-22 16,0-1-16,0 0 15,0 0-15,1 0 16,-24 0-16,23 0 16,0 23-16,-23-23 15,23 0-15,-23 1 16,0-1-16,0 0 15,0 0-15,-23 23 16,0 0-16,0 0 16,-24 1-16,1-24 15,0 0-15,-23 23 16,-1-23-16,-45 23 16,23-46-16,22 46 15,24-46-15,0 23 16,23-23-16,0 0 15,0 0 48,23-23-47,0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03T06:10:08.41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26 0,'24'0'125,"0"0"-93,1 0-17,-1 0 1,1 0 15,-25-24-31,24 24 16,1 0-1,-1 0 1,0 0-16,1 0 16,-1 0-16,1 0 15,-1 0 1,1 0-1,-1 0 32,0 0 31,1 0-46,-1 0-1,1 0 31,-1 0 1,0 0-32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2.24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0 115 0,'23'0'31,"0"0"16,47 0-47,-1-23 16,46 0-16,-45 0 15,45 0-15,-46 23 16,-45-23-16,-1 23 16,0 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18.46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0 166 0,'23'0'15,"-23"23"32,23-23-31,0 0-16,0 0 15,0 0 1,0 0-16,0 0 16,0 0-16,0 0 15,1 0-15,-1 0 16,0 0-16,23 0 15,-23 0-15,0 0 16,0 0 0,0 0 31,0 0-32,0 0 1,1 0-16,-1 0 15,0 0-15,0-23 16,0 23-16,23 0 16,-23 0-16,0-23 15,0 23-15,0-23 16,1 23-16,-1 0 16,23 0-16,-23 0 15,0 0-15,0 0 16,0 0-16,0 0 15,0 0 64,0 0-64,-23-23 1,24 23-16,-1 0 15,0 0 1,0 0 0,0 0 15,0 0-31,0 0 31,0 0-31,0 0 16,0 0-16,24 0 15,-24 0-15,0 0 16,0 0-16,0 0 16,0 0-1,0 0 1,0 0 0,0 0-16,0 0 15,0 0 1,1 0-16,-1 0 15,0 0 1,0 0 0,0-24 31,0 24-47,0 0 15,0 0 1,0 0-1,0-23 1,0 23 0,1 0-1,-1 0-15,0 0 16,0-23-16,0 23 16,0 0-16,0 0 15,0 0-15,0 0 16,0 0-16,-23-23 31,23 23 32,1 0-32,-1 0-31,0 0 15,0 0 1,0 0-16,0 0 16,0 0 15,0 0-15,0 0-1,0 0 1,0 0 15,1 0-15,-1 0 15,0 0-15,0 0-16,0 0 15,0 0 1,0 0-16,0 0 15,0 0 1,0 0 0,0 0-1,1 0 17,-1 0-17,0 0 1,0 0-1,0 0 1,0 0 0,0 0 15,0 0 16,0 0-16,0 0-15,-23 23-1,23-23 1,1 0 31,-1 0 0,0 0-16,0 0-15,0 0-1,0 0-15,0 0 16,0 0-16,0 0 15,0 0 1,0 0 0,1 0-1,-1 0 1,0 0-16,0 0 16,0 0-1,0 0-15,0 0 16,0 0-1,0 0-15,0 0 16,-23-23-16,23 23 16,1 0-1,-1 0 95,0 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6T07:10:20.6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0 132 0,'46'-23'140,"23"23"-140,24-23 16,22 0-16,-22 0 16,-1 23-16,0 0 15,-45 0-15,-1 0 16,-23 0-16,0 0 16,0 0-16,0 0 15,0 0-15,0 0 16,0 0-16,0 0 15,1 0 1,-1 0-16,0 0 16,0 0-16,0-23 15,23 23-15,-23 0 16,0 0-16,0 0 16,0 0-16,1 0 15,-1 0-15,0 0 16,0 0-16,0 0 15,0 0-15,0 0 16,0 0 0,0 0-16,0 0 15,0 0-15,1 0 16,-1 0-16,0 0 16,0 0-16,0 0 15,0 0-15,0 0 16,0 0-16,0 0 15,23 0-15,-22 0 16,-1 0-16,0 23 16,0-23-16,0 0 15,0 0-15,0 0 16,0 23-16,0-23 16,0 0-16,0 0 15,1 23-15,-1-23 16,0 0-16,0 0 15,0 0-15,0 0 16,0 0-16,0 23 16,23-23-16,-23 0 15,24 0-15,-24 0 16,23 0-16,-23 0 16,0 0-16,23 0 15,-23 0-15,0 0 16,1 0-16,-1 0 15,0 0-15,0 0 16,0 0-16,0 0 16,0 0-16,0 0 15,0 0 1,0 0 46,0 0 17,1 0-48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3T01:31:25.77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17.7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0.7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3664 171 0,'-25'0'125,"1"0"-125,-1 0 15,1 0 1,0 24-16,-1-24 15,1 25-15,-1-1 16,-24-24 0,25 49-16,0-49 0,-1 25 15,1-1-15,-25 25 16,0-49-16,25 24 16,-25 25-16,-24-24 15,24-1 1,0 0-16,-24 25 15,-1-49-15,1 25 0,0-1 16,0-24-16,48 25 16,-48-25-16,48 0 15,1 0 1,0 0-16,-1 0 16,-24 0-16,25 0 0,-1 0 15,1 24-15,0-24 16,-1 0-16,1 0 15,-1 0-15,-24 0 16,25 0 0,-49 0-16,24 0 15,0 0-15,0 0 0,-24-24 16,0-1-16,-25 25 16,0-49-16,1 25 15,-25-25 1,48 25-16,1-1 15,24 1-15,0-1 0,0 25 16,25-24-16,0-1 16,-1 1-16,1 24 15,-1-24 1,1 24-16,-1 0 16,-23-25-16,-26 25 0,50 0 15,-74-24-15,49-1 16,-48 1-16,48-1 15,0 25-15,0-24 16,0 24 0,25-49-16,-1 49 15,-23-24-15,-1 24 0,24-25 16,1 25-16,0-24 16,-1 24-16,1-24 15,-1 24 1,25-25 421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8-30T05:10:32.41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24 0,'0'-24'94,"25"24"-32,-1 0-46,0 0-16,25 0 16,-24 0-16,-1 0 15,0 0-15,1 0 16,-1 0-16,1 0 15,-1 0-15,1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에는 세 가지 유형의 배열이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숫자 인덱스가 있는 배열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 </a:t>
            </a:r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연관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명명 된 키가 있는 배열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/ </a:t>
            </a:r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하나 이상의 배열을 포함하는 배열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73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Array 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한 번에 둘 이상의 값을 보유 할 수 있는 특수 변수입니다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배열은 단일 이름으로 많은 값을 보유 할 수 있으며 색인 번호를 참조하여 값에 액세스 할 수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27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 배열을 만드는 방법에는 두 가지가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인덱스는 다음과 같이 자동으로 할당 될 수 있습니다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인덱스는 항상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0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에서 시작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).</a:t>
            </a:r>
            <a:endParaRPr kumimoji="1" lang="en-US" altLang="ko-KR" sz="1200" b="0" i="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07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길이 얻기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-count ()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함수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count()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함수는 배열의 길이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요소 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반환하는 데 사용됩니다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연관 배열은 사용자가 할당 한 명명 된 키를 사용하는 배열입니다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1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다차원 배열은 하나 이상의 배열을 포함하는 배열입니다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PHP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2, 3, 4, 5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또는 그 이상의 수준 인 다차원 배열을 지원합니다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그러나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단계 이상의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어레이는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대부분의 사람들이 관리하기 어렵습니다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257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요소는 알파벳 또는 숫자 순서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내림차순 또는 오름차순으로 정렬 할 수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27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배열의 차원은 요소를 선택하는 데 필요한 인덱스 수를 나타냅니다</a:t>
            </a:r>
            <a:r>
              <a:rPr kumimoji="1" lang="en-US" altLang="ko-KR" sz="1200" b="1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1" lang="ko-KR" altLang="en-US" sz="1200" b="0" i="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차원 배열의 경우 요소를 선택하려면 두 개의 인덱스가 필요합니다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차원 배열의 경우 요소를 선택하려면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개의 인덱스가 필요합니다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0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9/13/2021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customXml" Target="../ink/ink11.xml"/><Relationship Id="rId18" Type="http://schemas.openxmlformats.org/officeDocument/2006/relationships/image" Target="../media/image40.emf"/><Relationship Id="rId3" Type="http://schemas.openxmlformats.org/officeDocument/2006/relationships/customXml" Target="../ink/ink7.xml"/><Relationship Id="rId21" Type="http://schemas.openxmlformats.org/officeDocument/2006/relationships/image" Target="../media/image24.png"/><Relationship Id="rId7" Type="http://schemas.openxmlformats.org/officeDocument/2006/relationships/customXml" Target="../ink/ink8.xml"/><Relationship Id="rId12" Type="http://schemas.openxmlformats.org/officeDocument/2006/relationships/image" Target="../media/image37.emf"/><Relationship Id="rId17" Type="http://schemas.openxmlformats.org/officeDocument/2006/relationships/customXml" Target="../ink/ink13.xml"/><Relationship Id="rId33" Type="http://schemas.openxmlformats.org/officeDocument/2006/relationships/image" Target="../media/image12.emf"/><Relationship Id="rId2" Type="http://schemas.openxmlformats.org/officeDocument/2006/relationships/image" Target="../media/image23.png"/><Relationship Id="rId16" Type="http://schemas.openxmlformats.org/officeDocument/2006/relationships/image" Target="../media/image39.emf"/><Relationship Id="rId20" Type="http://schemas.openxmlformats.org/officeDocument/2006/relationships/image" Target="../media/image190.emf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11" Type="http://schemas.openxmlformats.org/officeDocument/2006/relationships/customXml" Target="../ink/ink10.xml"/><Relationship Id="rId32" Type="http://schemas.openxmlformats.org/officeDocument/2006/relationships/customXml" Target="../ink/ink17.xml"/><Relationship Id="rId15" Type="http://schemas.openxmlformats.org/officeDocument/2006/relationships/customXml" Target="../ink/ink12.xml"/><Relationship Id="rId10" Type="http://schemas.openxmlformats.org/officeDocument/2006/relationships/image" Target="../media/image36.emf"/><Relationship Id="rId19" Type="http://schemas.openxmlformats.org/officeDocument/2006/relationships/customXml" Target="../ink/ink14.xml"/><Relationship Id="rId31" Type="http://schemas.openxmlformats.org/officeDocument/2006/relationships/image" Target="../media/image111.emf"/><Relationship Id="rId9" Type="http://schemas.openxmlformats.org/officeDocument/2006/relationships/customXml" Target="../ink/ink9.xml"/><Relationship Id="rId14" Type="http://schemas.openxmlformats.org/officeDocument/2006/relationships/image" Target="../media/image38.emf"/><Relationship Id="rId22" Type="http://schemas.openxmlformats.org/officeDocument/2006/relationships/customXml" Target="../ink/ink15.xml"/><Relationship Id="rId30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5.png"/><Relationship Id="rId7" Type="http://schemas.openxmlformats.org/officeDocument/2006/relationships/image" Target="../media/image47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18.xml"/><Relationship Id="rId9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emf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15" Type="http://schemas.openxmlformats.org/officeDocument/2006/relationships/image" Target="../media/image160.emf"/><Relationship Id="rId4" Type="http://schemas.openxmlformats.org/officeDocument/2006/relationships/customXml" Target="../ink/ink20.xml"/><Relationship Id="rId1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emf"/><Relationship Id="rId3" Type="http://schemas.microsoft.com/office/2007/relationships/hdphoto" Target="../media/hdphoto6.wdp"/><Relationship Id="rId12" Type="http://schemas.openxmlformats.org/officeDocument/2006/relationships/customXml" Target="../ink/ink2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2.xml"/><Relationship Id="rId11" Type="http://schemas.openxmlformats.org/officeDocument/2006/relationships/image" Target="../media/image120.emf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3" Type="http://schemas.openxmlformats.org/officeDocument/2006/relationships/customXml" Target="../ink/ink24.xml"/><Relationship Id="rId7" Type="http://schemas.openxmlformats.org/officeDocument/2006/relationships/customXml" Target="../ink/ink25.xml"/><Relationship Id="rId12" Type="http://schemas.openxmlformats.org/officeDocument/2006/relationships/image" Target="../media/image380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0.emf"/><Relationship Id="rId11" Type="http://schemas.openxmlformats.org/officeDocument/2006/relationships/customXml" Target="../ink/ink27.xml"/><Relationship Id="rId10" Type="http://schemas.openxmlformats.org/officeDocument/2006/relationships/image" Target="../media/image370.emf"/><Relationship Id="rId9" Type="http://schemas.openxmlformats.org/officeDocument/2006/relationships/customXml" Target="../ink/ink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microsoft.com/office/2007/relationships/hdphoto" Target="../media/hdphoto9.wdp"/><Relationship Id="rId12" Type="http://schemas.openxmlformats.org/officeDocument/2006/relationships/image" Target="../media/image430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11" Type="http://schemas.openxmlformats.org/officeDocument/2006/relationships/customXml" Target="../ink/ink30.xml"/><Relationship Id="rId5" Type="http://schemas.openxmlformats.org/officeDocument/2006/relationships/customXml" Target="../ink/ink28.xml"/><Relationship Id="rId10" Type="http://schemas.openxmlformats.org/officeDocument/2006/relationships/image" Target="../media/image420.emf"/><Relationship Id="rId4" Type="http://schemas.openxmlformats.org/officeDocument/2006/relationships/image" Target="../media/image39.png"/><Relationship Id="rId9" Type="http://schemas.openxmlformats.org/officeDocument/2006/relationships/customXml" Target="../ink/ink29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5" Type="http://schemas.microsoft.com/office/2007/relationships/hdphoto" Target="../media/hdphoto11.wdp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w3schools.com/php/php_arrays.asp" TargetMode="External"/><Relationship Id="rId4" Type="http://schemas.openxmlformats.org/officeDocument/2006/relationships/hyperlink" Target="http://www.w3cschool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10.emf"/><Relationship Id="rId3" Type="http://schemas.openxmlformats.org/officeDocument/2006/relationships/image" Target="../media/image48.png"/><Relationship Id="rId7" Type="http://schemas.openxmlformats.org/officeDocument/2006/relationships/image" Target="../media/image80.emf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0.emf"/><Relationship Id="rId15" Type="http://schemas.openxmlformats.org/officeDocument/2006/relationships/image" Target="../media/image121.emf"/><Relationship Id="rId10" Type="http://schemas.openxmlformats.org/officeDocument/2006/relationships/customXml" Target="../ink/ink33.xml"/><Relationship Id="rId4" Type="http://schemas.openxmlformats.org/officeDocument/2006/relationships/customXml" Target="../ink/ink31.xml"/><Relationship Id="rId9" Type="http://schemas.openxmlformats.org/officeDocument/2006/relationships/image" Target="../media/image9.emf"/><Relationship Id="rId1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49.png"/><Relationship Id="rId7" Type="http://schemas.openxmlformats.org/officeDocument/2006/relationships/image" Target="../media/image14.emf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6.emf"/><Relationship Id="rId10" Type="http://schemas.openxmlformats.org/officeDocument/2006/relationships/customXml" Target="../ink/ink38.xml"/><Relationship Id="rId4" Type="http://schemas.openxmlformats.org/officeDocument/2006/relationships/customXml" Target="../ink/ink36.xml"/><Relationship Id="rId9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170.emf"/><Relationship Id="rId3" Type="http://schemas.openxmlformats.org/officeDocument/2006/relationships/image" Target="../media/image51.png"/><Relationship Id="rId7" Type="http://schemas.openxmlformats.org/officeDocument/2006/relationships/image" Target="../media/image191.emf"/><Relationship Id="rId12" Type="http://schemas.openxmlformats.org/officeDocument/2006/relationships/customXml" Target="../ink/ink4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13.emf"/><Relationship Id="rId10" Type="http://schemas.openxmlformats.org/officeDocument/2006/relationships/customXml" Target="../ink/ink41.xml"/><Relationship Id="rId4" Type="http://schemas.openxmlformats.org/officeDocument/2006/relationships/customXml" Target="../ink/ink39.xml"/><Relationship Id="rId9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43.xml"/><Relationship Id="rId7" Type="http://schemas.openxmlformats.org/officeDocument/2006/relationships/customXml" Target="../ink/ink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emf"/><Relationship Id="rId10" Type="http://schemas.openxmlformats.org/officeDocument/2006/relationships/image" Target="../media/image29.emf"/><Relationship Id="rId9" Type="http://schemas.openxmlformats.org/officeDocument/2006/relationships/customXml" Target="../ink/ink4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3" Type="http://schemas.microsoft.com/office/2007/relationships/hdphoto" Target="../media/hdphoto14.wdp"/><Relationship Id="rId7" Type="http://schemas.openxmlformats.org/officeDocument/2006/relationships/customXml" Target="../ink/ink46.xml"/><Relationship Id="rId12" Type="http://schemas.openxmlformats.org/officeDocument/2006/relationships/image" Target="../media/image22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customXml" Target="../ink/ink47.xml"/><Relationship Id="rId5" Type="http://schemas.microsoft.com/office/2007/relationships/hdphoto" Target="../media/hdphoto15.wdp"/><Relationship Id="rId10" Type="http://schemas.openxmlformats.org/officeDocument/2006/relationships/image" Target="../media/image340.emf"/><Relationship Id="rId4" Type="http://schemas.openxmlformats.org/officeDocument/2006/relationships/image" Target="../media/image53.png"/><Relationship Id="rId14" Type="http://schemas.openxmlformats.org/officeDocument/2006/relationships/image" Target="../media/image3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54.xml"/><Relationship Id="rId3" Type="http://schemas.openxmlformats.org/officeDocument/2006/relationships/image" Target="../media/image56.png"/><Relationship Id="rId21" Type="http://schemas.openxmlformats.org/officeDocument/2006/relationships/image" Target="../media/image371.emf"/><Relationship Id="rId12" Type="http://schemas.openxmlformats.org/officeDocument/2006/relationships/customXml" Target="../ink/ink51.xml"/><Relationship Id="rId17" Type="http://schemas.openxmlformats.org/officeDocument/2006/relationships/image" Target="../media/image351.emf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49.xml"/><Relationship Id="rId11" Type="http://schemas.openxmlformats.org/officeDocument/2006/relationships/image" Target="../media/image291.emf"/><Relationship Id="rId5" Type="http://schemas.openxmlformats.org/officeDocument/2006/relationships/image" Target="../media/image58.png"/><Relationship Id="rId15" Type="http://schemas.openxmlformats.org/officeDocument/2006/relationships/image" Target="../media/image32.emf"/><Relationship Id="rId10" Type="http://schemas.openxmlformats.org/officeDocument/2006/relationships/customXml" Target="../ink/ink50.xml"/><Relationship Id="rId19" Type="http://schemas.openxmlformats.org/officeDocument/2006/relationships/image" Target="../media/image361.emf"/><Relationship Id="rId4" Type="http://schemas.openxmlformats.org/officeDocument/2006/relationships/image" Target="../media/image57.png"/><Relationship Id="rId9" Type="http://schemas.openxmlformats.org/officeDocument/2006/relationships/image" Target="../media/image280.emf"/><Relationship Id="rId14" Type="http://schemas.openxmlformats.org/officeDocument/2006/relationships/customXml" Target="../ink/ink5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customXml" Target="../ink/ink56.xml"/><Relationship Id="rId10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58.xml"/><Relationship Id="rId5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7" Type="http://schemas.openxmlformats.org/officeDocument/2006/relationships/image" Target="../media/image58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60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0" Type="http://schemas.openxmlformats.org/officeDocument/2006/relationships/customXml" Target="../ink/ink62.xml"/><Relationship Id="rId9" Type="http://schemas.openxmlformats.org/officeDocument/2006/relationships/image" Target="../media/image5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3" Type="http://schemas.openxmlformats.org/officeDocument/2006/relationships/image" Target="../media/image9.png"/><Relationship Id="rId12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.xml"/><Relationship Id="rId11" Type="http://schemas.openxmlformats.org/officeDocument/2006/relationships/image" Target="../media/image18.emf"/><Relationship Id="rId5" Type="http://schemas.openxmlformats.org/officeDocument/2006/relationships/image" Target="../media/image11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w3cschool.com/" TargetMode="Externa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6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7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9.xml"/><Relationship Id="rId4" Type="http://schemas.microsoft.com/office/2007/relationships/hdphoto" Target="../media/hdphoto18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customXml" Target="../ink/ink63.xml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2.emf"/><Relationship Id="rId9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0.png"/><Relationship Id="rId5" Type="http://schemas.microsoft.com/office/2007/relationships/hdphoto" Target="../media/hdphoto21.wdp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5.png"/><Relationship Id="rId5" Type="http://schemas.microsoft.com/office/2007/relationships/hdphoto" Target="../media/hdphoto23.wdp"/><Relationship Id="rId4" Type="http://schemas.openxmlformats.org/officeDocument/2006/relationships/image" Target="../media/image84.png"/><Relationship Id="rId9" Type="http://schemas.microsoft.com/office/2007/relationships/hdphoto" Target="../media/hdphoto25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27.wdp"/><Relationship Id="rId4" Type="http://schemas.openxmlformats.org/officeDocument/2006/relationships/image" Target="../media/image9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29.wdp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30.wdp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9.xml"/><Relationship Id="rId5" Type="http://schemas.microsoft.com/office/2007/relationships/hdphoto" Target="../media/hdphoto32.wdp"/><Relationship Id="rId4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2" Type="http://schemas.openxmlformats.org/officeDocument/2006/relationships/customXml" Target="../ink/ink6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9.xml"/><Relationship Id="rId1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856509" y="1921312"/>
              <a:ext cx="71287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2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(WAMP_</a:t>
              </a:r>
              <a:r>
                <a:rPr lang="ko-KR" altLang="en-US" sz="2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중간고사 정리</a:t>
              </a:r>
              <a:r>
                <a:rPr lang="en-US" altLang="ko-KR" sz="200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)</a:t>
              </a:r>
              <a:endPara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51920" y="3212976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10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908949"/>
      </p:ext>
    </p:extLst>
  </p:cSld>
  <p:clrMapOvr>
    <a:masterClrMapping/>
  </p:clrMapOvr>
  <p:transition advTm="4520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9552" y="4581128"/>
            <a:ext cx="6124549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상수생성 사용법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6" y="980728"/>
            <a:ext cx="41764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54" y="4608124"/>
            <a:ext cx="4457538" cy="100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5682" y="4962654"/>
            <a:ext cx="3124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- Define (</a:t>
            </a:r>
            <a:r>
              <a:rPr lang="ko-KR" altLang="en-US" sz="1600" b="1" dirty="0" err="1"/>
              <a:t>상수명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); </a:t>
            </a:r>
            <a:endParaRPr lang="ko-KR" altLang="en-US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70" y="5676089"/>
            <a:ext cx="3182292" cy="52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0538" y="2257127"/>
            <a:ext cx="2818400" cy="276999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와 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b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의 값들을 더하여 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tot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변수에 대입 </a:t>
            </a:r>
            <a:endParaRPr lang="ko-KR" altLang="en-US" sz="12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0538" y="2564904"/>
            <a:ext cx="2754280" cy="276999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lt"/>
              </a:rPr>
              <a:t>문자 값 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저장할 때는 따옴표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(“ “) 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사용 </a:t>
            </a:r>
            <a:endParaRPr lang="ko-KR" altLang="en-US" sz="12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880" y="3068960"/>
            <a:ext cx="4017446" cy="307777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j-lt"/>
              </a:rPr>
              <a:t>Echo</a:t>
            </a:r>
            <a:r>
              <a:rPr lang="ko-KR" altLang="en-US" sz="1400" b="1" dirty="0">
                <a:latin typeface="+mj-lt"/>
              </a:rPr>
              <a:t>명령문을 통해 화면에 해당 </a:t>
            </a:r>
            <a:r>
              <a:rPr lang="ko-KR" altLang="en-US" sz="1400" b="1" dirty="0" smtClean="0">
                <a:latin typeface="+mj-lt"/>
              </a:rPr>
              <a:t>변수 값을 </a:t>
            </a:r>
            <a:r>
              <a:rPr lang="ko-KR" altLang="en-US" sz="1400" b="1" dirty="0">
                <a:latin typeface="+mj-lt"/>
              </a:rPr>
              <a:t>출력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6568" y="1700808"/>
            <a:ext cx="1596912" cy="307777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lt"/>
              </a:rPr>
              <a:t>변수에 </a:t>
            </a:r>
            <a:r>
              <a:rPr lang="ko-KR" altLang="en-US" sz="1400" b="1" dirty="0">
                <a:latin typeface="+mj-lt"/>
              </a:rPr>
              <a:t>값을 대입 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4283968" y="5648693"/>
            <a:ext cx="840658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4665553" y="3429000"/>
            <a:ext cx="840658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9477" y="980728"/>
            <a:ext cx="857927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04_tot.php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88" y="2783020"/>
            <a:ext cx="2736304" cy="1291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22361" y="4593478"/>
            <a:ext cx="93326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04_tot1.php</a:t>
            </a:r>
            <a:endParaRPr lang="ko-KR" altLang="en-US" sz="1000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74"/>
    </mc:Choice>
    <mc:Fallback xmlns="">
      <p:transition spd="slow" advTm="4067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23528" y="1412776"/>
          <a:ext cx="8280920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자료형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정수형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(integer)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소수점이 없는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숫자형을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의미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실수형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소수점까지 포함하는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숫자형을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의미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 데이터를 의미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(array)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배열구조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개 변수에 동일형식의 여러 값을 저장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객체형</a:t>
                      </a:r>
                      <a:r>
                        <a:rPr lang="en-US" altLang="ko-KR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(object)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클래스의 </a:t>
                      </a:r>
                      <a:r>
                        <a:rPr lang="ko-KR" altLang="en-US" sz="1400" b="1" i="0" u="none" strike="noStrike" kern="1200" baseline="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인스턴스를</a:t>
                      </a:r>
                      <a:r>
                        <a:rPr lang="ko-KR" altLang="en-US" sz="1400" b="1" i="0" u="none" strike="noStrike" kern="1200" baseline="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99419"/>
            <a:ext cx="8064896" cy="1061829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정의된 변수로 스크립트 내에서 사용할 수 있지만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내부에서는 사용 불가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내에서 전역으로 정의된 변수는 함수 밖에서는 사용할 수 없지만 매 사용 시마다 값이 저장되어 다음에 사용가능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692" y="4168615"/>
            <a:ext cx="1107996" cy="369332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528" y="980728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4.  </a:t>
              </a:r>
              <a:r>
                <a:rPr lang="ko-KR" altLang="en-US" spc="100" dirty="0" err="1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자료형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1370" y="3765350"/>
            <a:ext cx="8424936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사용범위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스크립트 안에서 특정 변수를 사용할 수 있는 범위를 의미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42"/>
    </mc:Choice>
    <mc:Fallback xmlns="">
      <p:transition spd="slow" advTm="8904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64575"/>
            <a:ext cx="8064896" cy="1200329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지역에서만 사용 가능한 변수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내부에서 사용된 변수는 함수에서만 유효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안에서 사용된 변수는 함수가 끝나면 삭제됨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48" y="920556"/>
            <a:ext cx="1107996" cy="369332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214" y="3212976"/>
            <a:ext cx="2715641" cy="369332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$$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9" y="3731031"/>
            <a:ext cx="742438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4275" y="4898856"/>
            <a:ext cx="5248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CC"/>
                </a:solidFill>
                <a:latin typeface="+mn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변수에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변수가 대입됩니다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. 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결국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,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변수에도 </a:t>
            </a:r>
            <a:r>
              <a:rPr lang="en-US" altLang="ko-KR" sz="1200" b="1" dirty="0" err="1">
                <a:solidFill>
                  <a:srgbClr val="0000CC"/>
                </a:solidFill>
                <a:latin typeface="+mn-lt"/>
              </a:rPr>
              <a:t>bg</a:t>
            </a:r>
            <a:r>
              <a:rPr lang="en-US" altLang="ko-KR" sz="12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ko-KR" altLang="en-US" sz="1200" b="1" dirty="0">
                <a:solidFill>
                  <a:srgbClr val="0000CC"/>
                </a:solidFill>
                <a:latin typeface="+mn-lt"/>
              </a:rPr>
              <a:t>변수 값이 </a:t>
            </a:r>
            <a:r>
              <a:rPr lang="ko-KR" altLang="en-US" sz="1200" b="1" dirty="0" smtClean="0">
                <a:solidFill>
                  <a:srgbClr val="0000CC"/>
                </a:solidFill>
                <a:latin typeface="+mn-lt"/>
              </a:rPr>
              <a:t>할당</a:t>
            </a:r>
            <a:r>
              <a:rPr lang="en-US" altLang="ko-KR" sz="1200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ko-KR" altLang="en-US" sz="12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5175855"/>
            <a:ext cx="4540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CC"/>
                </a:solidFill>
                <a:latin typeface="+mj-lt"/>
              </a:rPr>
              <a:t>Bgc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변수에 ‘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gold’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값이 할당되면</a:t>
            </a:r>
            <a:r>
              <a:rPr lang="en-US" altLang="ko-KR" sz="1200" b="1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ko-KR" sz="1200" b="1" dirty="0" err="1">
                <a:solidFill>
                  <a:srgbClr val="0000CC"/>
                </a:solidFill>
                <a:latin typeface="+mj-lt"/>
              </a:rPr>
              <a:t>bg</a:t>
            </a:r>
            <a:r>
              <a:rPr lang="ko-KR" altLang="en-US" sz="1200" b="1" dirty="0">
                <a:solidFill>
                  <a:srgbClr val="0000CC"/>
                </a:solidFill>
                <a:latin typeface="+mj-lt"/>
              </a:rPr>
              <a:t>에 할당한 것과 같은 </a:t>
            </a:r>
            <a:r>
              <a:rPr lang="ko-KR" altLang="en-US" sz="1200" b="1" dirty="0" smtClean="0">
                <a:solidFill>
                  <a:srgbClr val="0000CC"/>
                </a:solidFill>
                <a:latin typeface="+mj-lt"/>
              </a:rPr>
              <a:t>효과</a:t>
            </a:r>
            <a:endParaRPr lang="ko-KR" altLang="en-US" sz="1200" b="1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142980" y="5920888"/>
            <a:ext cx="864096" cy="511253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실행결과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007076" y="5920888"/>
            <a:ext cx="3241947" cy="46340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굴림체" pitchFamily="49" charset="-127"/>
              </a:rPr>
              <a:t>안녕하세요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rebuchet MS" pitchFamily="34" charset="0"/>
                <a:ea typeface="굴림체" pitchFamily="49" charset="-127"/>
              </a:rPr>
              <a:t>즐거운 쇼핑 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Trebuchet MS" pitchFamily="34" charset="0"/>
                <a:ea typeface="굴림체" pitchFamily="49" charset="-127"/>
              </a:rPr>
              <a:t>되십시요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9552" y="2766382"/>
            <a:ext cx="8424936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가변 변수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유동변수’라고도 하며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변수의 값을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변수명으로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가져와 사용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2699" y="3731031"/>
            <a:ext cx="93326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04_tot2.php</a:t>
            </a:r>
            <a:endParaRPr lang="ko-KR" altLang="en-US" sz="10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8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23"/>
    </mc:Choice>
    <mc:Fallback xmlns="">
      <p:transition spd="slow" advTm="13722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989" y="1429485"/>
            <a:ext cx="5419689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$_GET[“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](POST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방식인 경우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$_POST[“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HTTP_GET_VARS[“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(POST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004" y="2519272"/>
            <a:ext cx="840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시작부분은 서버에게 요청 메시지를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식으로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처리해 달라고 요구하는 것으로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888" y="2876743"/>
            <a:ext cx="8026545" cy="1200329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Post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메시지의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안에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포함하여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스트림으로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 형태로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전송되므로 입력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개수나 크기에 제한이 없음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자료를 전달할 때 유용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넘어가므로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방식에 비해 보안이 우수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166582"/>
            <a:ext cx="529912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en-US" altLang="ko-KR" sz="1400" b="1" dirty="0"/>
              <a:t>form action</a:t>
            </a:r>
            <a:r>
              <a:rPr lang="en-US" altLang="ko-KR" sz="1400" b="1" dirty="0" smtClean="0"/>
              <a:t>=“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04smple.php</a:t>
            </a:r>
            <a:r>
              <a:rPr lang="en-US" altLang="ko-KR" sz="1400" b="1" dirty="0" smtClean="0"/>
              <a:t>“  method</a:t>
            </a:r>
            <a:r>
              <a:rPr lang="en-US" altLang="ko-KR" sz="1400" b="1" dirty="0"/>
              <a:t>="</a:t>
            </a:r>
            <a:r>
              <a:rPr lang="en-US" altLang="ko-KR" sz="1400" b="1" dirty="0">
                <a:solidFill>
                  <a:srgbClr val="0000CC"/>
                </a:solidFill>
              </a:rPr>
              <a:t>post " </a:t>
            </a:r>
            <a:r>
              <a:rPr lang="en-US" altLang="ko-KR" sz="1400" b="1" dirty="0"/>
              <a:t>&gt; 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5536" y="966182"/>
            <a:ext cx="8424936" cy="374586"/>
            <a:chOff x="393848" y="1050245"/>
            <a:chExt cx="6124549" cy="374586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7.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폼으로부터 넘어오는 값을 저장하기 위한 </a:t>
              </a:r>
              <a:r>
                <a:rPr lang="ko-KR" altLang="en-US" sz="16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3230" y="4545021"/>
            <a:ext cx="3474713" cy="1815882"/>
            <a:chOff x="593231" y="4545020"/>
            <a:chExt cx="3302192" cy="1837294"/>
          </a:xfrm>
        </p:grpSpPr>
        <p:sp>
          <p:nvSpPr>
            <p:cNvPr id="17" name="TextBox 16"/>
            <p:cNvSpPr txBox="1"/>
            <p:nvPr/>
          </p:nvSpPr>
          <p:spPr>
            <a:xfrm>
              <a:off x="593231" y="4545020"/>
              <a:ext cx="3302192" cy="1837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&lt;!DOCTYPE HTML"&gt;</a:t>
              </a:r>
            </a:p>
            <a:p>
              <a:r>
                <a:rPr lang="en-US" altLang="ko-KR" sz="1000" dirty="0"/>
                <a:t>&lt;html&gt;</a:t>
              </a:r>
            </a:p>
            <a:p>
              <a:r>
                <a:rPr lang="en-US" altLang="ko-KR" sz="1000" dirty="0"/>
                <a:t> &lt;head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&lt;/head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&lt;body&gt;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</a:rPr>
                <a:t> &lt;form action="04sample.php" method="post"&gt;</a:t>
              </a:r>
            </a:p>
            <a:p>
              <a:r>
                <a:rPr lang="en-US" altLang="ko-KR" sz="1000" dirty="0"/>
                <a:t>   </a:t>
              </a:r>
              <a:r>
                <a:rPr lang="ko-KR" altLang="en-US" sz="1000" dirty="0"/>
                <a:t>이름은 </a:t>
              </a:r>
              <a:r>
                <a:rPr lang="en-US" altLang="ko-KR" sz="1000" dirty="0"/>
                <a:t>&lt;input type="text" name="</a:t>
              </a:r>
              <a:r>
                <a:rPr lang="en-US" altLang="ko-KR" sz="1000" dirty="0" err="1"/>
                <a:t>irum</a:t>
              </a:r>
              <a:r>
                <a:rPr lang="en-US" altLang="ko-KR" sz="1000" dirty="0"/>
                <a:t>"/&gt;</a:t>
              </a:r>
            </a:p>
            <a:p>
              <a:r>
                <a:rPr lang="en-US" altLang="ko-KR" sz="1000" dirty="0"/>
                <a:t>	&lt;input type="submit" value="</a:t>
              </a:r>
              <a:r>
                <a:rPr lang="ko-KR" altLang="en-US" sz="1000" dirty="0"/>
                <a:t>결과</a:t>
              </a:r>
              <a:r>
                <a:rPr lang="en-US" altLang="ko-KR" sz="1000" dirty="0"/>
                <a:t>"&gt;</a:t>
              </a:r>
            </a:p>
            <a:p>
              <a:r>
                <a:rPr lang="en-US" altLang="ko-KR" sz="1000" dirty="0"/>
                <a:t>&lt;/form&gt;</a:t>
              </a:r>
            </a:p>
            <a:p>
              <a:r>
                <a:rPr lang="en-US" altLang="ko-KR" sz="1000" dirty="0"/>
                <a:t> &lt;/body&gt;</a:t>
              </a:r>
            </a:p>
            <a:p>
              <a:r>
                <a:rPr lang="en-US" altLang="ko-KR" sz="1000" dirty="0"/>
                <a:t>&lt;/html&gt;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5585" y="4564092"/>
              <a:ext cx="885179" cy="24622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04_in.html 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207642" y="4569226"/>
            <a:ext cx="2512054" cy="861774"/>
            <a:chOff x="4207642" y="4569226"/>
            <a:chExt cx="2512054" cy="861774"/>
          </a:xfrm>
        </p:grpSpPr>
        <p:sp>
          <p:nvSpPr>
            <p:cNvPr id="21" name="직사각형 20"/>
            <p:cNvSpPr/>
            <p:nvPr/>
          </p:nvSpPr>
          <p:spPr>
            <a:xfrm>
              <a:off x="4207642" y="4569226"/>
              <a:ext cx="2512054" cy="861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&lt;?</a:t>
              </a:r>
              <a:r>
                <a:rPr lang="ko-KR" altLang="en-US" sz="1000" dirty="0" err="1"/>
                <a:t>php</a:t>
              </a:r>
              <a:endParaRPr lang="ko-KR" altLang="en-US" sz="1000" dirty="0"/>
            </a:p>
            <a:p>
              <a:r>
                <a:rPr lang="ko-KR" altLang="en-US" sz="1000" dirty="0"/>
                <a:t>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=$_POST["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"];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 님 반갑습니다.&lt;</a:t>
              </a:r>
              <a:r>
                <a:rPr lang="ko-KR" altLang="en-US" sz="1000" dirty="0" err="1"/>
                <a:t>p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"안녕하세요 &lt;</a:t>
              </a:r>
              <a:r>
                <a:rPr lang="ko-KR" altLang="en-US" sz="1000" dirty="0" err="1"/>
                <a:t>br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/>
                <a:t>?&gt;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44731" y="4581708"/>
              <a:ext cx="861133" cy="215444"/>
            </a:xfrm>
            <a:prstGeom prst="rect">
              <a:avLst/>
            </a:prstGeom>
            <a:solidFill>
              <a:srgbClr val="99FFC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04sample.php</a:t>
              </a:r>
              <a:endParaRPr lang="ko-KR" altLang="en-US" sz="800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82" y="6104532"/>
            <a:ext cx="2886075" cy="409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오른쪽 화살표 24"/>
          <p:cNvSpPr/>
          <p:nvPr/>
        </p:nvSpPr>
        <p:spPr bwMode="auto">
          <a:xfrm>
            <a:off x="4253987" y="5941715"/>
            <a:ext cx="1097906" cy="57239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ko-KR" altLang="en-US" sz="1000" b="1" dirty="0" smtClean="0">
                <a:ea typeface="굴림체" pitchFamily="49" charset="-127"/>
              </a:rPr>
              <a:t>홍길동 입력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/>
              <p14:cNvContentPartPr/>
              <p14:nvPr/>
            </p14:nvContentPartPr>
            <p14:xfrm>
              <a:off x="9724320" y="5371948"/>
              <a:ext cx="360" cy="36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6040" y="5363668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30" name="잉크 1029"/>
              <p14:cNvContentPartPr/>
              <p14:nvPr/>
            </p14:nvContentPartPr>
            <p14:xfrm>
              <a:off x="2998080" y="6321628"/>
              <a:ext cx="1319400" cy="250200"/>
            </p14:xfrm>
          </p:contentPart>
        </mc:Choice>
        <mc:Fallback xmlns="">
          <p:pic>
            <p:nvPicPr>
              <p:cNvPr id="1030" name="잉크 10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9800" y="6313348"/>
                <a:ext cx="13359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2" name="잉크 1031"/>
              <p14:cNvContentPartPr/>
              <p14:nvPr/>
            </p14:nvContentPartPr>
            <p14:xfrm>
              <a:off x="3015720" y="6295348"/>
              <a:ext cx="114840" cy="9000"/>
            </p14:xfrm>
          </p:contentPart>
        </mc:Choice>
        <mc:Fallback xmlns="">
          <p:pic>
            <p:nvPicPr>
              <p:cNvPr id="1032" name="잉크 10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7440" y="6287068"/>
                <a:ext cx="131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3" name="잉크 1032"/>
              <p14:cNvContentPartPr/>
              <p14:nvPr/>
            </p14:nvContentPartPr>
            <p14:xfrm>
              <a:off x="2998080" y="6321628"/>
              <a:ext cx="36000" cy="105840"/>
            </p14:xfrm>
          </p:contentPart>
        </mc:Choice>
        <mc:Fallback xmlns="">
          <p:pic>
            <p:nvPicPr>
              <p:cNvPr id="1033" name="잉크 103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9800" y="6313348"/>
                <a:ext cx="52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4" name="잉크 1033"/>
              <p14:cNvContentPartPr/>
              <p14:nvPr/>
            </p14:nvContentPartPr>
            <p14:xfrm>
              <a:off x="4202280" y="6100228"/>
              <a:ext cx="519840" cy="324360"/>
            </p14:xfrm>
          </p:contentPart>
        </mc:Choice>
        <mc:Fallback xmlns="">
          <p:pic>
            <p:nvPicPr>
              <p:cNvPr id="1034" name="잉크 103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4000" y="6091948"/>
                <a:ext cx="536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36" name="잉크 1035"/>
              <p14:cNvContentPartPr/>
              <p14:nvPr/>
            </p14:nvContentPartPr>
            <p14:xfrm>
              <a:off x="1521000" y="3156148"/>
              <a:ext cx="783000" cy="74160"/>
            </p14:xfrm>
          </p:contentPart>
        </mc:Choice>
        <mc:Fallback xmlns="">
          <p:pic>
            <p:nvPicPr>
              <p:cNvPr id="1036" name="잉크 10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2720" y="3147868"/>
                <a:ext cx="7995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2" name="잉크 1041"/>
              <p14:cNvContentPartPr/>
              <p14:nvPr/>
            </p14:nvContentPartPr>
            <p14:xfrm>
              <a:off x="3328920" y="4261708"/>
              <a:ext cx="1034280" cy="1084320"/>
            </p14:xfrm>
          </p:contentPart>
        </mc:Choice>
        <mc:Fallback xmlns="">
          <p:pic>
            <p:nvPicPr>
              <p:cNvPr id="1042" name="잉크 10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0640" y="4253428"/>
                <a:ext cx="105084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44" name="잉크 1043"/>
              <p14:cNvContentPartPr/>
              <p14:nvPr/>
            </p14:nvContentPartPr>
            <p14:xfrm>
              <a:off x="8396640" y="5293108"/>
              <a:ext cx="360" cy="360"/>
            </p14:xfrm>
          </p:contentPart>
        </mc:Choice>
        <mc:Fallback xmlns="">
          <p:pic>
            <p:nvPicPr>
              <p:cNvPr id="1044" name="잉크 104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88360" y="5284828"/>
                <a:ext cx="16920" cy="16920"/>
              </a:xfrm>
              <a:prstGeom prst="rect">
                <a:avLst/>
              </a:prstGeom>
            </p:spPr>
          </p:pic>
        </mc:Fallback>
      </mc:AlternateContent>
      <p:pic>
        <p:nvPicPr>
          <p:cNvPr id="1045" name="그림 10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04515" y="5289791"/>
            <a:ext cx="2805469" cy="1134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7" name="잉크 1056"/>
              <p14:cNvContentPartPr/>
              <p14:nvPr/>
            </p14:nvContentPartPr>
            <p14:xfrm>
              <a:off x="9372600" y="5600548"/>
              <a:ext cx="360" cy="360"/>
            </p14:xfrm>
          </p:contentPart>
        </mc:Choice>
        <mc:Fallback xmlns="">
          <p:pic>
            <p:nvPicPr>
              <p:cNvPr id="1057" name="잉크 10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64320" y="559226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잉크 9"/>
              <p14:cNvContentPartPr/>
              <p14:nvPr/>
            </p14:nvContentPartPr>
            <p14:xfrm>
              <a:off x="2356200" y="5828428"/>
              <a:ext cx="413640" cy="2772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7920" y="5820148"/>
                <a:ext cx="430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잉크 25"/>
              <p14:cNvContentPartPr/>
              <p14:nvPr/>
            </p14:nvContentPartPr>
            <p14:xfrm>
              <a:off x="8563680" y="6321628"/>
              <a:ext cx="360" cy="36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55400" y="631334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7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65"/>
    </mc:Choice>
    <mc:Fallback xmlns="">
      <p:transition spd="slow" advTm="32626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1" y="1196752"/>
            <a:ext cx="6991435" cy="1200329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Get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입력데이터를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붙여서 같이 전송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넘을 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없음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전송속도가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빠르기 때문에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전송해야 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적을 때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값 이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붙어서 전송되므로 보안에 취약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3669" y="4427444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0000"/>
                </a:solidFill>
                <a:latin typeface="+mn-ea"/>
                <a:ea typeface="+mn-ea"/>
              </a:rPr>
              <a:t>Url</a:t>
            </a:r>
            <a:r>
              <a:rPr lang="en-US" altLang="ko-KR" sz="1200" i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i="1" dirty="0" smtClean="0">
                <a:solidFill>
                  <a:srgbClr val="FF0000"/>
                </a:solidFill>
                <a:latin typeface="+mn-ea"/>
                <a:ea typeface="+mn-ea"/>
              </a:rPr>
              <a:t>뒤에 </a:t>
            </a:r>
            <a:r>
              <a:rPr lang="ko-KR" altLang="en-US" sz="1200" i="1" dirty="0">
                <a:solidFill>
                  <a:srgbClr val="FF0000"/>
                </a:solidFill>
                <a:latin typeface="+mn-ea"/>
                <a:ea typeface="+mn-ea"/>
              </a:rPr>
              <a:t>입력데이터 정보도 함께 전송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2636912"/>
            <a:ext cx="529912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en-US" altLang="ko-KR" sz="1400" b="1" dirty="0"/>
              <a:t>form action</a:t>
            </a:r>
            <a:r>
              <a:rPr lang="en-US" altLang="ko-KR" sz="1400" b="1" dirty="0" smtClean="0"/>
              <a:t>=“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04smple.php</a:t>
            </a:r>
            <a:r>
              <a:rPr lang="en-US" altLang="ko-KR" sz="1400" b="1" dirty="0" smtClean="0"/>
              <a:t>“  method=“get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1" dirty="0">
                <a:solidFill>
                  <a:srgbClr val="0000CC"/>
                </a:solidFill>
              </a:rPr>
              <a:t>" </a:t>
            </a:r>
            <a:r>
              <a:rPr lang="en-US" altLang="ko-KR" sz="1400" b="1" dirty="0"/>
              <a:t>&gt; </a:t>
            </a:r>
            <a:endParaRPr lang="ko-KR" alt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93230" y="3015351"/>
            <a:ext cx="3474713" cy="1815882"/>
            <a:chOff x="593231" y="4545020"/>
            <a:chExt cx="3302192" cy="1837294"/>
          </a:xfrm>
        </p:grpSpPr>
        <p:sp>
          <p:nvSpPr>
            <p:cNvPr id="15" name="TextBox 14"/>
            <p:cNvSpPr txBox="1"/>
            <p:nvPr/>
          </p:nvSpPr>
          <p:spPr>
            <a:xfrm>
              <a:off x="593231" y="4545020"/>
              <a:ext cx="3302192" cy="18372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&lt;!DOCTYPE HTML"&gt;</a:t>
              </a:r>
            </a:p>
            <a:p>
              <a:r>
                <a:rPr lang="en-US" altLang="ko-KR" sz="1000" dirty="0"/>
                <a:t>&lt;html&gt;</a:t>
              </a:r>
            </a:p>
            <a:p>
              <a:r>
                <a:rPr lang="en-US" altLang="ko-KR" sz="1000" dirty="0"/>
                <a:t> &lt;head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&lt;/head</a:t>
              </a:r>
              <a:r>
                <a:rPr lang="en-US" altLang="ko-KR" sz="1000" dirty="0" smtClean="0"/>
                <a:t>&gt;</a:t>
              </a:r>
              <a:endParaRPr lang="en-US" altLang="ko-KR" sz="1000" dirty="0"/>
            </a:p>
            <a:p>
              <a:r>
                <a:rPr lang="en-US" altLang="ko-KR" sz="1000" dirty="0"/>
                <a:t> &lt;body&gt;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</a:rPr>
                <a:t> &lt;form action="04sample.php" method</a:t>
              </a:r>
              <a:r>
                <a:rPr lang="en-US" altLang="ko-KR" sz="1200" dirty="0" smtClean="0">
                  <a:solidFill>
                    <a:schemeClr val="accent2"/>
                  </a:solidFill>
                </a:rPr>
                <a:t>=“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get</a:t>
              </a:r>
              <a:r>
                <a:rPr lang="en-US" altLang="ko-KR" sz="1200" dirty="0" smtClean="0">
                  <a:solidFill>
                    <a:schemeClr val="accent2"/>
                  </a:solidFill>
                </a:rPr>
                <a:t>"&gt;</a:t>
              </a:r>
              <a:endParaRPr lang="en-US" altLang="ko-KR" sz="1200" dirty="0">
                <a:solidFill>
                  <a:schemeClr val="accent2"/>
                </a:solidFill>
              </a:endParaRPr>
            </a:p>
            <a:p>
              <a:r>
                <a:rPr lang="en-US" altLang="ko-KR" sz="1000" dirty="0"/>
                <a:t>   </a:t>
              </a:r>
              <a:r>
                <a:rPr lang="ko-KR" altLang="en-US" sz="1000" dirty="0"/>
                <a:t>이름은 </a:t>
              </a:r>
              <a:r>
                <a:rPr lang="en-US" altLang="ko-KR" sz="1000" dirty="0"/>
                <a:t>&lt;input type="text" name="</a:t>
              </a:r>
              <a:r>
                <a:rPr lang="en-US" altLang="ko-KR" sz="1000" dirty="0" err="1"/>
                <a:t>irum</a:t>
              </a:r>
              <a:r>
                <a:rPr lang="en-US" altLang="ko-KR" sz="1000" dirty="0"/>
                <a:t>"/&gt;</a:t>
              </a:r>
            </a:p>
            <a:p>
              <a:r>
                <a:rPr lang="en-US" altLang="ko-KR" sz="1000" dirty="0"/>
                <a:t>	&lt;input type="submit" value="</a:t>
              </a:r>
              <a:r>
                <a:rPr lang="ko-KR" altLang="en-US" sz="1000" dirty="0"/>
                <a:t>결과</a:t>
              </a:r>
              <a:r>
                <a:rPr lang="en-US" altLang="ko-KR" sz="1000" dirty="0"/>
                <a:t>"&gt;</a:t>
              </a:r>
            </a:p>
            <a:p>
              <a:r>
                <a:rPr lang="en-US" altLang="ko-KR" sz="1000" dirty="0"/>
                <a:t>&lt;/form&gt;</a:t>
              </a:r>
            </a:p>
            <a:p>
              <a:r>
                <a:rPr lang="en-US" altLang="ko-KR" sz="1000" dirty="0"/>
                <a:t> &lt;/body&gt;</a:t>
              </a:r>
            </a:p>
            <a:p>
              <a:r>
                <a:rPr lang="en-US" altLang="ko-KR" sz="1000" dirty="0"/>
                <a:t>&lt;/html&gt;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5585" y="4564092"/>
              <a:ext cx="885179" cy="246221"/>
            </a:xfrm>
            <a:prstGeom prst="rect">
              <a:avLst/>
            </a:prstGeom>
            <a:solidFill>
              <a:srgbClr val="99FFCC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04_in.html </a:t>
              </a:r>
              <a:endParaRPr lang="ko-KR" altLang="en-US" sz="1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207642" y="3039556"/>
            <a:ext cx="2512054" cy="861774"/>
            <a:chOff x="4207642" y="4569226"/>
            <a:chExt cx="2512054" cy="861774"/>
          </a:xfrm>
        </p:grpSpPr>
        <p:sp>
          <p:nvSpPr>
            <p:cNvPr id="18" name="직사각형 17"/>
            <p:cNvSpPr/>
            <p:nvPr/>
          </p:nvSpPr>
          <p:spPr>
            <a:xfrm>
              <a:off x="4207642" y="4569226"/>
              <a:ext cx="2512054" cy="861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&lt;?</a:t>
              </a:r>
              <a:r>
                <a:rPr lang="ko-KR" altLang="en-US" sz="1000" dirty="0" err="1"/>
                <a:t>php</a:t>
              </a:r>
              <a:endParaRPr lang="ko-KR" altLang="en-US" sz="1000" dirty="0"/>
            </a:p>
            <a:p>
              <a:r>
                <a:rPr lang="ko-KR" altLang="en-US" sz="1000" dirty="0"/>
                <a:t>$</a:t>
              </a:r>
              <a:r>
                <a:rPr lang="ko-KR" altLang="en-US" sz="1000" dirty="0" err="1"/>
                <a:t>irum</a:t>
              </a:r>
              <a:r>
                <a:rPr lang="ko-KR" altLang="en-US" sz="1000" dirty="0" smtClean="0"/>
                <a:t>=$_</a:t>
              </a:r>
              <a:r>
                <a:rPr lang="en-US" altLang="ko-KR" sz="1000" dirty="0" smtClean="0"/>
                <a:t>GET</a:t>
              </a:r>
              <a:r>
                <a:rPr lang="ko-KR" altLang="en-US" sz="1000" dirty="0" smtClean="0"/>
                <a:t>["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"];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"$</a:t>
              </a:r>
              <a:r>
                <a:rPr lang="ko-KR" altLang="en-US" sz="1000" dirty="0" err="1"/>
                <a:t>irum</a:t>
              </a:r>
              <a:r>
                <a:rPr lang="ko-KR" altLang="en-US" sz="1000" dirty="0"/>
                <a:t> 님 </a:t>
              </a:r>
              <a:r>
                <a:rPr lang="ko-KR" altLang="en-US" sz="1000" dirty="0" smtClean="0"/>
                <a:t>반가워요.&lt;</a:t>
              </a:r>
              <a:r>
                <a:rPr lang="ko-KR" altLang="en-US" sz="1000" dirty="0" err="1"/>
                <a:t>p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 err="1"/>
                <a:t>echo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"열심히 하세요</a:t>
              </a:r>
              <a:r>
                <a:rPr lang="en-US" altLang="ko-KR" sz="1000" dirty="0" smtClean="0"/>
                <a:t>!!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&lt;</a:t>
              </a:r>
              <a:r>
                <a:rPr lang="ko-KR" altLang="en-US" sz="1000" dirty="0" err="1"/>
                <a:t>br</a:t>
              </a:r>
              <a:r>
                <a:rPr lang="ko-KR" altLang="en-US" sz="1000" dirty="0"/>
                <a:t>&gt;";</a:t>
              </a:r>
            </a:p>
            <a:p>
              <a:r>
                <a:rPr lang="ko-KR" altLang="en-US" sz="1000" dirty="0"/>
                <a:t>?&gt;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3187" y="4581708"/>
              <a:ext cx="922047" cy="215444"/>
            </a:xfrm>
            <a:prstGeom prst="rect">
              <a:avLst/>
            </a:prstGeom>
            <a:solidFill>
              <a:srgbClr val="99FFCC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04sample1.php</a:t>
              </a:r>
              <a:endParaRPr lang="ko-KR" altLang="en-US" sz="800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77" y="4957322"/>
            <a:ext cx="2886075" cy="409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오른쪽 화살표 20"/>
          <p:cNvSpPr/>
          <p:nvPr/>
        </p:nvSpPr>
        <p:spPr bwMode="auto">
          <a:xfrm>
            <a:off x="4266257" y="4851515"/>
            <a:ext cx="1097906" cy="57239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ko-KR" altLang="en-US" sz="1000" b="1" dirty="0" smtClean="0">
                <a:ea typeface="굴림체" pitchFamily="49" charset="-127"/>
              </a:rPr>
              <a:t>유관순 입력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굴림체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478" y="4704443"/>
            <a:ext cx="2980344" cy="11579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/>
              <p14:cNvContentPartPr/>
              <p14:nvPr/>
            </p14:nvContentPartPr>
            <p14:xfrm>
              <a:off x="7524485" y="3763438"/>
              <a:ext cx="1954080" cy="144759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6205" y="3755158"/>
                <a:ext cx="1970640" cy="146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잉크 43"/>
              <p14:cNvContentPartPr/>
              <p14:nvPr/>
            </p14:nvContentPartPr>
            <p14:xfrm>
              <a:off x="3648725" y="2599948"/>
              <a:ext cx="837000" cy="119880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0445" y="2591668"/>
                <a:ext cx="853560" cy="12153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1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71"/>
    </mc:Choice>
    <mc:Fallback xmlns="">
      <p:transition spd="slow" advTm="8667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산술연산자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5" y="1412776"/>
            <a:ext cx="6872839" cy="1061829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뺄셈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(/),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(**)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모듈러스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(%)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 계산에서 나머지를 계산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대입연산자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(=)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784" y="2794792"/>
            <a:ext cx="819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연산자는 모두 두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이항 연산자이며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피연산자들의 결합 방향은 왼쪽에서 오른쪽입니다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565951"/>
            <a:ext cx="376847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연산자가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순서에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의해 어떤 순서로 진행되는지를 보여줍니다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14941"/>
            <a:ext cx="3672408" cy="16328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37576" y="3572629"/>
            <a:ext cx="376847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결합 방향은 수식 내에 우선순위가 같은 연산자가 둘 이상 있을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어느 연산을 수행할 것인가를 결정합니다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576" y="4359249"/>
            <a:ext cx="3622856" cy="16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18"/>
    </mc:Choice>
    <mc:Fallback xmlns="">
      <p:transition spd="slow" advTm="1085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95536" y="99558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증가감소 연산자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27634"/>
            <a:ext cx="6408712" cy="1708160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증가감소 연산자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--(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값에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후 연산작업수행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연산작업 수행 후 현재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값에서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후 연산작업수행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연산작업 수행 후 현재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986" y="3261781"/>
            <a:ext cx="7544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 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증가 혹은 감소시킬 때 사용하는 연산자입니다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연산자는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 하나뿐인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 해당 연산자가 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어느 쪽에 위치하는가에 따라 연산의 순서 및 결과가 달라집니다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연산자는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어느 쪽에 위치하는가에 따라 연산의 순서가 달라집니다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7" y="4389130"/>
            <a:ext cx="1803750" cy="8975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26" y="4317152"/>
            <a:ext cx="2268905" cy="19061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55776" y="5892969"/>
            <a:ext cx="934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순서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2195737" y="4725144"/>
            <a:ext cx="269702" cy="288032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3171" y="4317152"/>
            <a:ext cx="4281318" cy="1938992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감소 연산자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(decrement operator)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뒤쪽에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연산이 먼저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수행된 후에 감소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($x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9)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감소 연산자는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앞쪽에 위치하므로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덧셈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($x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8)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수행된 후에 덧셈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 연산이 수행됩니다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($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23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/>
              <p14:cNvContentPartPr/>
              <p14:nvPr/>
            </p14:nvContentPartPr>
            <p14:xfrm>
              <a:off x="2329920" y="3267388"/>
              <a:ext cx="547560" cy="2433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1640" y="3259108"/>
                <a:ext cx="564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/>
              <p14:cNvContentPartPr/>
              <p14:nvPr/>
            </p14:nvContentPartPr>
            <p14:xfrm>
              <a:off x="3094920" y="3638908"/>
              <a:ext cx="642240" cy="277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6640" y="3630628"/>
                <a:ext cx="65880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847"/>
    </mc:Choice>
    <mc:Fallback xmlns="">
      <p:transition spd="slow" advTm="19684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6" y="1052736"/>
            <a:ext cx="26945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136" y="1556792"/>
            <a:ext cx="77072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가감승제 연산작업을 수행한 후 해당 변수에 결과 값을 재할당 할 경우 사용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 값에 특정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더한 후 결과를 기존변수에 다시 할당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변수에서 특정 값을 뺀 후 결과를 기존변수에 다시 할당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결과를 기존변수에 다시 재할당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/=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기존변수의 값을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값으로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결과를 다시 기존변수에 재할당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a+=1;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a=a+1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b-=2;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=== b=b-2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같음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692547"/>
            <a:ext cx="855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 대입 연산자와 산술 연산자 등을 결합한 다양한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복합 대입 연산자는 모두 두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이항 연산자이며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피연산자들의 결합 방향은 오른쪽에서 왼쪽입니다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136" y="4474711"/>
            <a:ext cx="7992888" cy="1546577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피연산자를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피연산자로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나눈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나머지를 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문자열에 오른쪽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추가한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비트를 오른쪽의 피연산자만큼 전부 왼쪽으로 이동시킨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비트를 부호를 유지하면서 오른쪽의 피연산자만큼 전부 오른쪽으로 이동시킨 후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</a:t>
            </a:r>
            <a:endParaRPr lang="en-US" altLang="ko-KR" sz="105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대입함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&amp;=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피연산자와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오른쪽의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논리식이 모두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 왼쪽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피연산자에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대입하고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외에는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대입함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3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43"/>
    </mc:Choice>
    <mc:Fallback xmlns="">
      <p:transition spd="slow" advTm="8004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323528" y="1196752"/>
            <a:ext cx="74888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논리적 흐름에 영향을 미치는 연산자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771" y="1628801"/>
            <a:ext cx="8247771" cy="1384995"/>
          </a:xfrm>
          <a:prstGeom prst="rect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관계연산자의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(&gt;),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(&lt;),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크거나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(&gt;=),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작거나 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(&lt;=)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(==),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같지않다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(!=)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결과값은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(true),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(false)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중의 하나를 가짐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(true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5&gt; 3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==4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5" y="3916223"/>
            <a:ext cx="5040560" cy="2074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08446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 연산자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 값을 비교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13"/>
    </mc:Choice>
    <mc:Fallback xmlns="">
      <p:transition spd="slow" advTm="7941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연산자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5" y="908720"/>
            <a:ext cx="748883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관계식을 결합해야 할 경우 사용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713" y="1412776"/>
            <a:ext cx="794480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논리연산자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and(&amp;&amp;) , or(||) , not(!)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and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관계식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모두가 참 이어야만 결과가 참이 되는 연산자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or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관계식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 중 어느 하나만 참이면 결과가 참이 되는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논리식이 서로 다르면 참을 반환함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(XOR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!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식의 값을 부정하는 연산자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변경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!(3&gt;5)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 값을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부정하므로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, (a==3) and (b&gt;=5)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모두가 참이면 결과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06.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연산자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3" y="4056768"/>
            <a:ext cx="6666509" cy="2292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3770532"/>
            <a:ext cx="601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모든 동작의 결과를 보여주는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(truth table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3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40"/>
    </mc:Choice>
    <mc:Fallback xmlns="">
      <p:transition spd="slow" advTm="537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71687"/>
            <a:ext cx="6286500" cy="2714625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7345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웹서버구축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중간고사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00"/>
    </mc:Choice>
    <mc:Fallback xmlns="">
      <p:transition spd="slow" advTm="551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1340768"/>
            <a:ext cx="7992888" cy="1550031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조건에 따라 문장을 선택적으로 실행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문장이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이상인 경우 복문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블록</a:t>
            </a:r>
            <a:r>
              <a:rPr lang="en-US" altLang="ko-KR" sz="1600" b="1" dirty="0"/>
              <a:t>{}) </a:t>
            </a:r>
            <a:r>
              <a:rPr lang="ko-KR" altLang="en-US" sz="1600" b="1" dirty="0"/>
              <a:t>처리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•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1 </a:t>
            </a:r>
            <a:r>
              <a:rPr lang="en-US" altLang="ko-KR" sz="1600" b="1" dirty="0"/>
              <a:t>If(</a:t>
            </a:r>
            <a:r>
              <a:rPr lang="ko-KR" altLang="en-US" sz="1600" b="1" dirty="0" err="1"/>
              <a:t>조건식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1;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•</a:t>
            </a:r>
            <a:r>
              <a:rPr lang="ko-KR" altLang="en-US" sz="1600" b="1" dirty="0"/>
              <a:t>형식</a:t>
            </a:r>
            <a:r>
              <a:rPr lang="en-US" altLang="ko-KR" sz="1600" b="1" dirty="0"/>
              <a:t>2 If( </a:t>
            </a:r>
            <a:r>
              <a:rPr lang="ko-KR" altLang="en-US" sz="1600" b="1" dirty="0" err="1"/>
              <a:t>조건식</a:t>
            </a:r>
            <a:r>
              <a:rPr lang="en-US" altLang="ko-KR" sz="1600" b="1" dirty="0"/>
              <a:t>) {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수행할 문장</a:t>
            </a:r>
            <a:r>
              <a:rPr lang="en-US" altLang="ko-KR" sz="1600" b="1" dirty="0"/>
              <a:t>2; } </a:t>
            </a:r>
            <a:endParaRPr lang="ko-KR" alt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3" y="3212976"/>
            <a:ext cx="8040489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순서도: 판단 5"/>
          <p:cNvSpPr/>
          <p:nvPr/>
        </p:nvSpPr>
        <p:spPr bwMode="auto">
          <a:xfrm>
            <a:off x="6732240" y="1385697"/>
            <a:ext cx="1584176" cy="829174"/>
          </a:xfrm>
          <a:prstGeom prst="flowChartDecision">
            <a:avLst/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조건</a:t>
            </a: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 bwMode="auto">
          <a:xfrm>
            <a:off x="7524328" y="2214871"/>
            <a:ext cx="0" cy="998105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순서도: 처리 6"/>
          <p:cNvSpPr/>
          <p:nvPr/>
        </p:nvSpPr>
        <p:spPr bwMode="auto">
          <a:xfrm>
            <a:off x="6732240" y="2363515"/>
            <a:ext cx="1584176" cy="41741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rPr>
              <a:t>문장수행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744416" cy="6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04" y="5705029"/>
            <a:ext cx="5340184" cy="604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5" y="6093296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억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천 이므로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아래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echo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 실행 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en-US" altLang="ko-KR" sz="1600" b="1" dirty="0" smtClean="0"/>
                <a:t>If </a:t>
              </a:r>
              <a:r>
                <a:rPr lang="ko-KR" altLang="en-US" sz="1600" b="1" dirty="0" err="1" smtClean="0"/>
                <a:t>조건문</a:t>
              </a:r>
              <a:r>
                <a:rPr lang="ko-KR" altLang="en-US" sz="1600" b="1" dirty="0" smtClean="0"/>
                <a:t> 기본구조 </a:t>
              </a:r>
              <a:endParaRPr lang="ko-KR" altLang="en-US" sz="1600" dirty="0"/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/>
              <p14:cNvContentPartPr/>
              <p14:nvPr/>
            </p14:nvContentPartPr>
            <p14:xfrm>
              <a:off x="501120" y="4879828"/>
              <a:ext cx="36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240" y="4867948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잉크 22"/>
              <p14:cNvContentPartPr/>
              <p14:nvPr/>
            </p14:nvContentPartPr>
            <p14:xfrm>
              <a:off x="-1107720" y="4484188"/>
              <a:ext cx="360" cy="3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116000" y="447590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7308304" y="3229061"/>
            <a:ext cx="1159515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07_calc6.php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119077" y="336298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75856" y="579193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true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95538" y="1376859"/>
            <a:ext cx="885179" cy="246221"/>
          </a:xfrm>
          <a:prstGeom prst="rect">
            <a:avLst/>
          </a:prstGeom>
          <a:solidFill>
            <a:srgbClr val="99FFCC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06_in.html </a:t>
            </a:r>
            <a:endParaRPr lang="ko-KR" altLang="en-US" sz="1000" dirty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71"/>
    </mc:Choice>
    <mc:Fallback xmlns="">
      <p:transition spd="slow" advTm="424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/>
                <a:t>2. If-else </a:t>
              </a:r>
              <a:r>
                <a:rPr lang="ko-KR" altLang="en-US" sz="1600" b="1" dirty="0" err="1" smtClean="0"/>
                <a:t>조건문</a:t>
              </a:r>
              <a:endParaRPr lang="ko-KR" alt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484784"/>
            <a:ext cx="7252306" cy="4570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기존 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문에 조건식이 거짓일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경우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수행할 문장을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실행하기 위한 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else</a:t>
            </a:r>
            <a:r>
              <a:rPr lang="ko-KR" altLang="en-US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구절을 추가한 </a:t>
            </a:r>
            <a:r>
              <a:rPr lang="ko-KR" altLang="en-US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문장</a:t>
            </a:r>
            <a:endParaRPr lang="en-US" altLang="ko-KR" sz="14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형식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ko-KR" altLang="en-US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}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Else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   }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88" y="2708920"/>
            <a:ext cx="3384376" cy="25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0"/>
    </mc:Choice>
    <mc:Fallback xmlns="">
      <p:transition spd="slow" advTm="365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/>
                <a:t>3</a:t>
              </a:r>
              <a:r>
                <a:rPr lang="en-US" altLang="ko-KR" sz="1600" b="1" dirty="0"/>
                <a:t>. If ~else if </a:t>
              </a:r>
              <a:endParaRPr lang="ko-KR" altLang="en-US" sz="16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628800"/>
            <a:ext cx="7063152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기존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문에 조건식이 거짓일 경우 다음 조건을 제시하여 수행 여부를 결정하는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분기문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•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If(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수행할 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Else if(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1;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2; }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Else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if(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n)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….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}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Else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{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수행할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문장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}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3351" y="4869159"/>
            <a:ext cx="2618024" cy="461665"/>
          </a:xfrm>
          <a:prstGeom prst="rect">
            <a:avLst/>
          </a:prstGeom>
          <a:solidFill>
            <a:srgbClr val="FFFF00">
              <a:alpha val="6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</a:t>
            </a:r>
            <a:r>
              <a:rPr lang="ko-KR" altLang="en-US" sz="1200" dirty="0"/>
              <a:t>조건 어디에도 만족되지 </a:t>
            </a:r>
            <a:r>
              <a:rPr lang="ko-KR" altLang="en-US" sz="1200" dirty="0" smtClean="0"/>
              <a:t>않을 때 </a:t>
            </a:r>
            <a:endParaRPr lang="ko-KR" altLang="en-US" sz="1200" dirty="0"/>
          </a:p>
          <a:p>
            <a:r>
              <a:rPr lang="ko-KR" altLang="en-US" sz="1200" dirty="0"/>
              <a:t>수행문장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1619672" y="5099991"/>
            <a:ext cx="1093679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44620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07. IF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조건 </a:t>
            </a:r>
            <a:r>
              <a:rPr lang="ko-KR" altLang="en-US" sz="14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분기문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분기문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3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28"/>
    </mc:Choice>
    <mc:Fallback xmlns="">
      <p:transition spd="slow" advTm="6682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84784"/>
            <a:ext cx="5112568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식 혹은 변수의 상태에 따라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값에 일치하는 내용이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있을 경우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이를 선택적으로 실행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en-US" altLang="ko-KR" sz="1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 혹은 변수</a:t>
            </a:r>
            <a:r>
              <a:rPr lang="en-US" altLang="ko-KR" sz="1600" dirty="0" smtClean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수행할 문장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수행할 문장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: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Default: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내용 어디에도 해당사항 없는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예외문장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88590"/>
            <a:ext cx="2880320" cy="379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95536" y="937607"/>
            <a:ext cx="8424936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latin typeface="HY견고딕" pitchFamily="18" charset="-127"/>
                  <a:ea typeface="HY견고딕" pitchFamily="18" charset="-127"/>
                </a:rPr>
                <a:t>1. </a:t>
              </a:r>
              <a:r>
                <a:rPr lang="ko-KR" altLang="en-US" sz="1600" b="1" dirty="0" err="1">
                  <a:latin typeface="HY견고딕" pitchFamily="18" charset="-127"/>
                  <a:ea typeface="HY견고딕" pitchFamily="18" charset="-127"/>
                </a:rPr>
                <a:t>제어문</a:t>
              </a:r>
              <a:r>
                <a:rPr lang="en-US" altLang="ko-KR" sz="1600" b="1" dirty="0">
                  <a:latin typeface="HY견고딕" pitchFamily="18" charset="-127"/>
                  <a:ea typeface="HY견고딕" pitchFamily="18" charset="-127"/>
                </a:rPr>
                <a:t>   Switch ~ case</a:t>
              </a:r>
              <a:r>
                <a:rPr lang="ko-KR" altLang="en-US" sz="1600" b="1" dirty="0"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3240178" y="1464760"/>
              <a:ext cx="1982160" cy="4888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1898" y="1456480"/>
                <a:ext cx="19987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/>
              <p14:cNvContentPartPr/>
              <p14:nvPr/>
            </p14:nvContentPartPr>
            <p14:xfrm>
              <a:off x="1899898" y="3187000"/>
              <a:ext cx="171720" cy="4176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1618" y="3178720"/>
                <a:ext cx="1882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/>
              <p14:cNvContentPartPr/>
              <p14:nvPr/>
            </p14:nvContentPartPr>
            <p14:xfrm>
              <a:off x="1740058" y="3894040"/>
              <a:ext cx="465120" cy="41472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1778" y="3885760"/>
                <a:ext cx="481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/>
              <p14:cNvContentPartPr/>
              <p14:nvPr/>
            </p14:nvContentPartPr>
            <p14:xfrm>
              <a:off x="1571218" y="4611520"/>
              <a:ext cx="2256480" cy="2894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62938" y="4603240"/>
                <a:ext cx="227304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PHP </a:t>
            </a:r>
            <a:r>
              <a:rPr lang="ko-KR" altLang="en-US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실행제어문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8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52"/>
    </mc:Choice>
    <mc:Fallback xmlns="">
      <p:transition spd="slow" advTm="9775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395535" y="908720"/>
            <a:ext cx="352839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제어문</a:t>
            </a:r>
            <a:r>
              <a:rPr lang="en-US" altLang="ko-KR" sz="1600" b="1" dirty="0"/>
              <a:t>–break</a:t>
            </a:r>
            <a:r>
              <a:rPr lang="ko-KR" altLang="en-US" sz="1600" b="1" dirty="0"/>
              <a:t>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5" y="1455167"/>
            <a:ext cx="7488832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switch~case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 등을 빠져나올 때 사용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한번에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반복문만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빠져나올 때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•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형식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break; 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467543" y="2720259"/>
            <a:ext cx="3528393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2. Switch 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break</a:t>
            </a:r>
            <a:r>
              <a:rPr lang="ko-KR" altLang="en-US" sz="1600" dirty="0"/>
              <a:t>의 관계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1" y="3284984"/>
            <a:ext cx="54163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229199"/>
            <a:ext cx="5256584" cy="103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 bwMode="auto">
          <a:xfrm>
            <a:off x="3923928" y="4581128"/>
            <a:ext cx="1008112" cy="1164265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4008" y="3308226"/>
            <a:ext cx="1163386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08_sample.html</a:t>
            </a:r>
            <a:r>
              <a:rPr lang="en-US" altLang="ko-KR" sz="1200" b="1" dirty="0" smtClean="0"/>
              <a:t> </a:t>
            </a:r>
            <a:endParaRPr lang="ko-KR" altLang="en-US" sz="12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76146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08. Switch-case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358458" y="914320"/>
              <a:ext cx="533880" cy="4273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0178" y="906040"/>
                <a:ext cx="5504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/>
              <p14:cNvContentPartPr/>
              <p14:nvPr/>
            </p14:nvContentPartPr>
            <p14:xfrm>
              <a:off x="1749058" y="1269640"/>
              <a:ext cx="479520" cy="2844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0778" y="1261360"/>
                <a:ext cx="496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2174938" y="1420480"/>
              <a:ext cx="133920" cy="14220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6658" y="1412200"/>
                <a:ext cx="15048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Switch_case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43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41"/>
    </mc:Choice>
    <mc:Fallback xmlns="">
      <p:transition spd="slow" advTm="13444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1</a:t>
            </a:r>
            <a:r>
              <a:rPr lang="en-US" altLang="ko-KR" sz="1600" b="1" dirty="0"/>
              <a:t>. For - </a:t>
            </a:r>
            <a:r>
              <a:rPr lang="ko-KR" altLang="en-US" sz="1600" dirty="0"/>
              <a:t>한 개 이상의 문 장을 몇 번이고 실행하는 프로그램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for </a:t>
            </a:r>
            <a:r>
              <a:rPr lang="en-US" altLang="ko-KR" sz="1600" b="1" dirty="0"/>
              <a:t>loop”</a:t>
            </a:r>
            <a:r>
              <a:rPr lang="ko-KR" altLang="en-US" sz="1600" dirty="0"/>
              <a:t>라고 함</a:t>
            </a:r>
            <a:r>
              <a:rPr lang="en-US" altLang="ko-KR" sz="1600" b="1" dirty="0"/>
              <a:t>.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568863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형식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for(</a:t>
            </a:r>
            <a:r>
              <a:rPr lang="ko-KR" altLang="en-US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r>
              <a:rPr lang="ko-KR" altLang="en-US" sz="1600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조건값</a:t>
            </a: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r>
              <a:rPr lang="ko-KR" altLang="en-US" sz="1600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증가값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실행문장</a:t>
            </a:r>
            <a:r>
              <a:rPr lang="en-US" altLang="ko-KR" sz="16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초기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조건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 err="1">
                <a:latin typeface="+mj-ea"/>
                <a:ea typeface="+mj-ea"/>
              </a:rPr>
              <a:t>증가값</a:t>
            </a:r>
            <a:r>
              <a:rPr lang="ko-KR" altLang="en-US" sz="1600" dirty="0">
                <a:latin typeface="+mj-ea"/>
                <a:ea typeface="+mj-ea"/>
              </a:rPr>
              <a:t> 모두 수식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초기값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 smtClean="0">
                <a:latin typeface="+mj-ea"/>
                <a:ea typeface="+mj-ea"/>
              </a:rPr>
              <a:t>조건식</a:t>
            </a:r>
            <a:r>
              <a:rPr lang="ko-KR" altLang="en-US" sz="1600" dirty="0" smtClean="0">
                <a:latin typeface="+mj-ea"/>
                <a:ea typeface="+mj-ea"/>
              </a:rPr>
              <a:t> 체크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>
                <a:latin typeface="+mj-ea"/>
                <a:ea typeface="+mj-ea"/>
              </a:rPr>
              <a:t>실행문장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>
                <a:latin typeface="+mj-ea"/>
                <a:ea typeface="+mj-ea"/>
              </a:rPr>
              <a:t>값증가</a:t>
            </a:r>
            <a:r>
              <a:rPr lang="en-US" altLang="ko-KR" sz="1600" dirty="0">
                <a:latin typeface="+mj-ea"/>
                <a:ea typeface="+mj-ea"/>
              </a:rPr>
              <a:t>-&gt;</a:t>
            </a:r>
            <a:r>
              <a:rPr lang="ko-KR" altLang="en-US" sz="1600" dirty="0" err="1" smtClean="0">
                <a:latin typeface="+mj-ea"/>
                <a:ea typeface="+mj-ea"/>
              </a:rPr>
              <a:t>조건식</a:t>
            </a:r>
            <a:r>
              <a:rPr lang="ko-KR" altLang="en-US" sz="1600" dirty="0" smtClean="0">
                <a:latin typeface="+mj-ea"/>
                <a:ea typeface="+mj-ea"/>
              </a:rPr>
              <a:t> 체크</a:t>
            </a:r>
            <a:r>
              <a:rPr lang="en-US" altLang="ko-KR" sz="1600" dirty="0">
                <a:latin typeface="+mj-ea"/>
                <a:ea typeface="+mj-ea"/>
              </a:rPr>
              <a:t>… 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•</a:t>
            </a:r>
            <a:r>
              <a:rPr lang="ko-KR" altLang="en-US" sz="1600" dirty="0">
                <a:latin typeface="+mj-ea"/>
                <a:ea typeface="+mj-ea"/>
              </a:rPr>
              <a:t>실행문장은 단일 또는 </a:t>
            </a:r>
            <a:r>
              <a:rPr lang="ko-KR" altLang="en-US" sz="1600" dirty="0" err="1">
                <a:latin typeface="+mj-ea"/>
                <a:ea typeface="+mj-ea"/>
              </a:rPr>
              <a:t>복합문으로</a:t>
            </a:r>
            <a:r>
              <a:rPr lang="ko-KR" altLang="en-US" sz="1600" dirty="0">
                <a:latin typeface="+mj-ea"/>
                <a:ea typeface="+mj-ea"/>
              </a:rPr>
              <a:t> 구성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719682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4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56" y="5805264"/>
            <a:ext cx="5217391" cy="62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329429"/>
            <a:ext cx="2535482" cy="23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755576" y="4509120"/>
            <a:ext cx="4320480" cy="637038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975" y="4869159"/>
            <a:ext cx="394050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2"/>
                </a:solidFill>
                <a:latin typeface="+mj-ea"/>
                <a:ea typeface="+mj-ea"/>
              </a:rPr>
              <a:t>a</a:t>
            </a:r>
            <a:r>
              <a:rPr lang="ko-KR" altLang="en-US" sz="1200" b="1" dirty="0" smtClean="0">
                <a:solidFill>
                  <a:schemeClr val="accent2"/>
                </a:solidFill>
                <a:latin typeface="+mj-ea"/>
                <a:ea typeface="+mj-ea"/>
              </a:rPr>
              <a:t>값이 </a:t>
            </a:r>
            <a:r>
              <a:rPr lang="en-US" altLang="ko-KR" sz="1200" b="1" dirty="0">
                <a:solidFill>
                  <a:schemeClr val="accent2"/>
                </a:solidFill>
                <a:latin typeface="+mj-ea"/>
                <a:ea typeface="+mj-ea"/>
              </a:rPr>
              <a:t>100</a:t>
            </a:r>
            <a:r>
              <a:rPr lang="ko-KR" altLang="en-US" sz="1200" b="1" dirty="0">
                <a:solidFill>
                  <a:schemeClr val="accent2"/>
                </a:solidFill>
                <a:latin typeface="+mj-ea"/>
                <a:ea typeface="+mj-ea"/>
              </a:rPr>
              <a:t>이하 조건을 만족할 때 까지 루프를 반복실행 </a:t>
            </a:r>
            <a:endParaRPr lang="ko-KR" altLang="en-US" sz="1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2987824" y="5805264"/>
            <a:ext cx="504056" cy="576064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6079" y="3800073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09_for.php </a:t>
            </a:r>
            <a:endParaRPr lang="ko-KR" altLang="en-US" sz="12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33"/>
    </mc:Choice>
    <mc:Fallback xmlns="">
      <p:transition spd="slow" advTm="16603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2</a:t>
            </a:r>
            <a:r>
              <a:rPr lang="en-US" altLang="ko-KR" sz="1600" b="1" dirty="0"/>
              <a:t>. While - </a:t>
            </a:r>
            <a:r>
              <a:rPr lang="ko-KR" altLang="en-US" sz="1600" dirty="0" err="1"/>
              <a:t>조건식을</a:t>
            </a:r>
            <a:r>
              <a:rPr lang="ko-KR" altLang="en-US" sz="1600" dirty="0"/>
              <a:t> 만족할 때 까지 문장을 반복수행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435087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•</a:t>
            </a:r>
            <a:r>
              <a:rPr lang="ko-KR" altLang="en-US" sz="1600" b="1" dirty="0">
                <a:latin typeface="+mn-ea"/>
                <a:ea typeface="+mn-ea"/>
              </a:rPr>
              <a:t>형식 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    </a:t>
            </a:r>
            <a:r>
              <a:rPr lang="en-US" altLang="ko-KR" sz="1600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While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   실행문장</a:t>
            </a:r>
            <a:r>
              <a:rPr lang="en-US" altLang="ko-KR" sz="16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6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•</a:t>
            </a:r>
            <a:r>
              <a:rPr lang="ko-KR" altLang="en-US" sz="1600" b="1" dirty="0" err="1" smtClean="0">
                <a:latin typeface="+mn-ea"/>
                <a:ea typeface="+mn-ea"/>
              </a:rPr>
              <a:t>조건식</a:t>
            </a:r>
            <a:r>
              <a:rPr lang="ko-KR" altLang="en-US" sz="1600" b="1" dirty="0" smtClean="0">
                <a:latin typeface="+mn-ea"/>
                <a:ea typeface="+mn-ea"/>
              </a:rPr>
              <a:t> 만족여부 </a:t>
            </a:r>
            <a:r>
              <a:rPr lang="ko-KR" altLang="en-US" sz="1600" b="1" dirty="0">
                <a:latin typeface="+mn-ea"/>
                <a:ea typeface="+mn-ea"/>
              </a:rPr>
              <a:t>체크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 smtClean="0">
                <a:latin typeface="+mn-ea"/>
                <a:ea typeface="+mn-ea"/>
              </a:rPr>
              <a:t>참일 경우 </a:t>
            </a:r>
            <a:r>
              <a:rPr lang="ko-KR" altLang="en-US" sz="1600" b="1" dirty="0">
                <a:latin typeface="+mn-ea"/>
                <a:ea typeface="+mn-ea"/>
              </a:rPr>
              <a:t>반복수행 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72147"/>
            <a:ext cx="55340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5957" y="3861048"/>
            <a:ext cx="3666388" cy="276999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r>
              <a:rPr lang="ko-KR" altLang="en-US" sz="1200" b="1" dirty="0" smtClean="0">
                <a:latin typeface="+mn-ea"/>
                <a:ea typeface="+mn-ea"/>
              </a:rPr>
              <a:t>의 </a:t>
            </a:r>
            <a:r>
              <a:rPr lang="ko-KR" altLang="en-US" sz="1200" b="1" dirty="0">
                <a:latin typeface="+mn-ea"/>
                <a:ea typeface="+mn-ea"/>
              </a:rPr>
              <a:t>현재 값이 </a:t>
            </a:r>
            <a:r>
              <a:rPr lang="en-US" altLang="ko-KR" sz="1200" b="1" dirty="0">
                <a:latin typeface="+mn-ea"/>
                <a:ea typeface="+mn-ea"/>
              </a:rPr>
              <a:t>100 </a:t>
            </a:r>
            <a:r>
              <a:rPr lang="ko-KR" altLang="en-US" sz="1200" b="1" dirty="0">
                <a:latin typeface="+mn-ea"/>
                <a:ea typeface="+mn-ea"/>
              </a:rPr>
              <a:t>이하 조건을 만족하면 루프 수행 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919" y="4533556"/>
            <a:ext cx="4612160" cy="276999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자동증가식이 </a:t>
            </a:r>
            <a:r>
              <a:rPr lang="ko-KR" altLang="en-US" sz="1200" b="1" dirty="0">
                <a:latin typeface="+mn-ea"/>
                <a:ea typeface="+mn-ea"/>
              </a:rPr>
              <a:t>없으므로 </a:t>
            </a:r>
            <a:r>
              <a:rPr lang="en-US" altLang="ko-KR" sz="1200" b="1" dirty="0">
                <a:latin typeface="+mn-ea"/>
                <a:ea typeface="+mn-ea"/>
              </a:rPr>
              <a:t>a</a:t>
            </a:r>
            <a:r>
              <a:rPr lang="ko-KR" altLang="en-US" sz="1200" b="1" dirty="0">
                <a:latin typeface="+mn-ea"/>
                <a:ea typeface="+mn-ea"/>
              </a:rPr>
              <a:t>값을 증가하여 다시 </a:t>
            </a:r>
            <a:r>
              <a:rPr lang="ko-KR" altLang="en-US" sz="1200" b="1" dirty="0" smtClean="0">
                <a:latin typeface="+mn-ea"/>
                <a:ea typeface="+mn-ea"/>
              </a:rPr>
              <a:t>조건비교 하도록 </a:t>
            </a:r>
            <a:r>
              <a:rPr lang="ko-KR" altLang="en-US" sz="1200" b="1" dirty="0">
                <a:latin typeface="+mn-ea"/>
                <a:ea typeface="+mn-ea"/>
              </a:rPr>
              <a:t>함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endParaRPr lang="ko-KR" altLang="en-US" sz="1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346" y="3007985"/>
            <a:ext cx="1241822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09_while.php </a:t>
            </a:r>
            <a:endParaRPr lang="ko-KR" alt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5080460"/>
            <a:ext cx="2628711" cy="10704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1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21"/>
    </mc:Choice>
    <mc:Fallback xmlns="">
      <p:transition spd="slow" advTm="15422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619" y="1628800"/>
            <a:ext cx="2902877" cy="266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5535" y="908720"/>
            <a:ext cx="8352929" cy="420709"/>
          </a:xfrm>
          <a:prstGeom prst="rightArrow">
            <a:avLst>
              <a:gd name="adj1" fmla="val 75271"/>
              <a:gd name="adj2" fmla="val 50000"/>
            </a:avLst>
          </a:prstGeom>
          <a:solidFill>
            <a:srgbClr val="FFFF00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 smtClean="0"/>
              <a:t>3</a:t>
            </a:r>
            <a:r>
              <a:rPr lang="en-US" altLang="ko-KR" sz="1600" b="1" dirty="0"/>
              <a:t>. Do ~ While - </a:t>
            </a:r>
            <a:r>
              <a:rPr lang="ko-KR" altLang="en-US" sz="1600" dirty="0"/>
              <a:t>문장을 먼저 실행한 후 조건 체크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20" y="1397675"/>
            <a:ext cx="59618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smtClean="0">
                <a:latin typeface="+mj-ea"/>
                <a:ea typeface="+mj-ea"/>
              </a:rPr>
              <a:t>형식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Do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실행문장</a:t>
            </a: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; 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ko-KR" altLang="en-US" sz="1400" b="1" dirty="0" err="1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조건식</a:t>
            </a:r>
            <a:r>
              <a:rPr lang="en-US" altLang="ko-KR" sz="1400" b="1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); </a:t>
            </a:r>
            <a:endParaRPr lang="ko-KR" altLang="en-US" sz="1400" b="1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err="1" smtClean="0">
                <a:latin typeface="+mj-ea"/>
                <a:ea typeface="+mj-ea"/>
              </a:rPr>
              <a:t>문장실행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-&gt;</a:t>
            </a:r>
            <a:r>
              <a:rPr lang="ko-KR" altLang="en-US" sz="1400" b="1" dirty="0" err="1" smtClean="0">
                <a:latin typeface="+mj-ea"/>
                <a:ea typeface="+mj-ea"/>
              </a:rPr>
              <a:t>조건식</a:t>
            </a:r>
            <a:r>
              <a:rPr lang="ko-KR" altLang="en-US" sz="1400" b="1" dirty="0" smtClean="0">
                <a:latin typeface="+mj-ea"/>
                <a:ea typeface="+mj-ea"/>
              </a:rPr>
              <a:t> 만족여부 </a:t>
            </a:r>
            <a:r>
              <a:rPr lang="ko-KR" altLang="en-US" sz="1400" b="1" dirty="0">
                <a:latin typeface="+mj-ea"/>
                <a:ea typeface="+mj-ea"/>
              </a:rPr>
              <a:t>체크 </a:t>
            </a:r>
            <a:r>
              <a:rPr lang="en-US" altLang="ko-KR" sz="1400" b="1" dirty="0">
                <a:latin typeface="+mj-ea"/>
                <a:ea typeface="+mj-ea"/>
              </a:rPr>
              <a:t>-&gt;</a:t>
            </a:r>
            <a:r>
              <a:rPr lang="ko-KR" altLang="en-US" sz="1400" b="1" dirty="0" smtClean="0">
                <a:latin typeface="+mj-ea"/>
                <a:ea typeface="+mj-ea"/>
              </a:rPr>
              <a:t>참일 경우 </a:t>
            </a:r>
            <a:r>
              <a:rPr lang="ko-KR" altLang="en-US" sz="1400" b="1" dirty="0">
                <a:latin typeface="+mj-ea"/>
                <a:ea typeface="+mj-ea"/>
              </a:rPr>
              <a:t>반복 수행 아니면 종료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• </a:t>
            </a:r>
            <a:r>
              <a:rPr lang="ko-KR" altLang="en-US" sz="1400" b="1" dirty="0" err="1" smtClean="0">
                <a:latin typeface="+mj-ea"/>
                <a:ea typeface="+mj-ea"/>
              </a:rPr>
              <a:t>선실행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구조이므로 최소한 한 번은 </a:t>
            </a:r>
            <a:r>
              <a:rPr lang="ko-KR" altLang="en-US" sz="1400" b="1" dirty="0" smtClean="0">
                <a:latin typeface="+mj-ea"/>
                <a:ea typeface="+mj-ea"/>
              </a:rPr>
              <a:t>문장 수행됨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9" y="3705944"/>
            <a:ext cx="5534025" cy="267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60965" y="5506144"/>
            <a:ext cx="4370107" cy="276999"/>
          </a:xfrm>
          <a:prstGeom prst="rect">
            <a:avLst/>
          </a:prstGeom>
          <a:solidFill>
            <a:srgbClr val="FFFF00">
              <a:alpha val="63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실행을 </a:t>
            </a:r>
            <a:r>
              <a:rPr lang="ko-KR" altLang="en-US" sz="1200" b="1" dirty="0"/>
              <a:t>먼저 수행 후 다음에 조건을 표시하여 실행여부를 결정 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3718164"/>
            <a:ext cx="1573983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09_dowhile.php </a:t>
            </a:r>
            <a:endParaRPr lang="ko-KR" altLang="en-US" sz="12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7352" y="494378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09.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반복 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loop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반복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28"/>
    </mc:Choice>
    <mc:Fallback xmlns="">
      <p:transition spd="slow" advTm="4562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4991" y="2420888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(array)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개요와 생성</a:t>
              </a:r>
              <a:endParaRPr lang="ko-KR" altLang="en-US" sz="25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95946" y="3192671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43629" y="255706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4062" y="3318415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820868" y="511962"/>
            <a:ext cx="1232645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목차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565" y="1642511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_Array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478094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www.w3schools.com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 사이트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0980" y="5088717"/>
            <a:ext cx="37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hlinkClick r:id="rId5"/>
              </a:rPr>
              <a:t>https://</a:t>
            </a:r>
            <a:r>
              <a:rPr lang="en-US" altLang="ko-KR" sz="1200" b="1" dirty="0" smtClean="0">
                <a:hlinkClick r:id="rId5"/>
              </a:rPr>
              <a:t>www.w3schools.com/php/php_arrays.asp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732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61"/>
    </mc:Choice>
    <mc:Fallback xmlns="">
      <p:transition spd="slow" advTm="5036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10857" y="1575714"/>
            <a:ext cx="7926472" cy="1542284"/>
          </a:xfrm>
          <a:prstGeom prst="roundRect">
            <a:avLst>
              <a:gd name="adj" fmla="val 1026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유형의 데이터를 여러 개 변수로 보관해야 할 경우 배열을 사용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데이터들을 하나의 이름으로 묶은 것을 의미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값들을 구분할 수 있는 번호를 의미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배열요소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개별 값들을 일컬으며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최고 인덱스까지 연속되어 대입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차원부터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차원까지 표현가능하나 보통 프로그램에서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차원까지 사용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(array)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개요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0215" y="3315182"/>
            <a:ext cx="1563514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6176" y="3266981"/>
            <a:ext cx="1723736" cy="954107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$</a:t>
            </a:r>
            <a:r>
              <a:rPr lang="en-US" altLang="ko-KR" sz="1400" b="1" dirty="0" err="1"/>
              <a:t>americano</a:t>
            </a:r>
            <a:r>
              <a:rPr lang="en-US" altLang="ko-KR" sz="1400" b="1" dirty="0"/>
              <a:t>=3000 </a:t>
            </a:r>
            <a:endParaRPr lang="en-US" altLang="ko-KR" sz="1400" dirty="0"/>
          </a:p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essopreso</a:t>
            </a:r>
            <a:r>
              <a:rPr lang="en-US" altLang="ko-KR" sz="1400" b="1" dirty="0"/>
              <a:t>=3000 </a:t>
            </a:r>
            <a:endParaRPr lang="en-US" altLang="ko-KR" sz="1400" dirty="0"/>
          </a:p>
          <a:p>
            <a:r>
              <a:rPr lang="en-US" altLang="ko-KR" sz="1400" b="1" dirty="0"/>
              <a:t>$latte=4000 </a:t>
            </a:r>
            <a:endParaRPr lang="en-US" altLang="ko-KR" sz="1400" dirty="0"/>
          </a:p>
          <a:p>
            <a:r>
              <a:rPr lang="en-US" altLang="ko-KR" sz="1400" b="1" dirty="0"/>
              <a:t>$</a:t>
            </a:r>
            <a:r>
              <a:rPr lang="en-US" altLang="ko-KR" sz="1400" b="1" dirty="0" err="1"/>
              <a:t>moca</a:t>
            </a:r>
            <a:r>
              <a:rPr lang="en-US" altLang="ko-KR" sz="1400" b="1" dirty="0"/>
              <a:t>=4500 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1241"/>
            <a:ext cx="3471642" cy="12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오른쪽 화살표 15"/>
          <p:cNvSpPr/>
          <p:nvPr/>
        </p:nvSpPr>
        <p:spPr bwMode="auto">
          <a:xfrm>
            <a:off x="3923928" y="3489130"/>
            <a:ext cx="550165" cy="477054"/>
          </a:xfrm>
          <a:prstGeom prst="rightArrow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6200000" scaled="1"/>
            <a:tileRect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14" y="4448145"/>
            <a:ext cx="1542851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배열지정시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88232" y="4459895"/>
            <a:ext cx="169168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$</a:t>
            </a:r>
            <a:r>
              <a:rPr lang="en-US" altLang="ko-KR" sz="1400" b="1" dirty="0"/>
              <a:t>Coffee[0]=3000; </a:t>
            </a:r>
            <a:endParaRPr lang="en-US" altLang="ko-KR" sz="1400" dirty="0"/>
          </a:p>
          <a:p>
            <a:r>
              <a:rPr lang="en-US" altLang="ko-KR" sz="1400" b="1" dirty="0"/>
              <a:t>$Coffee[1]=3000; </a:t>
            </a:r>
            <a:endParaRPr lang="en-US" altLang="ko-KR" sz="1400" dirty="0"/>
          </a:p>
          <a:p>
            <a:r>
              <a:rPr lang="en-US" altLang="ko-KR" sz="1400" b="1" dirty="0"/>
              <a:t>$Coffee[2]=4000; </a:t>
            </a:r>
            <a:endParaRPr lang="en-US" altLang="ko-KR" sz="1400" dirty="0"/>
          </a:p>
          <a:p>
            <a:r>
              <a:rPr lang="en-US" altLang="ko-KR" sz="1400" b="1" dirty="0"/>
              <a:t>$Coffee[3]=4500; </a:t>
            </a:r>
            <a:endParaRPr lang="ko-KR" altLang="en-US" sz="14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923928" y="4919568"/>
          <a:ext cx="46085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coffee(0) </a:t>
                      </a:r>
                      <a:endParaRPr lang="en-US" altLang="ko-KR" sz="16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coffee(3)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23728" y="5867980"/>
            <a:ext cx="47091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</a:t>
            </a:r>
            <a:r>
              <a:rPr lang="en-US" altLang="ko-KR" b="1" dirty="0"/>
              <a:t>coffee= array(3000, 3000, 4000, 4500);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4590" y="4638531"/>
            <a:ext cx="1059458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Coffee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아래쪽 화살표 20"/>
          <p:cNvSpPr/>
          <p:nvPr/>
        </p:nvSpPr>
        <p:spPr bwMode="auto">
          <a:xfrm>
            <a:off x="6012160" y="4581128"/>
            <a:ext cx="576064" cy="334402"/>
          </a:xfrm>
          <a:prstGeom prst="downArrow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 scaled="1"/>
            <a:tileRect/>
          </a:gra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/>
              <p14:cNvContentPartPr/>
              <p14:nvPr/>
            </p14:nvContentPartPr>
            <p14:xfrm>
              <a:off x="3666975" y="2438250"/>
              <a:ext cx="276840" cy="111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8695" y="2429970"/>
                <a:ext cx="293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/>
              <p14:cNvContentPartPr/>
              <p14:nvPr/>
            </p14:nvContentPartPr>
            <p14:xfrm>
              <a:off x="2028975" y="2152050"/>
              <a:ext cx="686160" cy="3240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0695" y="2143770"/>
                <a:ext cx="702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잉크 24"/>
              <p14:cNvContentPartPr/>
              <p14:nvPr/>
            </p14:nvContentPartPr>
            <p14:xfrm>
              <a:off x="3619455" y="2743170"/>
              <a:ext cx="47880" cy="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175" y="2734890"/>
                <a:ext cx="644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잉크 25"/>
              <p14:cNvContentPartPr/>
              <p14:nvPr/>
            </p14:nvContentPartPr>
            <p14:xfrm>
              <a:off x="3648255" y="2733810"/>
              <a:ext cx="352440" cy="36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9975" y="2725530"/>
                <a:ext cx="3690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/>
              <p14:cNvContentPartPr/>
              <p14:nvPr/>
            </p14:nvContentPartPr>
            <p14:xfrm>
              <a:off x="5533935" y="3013170"/>
              <a:ext cx="352800" cy="1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5655" y="3004890"/>
                <a:ext cx="36936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1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48"/>
    </mc:Choice>
    <mc:Fallback xmlns="">
      <p:transition spd="slow" advTm="2563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B2E0AFF9-790E-4EDE-B53D-40F806A63927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95821" y="942558"/>
            <a:ext cx="6124549" cy="374586"/>
            <a:chOff x="393848" y="1050245"/>
            <a:chExt cx="6124549" cy="374586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웹의 개념정리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 서버 구축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21" y="1484784"/>
            <a:ext cx="8179754" cy="4557658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txBody>
          <a:bodyPr wrap="square" rtlCol="0">
            <a:spAutoFit/>
          </a:bodyPr>
          <a:lstStyle/>
          <a:p>
            <a:pPr marL="36000">
              <a:lnSpc>
                <a:spcPct val="150000"/>
              </a:lnSpc>
              <a:defRPr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www(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orld wide web)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 분산되어 존재하는 다양하고 풍부한 정보를 사용자가 쉽고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통일된 방법으로 공유하는 인터넷 기반의 정보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TCP/IP(Transmission Control Protocol/Internet Protocol)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인터넷 프로토콜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요청하는 사용자 또는 웹 브라우저 의미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전송 받은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문서 해석 실행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spcBef>
                <a:spcPts val="200"/>
              </a:spcBef>
              <a:defRPr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MS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익스플로러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(Internet Explorer),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구글 크롬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(Chrome),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 사파리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(Safari),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모질라 파이어폭스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(Firefox), </a:t>
            </a:r>
          </a:p>
          <a:p>
            <a:pPr marL="36000" eaLnBrk="1" hangingPunct="1">
              <a:lnSpc>
                <a:spcPct val="150000"/>
              </a:lnSpc>
              <a:spcBef>
                <a:spcPts val="200"/>
              </a:spcBef>
              <a:defRPr/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오페라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(Opera),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넷스케이프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(Netscape),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링스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(Lynx),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핫자바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Hotjava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보유 및 서비스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형태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spcBef>
                <a:spcPts val="200"/>
              </a:spcBef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아파치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(Apache),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인터넷정보서버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(IIS : Internet Information Server)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하이퍼텍스트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(HTML),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포함</a:t>
            </a: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HTTP(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HyperText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Protocol)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서버와 웹 브라우저 간 하이퍼텍스트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(HTML)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 프로토콜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(URL)</a:t>
            </a:r>
          </a:p>
          <a:p>
            <a:pPr marL="36000" ea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서버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방대한 양 정보 통합 저장과 효율적 이용 지원</a:t>
            </a:r>
          </a:p>
          <a:p>
            <a:pPr marL="36000" eaLnBrk="1" hangingPunct="1">
              <a:lnSpc>
                <a:spcPct val="150000"/>
              </a:lnSpc>
              <a:spcBef>
                <a:spcPts val="200"/>
              </a:spcBef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(Oracle),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인포믹스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(Informix),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사이베이스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(Sybase), DB2, MS SQL,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엑세스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(Access), MySQL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643215" y="487049"/>
            <a:ext cx="246528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웹의 개요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17"/>
    </mc:Choice>
    <mc:Fallback xmlns="">
      <p:transition spd="slow" advTm="9011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1523180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참조하여 생성하는 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값을 참조하여 배열변수에 할당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생성하는 방법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 함수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생성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_array()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1560" y="2420888"/>
            <a:ext cx="546976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&lt;?</a:t>
            </a:r>
            <a:r>
              <a:rPr lang="en-US" altLang="ko-KR" sz="1400" dirty="0" err="1"/>
              <a:t>php</a:t>
            </a:r>
            <a:endParaRPr lang="en-US" altLang="ko-KR" sz="1400" dirty="0"/>
          </a:p>
          <a:p>
            <a:r>
              <a:rPr lang="en-US" altLang="ko-KR" sz="1400" dirty="0"/>
              <a:t>$coffee=</a:t>
            </a:r>
            <a:r>
              <a:rPr lang="en-US" altLang="ko-KR" sz="1600" b="1" dirty="0">
                <a:solidFill>
                  <a:srgbClr val="FF0000"/>
                </a:solidFill>
              </a:rPr>
              <a:t>array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아메리카노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에스프레소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카페모카</a:t>
            </a:r>
            <a:r>
              <a:rPr lang="en-US" altLang="ko-KR" sz="1400" dirty="0"/>
              <a:t>","</a:t>
            </a:r>
            <a:r>
              <a:rPr lang="ko-KR" altLang="en-US" sz="1400" dirty="0" err="1"/>
              <a:t>카페라떼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echo "1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$coffee[0]";</a:t>
            </a:r>
          </a:p>
          <a:p>
            <a:r>
              <a:rPr lang="en-US" altLang="ko-KR" sz="1400" dirty="0"/>
              <a:t>echo "2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$coffee[1]";</a:t>
            </a:r>
          </a:p>
          <a:p>
            <a:r>
              <a:rPr lang="en-US" altLang="ko-KR" sz="1400" dirty="0"/>
              <a:t>echo "3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$coffee[2]";</a:t>
            </a:r>
          </a:p>
          <a:p>
            <a:r>
              <a:rPr lang="en-US" altLang="ko-KR" sz="1400" dirty="0"/>
              <a:t>echo "4</a:t>
            </a:r>
            <a:r>
              <a:rPr lang="ko-KR" altLang="en-US" sz="1400" dirty="0"/>
              <a:t>번째 메뉴 </a:t>
            </a:r>
            <a:r>
              <a:rPr lang="en-US" altLang="ko-KR" sz="1400" dirty="0"/>
              <a:t>$coffee[3]";</a:t>
            </a:r>
          </a:p>
          <a:p>
            <a:r>
              <a:rPr lang="en-US" altLang="ko-KR" sz="1400" dirty="0"/>
              <a:t>?&gt;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60" y="4365104"/>
            <a:ext cx="7700324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/>
              <p14:cNvContentPartPr/>
              <p14:nvPr/>
            </p14:nvContentPartPr>
            <p14:xfrm>
              <a:off x="5772255" y="1882410"/>
              <a:ext cx="686160" cy="2304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3975" y="1874130"/>
                <a:ext cx="702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4379775" y="1955850"/>
              <a:ext cx="737280" cy="29700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1495" y="1947570"/>
                <a:ext cx="753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/>
              <p14:cNvContentPartPr/>
              <p14:nvPr/>
            </p14:nvContentPartPr>
            <p14:xfrm>
              <a:off x="685815" y="2886090"/>
              <a:ext cx="667080" cy="579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535" y="2877810"/>
                <a:ext cx="683640" cy="745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8184" y="2706271"/>
            <a:ext cx="2437214" cy="14239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450643" y="2706818"/>
            <a:ext cx="1214755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10_array1.php</a:t>
            </a:r>
            <a:endParaRPr lang="ko-KR" altLang="en-US" sz="10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6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08"/>
    </mc:Choice>
    <mc:Fallback xmlns="">
      <p:transition spd="slow" advTm="19510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667" y="1883660"/>
            <a:ext cx="568863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&lt;?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php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$price=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array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(3000,3500,4500,3900);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$tot=0;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</a:t>
            </a:r>
            <a:r>
              <a:rPr lang="en-US" altLang="ko-KR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($price);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for($i=0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&lt;$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$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$tot+=$price[$i];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echo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커피 평균 판매가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 .$tot/4;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?&gt;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75" y="5207647"/>
            <a:ext cx="3419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2643634" cy="33855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배열처리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 bwMode="auto">
          <a:xfrm>
            <a:off x="3508995" y="5123654"/>
            <a:ext cx="720080" cy="631681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148955" y="3100483"/>
            <a:ext cx="532859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개수가 모두 몇 개인지를 계산해 주는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배열함수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개수는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301" y="3499487"/>
            <a:ext cx="3672408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작을 때 까지 반복루프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4899" y="4208282"/>
            <a:ext cx="460851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 마다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값을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더하여 저장 </a:t>
            </a:r>
            <a:endParaRPr lang="ko-KR" altLang="en-US" sz="12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/>
              <p14:cNvContentPartPr/>
              <p14:nvPr/>
            </p14:nvContentPartPr>
            <p14:xfrm>
              <a:off x="544178" y="2859056"/>
              <a:ext cx="69120" cy="7434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898" y="2850776"/>
                <a:ext cx="8568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/>
              <p14:cNvContentPartPr/>
              <p14:nvPr/>
            </p14:nvContentPartPr>
            <p14:xfrm>
              <a:off x="670178" y="3694616"/>
              <a:ext cx="2391120" cy="5364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898" y="3686336"/>
                <a:ext cx="24076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</a:t>
              </a:r>
              <a:r>
                <a:rPr lang="ko-KR" altLang="en-US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반복문을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이용한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380312" y="482596"/>
            <a:ext cx="17374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</a:t>
            </a: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(array)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/>
              <p14:cNvContentPartPr/>
              <p14:nvPr/>
            </p14:nvContentPartPr>
            <p14:xfrm>
              <a:off x="1116720" y="4387348"/>
              <a:ext cx="219960" cy="356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8440" y="4379068"/>
                <a:ext cx="236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/>
              <p14:cNvContentPartPr/>
              <p14:nvPr/>
            </p14:nvContentPartPr>
            <p14:xfrm>
              <a:off x="-360360" y="4132468"/>
              <a:ext cx="900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68640" y="4124188"/>
                <a:ext cx="2556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36"/>
    </mc:Choice>
    <mc:Fallback xmlns="">
      <p:transition spd="slow" advTm="21633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4994" y="915461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(associative array)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539552" y="1574283"/>
            <a:ext cx="7926472" cy="89768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인덱스에 숫자 뿐만 아니라 문자를 사용할 수 있는 배열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배열선언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$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($key =&gt; $value);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994" y="2708920"/>
            <a:ext cx="992670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coffee</a:t>
            </a:r>
            <a:endParaRPr lang="en-US" altLang="ko-KR" sz="12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54994" y="2985919"/>
            <a:ext cx="7761422" cy="3107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1435" y="3140968"/>
          <a:ext cx="31304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제품명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가격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원산지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아메리카노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잠비아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39952" y="3212976"/>
            <a:ext cx="3478837" cy="1142877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  <a:ea typeface="+mn-ea"/>
              </a:rPr>
              <a:t>$</a:t>
            </a:r>
            <a:r>
              <a:rPr lang="en-US" altLang="ko-KR" sz="1600" b="1" dirty="0">
                <a:latin typeface="+mn-ea"/>
                <a:ea typeface="+mn-ea"/>
              </a:rPr>
              <a:t>Coffee[“</a:t>
            </a:r>
            <a:r>
              <a:rPr lang="ko-KR" altLang="en-US" sz="1600" b="1" dirty="0">
                <a:latin typeface="+mn-ea"/>
                <a:ea typeface="+mn-ea"/>
              </a:rPr>
              <a:t>제품명”</a:t>
            </a:r>
            <a:r>
              <a:rPr lang="en-US" altLang="ko-KR" sz="1600" b="1" dirty="0">
                <a:latin typeface="+mn-ea"/>
                <a:ea typeface="+mn-ea"/>
              </a:rPr>
              <a:t>]=“</a:t>
            </a:r>
            <a:r>
              <a:rPr lang="ko-KR" altLang="en-US" sz="1600" b="1" dirty="0" err="1">
                <a:latin typeface="+mn-ea"/>
                <a:ea typeface="+mn-ea"/>
              </a:rPr>
              <a:t>아메리카노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; 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$Coffee[“</a:t>
            </a:r>
            <a:r>
              <a:rPr lang="ko-KR" altLang="en-US" sz="1600" b="1" dirty="0">
                <a:latin typeface="+mn-ea"/>
                <a:ea typeface="+mn-ea"/>
              </a:rPr>
              <a:t>가격”</a:t>
            </a:r>
            <a:r>
              <a:rPr lang="en-US" altLang="ko-KR" sz="1600" b="1" dirty="0">
                <a:latin typeface="+mn-ea"/>
                <a:ea typeface="+mn-ea"/>
              </a:rPr>
              <a:t>]=3000; 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$Coffee[“</a:t>
            </a:r>
            <a:r>
              <a:rPr lang="ko-KR" altLang="en-US" sz="1600" b="1" dirty="0">
                <a:latin typeface="+mn-ea"/>
                <a:ea typeface="+mn-ea"/>
              </a:rPr>
              <a:t>원산지”</a:t>
            </a:r>
            <a:r>
              <a:rPr lang="en-US" altLang="ko-KR" sz="1600" b="1" dirty="0">
                <a:latin typeface="+mn-ea"/>
                <a:ea typeface="+mn-ea"/>
              </a:rPr>
              <a:t>]=“</a:t>
            </a:r>
            <a:r>
              <a:rPr lang="ko-KR" altLang="en-US" sz="1600" b="1" dirty="0" err="1">
                <a:latin typeface="+mn-ea"/>
                <a:ea typeface="+mn-ea"/>
              </a:rPr>
              <a:t>잠비아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;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3165" y="4725144"/>
            <a:ext cx="4104456" cy="830997"/>
          </a:xfrm>
          <a:prstGeom prst="rect">
            <a:avLst/>
          </a:prstGeom>
          <a:solidFill>
            <a:srgbClr val="FFFF00">
              <a:alpha val="5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$</a:t>
            </a:r>
            <a:r>
              <a:rPr lang="en-US" altLang="ko-KR" sz="1600" b="1" dirty="0">
                <a:latin typeface="+mn-ea"/>
                <a:ea typeface="+mn-ea"/>
              </a:rPr>
              <a:t>coffee=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en-US" altLang="ko-KR" sz="1600" b="1" dirty="0">
                <a:latin typeface="+mn-ea"/>
                <a:ea typeface="+mn-ea"/>
              </a:rPr>
              <a:t>(“</a:t>
            </a:r>
            <a:r>
              <a:rPr lang="ko-KR" altLang="en-US" sz="1600" b="1" dirty="0">
                <a:latin typeface="+mn-ea"/>
                <a:ea typeface="+mn-ea"/>
              </a:rPr>
              <a:t>제품명” </a:t>
            </a:r>
            <a:r>
              <a:rPr lang="en-US" altLang="ko-KR" sz="1600" b="1" dirty="0">
                <a:latin typeface="+mn-ea"/>
                <a:ea typeface="+mn-ea"/>
              </a:rPr>
              <a:t>=&gt;”</a:t>
            </a:r>
            <a:r>
              <a:rPr lang="ko-KR" altLang="en-US" sz="1600" b="1" dirty="0" err="1">
                <a:latin typeface="+mn-ea"/>
                <a:ea typeface="+mn-ea"/>
              </a:rPr>
              <a:t>아메리카노</a:t>
            </a:r>
            <a:r>
              <a:rPr lang="ko-KR" altLang="en-US" sz="1600" b="1" dirty="0">
                <a:latin typeface="+mn-ea"/>
                <a:ea typeface="+mn-ea"/>
              </a:rPr>
              <a:t>”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b="1" dirty="0" smtClean="0">
                <a:latin typeface="+mn-ea"/>
                <a:ea typeface="+mn-ea"/>
              </a:rPr>
              <a:t>                     “</a:t>
            </a:r>
            <a:r>
              <a:rPr lang="ko-KR" altLang="en-US" sz="1600" b="1" dirty="0">
                <a:latin typeface="+mn-ea"/>
                <a:ea typeface="+mn-ea"/>
              </a:rPr>
              <a:t>가격” </a:t>
            </a:r>
            <a:r>
              <a:rPr lang="en-US" altLang="ko-KR" sz="1600" b="1" dirty="0">
                <a:latin typeface="+mn-ea"/>
                <a:ea typeface="+mn-ea"/>
              </a:rPr>
              <a:t>=&gt; 3000, </a:t>
            </a:r>
            <a:endParaRPr lang="ko-KR" altLang="en-US" sz="1600" b="1" dirty="0">
              <a:latin typeface="+mn-ea"/>
              <a:ea typeface="+mn-ea"/>
            </a:endParaRPr>
          </a:p>
          <a:p>
            <a:r>
              <a:rPr lang="ko-KR" altLang="en-US" sz="1600" b="1" dirty="0" smtClean="0">
                <a:latin typeface="+mn-ea"/>
                <a:ea typeface="+mn-ea"/>
              </a:rPr>
              <a:t>                     “</a:t>
            </a:r>
            <a:r>
              <a:rPr lang="ko-KR" altLang="en-US" sz="1600" b="1" dirty="0">
                <a:latin typeface="+mn-ea"/>
                <a:ea typeface="+mn-ea"/>
              </a:rPr>
              <a:t>원산지” </a:t>
            </a:r>
            <a:r>
              <a:rPr lang="en-US" altLang="ko-KR" sz="1600" b="1" dirty="0">
                <a:latin typeface="+mn-ea"/>
                <a:ea typeface="+mn-ea"/>
              </a:rPr>
              <a:t>=&gt; “</a:t>
            </a:r>
            <a:r>
              <a:rPr lang="ko-KR" altLang="en-US" sz="1600" b="1" dirty="0">
                <a:latin typeface="+mn-ea"/>
                <a:ea typeface="+mn-ea"/>
              </a:rPr>
              <a:t>잠비아</a:t>
            </a:r>
            <a:r>
              <a:rPr lang="ko-KR" altLang="en-US" sz="1600" b="1" dirty="0" smtClean="0">
                <a:latin typeface="+mn-ea"/>
                <a:ea typeface="+mn-ea"/>
              </a:rPr>
              <a:t>”</a:t>
            </a:r>
            <a:r>
              <a:rPr lang="en-US" altLang="ko-KR" sz="1600" b="1" dirty="0" smtClean="0">
                <a:latin typeface="+mn-ea"/>
                <a:ea typeface="+mn-ea"/>
              </a:rPr>
              <a:t>);</a:t>
            </a:r>
            <a:r>
              <a:rPr lang="ko-KR" altLang="en-US" sz="1600" b="1" dirty="0" smtClean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5220072" y="4355853"/>
            <a:ext cx="659298" cy="369291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726" y="38206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문자</a:t>
            </a:r>
            <a:endParaRPr lang="ko-KR" altLang="en-US" sz="1400" b="1" i="1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9943" y="38362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숫자</a:t>
            </a:r>
            <a:endParaRPr lang="ko-KR" altLang="en-US" sz="1400" b="1" i="1" dirty="0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069" y="3851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smtClean="0">
                <a:solidFill>
                  <a:srgbClr val="00B0F0"/>
                </a:solidFill>
                <a:latin typeface="한컴 쿨재즈 B" pitchFamily="18" charset="-127"/>
                <a:ea typeface="한컴 쿨재즈 B" pitchFamily="18" charset="-127"/>
              </a:rPr>
              <a:t>문자</a:t>
            </a:r>
            <a:endParaRPr lang="ko-KR" altLang="en-US" sz="1400" b="1" i="1" dirty="0">
              <a:solidFill>
                <a:srgbClr val="00B0F0"/>
              </a:solidFill>
              <a:latin typeface="한컴 쿨재즈 B" pitchFamily="18" charset="-127"/>
              <a:ea typeface="한컴 쿨재즈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/>
              <p14:cNvContentPartPr/>
              <p14:nvPr/>
            </p14:nvContentPartPr>
            <p14:xfrm>
              <a:off x="1362135" y="1939314"/>
              <a:ext cx="2514960" cy="5868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3855" y="1931034"/>
                <a:ext cx="2531520" cy="75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/>
              <p14:cNvContentPartPr/>
              <p14:nvPr/>
            </p14:nvContentPartPr>
            <p14:xfrm>
              <a:off x="3851920" y="1627930"/>
              <a:ext cx="426240" cy="4665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3640" y="1619650"/>
                <a:ext cx="4428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/>
              <p14:cNvContentPartPr/>
              <p14:nvPr/>
            </p14:nvContentPartPr>
            <p14:xfrm>
              <a:off x="3569760" y="2373868"/>
              <a:ext cx="202320" cy="3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1480" y="2365588"/>
                <a:ext cx="21888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35"/>
    </mc:Choice>
    <mc:Fallback xmlns="">
      <p:transition spd="slow" advTm="13453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68103"/>
            <a:ext cx="5116743" cy="187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1" y="4190062"/>
            <a:ext cx="5127270" cy="211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5434" y="5095802"/>
            <a:ext cx="284275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일반변수화 시키는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235" y="1491104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연관배열 </a:t>
            </a:r>
            <a:r>
              <a:rPr lang="ko-KR" altLang="en-US" sz="1200" b="1" dirty="0"/>
              <a:t>기본예제</a:t>
            </a:r>
            <a:r>
              <a:rPr lang="en-US" altLang="ko-KR" sz="1200" b="1" dirty="0"/>
              <a:t>-1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385" y="3869359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위 </a:t>
            </a:r>
            <a:r>
              <a:rPr lang="ko-KR" altLang="en-US" sz="1200" b="1" dirty="0"/>
              <a:t>코딩을 보다 간결하게 표현 </a:t>
            </a:r>
            <a:endParaRPr lang="en-US" altLang="ko-KR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80535" y="531886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일반 변수로 표현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 bwMode="auto">
          <a:xfrm flipV="1">
            <a:off x="2915816" y="5234302"/>
            <a:ext cx="469618" cy="15391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40403" y="4213643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11_sample.php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906" y="2919906"/>
            <a:ext cx="3074918" cy="12483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457095" y="5158082"/>
              <a:ext cx="1135080" cy="2671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815" y="5149802"/>
                <a:ext cx="1151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/>
              <p14:cNvContentPartPr/>
              <p14:nvPr/>
            </p14:nvContentPartPr>
            <p14:xfrm>
              <a:off x="6161502" y="3528353"/>
              <a:ext cx="36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222" y="3520073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/>
          <p:cNvGrpSpPr/>
          <p:nvPr/>
        </p:nvGrpSpPr>
        <p:grpSpPr>
          <a:xfrm>
            <a:off x="554994" y="915461"/>
            <a:ext cx="6124549" cy="374586"/>
            <a:chOff x="393848" y="1050245"/>
            <a:chExt cx="6124549" cy="374586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연관배열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(associative array)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954719" y="1899903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Baba99~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54719" y="1507637"/>
            <a:ext cx="699230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$person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166056" y="5007139"/>
          <a:ext cx="2558646" cy="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irum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rgbClr val="FFFF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  <a:endParaRPr lang="ko-KR" altLang="en-US" sz="11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 </a:t>
                      </a:r>
                    </a:p>
                  </a:txBody>
                  <a:tcPr>
                    <a:gradFill>
                      <a:gsLst>
                        <a:gs pos="0">
                          <a:srgbClr val="FFFF00"/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Baba99~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27117" y="5755501"/>
            <a:ext cx="131638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개별변수화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81952" y="4639573"/>
            <a:ext cx="2326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적용 후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잉크 41"/>
              <p14:cNvContentPartPr/>
              <p14:nvPr/>
            </p14:nvContentPartPr>
            <p14:xfrm>
              <a:off x="6149876" y="4940373"/>
              <a:ext cx="4331520" cy="8816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41596" y="4932093"/>
                <a:ext cx="4348080" cy="89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6"/>
    </mc:Choice>
    <mc:Fallback xmlns="">
      <p:transition spd="slow" advTm="14676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39552" y="1729264"/>
            <a:ext cx="7992888" cy="2310829"/>
          </a:xfrm>
          <a:prstGeom prst="roundRect">
            <a:avLst>
              <a:gd name="adj" fmla="val 3053"/>
            </a:avLst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6000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항목부터 마지막 내용까지 차례대로 꺼내어 지정된 변수에 대입하는 작업을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반복하여 수행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sz="160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{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}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9552" y="119675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_</a:t>
              </a:r>
              <a:r>
                <a:rPr lang="en-US" altLang="ko-KR" spc="100" dirty="0" err="1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foreach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(loop)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11.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연관배열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9552" y="4293096"/>
            <a:ext cx="7704421" cy="161582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oreach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구조는 배열을 쉽게 반복 할 수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있는 방법을 제공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kumimoji="0" lang="en-US" altLang="ko-KR" sz="1000" dirty="0" smtClean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foreach배열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개체에서만 작동하며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데이터 유형 또는 초기화되지 않은 변수를 가진 변수에서 사용하려고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하면 오류가 발생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F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($ 값으로 배열 식)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lvl="0" latinLnBrk="0">
              <a:lnSpc>
                <a:spcPct val="150000"/>
              </a:lnSpc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800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($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=&gt; $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value로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배열 식)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0">
              <a:lnSpc>
                <a:spcPct val="150000"/>
              </a:lnSpc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loop;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5900316"/>
            <a:ext cx="4200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https://www.php.net/manual/en/control-structures.foreach.php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연관배열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1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9"/>
    </mc:Choice>
    <mc:Fallback xmlns="">
      <p:transition spd="slow" advTm="297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9995" y="1412169"/>
            <a:ext cx="7921575" cy="223190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많아지면 변수 이름 작명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기억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어려움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노력과 번거로움 해소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편리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유용하게 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62850" indent="-285750"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배열 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 name)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공유하는 배열 원소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(array element)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</a:p>
          <a:p>
            <a:pPr marL="662850" indent="-285750"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원소는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(key)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(value)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쌍으로 구성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 또는 문자열 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구별</a:t>
            </a:r>
          </a:p>
          <a:p>
            <a:pPr marL="377100" indent="0"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데이터 형</a:t>
            </a:r>
          </a:p>
        </p:txBody>
      </p:sp>
      <p:pic>
        <p:nvPicPr>
          <p:cNvPr id="4" name="_x75733104" descr="EMB00000ef40b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239" y="4111385"/>
            <a:ext cx="5976664" cy="176844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정의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9592" y="3739228"/>
            <a:ext cx="45703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3600728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91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3929523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100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4271979"/>
            <a:ext cx="1444498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($mat) : 90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6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8"/>
    </mc:Choice>
    <mc:Fallback xmlns="">
      <p:transition spd="slow" advTm="16959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527920" y="1469770"/>
            <a:ext cx="7992888" cy="152768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(indexed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(associative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(mixed array)</a:t>
            </a: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 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시작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키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키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38152" y="3677907"/>
            <a:ext cx="4575833" cy="2271373"/>
            <a:chOff x="1187624" y="3140968"/>
            <a:chExt cx="4260012" cy="1944216"/>
          </a:xfrm>
        </p:grpSpPr>
        <p:pic>
          <p:nvPicPr>
            <p:cNvPr id="6" name="_x75822096" descr="EMB00000ef40b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3140968"/>
              <a:ext cx="2562225" cy="442913"/>
            </a:xfrm>
            <a:prstGeom prst="rect">
              <a:avLst/>
            </a:prstGeom>
            <a:noFill/>
          </p:spPr>
        </p:pic>
        <p:pic>
          <p:nvPicPr>
            <p:cNvPr id="7" name="_x38881096" descr="EMB00000ef40b2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3881596"/>
              <a:ext cx="2581275" cy="446088"/>
            </a:xfrm>
            <a:prstGeom prst="rect">
              <a:avLst/>
            </a:prstGeom>
            <a:noFill/>
          </p:spPr>
        </p:pic>
        <p:pic>
          <p:nvPicPr>
            <p:cNvPr id="8" name="_x75972280" descr="EMB00000ef40b5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97898" y="4642271"/>
              <a:ext cx="4249738" cy="442913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971600" y="3310384"/>
            <a:ext cx="45703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종류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478" y="392677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6477" y="478383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7675" y="56709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 배열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975960" y="2513188"/>
              <a:ext cx="1670760" cy="7524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7680" y="2504908"/>
                <a:ext cx="1687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/>
              <p14:cNvContentPartPr/>
              <p14:nvPr/>
            </p14:nvContentPartPr>
            <p14:xfrm>
              <a:off x="2977200" y="1896148"/>
              <a:ext cx="3213000" cy="126936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8920" y="1887868"/>
                <a:ext cx="322956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/>
              <p14:cNvContentPartPr/>
              <p14:nvPr/>
            </p14:nvContentPartPr>
            <p14:xfrm>
              <a:off x="905760" y="2162908"/>
              <a:ext cx="1503720" cy="4212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480" y="2154628"/>
                <a:ext cx="1520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잉크 27"/>
              <p14:cNvContentPartPr/>
              <p14:nvPr/>
            </p14:nvContentPartPr>
            <p14:xfrm>
              <a:off x="4064989" y="5029364"/>
              <a:ext cx="633240" cy="3024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6709" y="5021084"/>
                <a:ext cx="649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/>
              <p14:cNvContentPartPr/>
              <p14:nvPr/>
            </p14:nvContentPartPr>
            <p14:xfrm>
              <a:off x="4006669" y="4153124"/>
              <a:ext cx="723600" cy="4500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8389" y="4144844"/>
                <a:ext cx="740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/>
              <p14:cNvContentPartPr/>
              <p14:nvPr/>
            </p14:nvContentPartPr>
            <p14:xfrm>
              <a:off x="5752309" y="5892284"/>
              <a:ext cx="665640" cy="2916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44029" y="5884004"/>
                <a:ext cx="682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잉크 32"/>
              <p14:cNvContentPartPr/>
              <p14:nvPr/>
            </p14:nvContentPartPr>
            <p14:xfrm>
              <a:off x="964309" y="2892764"/>
              <a:ext cx="748440" cy="7776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6029" y="2884484"/>
                <a:ext cx="76500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3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85"/>
    </mc:Choice>
    <mc:Fallback xmlns="">
      <p:transition spd="slow" advTm="14808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7662" y="1357944"/>
            <a:ext cx="7926437" cy="169472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값 또 다른 배열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(multi-dimensional array),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중첩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원소 추가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</a:t>
            </a: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원소 추가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처리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정의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77155" y="3305653"/>
            <a:ext cx="6475164" cy="2358569"/>
            <a:chOff x="755575" y="1628800"/>
            <a:chExt cx="6993177" cy="2547994"/>
          </a:xfrm>
        </p:grpSpPr>
        <p:grpSp>
          <p:nvGrpSpPr>
            <p:cNvPr id="5" name="그룹 4"/>
            <p:cNvGrpSpPr/>
            <p:nvPr/>
          </p:nvGrpSpPr>
          <p:grpSpPr>
            <a:xfrm>
              <a:off x="4571999" y="1628800"/>
              <a:ext cx="3176753" cy="2547994"/>
              <a:chOff x="4571999" y="1628800"/>
              <a:chExt cx="3176753" cy="2547994"/>
            </a:xfrm>
          </p:grpSpPr>
          <p:pic>
            <p:nvPicPr>
              <p:cNvPr id="9" name="_x75704472" descr="EMB000011a81d3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39678" y="2101304"/>
                <a:ext cx="3109074" cy="2075490"/>
              </a:xfrm>
              <a:prstGeom prst="rect">
                <a:avLst/>
              </a:prstGeom>
              <a:noFill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571999" y="1628800"/>
                <a:ext cx="2312914" cy="3324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- 3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배열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4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x,y,z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축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755575" y="1628800"/>
              <a:ext cx="3182515" cy="2529360"/>
              <a:chOff x="755575" y="1628800"/>
              <a:chExt cx="3182515" cy="2529360"/>
            </a:xfrm>
          </p:grpSpPr>
          <p:pic>
            <p:nvPicPr>
              <p:cNvPr id="7" name="_x63680088" descr="EMB000011a81d4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2234597"/>
                <a:ext cx="3182514" cy="1923563"/>
              </a:xfrm>
              <a:prstGeom prst="rect">
                <a:avLst/>
              </a:prstGeom>
              <a:noFill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55575" y="1628800"/>
                <a:ext cx="2021986" cy="3324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- 2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배열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4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x,y</a:t>
                </a:r>
                <a:r>
                  <a:rPr lang="ko-KR" altLang="en-US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축</a:t>
                </a:r>
                <a:r>
                  <a:rPr lang="en-US" altLang="ko-KR" sz="14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잉크 28"/>
              <p14:cNvContentPartPr/>
              <p14:nvPr/>
            </p14:nvContentPartPr>
            <p14:xfrm>
              <a:off x="476638" y="3305653"/>
              <a:ext cx="360" cy="3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358" y="3297373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(array)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개념 정리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배열의 개념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_x75702552" descr="EMB000011a81e1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7155" y="5664222"/>
            <a:ext cx="2389931" cy="591427"/>
          </a:xfrm>
          <a:prstGeom prst="rect">
            <a:avLst/>
          </a:prstGeom>
          <a:noFill/>
        </p:spPr>
      </p:pic>
      <p:pic>
        <p:nvPicPr>
          <p:cNvPr id="21" name="_x76629192" descr="EMB000011a81eb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5599257"/>
            <a:ext cx="2127599" cy="721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42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28"/>
    </mc:Choice>
    <mc:Fallback xmlns="">
      <p:transition spd="slow" advTm="7522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514451" y="1835905"/>
            <a:ext cx="7732663" cy="3888542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 추가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원소기호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(‘[]’)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명시적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추가하려는 원소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생략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자동 추가</a:t>
            </a:r>
            <a:endParaRPr lang="en-US" altLang="ko-KR" sz="14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끝 자동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배열 원소 추가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맨 처음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맨 끝에 하나 이상 새로운 원소 추가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array_unshift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 부분에 하나 이상의 요소를 추가합니다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array_push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끝에 하나 이상의 요소를 밀어 넣습니다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27920" y="845504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추가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(1)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7920" y="1416525"/>
            <a:ext cx="3960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 추가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잉크 18"/>
              <p14:cNvContentPartPr/>
              <p14:nvPr/>
            </p14:nvContentPartPr>
            <p14:xfrm>
              <a:off x="1421509" y="1926524"/>
              <a:ext cx="2527560" cy="99036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229" y="1918244"/>
                <a:ext cx="25441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/>
              <p14:cNvContentPartPr/>
              <p14:nvPr/>
            </p14:nvContentPartPr>
            <p14:xfrm>
              <a:off x="2269309" y="3190124"/>
              <a:ext cx="1712880" cy="8139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029" y="3181844"/>
                <a:ext cx="1729440" cy="8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2"/>
    </mc:Choice>
    <mc:Fallback xmlns="">
      <p:transition spd="slow" advTm="79532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27920" y="1416591"/>
            <a:ext cx="7860504" cy="330855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원소와 배열 삭제</a:t>
            </a:r>
            <a:endParaRPr lang="en-US" altLang="ko-KR" sz="1400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unset()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원소와 배열 삭제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삭제하려는 원소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삭제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삭제하려는 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(empty array))</a:t>
            </a: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배열 맨 처음과 맨 끝 원소 삭제 및 리턴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ko-KR" altLang="en-US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array_shift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시작에서 요소를 이동</a:t>
            </a:r>
            <a:endParaRPr lang="en-US" altLang="ko-KR" sz="12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None/>
            </a:pP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array_pop</a:t>
            </a:r>
            <a:r>
              <a:rPr lang="en-US" altLang="ko-KR" sz="12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끝에서 요소를 팝</a:t>
            </a:r>
            <a:endParaRPr lang="en-US" altLang="ko-KR" sz="12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4. 1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920" y="894174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배열 원소 삭제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450389" y="1403444"/>
              <a:ext cx="442800" cy="4179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2109" y="1395164"/>
                <a:ext cx="459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/>
              <p14:cNvContentPartPr/>
              <p14:nvPr/>
            </p14:nvContentPartPr>
            <p14:xfrm>
              <a:off x="2826229" y="1762364"/>
              <a:ext cx="225000" cy="417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949" y="1754084"/>
                <a:ext cx="241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/>
              <p14:cNvContentPartPr/>
              <p14:nvPr/>
            </p14:nvContentPartPr>
            <p14:xfrm>
              <a:off x="1305229" y="2434124"/>
              <a:ext cx="1197360" cy="6912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6949" y="2425844"/>
                <a:ext cx="1213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/>
              <p14:cNvContentPartPr/>
              <p14:nvPr/>
            </p14:nvContentPartPr>
            <p14:xfrm>
              <a:off x="1429789" y="2853524"/>
              <a:ext cx="964800" cy="4788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1509" y="2845244"/>
                <a:ext cx="9813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2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4"/>
    </mc:Choice>
    <mc:Fallback xmlns="">
      <p:transition spd="slow" advTm="532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95536" y="1859524"/>
            <a:ext cx="8280920" cy="20882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1560" y="2029700"/>
            <a:ext cx="7854795" cy="1846048"/>
            <a:chOff x="815975" y="1654960"/>
            <a:chExt cx="7854795" cy="1846048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72816"/>
              <a:ext cx="1277990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75" y="1931959"/>
              <a:ext cx="1272658" cy="1409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/>
            <p:cNvCxnSpPr/>
            <p:nvPr/>
          </p:nvCxnSpPr>
          <p:spPr bwMode="auto">
            <a:xfrm>
              <a:off x="2195736" y="2420888"/>
              <a:ext cx="1224136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/>
            <p:nvPr/>
          </p:nvCxnSpPr>
          <p:spPr bwMode="auto">
            <a:xfrm>
              <a:off x="4932040" y="2414749"/>
              <a:ext cx="1224136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직선 화살표 연결선 17"/>
            <p:cNvCxnSpPr/>
            <p:nvPr/>
          </p:nvCxnSpPr>
          <p:spPr bwMode="auto">
            <a:xfrm flipH="1">
              <a:off x="2159732" y="2745999"/>
              <a:ext cx="1188132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 flipH="1">
              <a:off x="4908324" y="2745999"/>
              <a:ext cx="1188132" cy="0"/>
            </a:xfrm>
            <a:prstGeom prst="straightConnector1">
              <a:avLst/>
            </a:prstGeom>
            <a:noFill/>
            <a:ln w="38100" cap="flat" cmpd="thickThin" algn="ctr">
              <a:solidFill>
                <a:srgbClr val="808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123728" y="213285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1)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서비스요청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9476" y="2119208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2) URL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2180" y="2791961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4) </a:t>
              </a:r>
              <a:r>
                <a:rPr lang="ko-KR" altLang="en-US" sz="1200" dirty="0" err="1" smtClean="0">
                  <a:latin typeface="HY견고딕" pitchFamily="18" charset="-127"/>
                  <a:ea typeface="HY견고딕" pitchFamily="18" charset="-127"/>
                </a:rPr>
                <a:t>브라우져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 응답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4580" y="2794576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5) </a:t>
              </a:r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결과 표시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순서도: 자기 디스크 23"/>
            <p:cNvSpPr/>
            <p:nvPr/>
          </p:nvSpPr>
          <p:spPr bwMode="auto">
            <a:xfrm>
              <a:off x="7734666" y="2118156"/>
              <a:ext cx="936104" cy="480684"/>
            </a:xfrm>
            <a:prstGeom prst="flowChartMagneticDisk">
              <a:avLst/>
            </a:prstGeom>
            <a:solidFill>
              <a:srgbClr val="FFFF00"/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lang="en-US" altLang="ko-KR" sz="1100" b="1" dirty="0" smtClean="0">
                  <a:ea typeface="굴림체" pitchFamily="49" charset="-127"/>
                </a:rPr>
                <a:t>MySQL</a:t>
              </a:r>
              <a:endPara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7542" y="1654960"/>
              <a:ext cx="806631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CLIENT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32240" y="1855857"/>
              <a:ext cx="1005403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HY견고딕" pitchFamily="18" charset="-127"/>
                  <a:ea typeface="HY견고딕" pitchFamily="18" charset="-127"/>
                </a:rPr>
                <a:t>아파치 서버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27" name="직선 연결선 26"/>
            <p:cNvCxnSpPr>
              <a:endCxn id="24" idx="2"/>
            </p:cNvCxnSpPr>
            <p:nvPr/>
          </p:nvCxnSpPr>
          <p:spPr bwMode="auto">
            <a:xfrm flipV="1">
              <a:off x="7602991" y="2358498"/>
              <a:ext cx="131675" cy="1"/>
            </a:xfrm>
            <a:prstGeom prst="line">
              <a:avLst/>
            </a:prstGeom>
            <a:noFill/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7379250" y="3629527"/>
            <a:ext cx="1238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스크립트실행</a:t>
            </a:r>
            <a:endParaRPr lang="ko-KR" altLang="en-US" sz="1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550" y="1471544"/>
            <a:ext cx="6094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브라우저를 실행한 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localhost/class1/first1.php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주소창에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517783" y="3166800"/>
            <a:ext cx="870641" cy="288147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tabLst>
                <a:tab pos="292100" algn="l"/>
                <a:tab pos="685800" algn="l"/>
              </a:tabLst>
            </a:pPr>
            <a:r>
              <a:rPr lang="en-US" altLang="ko-KR" sz="1000" b="1" dirty="0" smtClean="0">
                <a:ea typeface="굴림체" pitchFamily="49" charset="-127"/>
              </a:rPr>
              <a:t>PHP </a:t>
            </a:r>
            <a:r>
              <a:rPr lang="ko-KR" altLang="en-US" sz="1000" b="1" dirty="0" smtClean="0">
                <a:ea typeface="굴림체" pitchFamily="49" charset="-127"/>
              </a:rPr>
              <a:t>파서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>
            <a:off x="7379250" y="3284984"/>
            <a:ext cx="138533" cy="0"/>
          </a:xfrm>
          <a:prstGeom prst="lin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모서리가 둥근 직사각형 35"/>
          <p:cNvSpPr/>
          <p:nvPr/>
        </p:nvSpPr>
        <p:spPr bwMode="auto">
          <a:xfrm>
            <a:off x="539551" y="4221088"/>
            <a:ext cx="2900027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742207" y="4220290"/>
            <a:ext cx="2934249" cy="1944216"/>
          </a:xfrm>
          <a:prstGeom prst="roundRect">
            <a:avLst>
              <a:gd name="adj" fmla="val 4457"/>
            </a:avLst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4373606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에디터에 프로그램 소스 코딩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560" y="472514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60" y="5054987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localhost/class1/first1.php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439578" y="5157192"/>
            <a:ext cx="2302629" cy="798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5792708" y="5034081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서버 접수하여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86505" y="5369829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PHP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파서에서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스크립트를 수행하여 아파치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서버에 전달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 flipH="1">
            <a:off x="3439578" y="5517232"/>
            <a:ext cx="2287440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11560" y="5396145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수행결과표시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68375" y="491097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1948" y="553733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73" y="5675006"/>
            <a:ext cx="1334357" cy="4003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27" y="2505931"/>
            <a:ext cx="1387669" cy="11155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7" name="TextBox 46"/>
          <p:cNvSpPr txBox="1"/>
          <p:nvPr/>
        </p:nvSpPr>
        <p:spPr>
          <a:xfrm>
            <a:off x="3605568" y="2809982"/>
            <a:ext cx="723275" cy="253916"/>
          </a:xfrm>
          <a:prstGeom prst="rect">
            <a:avLst/>
          </a:prstGeom>
          <a:solidFill>
            <a:srgbClr val="FFFF00">
              <a:alpha val="58000"/>
            </a:srgbClr>
          </a:solidFill>
          <a:effectLst>
            <a:softEdge rad="50800"/>
          </a:effectLst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잉크 29"/>
              <p14:cNvContentPartPr/>
              <p14:nvPr/>
            </p14:nvContentPartPr>
            <p14:xfrm>
              <a:off x="2962800" y="2434348"/>
              <a:ext cx="1823760" cy="144324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4520" y="2426068"/>
                <a:ext cx="184032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잉크 33"/>
              <p14:cNvContentPartPr/>
              <p14:nvPr/>
            </p14:nvContentPartPr>
            <p14:xfrm>
              <a:off x="7482240" y="3835108"/>
              <a:ext cx="967680" cy="446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3960" y="3826828"/>
                <a:ext cx="984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잉크 36"/>
              <p14:cNvContentPartPr/>
              <p14:nvPr/>
            </p14:nvContentPartPr>
            <p14:xfrm>
              <a:off x="9319680" y="4088548"/>
              <a:ext cx="360" cy="36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1400" y="408026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/>
          <p:cNvSpPr txBox="1"/>
          <p:nvPr/>
        </p:nvSpPr>
        <p:spPr>
          <a:xfrm>
            <a:off x="6572619" y="1900754"/>
            <a:ext cx="87075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SERVER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815975" y="17345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 서버 구축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6643215" y="487049"/>
            <a:ext cx="246528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웹의 개요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97509" y="922026"/>
            <a:ext cx="6124549" cy="395118"/>
            <a:chOff x="395536" y="1029713"/>
            <a:chExt cx="6124549" cy="395118"/>
          </a:xfrm>
        </p:grpSpPr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6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395536" y="1029713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웹서버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(WAMP)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운영절차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4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00"/>
    </mc:Choice>
    <mc:Fallback xmlns="">
      <p:transition spd="slow" advTm="755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5788528" descr="EMB000011a81e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75" y="1840061"/>
            <a:ext cx="3748408" cy="2265599"/>
          </a:xfrm>
          <a:prstGeom prst="rect">
            <a:avLst/>
          </a:prstGeom>
          <a:noFill/>
        </p:spPr>
      </p:pic>
      <p:grpSp>
        <p:nvGrpSpPr>
          <p:cNvPr id="5" name="그룹 4"/>
          <p:cNvGrpSpPr/>
          <p:nvPr/>
        </p:nvGrpSpPr>
        <p:grpSpPr>
          <a:xfrm>
            <a:off x="755576" y="4377313"/>
            <a:ext cx="7975674" cy="1656554"/>
            <a:chOff x="710315" y="3579086"/>
            <a:chExt cx="7975674" cy="1656554"/>
          </a:xfrm>
        </p:grpSpPr>
        <p:grpSp>
          <p:nvGrpSpPr>
            <p:cNvPr id="6" name="그룹 5"/>
            <p:cNvGrpSpPr/>
            <p:nvPr/>
          </p:nvGrpSpPr>
          <p:grpSpPr>
            <a:xfrm>
              <a:off x="710315" y="3584354"/>
              <a:ext cx="3759200" cy="1631549"/>
              <a:chOff x="710315" y="3584354"/>
              <a:chExt cx="3759200" cy="1631549"/>
            </a:xfrm>
          </p:grpSpPr>
          <p:pic>
            <p:nvPicPr>
              <p:cNvPr id="10" name="_x75702552" descr="EMB000011a81e1c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0315" y="4285628"/>
                <a:ext cx="3759200" cy="930275"/>
              </a:xfrm>
              <a:prstGeom prst="rect">
                <a:avLst/>
              </a:prstGeom>
              <a:noFill/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71600" y="3584354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‘행’과 ‘열’ 테이블 구조</a:t>
                </a:r>
              </a:p>
              <a:p>
                <a:pPr eaLnBrk="1" hangingPunct="1">
                  <a:buNone/>
                  <a:defRPr/>
                </a:pP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- 2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인덱스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배열</a:t>
                </a:r>
                <a:endPara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788024" y="3579086"/>
              <a:ext cx="3897965" cy="1656554"/>
              <a:chOff x="5292080" y="3573016"/>
              <a:chExt cx="3897965" cy="1656554"/>
            </a:xfrm>
          </p:grpSpPr>
          <p:pic>
            <p:nvPicPr>
              <p:cNvPr id="8" name="_x76154856" descr="EMB000011a81e1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49895" y="4296120"/>
                <a:ext cx="3740150" cy="933450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292080" y="3573016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‘행’과 ‘열’ 테이블 구조</a:t>
                </a:r>
              </a:p>
              <a:p>
                <a:pPr eaLnBrk="1" hangingPunct="1">
                  <a:buNone/>
                  <a:defRPr/>
                </a:pPr>
                <a:r>
                  <a:rPr lang="en-US" altLang="ko-KR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- 2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연관</a:t>
                </a:r>
                <a:r>
                  <a:rPr lang="ko-KR" altLang="en-US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</a:t>
                </a:r>
                <a:endPara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Rectangle 2051"/>
          <p:cNvSpPr txBox="1">
            <a:spLocks noChangeArrowheads="1"/>
          </p:cNvSpPr>
          <p:nvPr/>
        </p:nvSpPr>
        <p:spPr>
          <a:xfrm>
            <a:off x="4991100" y="1971681"/>
            <a:ext cx="3901379" cy="155060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원소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‘$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][ ]’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[0][1], $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[“student1”][“</a:t>
            </a:r>
            <a:r>
              <a:rPr lang="en-US" altLang="ko-KR" sz="10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사용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5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20"/>
    </mc:Choice>
    <mc:Fallback xmlns="">
      <p:transition spd="slow" advTm="14722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5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204864"/>
            <a:ext cx="31257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92328752" descr="EMB00000dd807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44" y="4437112"/>
            <a:ext cx="2676200" cy="123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2.  2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데이터 처리</a:t>
              </a:r>
              <a:r>
                <a:rPr lang="en-US" altLang="ko-KR" spc="100" dirty="0" smtClean="0">
                  <a:solidFill>
                    <a:srgbClr val="0000CC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8480" y="1558047"/>
            <a:ext cx="40391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성적처리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7599" y="2123256"/>
            <a:ext cx="2712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성적의 배열 정의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array(array(100, 91, 90, 69),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array(99, 89, 81, 60),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array(80, 79, 70, 59));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7599" y="3152939"/>
            <a:ext cx="410721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 계산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2; $row++)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for($col = 0; $col &lt;=3; $col++)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$student[$row[4] = $student[$row][4] + $student[$row][$col];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7509" y="4523645"/>
            <a:ext cx="247375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출력</a:t>
            </a:r>
            <a:endParaRPr lang="en-US" altLang="ko-KR" sz="10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3; $row++)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for($col = 0; $col &lt;=4; $col++) {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(“%8d”, $student[$row][$col]);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 “&lt;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&gt;”;</a:t>
            </a:r>
          </a:p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3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6"/>
    </mc:Choice>
    <mc:Fallback xmlns="">
      <p:transition spd="slow" advTm="103236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5701936" descr="EMB000011a81e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91" y="3069878"/>
            <a:ext cx="3579672" cy="26633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40" y="2435351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배열의 개념정리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920" y="933633"/>
            <a:ext cx="6124549" cy="374586"/>
            <a:chOff x="393848" y="1050245"/>
            <a:chExt cx="6124549" cy="374586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3.  3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pc="100" dirty="0">
                <a:solidFill>
                  <a:srgbClr val="0000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pic>
        <p:nvPicPr>
          <p:cNvPr id="13" name="_x76629192" descr="EMB000011a81eb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657" y="2819483"/>
            <a:ext cx="3885592" cy="131739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57463" y="2420888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입체구조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5513" y="4654393"/>
            <a:ext cx="37387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 입체구조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_x75238816" descr="EMB000011a81eb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513" y="5114546"/>
            <a:ext cx="3852951" cy="126678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3961" y="1304627"/>
            <a:ext cx="7813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‘$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][ ][ ]’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(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$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[0][0][1], $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jumsu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[“class1”][“student1”][“</a:t>
            </a:r>
            <a:r>
              <a:rPr lang="en-US" altLang="ko-KR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”]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배열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중첩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6. 3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차원 배열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380312" y="485586"/>
            <a:ext cx="1736984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00.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배열의 개념정리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37"/>
    </mc:Choice>
    <mc:Fallback xmlns="">
      <p:transition spd="slow" advTm="238637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9565" y="1556792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정리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478094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www.w3schools.com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개발자 사이트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529580" y="2263161"/>
            <a:ext cx="7930852" cy="832947"/>
            <a:chOff x="233" y="1451"/>
            <a:chExt cx="4788" cy="568"/>
          </a:xfrm>
        </p:grpSpPr>
        <p:pic>
          <p:nvPicPr>
            <p:cNvPr id="13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함수의 개요 및 생성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19608" y="2942382"/>
            <a:ext cx="7930852" cy="832947"/>
            <a:chOff x="233" y="1451"/>
            <a:chExt cx="4788" cy="568"/>
          </a:xfrm>
        </p:grpSpPr>
        <p:pic>
          <p:nvPicPr>
            <p:cNvPr id="16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err="1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내장함수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98678" y="3075106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180" y="2418024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3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교시 강의 안내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4013" y="5194677"/>
            <a:ext cx="3259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https://www.w3schools.com/php/php_ref_math.asp</a:t>
            </a:r>
            <a:endParaRPr lang="ko-KR" altLang="en-US" sz="1000" dirty="0"/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529580" y="3644878"/>
            <a:ext cx="7930852" cy="832947"/>
            <a:chOff x="233" y="1451"/>
            <a:chExt cx="4788" cy="568"/>
          </a:xfrm>
        </p:grpSpPr>
        <p:pic>
          <p:nvPicPr>
            <p:cNvPr id="23" name="Picture 12" descr="0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기타 관련 함수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8650" y="3777602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7"/>
    </mc:Choice>
    <mc:Fallback xmlns="">
      <p:transition spd="slow" advTm="4277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07" y="1458592"/>
            <a:ext cx="3089835" cy="338554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함수</a:t>
            </a:r>
            <a:r>
              <a:rPr lang="en-US" altLang="ko-KR" sz="1600" b="1" dirty="0" smtClean="0"/>
              <a:t>(function)</a:t>
            </a:r>
            <a:endParaRPr lang="en-US" altLang="ko-KR" sz="1600" b="1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25808" y="1890475"/>
            <a:ext cx="7926472" cy="115307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특정한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작업을 수행하도록 구성된 독립적인 프로그램을 의미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일정한 입력 값에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따른 출력을 표시하는 프로그램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3)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장점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4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프로그램의 간단명료화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기본형식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8505" y="3203684"/>
            <a:ext cx="2893375" cy="1200329"/>
          </a:xfrm>
          <a:prstGeom prst="rect">
            <a:avLst/>
          </a:prstGeom>
          <a:solidFill>
            <a:srgbClr val="FFFF00">
              <a:alpha val="5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function</a:t>
            </a:r>
            <a:r>
              <a:rPr lang="en-US" altLang="ko-KR" dirty="0" smtClean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실행문장</a:t>
            </a:r>
            <a:r>
              <a:rPr lang="en-US" altLang="ko-KR" dirty="0"/>
              <a:t>;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} 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73016"/>
            <a:ext cx="388508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39952" y="3234462"/>
            <a:ext cx="3813075" cy="307777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메인 프로그램과 </a:t>
            </a:r>
            <a:r>
              <a:rPr lang="ko-KR" altLang="en-US" sz="1400" b="1" dirty="0"/>
              <a:t>함수와의 관계 </a:t>
            </a:r>
            <a:endParaRPr lang="en-US" altLang="ko-KR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47325" y="4509120"/>
            <a:ext cx="232467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1</a:t>
            </a:r>
            <a:r>
              <a:rPr lang="en-US" altLang="ko-KR" sz="1200" b="1" dirty="0">
                <a:solidFill>
                  <a:srgbClr val="0000CC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0000CC"/>
                </a:solidFill>
                <a:latin typeface="+mj-ea"/>
                <a:ea typeface="+mj-ea"/>
              </a:rPr>
              <a:t>호출하려는 함수 이름이 일치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4723" y="4079559"/>
            <a:ext cx="974947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2. </a:t>
            </a:r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함수실행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 rot="20594831">
            <a:off x="5520478" y="4386813"/>
            <a:ext cx="1094292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latin typeface="+mj-ea"/>
                <a:ea typeface="+mj-ea"/>
              </a:rPr>
              <a:t>3. </a:t>
            </a:r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처리결과 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53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26"/>
    </mc:Choice>
    <mc:Fallback xmlns="">
      <p:transition spd="slow" advTm="185826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81" y="1647265"/>
            <a:ext cx="3492227" cy="27718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548707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4429" y="148357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12_1.php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760271"/>
            <a:ext cx="78739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함수선언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2429" y="4476791"/>
            <a:ext cx="787395" cy="276999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+mj-ea"/>
                <a:ea typeface="+mj-ea"/>
              </a:rPr>
              <a:t>함수호출</a:t>
            </a:r>
            <a:endParaRPr lang="ko-KR" altLang="en-US" sz="12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5288663"/>
            <a:ext cx="4104456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함수만 </a:t>
            </a:r>
            <a:r>
              <a:rPr lang="ko-KR" altLang="en-US" sz="1200" dirty="0"/>
              <a:t>호출하면 해당 함수 는 필요한 동작을 반복수행 </a:t>
            </a:r>
            <a:endParaRPr lang="en-US" altLang="ko-KR" sz="1200" b="1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 flipV="1">
            <a:off x="3042429" y="2120311"/>
            <a:ext cx="161419" cy="235648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endCxn id="5" idx="1"/>
          </p:cNvCxnSpPr>
          <p:nvPr/>
        </p:nvCxnSpPr>
        <p:spPr bwMode="auto">
          <a:xfrm>
            <a:off x="3275856" y="2115982"/>
            <a:ext cx="2028825" cy="917212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5304681" y="2295121"/>
            <a:ext cx="1044116" cy="230314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기본형식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5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24"/>
    </mc:Choice>
    <mc:Fallback xmlns="">
      <p:transition spd="slow" advTm="154024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3550" y="1412776"/>
            <a:ext cx="8272906" cy="433879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function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몸체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</a:p>
          <a:p>
            <a:pPr marL="393750" indent="-285750">
              <a:lnSpc>
                <a:spcPct val="150000"/>
              </a:lnSpc>
              <a:spcBef>
                <a:spcPts val="0"/>
              </a:spcBef>
              <a:buFontTx/>
              <a:buChar char="-"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함수이름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기능 연상 의미 있는 이름 작명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대⋅소문자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않음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동일한 이름 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 parameter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괄호 안 콤마 구분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몸체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(‘{}’)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정의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이전 반드시 정의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이름으로 호출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(actual parameter)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괄호 안 콤마 구분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생략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호출되었을 때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함수정의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정의되지 않은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 없으면 단지 선언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08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호출 가능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함수의 정의 및 호출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82"/>
    </mc:Choice>
    <mc:Fallback xmlns="">
      <p:transition spd="slow" advTm="176082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83" y="4576804"/>
            <a:ext cx="3125341" cy="11432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389122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63519" y="1052736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매개변수가 </a:t>
              </a:r>
              <a:r>
                <a:rPr lang="ko-KR" altLang="en-US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있는 함수 선언 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539552" y="1625361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2…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n); {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실행문장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(argument)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 의해 함수에 전달되는 실제 값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476" y="3190399"/>
            <a:ext cx="3200687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태어난 </a:t>
            </a:r>
            <a:r>
              <a:rPr lang="ko-KR" altLang="en-US" sz="1000" dirty="0"/>
              <a:t>년도를 </a:t>
            </a:r>
            <a:r>
              <a:rPr lang="en-US" altLang="ko-KR" sz="1000" b="1" dirty="0"/>
              <a:t>12</a:t>
            </a:r>
            <a:r>
              <a:rPr lang="ko-KR" altLang="en-US" sz="1000" dirty="0"/>
              <a:t>로 나눈 결과를 </a:t>
            </a:r>
            <a:r>
              <a:rPr lang="en-US" altLang="ko-KR" sz="1000" b="1" dirty="0"/>
              <a:t>$</a:t>
            </a:r>
            <a:r>
              <a:rPr lang="en-US" altLang="ko-KR" sz="1000" b="1" dirty="0" err="1"/>
              <a:t>calc</a:t>
            </a:r>
            <a:r>
              <a:rPr lang="ko-KR" altLang="en-US" sz="1000" dirty="0"/>
              <a:t>에 저장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3441" y="3470811"/>
            <a:ext cx="3200687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함수를 </a:t>
            </a:r>
            <a:r>
              <a:rPr lang="ko-KR" altLang="en-US" sz="1000" dirty="0"/>
              <a:t>호출하면서 계산결과를 함께 함수에 전달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933056"/>
            <a:ext cx="4680520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변수명이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주 프로그램과 같을 필요는 없습니다</a:t>
            </a:r>
            <a:r>
              <a:rPr lang="en-US" altLang="ko-KR" sz="1000" b="1" dirty="0"/>
              <a:t>. $b</a:t>
            </a:r>
            <a:r>
              <a:rPr lang="ko-KR" altLang="en-US" sz="1000" dirty="0"/>
              <a:t>가 </a:t>
            </a:r>
            <a:r>
              <a:rPr lang="en-US" altLang="ko-KR" sz="1000" b="1" dirty="0"/>
              <a:t>$</a:t>
            </a:r>
            <a:r>
              <a:rPr lang="en-US" altLang="ko-KR" sz="1000" b="1" dirty="0" err="1"/>
              <a:t>calc</a:t>
            </a:r>
            <a:r>
              <a:rPr lang="en-US" altLang="ko-KR" sz="1000" b="1" dirty="0"/>
              <a:t> </a:t>
            </a:r>
            <a:r>
              <a:rPr lang="ko-KR" altLang="en-US" sz="1000" dirty="0"/>
              <a:t>값을 받게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</a:t>
            </a:r>
            <a:r>
              <a:rPr lang="en-US" altLang="ko-KR" sz="1000" b="1" dirty="0" smtClean="0"/>
              <a:t> </a:t>
            </a:r>
            <a:endParaRPr lang="ko-KR" altLang="en-US" sz="10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2051720" y="3593921"/>
            <a:ext cx="576064" cy="267127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2557174" y="3727484"/>
            <a:ext cx="430650" cy="45179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5792" y="2858113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12_2.php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68609" y="4576804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12_2.html</a:t>
            </a:r>
            <a:endParaRPr lang="ko-KR" altLang="en-US" sz="1000" dirty="0"/>
          </a:p>
        </p:txBody>
      </p:sp>
      <p:sp>
        <p:nvSpPr>
          <p:cNvPr id="3" name="왼쪽 화살표 2"/>
          <p:cNvSpPr/>
          <p:nvPr/>
        </p:nvSpPr>
        <p:spPr bwMode="auto">
          <a:xfrm>
            <a:off x="4572000" y="4941168"/>
            <a:ext cx="648072" cy="576064"/>
          </a:xfrm>
          <a:prstGeom prst="lef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0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76"/>
    </mc:Choice>
    <mc:Fallback xmlns="">
      <p:transition spd="slow" advTm="199276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263" y="2769974"/>
            <a:ext cx="3250307" cy="1133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957089" cy="34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리턴 값이 </a:t>
              </a:r>
              <a:r>
                <a:rPr lang="ko-KR" altLang="en-US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존재하는 함수 선언 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 bwMode="auto">
          <a:xfrm>
            <a:off x="539552" y="155679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호출한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곳에서 함수실행 결과값을 받아 다른 계산작업에 활용할 수 있도록 함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2…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n); {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실행문장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return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865" y="3038763"/>
            <a:ext cx="1296144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함수호출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99" y="3717032"/>
            <a:ext cx="1872209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$b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에 따른 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switch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실행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6382" y="4567396"/>
            <a:ext cx="4049642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실행결과에 따른 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return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값을 가지고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프로그램으로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돌아감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 bwMode="auto">
          <a:xfrm flipH="1" flipV="1">
            <a:off x="2915816" y="3284984"/>
            <a:ext cx="1500566" cy="1405523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96641" y="5157192"/>
            <a:ext cx="3735920" cy="246221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1000" b="1" dirty="0">
                <a:latin typeface="HY견고딕" pitchFamily="18" charset="-127"/>
                <a:ea typeface="HY견고딕" pitchFamily="18" charset="-127"/>
              </a:rPr>
              <a:t>. Echo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문 실행하여 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리턴 값을 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출력 </a:t>
            </a:r>
            <a:endParaRPr lang="ko-KR" altLang="en-US" sz="10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47664" y="4509120"/>
            <a:ext cx="792088" cy="181386"/>
          </a:xfrm>
          <a:prstGeom prst="rect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3818" y="2492896"/>
            <a:ext cx="903798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12_2.php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865747" y="2769570"/>
            <a:ext cx="891823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12_2.html</a:t>
            </a:r>
            <a:endParaRPr lang="ko-KR" altLang="en-US" sz="1000" dirty="0"/>
          </a:p>
        </p:txBody>
      </p:sp>
      <p:sp>
        <p:nvSpPr>
          <p:cNvPr id="25" name="왼쪽 화살표 24"/>
          <p:cNvSpPr/>
          <p:nvPr/>
        </p:nvSpPr>
        <p:spPr bwMode="auto">
          <a:xfrm>
            <a:off x="4860032" y="3062972"/>
            <a:ext cx="648072" cy="576064"/>
          </a:xfrm>
          <a:prstGeom prst="lef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26" name="직선 화살표 연결선 25"/>
          <p:cNvCxnSpPr>
            <a:stCxn id="18" idx="1"/>
          </p:cNvCxnSpPr>
          <p:nvPr/>
        </p:nvCxnSpPr>
        <p:spPr bwMode="auto">
          <a:xfrm flipH="1" flipV="1">
            <a:off x="2339752" y="4599813"/>
            <a:ext cx="2156889" cy="68049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함수 개요와 생성방법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0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63"/>
    </mc:Choice>
    <mc:Fallback xmlns="">
      <p:transition spd="slow" advTm="97363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37173" y="1556793"/>
            <a:ext cx="8023259" cy="381642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passing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호출과 정의 사이 정보전달 하는 수단으로 활용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 매개변수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 매개변수 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순서로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(positional parameter passing)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같을 필요 없음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전달 방법</a:t>
            </a:r>
            <a:endParaRPr lang="en-US" altLang="ko-KR" sz="1400" b="1" kern="0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value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참조에 의한 호출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 by reference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정의된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내 지역변수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매개변수 전달 방법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8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28"/>
    </mc:Choice>
    <mc:Fallback xmlns="">
      <p:transition spd="slow" advTm="1127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43432"/>
            <a:ext cx="8208911" cy="2354491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 위해서는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동작하기 위한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조작하기 위한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작업을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서버로 아파치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(apache)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역시 오픈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WINDOWS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환경하에서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+ MYSQL + PHP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한꺼번에 간단히 설치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(WAMP Server)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 bwMode="auto">
          <a:xfrm>
            <a:off x="3008435" y="4808991"/>
            <a:ext cx="464395" cy="864096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5796136" y="4797152"/>
            <a:ext cx="464395" cy="864096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83568" y="4069930"/>
            <a:ext cx="2304256" cy="1989458"/>
            <a:chOff x="683568" y="4069930"/>
            <a:chExt cx="2304256" cy="1989458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83568" y="4475212"/>
              <a:ext cx="2304256" cy="1584176"/>
            </a:xfrm>
            <a:prstGeom prst="rect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683568" y="4069930"/>
              <a:ext cx="2304256" cy="374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WAMP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설치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852" y="4741139"/>
              <a:ext cx="2091688" cy="976121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3488424" y="4077072"/>
            <a:ext cx="2304256" cy="1989458"/>
            <a:chOff x="3488424" y="4077072"/>
            <a:chExt cx="2304256" cy="1989458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3488424" y="4482354"/>
              <a:ext cx="2304256" cy="1584176"/>
            </a:xfrm>
            <a:prstGeom prst="rect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488424" y="4077072"/>
              <a:ext cx="2304256" cy="374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편집기</a:t>
              </a:r>
              <a:r>
                <a:rPr kumimoji="1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(EDITOR) </a:t>
              </a: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982" y="4730849"/>
              <a:ext cx="2066138" cy="89535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6300192" y="4069930"/>
            <a:ext cx="2304256" cy="1989458"/>
            <a:chOff x="6300192" y="4069930"/>
            <a:chExt cx="2304256" cy="1989458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6300192" y="4475212"/>
              <a:ext cx="2304256" cy="1584176"/>
            </a:xfrm>
            <a:prstGeom prst="rect">
              <a:avLst/>
            </a:prstGeom>
            <a:noFill/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6300192" y="4069930"/>
              <a:ext cx="2304256" cy="374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tabLst>
                  <a:tab pos="292100" algn="l"/>
                  <a:tab pos="685800" algn="l"/>
                </a:tabLst>
              </a:pPr>
              <a:r>
                <a:rPr kumimoji="1" lang="ko-KR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웹사이트 구축 실습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5137" y="4649847"/>
              <a:ext cx="2074365" cy="1234906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497509" y="922026"/>
            <a:ext cx="6124549" cy="395118"/>
            <a:chOff x="395536" y="1029713"/>
            <a:chExt cx="6124549" cy="395118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395536" y="1029713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3. WAMP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설치 안내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815975" y="17345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 서버 구축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643215" y="487049"/>
            <a:ext cx="246528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웹의 개요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1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67"/>
    </mc:Choice>
    <mc:Fallback xmlns="">
      <p:transition spd="slow" advTm="90267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4692" y="1518509"/>
            <a:ext cx="7993583" cy="417611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적용 범위와 정적 변수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(local variable) 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역할의 적용범위 정의된 함수 내 한정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동일한 이름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서로 독립적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(global variable) 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 정의 변수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역할의 적용범위 전체 프로그램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내 사용할 수 없음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 </a:t>
            </a:r>
            <a:r>
              <a:rPr lang="ko-KR" altLang="en-US" sz="1400" b="1" kern="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r>
              <a:rPr lang="en-US" altLang="ko-KR" sz="14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(super global variable)</a:t>
            </a:r>
          </a:p>
          <a:p>
            <a:pPr marL="377100" indent="0">
              <a:lnSpc>
                <a:spcPct val="150000"/>
              </a:lnSpc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범위 제약을 받지 않음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스크립트 사용 가능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변수의 적용범위 및 정적 변수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2" name="_x80193144" descr="EMB0000117006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26095"/>
            <a:ext cx="2952328" cy="29025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776075" y="2958433"/>
            <a:ext cx="297238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적용범위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95536" y="1484784"/>
            <a:ext cx="8641655" cy="388808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(reuse)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작성된 소스코드 다시 활용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프로그래머 공동 프로젝트 수행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개발기간 최소화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개발비용 감소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신뢰성 향상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일관성 유지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비용 절감 등 장점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위치에 포함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#include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존재하지 않을 경우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경고 메시지 출력 후 실행 계속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치명적인 오류 메시지 출력 후 실행 종료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포함시킨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 포함하려 할 때 오류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require_once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한번만 포함시키는 역할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제거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216688"/>
            <a:ext cx="454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매개변수 전달 및 변수 적용</a:t>
            </a:r>
            <a:endParaRPr lang="ko-KR" alt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20163" y="476672"/>
            <a:ext cx="2321273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12.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함수개요와 생성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코드 재사용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(reuse)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60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Rectangle 2051"/>
          <p:cNvSpPr txBox="1">
            <a:spLocks noChangeArrowheads="1"/>
          </p:cNvSpPr>
          <p:nvPr/>
        </p:nvSpPr>
        <p:spPr>
          <a:xfrm>
            <a:off x="605969" y="2391580"/>
            <a:ext cx="7926472" cy="341368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function, library function)</a:t>
            </a:r>
          </a:p>
          <a:p>
            <a:pPr marL="377100" indent="0">
              <a:lnSpc>
                <a:spcPct val="150000"/>
              </a:lnSpc>
              <a:buNone/>
              <a:defRPr/>
            </a:pP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ko-KR" altLang="en-US" sz="1400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400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(user defined function)</a:t>
            </a:r>
          </a:p>
          <a:p>
            <a:pPr marL="144000" indent="0">
              <a:lnSpc>
                <a:spcPct val="150000"/>
              </a:lnSpc>
              <a:buClr>
                <a:schemeClr val="tx2"/>
              </a:buClr>
              <a:buNone/>
              <a:defRPr/>
            </a:pPr>
            <a:r>
              <a:rPr lang="ko-KR" altLang="en-US" sz="1400" b="1" kern="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내장함수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(built-in function, library function) </a:t>
            </a:r>
          </a:p>
          <a:p>
            <a:pPr marL="144000" indent="0">
              <a:lnSpc>
                <a:spcPct val="150000"/>
              </a:lnSpc>
              <a:buNone/>
              <a:defRPr/>
            </a:pPr>
            <a:endParaRPr lang="en-US" altLang="ko-KR" sz="14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개발에 유용한 기능들을 미리 제작하여 시스템에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정의없이 언제든지 호출하여 사용</a:t>
            </a:r>
          </a:p>
          <a:p>
            <a:pPr marL="144000" indent="0">
              <a:lnSpc>
                <a:spcPct val="150000"/>
              </a:lnSpc>
              <a:buNone/>
              <a:defRPr/>
            </a:pP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날짜와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시간관련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URL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함수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및 데이터베이스관련 함수 등 다양한 함수들 제공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539552" y="1481345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1) PHP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엔진에서 </a:t>
            </a:r>
            <a:r>
              <a:rPr lang="ko-KR" altLang="en-US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처음부터 생성되어 있는 함수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로써 그냥 불러다 사용하면 됨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2)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데이터타입에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따라 다양한 내장함수를 제공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내장함수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정의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7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48"/>
    </mc:Choice>
    <mc:Fallback xmlns="">
      <p:transition spd="slow" advTm="84748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1560" y="1531253"/>
            <a:ext cx="7926472" cy="846605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1-1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지정한 형식대로 날짜와 시간을 표시하는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date()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date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(“format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”,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timestamp)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632844"/>
            <a:ext cx="3089835" cy="307777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포맷옵션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981851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AM/PM </a:t>
            </a:r>
            <a:r>
              <a:rPr lang="ko-KR" altLang="en-US" sz="1400" b="1" dirty="0">
                <a:latin typeface="+mn-ea"/>
                <a:ea typeface="+mn-ea"/>
              </a:rPr>
              <a:t>구분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영문요일 약어표시</a:t>
            </a:r>
            <a:r>
              <a:rPr lang="en-US" altLang="ko-KR" sz="1400" b="1" dirty="0">
                <a:latin typeface="+mn-ea"/>
                <a:ea typeface="+mn-ea"/>
              </a:rPr>
              <a:t>, d- </a:t>
            </a:r>
            <a:r>
              <a:rPr lang="ko-KR" altLang="en-US" sz="1400" b="1" dirty="0">
                <a:latin typeface="+mn-ea"/>
                <a:ea typeface="+mn-ea"/>
              </a:rPr>
              <a:t>일자를 두 자리로 표시 예</a:t>
            </a:r>
            <a:r>
              <a:rPr lang="en-US" altLang="ko-KR" sz="1400" b="1" dirty="0">
                <a:latin typeface="+mn-ea"/>
                <a:ea typeface="+mn-ea"/>
              </a:rPr>
              <a:t>) 01,05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M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 월 약어표시</a:t>
            </a:r>
            <a:r>
              <a:rPr lang="en-US" altLang="ko-KR" sz="1400" b="1" dirty="0">
                <a:latin typeface="+mn-ea"/>
                <a:ea typeface="+mn-ea"/>
              </a:rPr>
              <a:t>( 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err="1">
                <a:latin typeface="+mn-ea"/>
                <a:ea typeface="+mn-ea"/>
              </a:rPr>
              <a:t>jun</a:t>
            </a:r>
            <a:r>
              <a:rPr lang="en-US" altLang="ko-KR" sz="1400" b="1" dirty="0">
                <a:latin typeface="+mn-ea"/>
                <a:ea typeface="+mn-ea"/>
              </a:rPr>
              <a:t>), m – </a:t>
            </a:r>
            <a:r>
              <a:rPr lang="ko-KR" altLang="en-US" sz="1400" b="1" dirty="0">
                <a:latin typeface="+mn-ea"/>
                <a:ea typeface="+mn-ea"/>
              </a:rPr>
              <a:t>월 을 표시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06) ,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영문 월 </a:t>
            </a:r>
            <a:r>
              <a:rPr lang="ko-KR" altLang="en-US" sz="1400" b="1" dirty="0" err="1" smtClean="0">
                <a:latin typeface="+mn-ea"/>
                <a:ea typeface="+mn-ea"/>
              </a:rPr>
              <a:t>풀네임</a:t>
            </a:r>
            <a:r>
              <a:rPr lang="ko-KR" altLang="en-US" sz="1400" b="1" dirty="0" smtClean="0">
                <a:latin typeface="+mn-ea"/>
                <a:ea typeface="+mn-ea"/>
              </a:rPr>
              <a:t> 표시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err="1">
                <a:latin typeface="+mn-ea"/>
                <a:ea typeface="+mn-ea"/>
              </a:rPr>
              <a:t>june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년도 </a:t>
            </a:r>
            <a:r>
              <a:rPr lang="en-US" altLang="ko-KR" sz="1400" b="1" dirty="0">
                <a:latin typeface="+mn-ea"/>
                <a:ea typeface="+mn-ea"/>
              </a:rPr>
              <a:t>4</a:t>
            </a:r>
            <a:r>
              <a:rPr lang="ko-KR" altLang="en-US" sz="1400" b="1" dirty="0">
                <a:latin typeface="+mn-ea"/>
                <a:ea typeface="+mn-ea"/>
              </a:rPr>
              <a:t>자리 표시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년도 </a:t>
            </a:r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>
                <a:latin typeface="+mn-ea"/>
                <a:ea typeface="+mn-ea"/>
              </a:rPr>
              <a:t>자리 표시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US" altLang="ko-KR" sz="1400" b="1" dirty="0">
                <a:latin typeface="+mn-ea"/>
                <a:ea typeface="+mn-ea"/>
              </a:rPr>
              <a:t> – </a:t>
            </a:r>
            <a:r>
              <a:rPr lang="ko-KR" altLang="en-US" sz="1400" b="1" dirty="0">
                <a:latin typeface="+mn-ea"/>
                <a:ea typeface="+mn-ea"/>
              </a:rPr>
              <a:t>시간을 </a:t>
            </a:r>
            <a:r>
              <a:rPr lang="en-US" altLang="ko-KR" sz="1400" b="1" dirty="0">
                <a:latin typeface="+mn-ea"/>
                <a:ea typeface="+mn-ea"/>
              </a:rPr>
              <a:t>24</a:t>
            </a:r>
            <a:r>
              <a:rPr lang="ko-KR" altLang="en-US" sz="1400" b="1" dirty="0">
                <a:latin typeface="+mn-ea"/>
                <a:ea typeface="+mn-ea"/>
              </a:rPr>
              <a:t>시간 단위로 표시 </a:t>
            </a:r>
            <a:r>
              <a:rPr lang="en-US" altLang="ko-KR" sz="1400" b="1" dirty="0">
                <a:latin typeface="+mn-ea"/>
                <a:ea typeface="+mn-ea"/>
              </a:rPr>
              <a:t>, h – 12</a:t>
            </a:r>
            <a:r>
              <a:rPr lang="ko-KR" altLang="en-US" sz="1400" b="1" dirty="0">
                <a:latin typeface="+mn-ea"/>
                <a:ea typeface="+mn-ea"/>
              </a:rPr>
              <a:t>시간 단위로 표시 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예</a:t>
            </a:r>
            <a:r>
              <a:rPr lang="en-US" altLang="ko-KR" sz="1400" b="1" dirty="0">
                <a:latin typeface="+mn-ea"/>
                <a:ea typeface="+mn-ea"/>
              </a:rPr>
              <a:t>, 06 – </a:t>
            </a:r>
            <a:r>
              <a:rPr lang="ko-KR" altLang="en-US" sz="1400" b="1" dirty="0">
                <a:latin typeface="+mn-ea"/>
                <a:ea typeface="+mn-ea"/>
              </a:rPr>
              <a:t>앞에 </a:t>
            </a:r>
            <a:r>
              <a:rPr lang="en-US" altLang="ko-KR" sz="1400" b="1" dirty="0">
                <a:latin typeface="+mn-ea"/>
                <a:ea typeface="+mn-ea"/>
              </a:rPr>
              <a:t>0 </a:t>
            </a:r>
            <a:r>
              <a:rPr lang="ko-KR" altLang="en-US" sz="1400" b="1" dirty="0">
                <a:latin typeface="+mn-ea"/>
                <a:ea typeface="+mn-ea"/>
              </a:rPr>
              <a:t>생략할 경우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</a:t>
            </a:r>
            <a:r>
              <a:rPr lang="en-US" altLang="ko-KR" sz="1400" b="1" dirty="0">
                <a:latin typeface="+mn-ea"/>
                <a:ea typeface="+mn-ea"/>
              </a:rPr>
              <a:t>) </a:t>
            </a:r>
            <a:endParaRPr lang="ko-KR" altLang="en-US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ko-KR" sz="1400" b="1" dirty="0">
                <a:latin typeface="+mn-ea"/>
                <a:ea typeface="+mn-ea"/>
              </a:rPr>
              <a:t>-</a:t>
            </a:r>
            <a:r>
              <a:rPr lang="ko-KR" altLang="en-US" sz="1400" b="1" dirty="0">
                <a:latin typeface="+mn-ea"/>
                <a:ea typeface="+mn-ea"/>
              </a:rPr>
              <a:t>분을 나타냄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– </a:t>
            </a:r>
            <a:r>
              <a:rPr lang="ko-KR" altLang="en-US" sz="1400" b="1" dirty="0">
                <a:latin typeface="+mn-ea"/>
                <a:ea typeface="+mn-ea"/>
              </a:rPr>
              <a:t>초를 나타냄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8867" y="2033754"/>
            <a:ext cx="2400629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1970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일 부터 초단위로 환산</a:t>
            </a:r>
            <a:endParaRPr lang="ko-KR" altLang="en-US" sz="1100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5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50"/>
    </mc:Choice>
    <mc:Fallback xmlns="">
      <p:transition spd="slow" advTm="13685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519" y="1715819"/>
            <a:ext cx="405653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h시i분",99402300);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환산일자는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.$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오른쪽 화살표 2"/>
          <p:cNvSpPr/>
          <p:nvPr/>
        </p:nvSpPr>
        <p:spPr bwMode="auto">
          <a:xfrm>
            <a:off x="4716016" y="2028606"/>
            <a:ext cx="360040" cy="432048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7040" y="3600261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포맷에 </a:t>
            </a:r>
            <a:r>
              <a:rPr lang="ko-KR" altLang="en-US" sz="1200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따라 다양한 결과를 표시할 수 있습니다</a:t>
            </a:r>
            <a:r>
              <a:rPr lang="en-US" altLang="ko-KR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ko-KR" altLang="en-US" sz="12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2327" y="1715819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13_1.php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09" y="1700808"/>
            <a:ext cx="3079507" cy="10056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/>
              <p14:cNvContentPartPr/>
              <p14:nvPr/>
            </p14:nvContentPartPr>
            <p14:xfrm>
              <a:off x="8334255" y="2955392"/>
              <a:ext cx="360" cy="36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5975" y="2947112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116838"/>
            <a:ext cx="424847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오른쪽 화살표 20"/>
          <p:cNvSpPr/>
          <p:nvPr/>
        </p:nvSpPr>
        <p:spPr bwMode="auto">
          <a:xfrm>
            <a:off x="4788024" y="4404870"/>
            <a:ext cx="360040" cy="432048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4116838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13_5.php</a:t>
            </a:r>
            <a:endParaRPr lang="ko-KR" altLang="en-US" sz="1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6909" y="4291875"/>
            <a:ext cx="3286125" cy="7334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4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51"/>
    </mc:Choice>
    <mc:Fallback xmlns="">
      <p:transition spd="slow" advTm="10035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11560" y="1459245"/>
            <a:ext cx="7926472" cy="846605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1-2. timestamp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값을 날짜와 시간으로 변환하여 배열로 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리턴하는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Array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([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timestamp]) 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94000" y="2420888"/>
            <a:ext cx="7644032" cy="795527"/>
          </a:xfrm>
          <a:prstGeom prst="roundRect">
            <a:avLst/>
          </a:prstGeom>
          <a:solidFill>
            <a:srgbClr val="FFFF00">
              <a:alpha val="79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en-US" altLang="ko-KR" sz="1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timestamp</a:t>
            </a:r>
            <a:r>
              <a:rPr lang="en-US" altLang="ko-KR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1970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이후부터의 시간을 초 단위로 환산하여 표시한 값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만일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타임스탬프가 없는 경우 현재 날짜시간을 타임스탬프로 환산하여 배열로 리턴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532073"/>
            <a:ext cx="3089835" cy="27699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latin typeface="HY견고딕" pitchFamily="18" charset="-127"/>
                <a:ea typeface="HY견고딕" pitchFamily="18" charset="-127"/>
              </a:rPr>
              <a:t>Getdate</a:t>
            </a: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()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1200" dirty="0" err="1">
                <a:latin typeface="HY견고딕" pitchFamily="18" charset="-127"/>
                <a:ea typeface="HY견고딕" pitchFamily="18" charset="-127"/>
              </a:rPr>
              <a:t>리턴하는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배열항목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881080"/>
            <a:ext cx="792088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Year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년도가 저장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Yday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년 중 총 날짜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Month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영문 월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june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,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월을 숫자로 표시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(6) ,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달 기준의 일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요일을 숫자로 표시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(0 ~ 6),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weekday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날짜를 영문자요일로 표시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minutes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분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seconds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–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초 표시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17"/>
    </mc:Choice>
    <mc:Fallback xmlns="">
      <p:transition spd="slow" advTm="124417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11" y="1378828"/>
            <a:ext cx="45920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오른쪽 화살표 20"/>
          <p:cNvSpPr/>
          <p:nvPr/>
        </p:nvSpPr>
        <p:spPr bwMode="auto">
          <a:xfrm>
            <a:off x="5148064" y="1810875"/>
            <a:ext cx="360040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67544" y="278092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1-3.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현재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시스템의 날짜시간을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GMT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시간으로 리턴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gmdate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format,[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timestamp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])</a:t>
            </a:r>
            <a:endParaRPr lang="en-US" altLang="ko-KR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9" y="4077072"/>
            <a:ext cx="7915934" cy="157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화살표 24"/>
          <p:cNvSpPr/>
          <p:nvPr/>
        </p:nvSpPr>
        <p:spPr bwMode="auto">
          <a:xfrm>
            <a:off x="5076018" y="5722406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6899" y="3699949"/>
            <a:ext cx="470718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따라서 해당 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등을 문자열로 리턴 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378827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13_2.php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443426" y="4107485"/>
            <a:ext cx="936104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13_3.php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978" y="1388688"/>
            <a:ext cx="2597646" cy="1320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925" y="5305838"/>
            <a:ext cx="2575001" cy="1147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678711" y="496536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 함수 정의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8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82"/>
    </mc:Choice>
    <mc:Fallback xmlns="">
      <p:transition spd="slow" advTm="192482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67544" y="1437311"/>
            <a:ext cx="7926472" cy="1067942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1-4.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매개변수로 입력 받은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날짜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시간정보를 </a:t>
            </a:r>
            <a:r>
              <a:rPr lang="en-US" altLang="ko-KR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timestamp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로 반환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mktime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   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mktime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시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분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초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일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59292"/>
            <a:ext cx="421301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b="1" dirty="0"/>
              <a:t>넘겨받은 각 값들을 조합하여 </a:t>
            </a:r>
            <a:r>
              <a:rPr lang="en-US" altLang="ko-KR" sz="1400" b="1" dirty="0"/>
              <a:t>timestamp </a:t>
            </a:r>
            <a:r>
              <a:rPr lang="ko-KR" altLang="en-US" sz="1400" b="1" dirty="0"/>
              <a:t>값 계산 </a:t>
            </a:r>
            <a:endParaRPr lang="ko-KR" altLang="en-US" sz="14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02" y="3274158"/>
            <a:ext cx="3990975" cy="1466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오른쪽 화살표 13"/>
          <p:cNvSpPr/>
          <p:nvPr/>
        </p:nvSpPr>
        <p:spPr bwMode="auto">
          <a:xfrm>
            <a:off x="3896675" y="3647647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8836" y="3207364"/>
            <a:ext cx="316945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$y=1970;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$m=01;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$d=01;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(0,0,0,$m,$d,$y);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"timestamp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292" y="4993431"/>
            <a:ext cx="572477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변수값을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y, m, d </a:t>
            </a:r>
            <a:r>
              <a:rPr lang="ko-KR" altLang="en-US" sz="1400" dirty="0" smtClean="0"/>
              <a:t>값을 본인생년월일로 변경하여 수행해 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날자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26698" y="320736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13_4.php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668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65"/>
    </mc:Choice>
    <mc:Fallback xmlns="">
      <p:transition spd="slow" advTm="85765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05968" y="155679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2-1.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문자열의 길이를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String) 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11560" y="300947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2-2.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문자열을 대문자로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strtoupper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strtoupper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en-US" altLang="ko-KR" sz="14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1400" b="1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365105"/>
            <a:ext cx="2990850" cy="80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61" y="4398442"/>
            <a:ext cx="3048000" cy="76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 화살표 14"/>
          <p:cNvSpPr/>
          <p:nvPr/>
        </p:nvSpPr>
        <p:spPr bwMode="auto">
          <a:xfrm>
            <a:off x="3956423" y="4437112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235" y="2420888"/>
            <a:ext cx="44438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문자열 사이의 공백도 </a:t>
            </a: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개의 문자열로 인식하여 길이에 포함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2" y="3861048"/>
            <a:ext cx="57791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참고 </a:t>
            </a:r>
            <a:r>
              <a:rPr lang="ko-KR" altLang="en-US" sz="12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b="1" dirty="0" smtClean="0"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지정 문자열을 </a:t>
            </a:r>
            <a:r>
              <a:rPr lang="ko-KR" altLang="en-US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소문자로 반환하는 함수는 </a:t>
            </a:r>
            <a:r>
              <a:rPr lang="en-US" altLang="ko-KR" sz="12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strtolower</a:t>
            </a:r>
            <a:r>
              <a:rPr lang="en-US" altLang="ko-KR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(_)</a:t>
            </a:r>
            <a:r>
              <a:rPr lang="ko-KR" altLang="en-US" sz="12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를 사용합니다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2" y="5318300"/>
            <a:ext cx="28083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25" y="5462316"/>
            <a:ext cx="3571875" cy="63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 bwMode="auto">
          <a:xfrm>
            <a:off x="3745215" y="5596049"/>
            <a:ext cx="504131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8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18"/>
    </mc:Choice>
    <mc:Fallback xmlns="">
      <p:transition spd="slow" advTm="120118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5968" y="4748421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ko-KR" altLang="en-US" dirty="0"/>
              <a:t>&lt;?</a:t>
            </a:r>
            <a:r>
              <a:rPr lang="ko-KR" altLang="en-US" dirty="0" err="1"/>
              <a:t>php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a</a:t>
            </a:r>
            <a:r>
              <a:rPr lang="ko-KR" altLang="en-US" dirty="0"/>
              <a:t>="</a:t>
            </a:r>
            <a:r>
              <a:rPr lang="ko-KR" altLang="en-US" dirty="0" err="1"/>
              <a:t>hello</a:t>
            </a:r>
            <a:r>
              <a:rPr lang="ko-KR" altLang="en-US" dirty="0"/>
              <a:t> </a:t>
            </a:r>
            <a:r>
              <a:rPr lang="ko-KR" altLang="en-US" dirty="0" err="1"/>
              <a:t>php</a:t>
            </a:r>
            <a:r>
              <a:rPr lang="ko-KR" altLang="en-US" dirty="0"/>
              <a:t>";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</a:t>
            </a:r>
            <a:r>
              <a:rPr lang="ko-KR" altLang="en-US" dirty="0" err="1"/>
              <a:t>substr</a:t>
            </a:r>
            <a:r>
              <a:rPr lang="ko-KR" altLang="en-US" dirty="0"/>
              <a:t>($a,6,3)."&lt;</a:t>
            </a:r>
            <a:r>
              <a:rPr lang="ko-KR" altLang="en-US" dirty="0" err="1"/>
              <a:t>br</a:t>
            </a:r>
            <a:r>
              <a:rPr lang="ko-KR" altLang="en-US" dirty="0"/>
              <a:t>&gt;";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</a:t>
            </a:r>
            <a:r>
              <a:rPr lang="ko-KR" altLang="en-US" dirty="0" err="1"/>
              <a:t>substr</a:t>
            </a:r>
            <a:r>
              <a:rPr lang="ko-KR" altLang="en-US" dirty="0"/>
              <a:t>($a,-6,3);</a:t>
            </a:r>
          </a:p>
          <a:p>
            <a:r>
              <a:rPr lang="ko-KR" altLang="en-US" dirty="0"/>
              <a:t>?&gt;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5968" y="1484784"/>
            <a:ext cx="7926472" cy="829579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2-3.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중 일부분을 추출하는 함수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substr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substr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시작위치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,[</a:t>
            </a:r>
            <a:r>
              <a:rPr lang="en-US" altLang="ko-KR" sz="16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길이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]);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7" y="3111765"/>
            <a:ext cx="4619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726347" y="2895741"/>
            <a:ext cx="3197581" cy="0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95936" y="2751725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앞에서부터 </a:t>
            </a:r>
            <a:r>
              <a:rPr lang="ko-KR" altLang="en-US" sz="1400" b="1" dirty="0" err="1">
                <a:latin typeface="+mn-ea"/>
                <a:ea typeface="+mn-ea"/>
              </a:rPr>
              <a:t>추출시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0</a:t>
            </a:r>
            <a:r>
              <a:rPr lang="ko-KR" altLang="en-US" sz="1400" b="1" dirty="0">
                <a:latin typeface="+mn-ea"/>
                <a:ea typeface="+mn-ea"/>
              </a:rPr>
              <a:t>번째 부터 시작</a:t>
            </a:r>
            <a:r>
              <a:rPr lang="en-US" altLang="ko-KR" sz="1400" b="1" dirty="0">
                <a:latin typeface="+mn-ea"/>
                <a:ea typeface="+mn-ea"/>
              </a:rPr>
              <a:t>!!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1036762" y="4191885"/>
            <a:ext cx="4302364" cy="0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64088" y="4058902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문자열 </a:t>
            </a:r>
            <a:r>
              <a:rPr lang="ko-KR" altLang="en-US" sz="1200" b="1" dirty="0">
                <a:latin typeface="+mn-ea"/>
                <a:ea typeface="+mn-ea"/>
              </a:rPr>
              <a:t>뒤에서 접근하여 </a:t>
            </a:r>
            <a:r>
              <a:rPr lang="ko-KR" altLang="en-US" sz="1200" b="1" dirty="0" err="1">
                <a:latin typeface="+mn-ea"/>
                <a:ea typeface="+mn-ea"/>
              </a:rPr>
              <a:t>추출시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-1</a:t>
            </a:r>
            <a:r>
              <a:rPr lang="ko-KR" altLang="en-US" sz="1200" b="1" dirty="0">
                <a:latin typeface="+mn-ea"/>
                <a:ea typeface="+mn-ea"/>
              </a:rPr>
              <a:t>부터 시작</a:t>
            </a:r>
            <a:r>
              <a:rPr lang="en-US" altLang="ko-KR" sz="1200" b="1" dirty="0">
                <a:latin typeface="+mn-ea"/>
                <a:ea typeface="+mn-ea"/>
              </a:rPr>
              <a:t>!!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4031988" y="5526627"/>
            <a:ext cx="1938463" cy="249434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995936" y="5776061"/>
            <a:ext cx="1944216" cy="146303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48235" y="2353474"/>
            <a:ext cx="42787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문자열의 시작위치부터 정해진 길이만큼 추출하여 반환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95252" y="4778187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14_2.php</a:t>
            </a:r>
            <a:endParaRPr lang="ko-KR" altLang="en-US" sz="10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60232" y="47667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51" y="4661008"/>
            <a:ext cx="2684017" cy="1419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2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57"/>
    </mc:Choice>
    <mc:Fallback xmlns="">
      <p:transition spd="slow" advTm="969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85621"/>
            <a:ext cx="81369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사이트를 구축하는 과정에서 그래픽 인터페이스를 제작하고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(Hyper Text Mark up Language)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하는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인식하여 그래픽 사용자 인터페이스로 사용자에게 제공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가능하게 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마크업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727"/>
            <a:ext cx="3398934" cy="352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1024" y="2931847"/>
            <a:ext cx="408663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(Static Webpage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1024" y="3420184"/>
            <a:ext cx="433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수동으로 업데이트하지 않으면 사용자의 요구나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변경이 일어나지 않는 페이지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1960" y="4498563"/>
            <a:ext cx="447366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(Dynamic Webpage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4986900"/>
            <a:ext cx="433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 사용자의 입력이 있거나 변경이 있을 경우 해당 내용을 반영하여 수시로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컨텐트가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페이지 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5821" y="942558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4. 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웹 페이지 개념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7345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 서버 구축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643215" y="487049"/>
            <a:ext cx="246528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웹의 개요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0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89"/>
    </mc:Choice>
    <mc:Fallback xmlns="">
      <p:transition spd="slow" advTm="30189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1484784"/>
            <a:ext cx="7926472" cy="12552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2-4. 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공백을 제거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하여 반환하는 함수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rtrim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(),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ltrim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(),trim()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16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trim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ltrim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rtrim</a:t>
            </a:r>
            <a:r>
              <a:rPr lang="ko-KR" altLang="en-US" sz="16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모두 형식 동일 </a:t>
            </a:r>
            <a:endParaRPr lang="en-US" altLang="ko-KR" sz="16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0" y="4100984"/>
            <a:ext cx="58032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821815"/>
            <a:ext cx="2790825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0192" y="4472154"/>
            <a:ext cx="2286203" cy="276999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양 </a:t>
            </a:r>
            <a:r>
              <a:rPr lang="ko-KR" altLang="en-US" sz="1200" b="1" dirty="0">
                <a:latin typeface="+mn-ea"/>
                <a:ea typeface="+mn-ea"/>
              </a:rPr>
              <a:t>옆 공백이 제거되었습니다</a:t>
            </a:r>
            <a:r>
              <a:rPr lang="en-US" altLang="ko-KR" sz="1200" b="1" dirty="0">
                <a:latin typeface="+mn-ea"/>
                <a:ea typeface="+mn-ea"/>
              </a:rPr>
              <a:t>.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445" y="5487755"/>
            <a:ext cx="2217274" cy="461665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 </a:t>
            </a:r>
            <a:r>
              <a:rPr lang="ko-KR" altLang="en-US" sz="1200" dirty="0"/>
              <a:t>내용과 비교해보면 공백이 </a:t>
            </a:r>
            <a:endParaRPr lang="en-US" altLang="ko-KR" sz="1200" dirty="0" smtClean="0"/>
          </a:p>
          <a:p>
            <a:r>
              <a:rPr lang="ko-KR" altLang="en-US" sz="1200" dirty="0" smtClean="0"/>
              <a:t>제거된 </a:t>
            </a:r>
            <a:r>
              <a:rPr lang="ko-KR" altLang="en-US" sz="1200" dirty="0"/>
              <a:t>것을 알 수 있습니다</a:t>
            </a:r>
            <a:r>
              <a:rPr lang="en-US" altLang="ko-KR" sz="1200" b="1" dirty="0"/>
              <a:t>.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3635896" y="5280278"/>
            <a:ext cx="2331517" cy="504055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4427984" y="4920237"/>
            <a:ext cx="1539429" cy="360042"/>
          </a:xfrm>
          <a:prstGeom prst="straightConnector1">
            <a:avLst/>
          </a:prstGeom>
          <a:noFill/>
          <a:ln w="254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46167" y="2832005"/>
            <a:ext cx="538506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</a:t>
            </a:r>
            <a:r>
              <a:rPr lang="en-US" altLang="ko-KR" sz="1200" b="1" dirty="0"/>
              <a:t>) </a:t>
            </a:r>
            <a:r>
              <a:rPr lang="en-US" altLang="ko-KR" sz="1200" b="1" dirty="0" err="1" smtClean="0"/>
              <a:t>rtrim</a:t>
            </a:r>
            <a:r>
              <a:rPr lang="en-US" altLang="ko-KR" sz="1200" b="1" dirty="0"/>
              <a:t>( ) – </a:t>
            </a:r>
            <a:r>
              <a:rPr lang="ko-KR" altLang="en-US" sz="1200" b="1" dirty="0"/>
              <a:t>문자열 오른쪽에 있는 빈 공간을 삭제한 후 그 결과를 반환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2) </a:t>
            </a:r>
            <a:r>
              <a:rPr lang="en-US" altLang="ko-KR" sz="1200" dirty="0" err="1" smtClean="0"/>
              <a:t>l</a:t>
            </a:r>
            <a:r>
              <a:rPr lang="en-US" altLang="ko-KR" sz="1200" b="1" dirty="0" err="1" smtClean="0"/>
              <a:t>trim</a:t>
            </a:r>
            <a:r>
              <a:rPr lang="en-US" altLang="ko-KR" sz="1200" b="1" dirty="0"/>
              <a:t>() – </a:t>
            </a:r>
            <a:r>
              <a:rPr lang="ko-KR" altLang="en-US" sz="1200" b="1" dirty="0"/>
              <a:t>문자열 왼쪽에 있는 빈 공간을 삭제한 후 그 결과를 반환 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t</a:t>
            </a:r>
            <a:r>
              <a:rPr lang="en-US" altLang="ko-KR" sz="1200" b="1" dirty="0" smtClean="0"/>
              <a:t>rim</a:t>
            </a:r>
            <a:r>
              <a:rPr lang="en-US" altLang="ko-KR" sz="1200" b="1" dirty="0"/>
              <a:t>() – </a:t>
            </a:r>
            <a:r>
              <a:rPr lang="ko-KR" altLang="en-US" sz="1200" b="1" dirty="0"/>
              <a:t>문자열의 양쪽에 있는 빈 공간을 모두 제거한 후 그 결과를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5280" y="4100984"/>
            <a:ext cx="1080120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14_3.php</a:t>
            </a:r>
            <a:endParaRPr lang="ko-KR" altLang="en-US" sz="10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내장함수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내장함수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3519" y="966182"/>
            <a:ext cx="6124549" cy="374586"/>
            <a:chOff x="393848" y="1050245"/>
            <a:chExt cx="6124549" cy="374586"/>
          </a:xfrm>
        </p:grpSpPr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 </a:t>
              </a:r>
              <a:r>
                <a:rPr lang="ko-KR" altLang="en-US" sz="16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 관련 함수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9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7"/>
    </mc:Choice>
    <mc:Fallback xmlns="">
      <p:transition spd="slow" advTm="90847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691" y="1052736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3.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기타 관련함수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 bwMode="auto">
          <a:xfrm>
            <a:off x="605968" y="1756255"/>
            <a:ext cx="7926472" cy="86363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3-1.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문자열을 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구분자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에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따라 분리하여 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배열로 반환하는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explode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    </a:t>
            </a:r>
            <a:endParaRPr lang="ko-KR" altLang="en-US" sz="1400" dirty="0"/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Array </a:t>
            </a:r>
            <a:r>
              <a:rPr lang="en-US" altLang="ko-KR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explode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구분자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,string 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05968" y="3140968"/>
            <a:ext cx="7926472" cy="89768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3-2.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배열의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각 내용을 지정된 </a:t>
            </a:r>
            <a:r>
              <a:rPr lang="ko-KR" altLang="en-US" sz="14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구분자</a:t>
            </a:r>
            <a:r>
              <a:rPr lang="ko-KR" altLang="en-US" sz="1400" b="1" dirty="0" err="1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 이용하여 </a:t>
            </a:r>
            <a:r>
              <a:rPr lang="ko-KR" altLang="en-US" sz="1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하나의 문자열로 연결하는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implode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    </a:t>
            </a:r>
            <a:endParaRPr lang="ko-KR" altLang="en-US" sz="1400" dirty="0"/>
          </a:p>
          <a:p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String </a:t>
            </a:r>
            <a:r>
              <a:rPr lang="en-US" altLang="ko-KR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implode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구분자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 array 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배열변수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149080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explode()</a:t>
            </a:r>
            <a:r>
              <a:rPr lang="ko-KR" altLang="en-US" sz="1200" b="1" dirty="0"/>
              <a:t>함수와 반대기능을 수행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36"/>
    </mc:Choice>
    <mc:Fallback xmlns="">
      <p:transition spd="slow" advTm="36236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65151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532332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 bwMode="auto">
          <a:xfrm>
            <a:off x="2843808" y="3501008"/>
            <a:ext cx="792088" cy="576064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447" y="1772816"/>
            <a:ext cx="3252814" cy="307777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공백을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만날때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마다 배열 각각에 저장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0407" y="2069394"/>
            <a:ext cx="2016899" cy="276999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해당배열을 </a:t>
            </a:r>
            <a:r>
              <a:rPr lang="ko-KR" altLang="en-US" sz="1200" b="1" dirty="0">
                <a:solidFill>
                  <a:srgbClr val="FF0000"/>
                </a:solidFill>
              </a:rPr>
              <a:t>반복하여 인쇄 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2647945"/>
            <a:ext cx="2952328" cy="738664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배열의 요소를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 추가한 후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다시 요소를 추가하여 </a:t>
            </a:r>
          </a:p>
          <a:p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문자열로 병합함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779912" y="1926704"/>
            <a:ext cx="900495" cy="419689"/>
          </a:xfrm>
          <a:prstGeom prst="ellipse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84838" y="1124744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15_1.php</a:t>
            </a:r>
            <a:endParaRPr lang="ko-KR" alt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4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13"/>
    </mc:Choice>
    <mc:Fallback xmlns="">
      <p:transition spd="slow" advTm="34613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544" y="1124744"/>
            <a:ext cx="7926472" cy="89768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3-2. </a:t>
            </a:r>
            <a:r>
              <a:rPr lang="ko-KR" altLang="en-US" sz="1400" b="1" dirty="0" smtClean="0"/>
              <a:t>두 </a:t>
            </a:r>
            <a:r>
              <a:rPr lang="ko-KR" altLang="en-US" sz="1400" b="1" dirty="0"/>
              <a:t>개의 </a:t>
            </a:r>
            <a:r>
              <a:rPr lang="ko-KR" altLang="en-US" sz="1400" b="1" dirty="0">
                <a:solidFill>
                  <a:srgbClr val="FF0000"/>
                </a:solidFill>
              </a:rPr>
              <a:t>문자열을 비교하는 </a:t>
            </a:r>
            <a:r>
              <a:rPr lang="en-US" altLang="ko-KR" sz="1400" b="1" dirty="0" err="1"/>
              <a:t>strcmp</a:t>
            </a:r>
            <a:r>
              <a:rPr lang="en-US" altLang="ko-KR" sz="1400" b="1" dirty="0"/>
              <a:t>() </a:t>
            </a:r>
            <a:r>
              <a:rPr lang="en-US" altLang="ko-KR" sz="1400" b="1" dirty="0" smtClean="0"/>
              <a:t> 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str1, string str2)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240360" cy="152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8960"/>
            <a:ext cx="4398080" cy="8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851920" y="3284984"/>
            <a:ext cx="288032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3" y="4509120"/>
            <a:ext cx="6895505" cy="176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8372" y="2073034"/>
            <a:ext cx="7344816" cy="650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문자열을 비교하여 같으면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(str1&gt;str2)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양수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(str1&lt;str2)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음수를 반환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대소문자를 구분하여 비교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구분 없이 비교하려면 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strcasecmp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2506" y="450912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15_pwchk.php</a:t>
            </a:r>
            <a:endParaRPr lang="ko-KR" altLang="en-US" sz="1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67544" y="951046"/>
            <a:ext cx="7926472" cy="1016864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+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참고 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포맷에 따라 해당 변수의 값을 출력하는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/>
              <a:t>            </a:t>
            </a:r>
            <a:endParaRPr lang="ko-KR" altLang="en-US" sz="1400" dirty="0"/>
          </a:p>
          <a:p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               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(string </a:t>
            </a:r>
            <a:r>
              <a:rPr lang="ko-KR" altLang="en-US" sz="20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포맷기호</a:t>
            </a:r>
            <a:r>
              <a:rPr lang="en-US" altLang="ko-KR" sz="20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b="1" dirty="0" err="1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변수명</a:t>
            </a:r>
            <a:r>
              <a:rPr lang="en-US" altLang="ko-KR" sz="2000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2000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11560" y="2060848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포멧기호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데이터형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%d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진수로 변환하여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%f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실수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(float, double)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읽어서 소수점 형태로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%c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한 문자로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%s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값에 따라서 지시되는 문자열을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4293096"/>
            <a:ext cx="5216493" cy="698525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 %c ”,$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a,$b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$b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18"/>
    </mc:Choice>
    <mc:Fallback xmlns="">
      <p:transition spd="slow" advTm="53718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162700"/>
            <a:ext cx="7926472" cy="86363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3-4.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특정문자열을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다른 문자열로 치환하는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str_replace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String </a:t>
            </a:r>
            <a:r>
              <a:rPr lang="en-US" altLang="ko-KR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Str_replace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찾을 문자열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,”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변경문자열”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원본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8" y="2597274"/>
            <a:ext cx="7162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57340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 bwMode="auto">
          <a:xfrm>
            <a:off x="3419872" y="3717032"/>
            <a:ext cx="648072" cy="504056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5760640" cy="3739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 문자열 원본에서 특정 문자를 찾아서 다른 문자열로 치환하는 함수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23"/>
    </mc:Choice>
    <mc:Fallback xmlns="">
      <p:transition spd="slow" advTm="37723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336915"/>
            <a:ext cx="7926472" cy="1476564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3-5.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내부에서 특정 문자열을 검색하는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strstr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(),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strchr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latin typeface="+mn-ea"/>
                <a:ea typeface="+mn-ea"/>
              </a:rPr>
              <a:t>            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en-US" altLang="ko-KR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strstr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,”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찾을 문자열”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  String </a:t>
            </a:r>
            <a:r>
              <a:rPr lang="en-US" altLang="ko-KR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strchr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문자열’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,”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찾을 문자열”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11560" y="3611487"/>
            <a:ext cx="7926472" cy="86363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3-6. 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1400" b="1" dirty="0">
                <a:latin typeface="HY견고딕" pitchFamily="18" charset="-127"/>
                <a:ea typeface="HY견고딕" pitchFamily="18" charset="-127"/>
              </a:rPr>
              <a:t>내부에서 특정 문자열을 검색하여 해당 위치를 숫자로 반환 </a:t>
            </a:r>
            <a:r>
              <a:rPr lang="en-US" altLang="ko-KR" sz="1400" b="1" dirty="0" err="1">
                <a:latin typeface="HY견고딕" pitchFamily="18" charset="-127"/>
                <a:ea typeface="HY견고딕" pitchFamily="18" charset="-127"/>
              </a:rPr>
              <a:t>strpos</a:t>
            </a:r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() </a:t>
            </a:r>
            <a:endParaRPr lang="en-US" altLang="ko-KR" sz="1400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            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  <a:r>
              <a:rPr lang="en-US" altLang="ko-KR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strpos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문자열’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,”</a:t>
            </a:r>
            <a:r>
              <a:rPr lang="ko-KR" altLang="en-US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찾을 문자열”</a:t>
            </a:r>
            <a:r>
              <a:rPr lang="en-US" altLang="ko-KR" b="1" dirty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b="1" dirty="0" smtClean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842835"/>
            <a:ext cx="5760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찾고자 하는 문자열이 나타난 위치부터 마지막까지 모든 문자열을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6008" y="4535414"/>
            <a:ext cx="5760640" cy="3337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찾고자 하는 문자열이 나타난 위치를 숫자로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기타 관련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72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51"/>
    </mc:Choice>
    <mc:Fallback xmlns="">
      <p:transition spd="slow" advTm="55151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14320" y="1832608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따라 분리하여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 반환하는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explode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explode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,string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05968" y="3192046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내용을 지정된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문자열로 연결하는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String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implode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array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149080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explode()</a:t>
            </a:r>
            <a:r>
              <a:rPr lang="ko-KR" altLang="en-US" sz="1200" b="1" dirty="0"/>
              <a:t>함수와 반대기능을 수행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25808" y="904304"/>
            <a:ext cx="6124549" cy="374586"/>
            <a:chOff x="393848" y="1050245"/>
            <a:chExt cx="6124549" cy="374586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1. </a:t>
              </a:r>
              <a:r>
                <a:rPr lang="ko-KR" altLang="en-US" sz="1600" spc="1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문자열 함수의 활용</a:t>
              </a:r>
              <a:endParaRPr lang="en-US" altLang="ko-KR" sz="1600" spc="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7544" y="5085184"/>
            <a:ext cx="8481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($delimiter)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제한된 분리 개수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($limit)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분리한 후 분할된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원소 값으로 하는 인덱스 배열 리턴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CSV(Comma Separated Value)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엑셀 데이터를 콤마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문자로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관련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 유용하게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처리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8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2"/>
    </mc:Choice>
    <mc:Fallback xmlns="">
      <p:transition spd="slow" advTm="128092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544" y="117582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비교하는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str1, string str2)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851920" y="3284984"/>
            <a:ext cx="288032" cy="50405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3" y="4509120"/>
            <a:ext cx="6895505" cy="176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8372" y="2073034"/>
            <a:ext cx="7344816" cy="650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문자열을 비교하여 같으면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(str1&gt;str2)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양수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(str1&lt;str2)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음수를 반환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대소문자를 구분하여 비교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 구분 없이 비교하려면 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strcasecmp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2506" y="4509120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15_pwchk.php</a:t>
            </a:r>
            <a:endParaRPr lang="ko-KR" altLang="en-US" sz="1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2" y="2864593"/>
            <a:ext cx="3035945" cy="15038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889" y="2994922"/>
            <a:ext cx="3664987" cy="1142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문자열 처리 함수 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06"/>
    </mc:Choice>
    <mc:Fallback xmlns="">
      <p:transition spd="slow" advTm="162506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67544" y="1002124"/>
            <a:ext cx="7926472" cy="914708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포맷에 따라 해당 변수의 값을 출력하는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포맷기호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11560" y="2060848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포멧기호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데이터형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%d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진수로 변환하여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%f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실수형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실수 값을 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(float, double)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읽어서 소수점 형태로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%c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정수형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문자형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출력할 값을 한 문자로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%s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문자열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값에 따라서 지시되는 문자열을 출력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4293096"/>
            <a:ext cx="5216493" cy="73866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(“%d %c ”,$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a,$b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$a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$b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문자형으로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0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73"/>
    </mc:Choice>
    <mc:Fallback xmlns="">
      <p:transition spd="slow" advTm="10767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5821" y="942558"/>
            <a:ext cx="6124549" cy="374586"/>
            <a:chOff x="393848" y="1050245"/>
            <a:chExt cx="6124549" cy="374586"/>
          </a:xfrm>
        </p:grpSpPr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5. </a:t>
              </a:r>
              <a:r>
                <a:rPr lang="ko-KR" altLang="en-US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반응형</a:t>
              </a:r>
              <a:r>
                <a:rPr lang="en-US" altLang="ko-KR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/</a:t>
              </a:r>
              <a:r>
                <a:rPr lang="ko-KR" altLang="en-US" spc="100" dirty="0" err="1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적응형</a:t>
              </a:r>
              <a:r>
                <a:rPr lang="ko-KR" altLang="en-US" spc="100" dirty="0" smtClean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웹 서비스</a:t>
              </a:r>
              <a:endParaRPr lang="en-US" altLang="ko-KR" spc="1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웹 서버 구축 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643215" y="487049"/>
            <a:ext cx="2465289" cy="3189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01. </a:t>
            </a:r>
            <a:r>
              <a:rPr lang="ko-KR" altLang="en-US" sz="16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웹의 개요</a:t>
            </a:r>
            <a:endParaRPr lang="ko-KR" altLang="en-US" sz="16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101" y="1423680"/>
            <a:ext cx="7920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반응형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(Responsive Web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템플릿을 사용해 모든 기기에 대응하는데 반해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적응형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웹은 선별된 기기 유형에 따라 별도의 독립적인 템플릿이 요구됩니다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 페이지 제작이 필요합니다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적응형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(Adaptive Web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서버사이드에서 클라이언트의 정보를 미리 받아 해당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조건별로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정해진 화면을 보여줍니다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모바일인지 웹인지를 파악해서 리소스를 선택하고 그에 맞는 화면을 나타내주는 형태입니다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67544" y="3655928"/>
          <a:ext cx="8208913" cy="272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45907549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81961342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1359415250"/>
                    </a:ext>
                  </a:extLst>
                </a:gridCol>
              </a:tblGrid>
              <a:tr h="39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적응형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반응형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19899"/>
                  </a:ext>
                </a:extLst>
              </a:tr>
              <a:tr h="47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 감지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또는 브라우져에서 기기 감지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미디어쿼리로 기기 감지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14550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최적화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콘텐츠만 다운로드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콘텐츠 다운로드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58448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 특성 처리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기기마다 다른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탬플릿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탬플릿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5485"/>
                  </a:ext>
                </a:extLst>
              </a:tr>
              <a:tr h="39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속도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느림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31071"/>
                  </a:ext>
                </a:extLst>
              </a:tr>
              <a:tr h="664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사이트 변경없이 개발가능</a:t>
                      </a:r>
                      <a:endParaRPr lang="en-US" altLang="ko-KR" sz="14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추가비용 발생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사이트를 전면 </a:t>
                      </a:r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리뉴얼하여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7"/>
    </mc:Choice>
    <mc:Fallback xmlns="">
      <p:transition spd="slow" advTm="56077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196752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1-4.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특정문자열을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문자열로 치환하는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String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Str_replace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8" y="2597274"/>
            <a:ext cx="7162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 bwMode="auto">
          <a:xfrm>
            <a:off x="3419872" y="3717032"/>
            <a:ext cx="648072" cy="504056"/>
          </a:xfrm>
          <a:prstGeom prst="down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5760640" cy="3739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200" b="1" dirty="0">
                <a:latin typeface="HY견고딕" pitchFamily="18" charset="-127"/>
                <a:ea typeface="HY견고딕" pitchFamily="18" charset="-127"/>
              </a:rPr>
              <a:t>  문자열 원본에서 특정 문자를 찾아서 다른 문자열로 치환하는 함수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263040"/>
            <a:ext cx="4886325" cy="1476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42546" y="2599497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15_3.php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46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5"/>
    </mc:Choice>
    <mc:Fallback xmlns="">
      <p:transition spd="slow" advTm="112485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05968" y="1439070"/>
            <a:ext cx="7926472" cy="1272253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1-5.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특정 문자열을 검색하는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strstr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String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strchr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문자열’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11560" y="3645539"/>
            <a:ext cx="7926472" cy="795527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1-6.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내부에서 특정 문자열을 검색하여 해당 위치를 숫자로 반환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en-US" altLang="ko-KR" sz="14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strpos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문자열’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,”</a:t>
            </a:r>
            <a:r>
              <a:rPr lang="ko-KR" altLang="en-US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찾을 문자열”</a:t>
            </a:r>
            <a:r>
              <a:rPr lang="en-US" altLang="ko-KR" sz="14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842835"/>
            <a:ext cx="57606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 찾고자 하는 문자열이 나타난 위치부터 마지막까지 모든 문자열을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6008" y="4535414"/>
            <a:ext cx="5760640" cy="33374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찾고자 하는 문자열이 나타난 위치를 숫자로 반환 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98"/>
    </mc:Choice>
    <mc:Fallback xmlns="">
      <p:transition spd="slow" advTm="97398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1796331"/>
            <a:ext cx="4572000" cy="30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&lt;?</a:t>
            </a:r>
            <a:r>
              <a:rPr lang="en-US" altLang="ko-KR" dirty="0" err="1"/>
              <a:t>php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$a="</a:t>
            </a:r>
            <a:r>
              <a:rPr lang="en-US" altLang="ko-KR" dirty="0" err="1"/>
              <a:t>abcdefgh</a:t>
            </a:r>
            <a:r>
              <a:rPr lang="en-US" altLang="ko-KR" dirty="0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$b=</a:t>
            </a:r>
            <a:r>
              <a:rPr lang="en-US" altLang="ko-KR" dirty="0" err="1">
                <a:solidFill>
                  <a:srgbClr val="FF0000"/>
                </a:solidFill>
              </a:rPr>
              <a:t>strstr</a:t>
            </a:r>
            <a:r>
              <a:rPr lang="en-US" altLang="ko-KR" dirty="0"/>
              <a:t>($</a:t>
            </a:r>
            <a:r>
              <a:rPr lang="en-US" altLang="ko-KR" dirty="0" err="1"/>
              <a:t>a,"c</a:t>
            </a:r>
            <a:r>
              <a:rPr lang="en-US" altLang="ko-KR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$c=</a:t>
            </a:r>
            <a:r>
              <a:rPr lang="en-US" altLang="ko-KR" dirty="0" err="1">
                <a:solidFill>
                  <a:srgbClr val="0000CC"/>
                </a:solidFill>
              </a:rPr>
              <a:t>strpos</a:t>
            </a:r>
            <a:r>
              <a:rPr lang="en-US" altLang="ko-KR" dirty="0"/>
              <a:t>($</a:t>
            </a:r>
            <a:r>
              <a:rPr lang="en-US" altLang="ko-KR" dirty="0" err="1"/>
              <a:t>a,"c</a:t>
            </a:r>
            <a:r>
              <a:rPr lang="en-US" altLang="ko-KR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echo "</a:t>
            </a:r>
            <a:r>
              <a:rPr lang="en-US" altLang="ko-KR" dirty="0" err="1">
                <a:solidFill>
                  <a:srgbClr val="FF0000"/>
                </a:solidFill>
              </a:rPr>
              <a:t>strstr</a:t>
            </a:r>
            <a:r>
              <a:rPr lang="ko-KR" altLang="en-US" dirty="0"/>
              <a:t>실행결과 </a:t>
            </a:r>
            <a:r>
              <a:rPr lang="en-US" altLang="ko-KR" dirty="0"/>
              <a:t>$b &lt;</a:t>
            </a:r>
            <a:r>
              <a:rPr lang="en-US" altLang="ko-KR" dirty="0" err="1"/>
              <a:t>br</a:t>
            </a:r>
            <a:r>
              <a:rPr lang="en-US" altLang="ko-KR" dirty="0"/>
              <a:t>&gt;";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echo "</a:t>
            </a:r>
            <a:r>
              <a:rPr lang="en-US" altLang="ko-KR" dirty="0" err="1">
                <a:solidFill>
                  <a:srgbClr val="0000CC"/>
                </a:solidFill>
              </a:rPr>
              <a:t>strpos</a:t>
            </a:r>
            <a:r>
              <a:rPr lang="ko-KR" altLang="en-US" dirty="0"/>
              <a:t>결과 </a:t>
            </a:r>
            <a:r>
              <a:rPr lang="en-US" altLang="ko-KR" dirty="0"/>
              <a:t>c</a:t>
            </a:r>
            <a:r>
              <a:rPr lang="ko-KR" altLang="en-US" dirty="0"/>
              <a:t>의 위치는 </a:t>
            </a:r>
            <a:r>
              <a:rPr lang="en-US" altLang="ko-KR" dirty="0"/>
              <a:t>$c";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?&gt;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6598" y="1798371"/>
            <a:ext cx="1241822" cy="246221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/>
              <a:t>15_smple.php</a:t>
            </a:r>
            <a:endParaRPr lang="ko-KR" alt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60232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15.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기타 관련 함수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출력 함수 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04" y="4077072"/>
            <a:ext cx="3551419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84168" y="5445224"/>
            <a:ext cx="5373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0,1,2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2240" y="1185331"/>
            <a:ext cx="45933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 err="1" smtClean="0"/>
              <a:t>php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프로그램을 작성하여 실행 결과를 확인해 본다</a:t>
            </a:r>
            <a:r>
              <a:rPr lang="en-US" altLang="ko-KR" sz="1200" b="1" dirty="0" smtClean="0"/>
              <a:t>.</a:t>
            </a:r>
            <a:endParaRPr lang="ko-KR" altLang="en-US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07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72"/>
    </mc:Choice>
    <mc:Fallback xmlns="">
      <p:transition spd="slow" advTm="17967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6" y="2164050"/>
            <a:ext cx="4446574" cy="34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164050"/>
            <a:ext cx="3381375" cy="2200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66061" y="1507803"/>
            <a:ext cx="7183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Php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코드 </a:t>
            </a:r>
            <a:r>
              <a:rPr lang="ko-KR" altLang="en-US" sz="1600" b="1" dirty="0" err="1"/>
              <a:t>삽입시</a:t>
            </a:r>
            <a:r>
              <a:rPr lang="ko-KR" altLang="en-US" sz="1600" b="1" dirty="0"/>
              <a:t> “</a:t>
            </a:r>
            <a:r>
              <a:rPr lang="en-US" altLang="ko-KR" sz="1600" b="1" dirty="0"/>
              <a:t>&lt;?</a:t>
            </a:r>
            <a:r>
              <a:rPr lang="en-US" altLang="ko-KR" sz="1600" b="1" dirty="0" err="1"/>
              <a:t>php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코드내용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?&gt;” </a:t>
            </a:r>
            <a:r>
              <a:rPr lang="ko-KR" altLang="en-US" sz="1600" b="1" dirty="0"/>
              <a:t>또는 “</a:t>
            </a:r>
            <a:r>
              <a:rPr lang="en-US" altLang="ko-KR" sz="1600" b="1" dirty="0"/>
              <a:t>&lt;? </a:t>
            </a:r>
            <a:r>
              <a:rPr lang="ko-KR" altLang="en-US" sz="1600" b="1" dirty="0"/>
              <a:t>코드내용 </a:t>
            </a:r>
            <a:r>
              <a:rPr lang="en-US" altLang="ko-KR" sz="1600" b="1" dirty="0"/>
              <a:t>?&gt;”</a:t>
            </a:r>
            <a:r>
              <a:rPr lang="ko-KR" altLang="en-US" sz="1600" b="1" dirty="0"/>
              <a:t>과 같이 기술 </a:t>
            </a:r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39552" y="941231"/>
            <a:ext cx="6124549" cy="374586"/>
            <a:chOff x="393848" y="1050245"/>
            <a:chExt cx="6124549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1.  PHP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프로그램 작성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 bwMode="auto">
          <a:xfrm>
            <a:off x="4991100" y="2996952"/>
            <a:ext cx="444996" cy="64807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8993" y="4509120"/>
            <a:ext cx="1637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명령이 </a:t>
            </a:r>
            <a:r>
              <a:rPr lang="ko-KR" altLang="en-US" sz="1100" b="1" dirty="0">
                <a:solidFill>
                  <a:srgbClr val="FF0000"/>
                </a:solidFill>
              </a:rPr>
              <a:t>끝났음을 표시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656" y="4736878"/>
            <a:ext cx="36068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echo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뒤에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화면에 출력하겠다는 의미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현재날짜와 시간을 구하여 화면에 출력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H="1">
            <a:off x="2123728" y="1772816"/>
            <a:ext cx="1296144" cy="151216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315726" y="476672"/>
            <a:ext cx="282532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03.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프로그램 작성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잉크 27"/>
              <p14:cNvContentPartPr/>
              <p14:nvPr/>
            </p14:nvContentPartPr>
            <p14:xfrm>
              <a:off x="1837440" y="4158748"/>
              <a:ext cx="325800" cy="48384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9160" y="4150468"/>
                <a:ext cx="34236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4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7"/>
    </mc:Choice>
    <mc:Fallback xmlns="">
      <p:transition spd="slow" advTm="476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11560" y="1482575"/>
            <a:ext cx="8064896" cy="1510616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저장하기 위한 메모리 공간을 확보하여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붙인 것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고정되어 있는 값을 의미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변하지 않는 값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것으로 스크립트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(global)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통용가능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변수에 대입하고자 하는 값 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43378" y="3753626"/>
            <a:ext cx="8133078" cy="1868161"/>
          </a:xfrm>
          <a:prstGeom prst="roundRect">
            <a:avLst/>
          </a:prstGeom>
          <a:solidFill>
            <a:srgbClr val="FFFF00">
              <a:alpha val="23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붙임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밑줄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식별자의 첫 글자는 반드시 영문자 또는 밑줄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!, @, %, &amp;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공백은 사용불가 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올바른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age 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st_tax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sno1 ..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1%sno ,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-tax ..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80112" y="4914392"/>
            <a:ext cx="2448272" cy="890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$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식별자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$a=3;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spcBef>
                <a:spcPct val="20000"/>
              </a:spcBef>
              <a:buClr>
                <a:srgbClr val="660066"/>
              </a:buClr>
              <a:tabLst>
                <a:tab pos="292100" algn="l"/>
                <a:tab pos="685800" algn="l"/>
              </a:tabLst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$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b=31.5;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88224" y="511962"/>
            <a:ext cx="2465289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04.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변수와 상수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5683" y="980728"/>
            <a:ext cx="6124549" cy="374586"/>
            <a:chOff x="393848" y="1050245"/>
            <a:chExt cx="6124549" cy="374586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1.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변수 </a:t>
              </a: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&amp;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상수정의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9552" y="3302985"/>
            <a:ext cx="6124549" cy="374586"/>
            <a:chOff x="393848" y="1050245"/>
            <a:chExt cx="6124549" cy="374586"/>
          </a:xfrm>
        </p:grpSpPr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93848" y="1050245"/>
              <a:ext cx="6124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2.  </a:t>
              </a:r>
              <a:r>
                <a:rPr lang="ko-KR" altLang="en-US" spc="100" dirty="0" smtClean="0">
                  <a:solidFill>
                    <a:schemeClr val="accent6"/>
                  </a:solidFill>
                  <a:latin typeface="HY헤드라인M" pitchFamily="18" charset="-127"/>
                  <a:ea typeface="HY헤드라인M" pitchFamily="18" charset="-127"/>
                </a:rPr>
                <a:t>변수 생성규칙과 사용법</a:t>
              </a:r>
              <a:endParaRPr lang="en-US" altLang="ko-KR" spc="100" dirty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1802520" y="4161628"/>
              <a:ext cx="202320" cy="414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4240" y="4153348"/>
                <a:ext cx="218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잉크 24"/>
              <p14:cNvContentPartPr/>
              <p14:nvPr/>
            </p14:nvContentPartPr>
            <p14:xfrm>
              <a:off x="1987200" y="4545028"/>
              <a:ext cx="184680" cy="972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78920" y="4536748"/>
                <a:ext cx="20124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프로그램 작성과 실행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95"/>
    </mc:Choice>
    <mc:Fallback xmlns="">
      <p:transition spd="slow" advTm="110595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23907</TotalTime>
  <Words>6691</Words>
  <Application>Microsoft Office PowerPoint</Application>
  <PresentationFormat>화면 슬라이드 쇼(4:3)</PresentationFormat>
  <Paragraphs>1065</Paragraphs>
  <Slides>72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72</vt:i4>
      </vt:variant>
    </vt:vector>
  </HeadingPairs>
  <TitlesOfParts>
    <vt:vector size="87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한컴 쿨재즈 B</vt:lpstr>
      <vt:lpstr>Arial</vt:lpstr>
      <vt:lpstr>Cambria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661</cp:revision>
  <cp:lastPrinted>2017-03-17T22:26:54Z</cp:lastPrinted>
  <dcterms:created xsi:type="dcterms:W3CDTF">2005-10-17T01:51:46Z</dcterms:created>
  <dcterms:modified xsi:type="dcterms:W3CDTF">2021-09-13T12:45:59Z</dcterms:modified>
</cp:coreProperties>
</file>