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</p:sldMasterIdLst>
  <p:notesMasterIdLst>
    <p:notesMasterId r:id="rId65"/>
  </p:notesMasterIdLst>
  <p:handoutMasterIdLst>
    <p:handoutMasterId r:id="rId66"/>
  </p:handoutMasterIdLst>
  <p:sldIdLst>
    <p:sldId id="415" r:id="rId3"/>
    <p:sldId id="584" r:id="rId4"/>
    <p:sldId id="529" r:id="rId5"/>
    <p:sldId id="530" r:id="rId6"/>
    <p:sldId id="532" r:id="rId7"/>
    <p:sldId id="533" r:id="rId8"/>
    <p:sldId id="537" r:id="rId9"/>
    <p:sldId id="540" r:id="rId10"/>
    <p:sldId id="543" r:id="rId11"/>
    <p:sldId id="546" r:id="rId12"/>
    <p:sldId id="551" r:id="rId13"/>
    <p:sldId id="553" r:id="rId14"/>
    <p:sldId id="554" r:id="rId15"/>
    <p:sldId id="556" r:id="rId16"/>
    <p:sldId id="561" r:id="rId17"/>
    <p:sldId id="565" r:id="rId18"/>
    <p:sldId id="566" r:id="rId19"/>
    <p:sldId id="423" r:id="rId20"/>
    <p:sldId id="424" r:id="rId21"/>
    <p:sldId id="519" r:id="rId22"/>
    <p:sldId id="429" r:id="rId23"/>
    <p:sldId id="585" r:id="rId24"/>
    <p:sldId id="449" r:id="rId25"/>
    <p:sldId id="558" r:id="rId26"/>
    <p:sldId id="527" r:id="rId27"/>
    <p:sldId id="512" r:id="rId28"/>
    <p:sldId id="454" r:id="rId29"/>
    <p:sldId id="460" r:id="rId30"/>
    <p:sldId id="517" r:id="rId31"/>
    <p:sldId id="534" r:id="rId32"/>
    <p:sldId id="587" r:id="rId33"/>
    <p:sldId id="588" r:id="rId34"/>
    <p:sldId id="538" r:id="rId35"/>
    <p:sldId id="475" r:id="rId36"/>
    <p:sldId id="520" r:id="rId37"/>
    <p:sldId id="589" r:id="rId38"/>
    <p:sldId id="557" r:id="rId39"/>
    <p:sldId id="525" r:id="rId40"/>
    <p:sldId id="591" r:id="rId41"/>
    <p:sldId id="592" r:id="rId42"/>
    <p:sldId id="593" r:id="rId43"/>
    <p:sldId id="608" r:id="rId44"/>
    <p:sldId id="637" r:id="rId45"/>
    <p:sldId id="614" r:id="rId46"/>
    <p:sldId id="505" r:id="rId47"/>
    <p:sldId id="653" r:id="rId48"/>
    <p:sldId id="655" r:id="rId49"/>
    <p:sldId id="636" r:id="rId50"/>
    <p:sldId id="656" r:id="rId51"/>
    <p:sldId id="640" r:id="rId52"/>
    <p:sldId id="617" r:id="rId53"/>
    <p:sldId id="618" r:id="rId54"/>
    <p:sldId id="552" r:id="rId55"/>
    <p:sldId id="657" r:id="rId56"/>
    <p:sldId id="518" r:id="rId57"/>
    <p:sldId id="658" r:id="rId58"/>
    <p:sldId id="594" r:id="rId59"/>
    <p:sldId id="597" r:id="rId60"/>
    <p:sldId id="598" r:id="rId61"/>
    <p:sldId id="659" r:id="rId62"/>
    <p:sldId id="600" r:id="rId63"/>
    <p:sldId id="481" r:id="rId6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FF9933"/>
    <a:srgbClr val="FF9999"/>
    <a:srgbClr val="FFFFCC"/>
    <a:srgbClr val="CCCCFF"/>
    <a:srgbClr val="009E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3514" autoAdjust="0"/>
  </p:normalViewPr>
  <p:slideViewPr>
    <p:cSldViewPr snapToGrid="0">
      <p:cViewPr varScale="1">
        <p:scale>
          <a:sx n="86" d="100"/>
          <a:sy n="86" d="100"/>
        </p:scale>
        <p:origin x="1388" y="84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5D8F4-8EA7-4D24-BCD7-2B74F604AE5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3B8911B8-25C1-443C-90F0-A5AB7CB1E028}">
      <dgm:prSet phldrT="[텍스트]" custT="1"/>
      <dgm:spPr/>
      <dgm:t>
        <a:bodyPr/>
        <a:lstStyle/>
        <a:p>
          <a:r>
            <a:rPr lang="ko-KR" altLang="ko-KR" sz="2200" dirty="0"/>
            <a:t>하나의</a:t>
          </a:r>
          <a:r>
            <a:rPr lang="en-US" altLang="ko-KR" sz="2200" dirty="0"/>
            <a:t> </a:t>
          </a:r>
          <a:r>
            <a:rPr lang="ko-KR" altLang="ko-KR" sz="2200" dirty="0"/>
            <a:t>식에</a:t>
          </a:r>
          <a:r>
            <a:rPr lang="en-US" altLang="ko-KR" sz="2200" dirty="0"/>
            <a:t> </a:t>
          </a:r>
          <a:r>
            <a:rPr lang="ko-KR" altLang="ko-KR" sz="2200" dirty="0"/>
            <a:t>관계연산자와</a:t>
          </a:r>
          <a:r>
            <a:rPr lang="en-US" altLang="ko-KR" sz="2200" dirty="0"/>
            <a:t> </a:t>
          </a:r>
          <a:r>
            <a:rPr lang="ko-KR" altLang="ko-KR" sz="2200" dirty="0"/>
            <a:t>논리연산자가</a:t>
          </a:r>
          <a:r>
            <a:rPr lang="en-US" altLang="ko-KR" sz="2200" dirty="0"/>
            <a:t> </a:t>
          </a:r>
          <a:r>
            <a:rPr lang="ko-KR" altLang="ko-KR" sz="2200" dirty="0"/>
            <a:t>함께</a:t>
          </a:r>
          <a:r>
            <a:rPr lang="en-US" altLang="ko-KR" sz="2200" dirty="0"/>
            <a:t> </a:t>
          </a:r>
          <a:r>
            <a:rPr lang="ko-KR" altLang="ko-KR" sz="2200" dirty="0"/>
            <a:t>사용된다면</a:t>
          </a:r>
          <a:r>
            <a:rPr lang="en-US" altLang="ko-KR" sz="2200" dirty="0"/>
            <a:t> </a:t>
          </a:r>
          <a:r>
            <a:rPr lang="ko-KR" altLang="ko-KR" sz="2200" dirty="0">
              <a:solidFill>
                <a:srgbClr val="FFFF00"/>
              </a:solidFill>
            </a:rPr>
            <a:t>연산자의</a:t>
          </a:r>
          <a:r>
            <a:rPr lang="en-US" altLang="ko-KR" sz="2200" dirty="0">
              <a:solidFill>
                <a:srgbClr val="FFFF00"/>
              </a:solidFill>
            </a:rPr>
            <a:t> </a:t>
          </a:r>
          <a:r>
            <a:rPr lang="ko-KR" altLang="ko-KR" sz="2200" dirty="0">
              <a:solidFill>
                <a:srgbClr val="FFFF00"/>
              </a:solidFill>
            </a:rPr>
            <a:t>우선순위</a:t>
          </a:r>
          <a:r>
            <a:rPr lang="ko-KR" altLang="ko-KR" sz="2200" dirty="0"/>
            <a:t>를</a:t>
          </a:r>
          <a:r>
            <a:rPr lang="en-US" altLang="ko-KR" sz="2200" dirty="0"/>
            <a:t> </a:t>
          </a:r>
          <a:r>
            <a:rPr lang="ko-KR" altLang="ko-KR" sz="2200" dirty="0"/>
            <a:t>고려해봐야</a:t>
          </a:r>
          <a:r>
            <a:rPr lang="en-US" altLang="ko-KR" sz="2200" dirty="0"/>
            <a:t> </a:t>
          </a:r>
          <a:r>
            <a:rPr lang="ko-KR" altLang="ko-KR" sz="2200" dirty="0"/>
            <a:t>하는데</a:t>
          </a:r>
          <a:r>
            <a:rPr lang="en-US" altLang="ko-KR" sz="2200" dirty="0"/>
            <a:t>, </a:t>
          </a:r>
          <a:r>
            <a:rPr lang="ko-KR" altLang="ko-KR" sz="2200" dirty="0" err="1"/>
            <a:t>일반적로</a:t>
          </a:r>
          <a:r>
            <a:rPr lang="en-US" altLang="ko-KR" sz="2200" dirty="0"/>
            <a:t> </a:t>
          </a:r>
          <a:r>
            <a:rPr lang="ko-KR" altLang="ko-KR" sz="2200" dirty="0">
              <a:solidFill>
                <a:srgbClr val="FFFF00"/>
              </a:solidFill>
            </a:rPr>
            <a:t>산술</a:t>
          </a:r>
          <a:r>
            <a:rPr lang="en-US" altLang="ko-KR" sz="2200" dirty="0">
              <a:solidFill>
                <a:srgbClr val="FFFF00"/>
              </a:solidFill>
            </a:rPr>
            <a:t>, </a:t>
          </a:r>
          <a:r>
            <a:rPr lang="ko-KR" altLang="ko-KR" sz="2200" dirty="0">
              <a:solidFill>
                <a:srgbClr val="FFFF00"/>
              </a:solidFill>
            </a:rPr>
            <a:t>관계</a:t>
          </a:r>
          <a:r>
            <a:rPr lang="en-US" altLang="ko-KR" sz="2200" dirty="0">
              <a:solidFill>
                <a:srgbClr val="FFFF00"/>
              </a:solidFill>
            </a:rPr>
            <a:t>, </a:t>
          </a:r>
          <a:r>
            <a:rPr lang="ko-KR" altLang="ko-KR" sz="2200" dirty="0" err="1">
              <a:solidFill>
                <a:srgbClr val="FFFF00"/>
              </a:solidFill>
            </a:rPr>
            <a:t>논리연산자순</a:t>
          </a:r>
          <a:r>
            <a:rPr lang="ko-KR" altLang="ko-KR" sz="2200" dirty="0" err="1"/>
            <a:t>이다</a:t>
          </a:r>
          <a:r>
            <a:rPr lang="en-US" altLang="ko-KR" sz="2200" dirty="0"/>
            <a:t>.</a:t>
          </a:r>
          <a:endParaRPr lang="ko-KR" altLang="en-US" sz="2200" dirty="0"/>
        </a:p>
      </dgm:t>
    </dgm:pt>
    <dgm:pt modelId="{58CEE8BC-5A62-4EB8-85C9-39F133313D55}" type="sibTrans" cxnId="{8F2C8D74-A879-4D38-A4A4-A414DCBFDE40}">
      <dgm:prSet/>
      <dgm:spPr/>
      <dgm:t>
        <a:bodyPr/>
        <a:lstStyle/>
        <a:p>
          <a:pPr latinLnBrk="1"/>
          <a:endParaRPr lang="ko-KR" altLang="en-US" sz="2200"/>
        </a:p>
      </dgm:t>
    </dgm:pt>
    <dgm:pt modelId="{BA60EA58-B537-432E-B24A-4910F0A70D54}" type="parTrans" cxnId="{8F2C8D74-A879-4D38-A4A4-A414DCBFDE40}">
      <dgm:prSet/>
      <dgm:spPr/>
      <dgm:t>
        <a:bodyPr/>
        <a:lstStyle/>
        <a:p>
          <a:pPr latinLnBrk="1"/>
          <a:endParaRPr lang="ko-KR" altLang="en-US" sz="2200"/>
        </a:p>
      </dgm:t>
    </dgm:pt>
    <dgm:pt modelId="{E526D8BA-5C5F-499A-8A56-3BA940D5F67F}" type="pres">
      <dgm:prSet presAssocID="{9C35D8F4-8EA7-4D24-BCD7-2B74F604AE50}" presName="linear" presStyleCnt="0">
        <dgm:presLayoutVars>
          <dgm:animLvl val="lvl"/>
          <dgm:resizeHandles val="exact"/>
        </dgm:presLayoutVars>
      </dgm:prSet>
      <dgm:spPr/>
    </dgm:pt>
    <dgm:pt modelId="{F72A85A0-320D-4B4A-B294-66B00D744073}" type="pres">
      <dgm:prSet presAssocID="{3B8911B8-25C1-443C-90F0-A5AB7CB1E028}" presName="parentText" presStyleLbl="node1" presStyleIdx="0" presStyleCnt="1" custFlipVert="0" custScaleY="90234" custLinFactY="-41942" custLinFactNeighborX="549" custLinFactNeighborY="-100000">
        <dgm:presLayoutVars>
          <dgm:chMax val="0"/>
          <dgm:bulletEnabled val="1"/>
        </dgm:presLayoutVars>
      </dgm:prSet>
      <dgm:spPr/>
    </dgm:pt>
  </dgm:ptLst>
  <dgm:cxnLst>
    <dgm:cxn modelId="{8F2C8D74-A879-4D38-A4A4-A414DCBFDE40}" srcId="{9C35D8F4-8EA7-4D24-BCD7-2B74F604AE50}" destId="{3B8911B8-25C1-443C-90F0-A5AB7CB1E028}" srcOrd="0" destOrd="0" parTransId="{BA60EA58-B537-432E-B24A-4910F0A70D54}" sibTransId="{58CEE8BC-5A62-4EB8-85C9-39F133313D55}"/>
    <dgm:cxn modelId="{E71DB480-A288-465A-8214-20573F9D5052}" type="presOf" srcId="{3B8911B8-25C1-443C-90F0-A5AB7CB1E028}" destId="{F72A85A0-320D-4B4A-B294-66B00D744073}" srcOrd="0" destOrd="0" presId="urn:microsoft.com/office/officeart/2005/8/layout/vList2"/>
    <dgm:cxn modelId="{626DBCDD-E21C-4692-A49C-6F31A34FE1FF}" type="presOf" srcId="{9C35D8F4-8EA7-4D24-BCD7-2B74F604AE50}" destId="{E526D8BA-5C5F-499A-8A56-3BA940D5F67F}" srcOrd="0" destOrd="0" presId="urn:microsoft.com/office/officeart/2005/8/layout/vList2"/>
    <dgm:cxn modelId="{6E218D38-F856-4817-9F5C-0EDDD7DFFC0C}" type="presParOf" srcId="{E526D8BA-5C5F-499A-8A56-3BA940D5F67F}" destId="{F72A85A0-320D-4B4A-B294-66B00D7440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A85A0-320D-4B4A-B294-66B00D744073}">
      <dsp:nvSpPr>
        <dsp:cNvPr id="0" name=""/>
        <dsp:cNvSpPr/>
      </dsp:nvSpPr>
      <dsp:spPr>
        <a:xfrm>
          <a:off x="0" y="0"/>
          <a:ext cx="7352179" cy="10979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ko-KR" sz="2200" kern="1200" dirty="0"/>
            <a:t>하나의</a:t>
          </a:r>
          <a:r>
            <a:rPr lang="en-US" altLang="ko-KR" sz="2200" kern="1200" dirty="0"/>
            <a:t> </a:t>
          </a:r>
          <a:r>
            <a:rPr lang="ko-KR" altLang="ko-KR" sz="2200" kern="1200" dirty="0"/>
            <a:t>식에</a:t>
          </a:r>
          <a:r>
            <a:rPr lang="en-US" altLang="ko-KR" sz="2200" kern="1200" dirty="0"/>
            <a:t> </a:t>
          </a:r>
          <a:r>
            <a:rPr lang="ko-KR" altLang="ko-KR" sz="2200" kern="1200" dirty="0"/>
            <a:t>관계연산자와</a:t>
          </a:r>
          <a:r>
            <a:rPr lang="en-US" altLang="ko-KR" sz="2200" kern="1200" dirty="0"/>
            <a:t> </a:t>
          </a:r>
          <a:r>
            <a:rPr lang="ko-KR" altLang="ko-KR" sz="2200" kern="1200" dirty="0"/>
            <a:t>논리연산자가</a:t>
          </a:r>
          <a:r>
            <a:rPr lang="en-US" altLang="ko-KR" sz="2200" kern="1200" dirty="0"/>
            <a:t> </a:t>
          </a:r>
          <a:r>
            <a:rPr lang="ko-KR" altLang="ko-KR" sz="2200" kern="1200" dirty="0"/>
            <a:t>함께</a:t>
          </a:r>
          <a:r>
            <a:rPr lang="en-US" altLang="ko-KR" sz="2200" kern="1200" dirty="0"/>
            <a:t> </a:t>
          </a:r>
          <a:r>
            <a:rPr lang="ko-KR" altLang="ko-KR" sz="2200" kern="1200" dirty="0"/>
            <a:t>사용된다면</a:t>
          </a:r>
          <a:r>
            <a:rPr lang="en-US" altLang="ko-KR" sz="2200" kern="1200" dirty="0"/>
            <a:t> </a:t>
          </a:r>
          <a:r>
            <a:rPr lang="ko-KR" altLang="ko-KR" sz="2200" kern="1200" dirty="0">
              <a:solidFill>
                <a:srgbClr val="FFFF00"/>
              </a:solidFill>
            </a:rPr>
            <a:t>연산자의</a:t>
          </a:r>
          <a:r>
            <a:rPr lang="en-US" altLang="ko-KR" sz="2200" kern="1200" dirty="0">
              <a:solidFill>
                <a:srgbClr val="FFFF00"/>
              </a:solidFill>
            </a:rPr>
            <a:t> </a:t>
          </a:r>
          <a:r>
            <a:rPr lang="ko-KR" altLang="ko-KR" sz="2200" kern="1200" dirty="0">
              <a:solidFill>
                <a:srgbClr val="FFFF00"/>
              </a:solidFill>
            </a:rPr>
            <a:t>우선순위</a:t>
          </a:r>
          <a:r>
            <a:rPr lang="ko-KR" altLang="ko-KR" sz="2200" kern="1200" dirty="0"/>
            <a:t>를</a:t>
          </a:r>
          <a:r>
            <a:rPr lang="en-US" altLang="ko-KR" sz="2200" kern="1200" dirty="0"/>
            <a:t> </a:t>
          </a:r>
          <a:r>
            <a:rPr lang="ko-KR" altLang="ko-KR" sz="2200" kern="1200" dirty="0"/>
            <a:t>고려해봐야</a:t>
          </a:r>
          <a:r>
            <a:rPr lang="en-US" altLang="ko-KR" sz="2200" kern="1200" dirty="0"/>
            <a:t> </a:t>
          </a:r>
          <a:r>
            <a:rPr lang="ko-KR" altLang="ko-KR" sz="2200" kern="1200" dirty="0"/>
            <a:t>하는데</a:t>
          </a:r>
          <a:r>
            <a:rPr lang="en-US" altLang="ko-KR" sz="2200" kern="1200" dirty="0"/>
            <a:t>, </a:t>
          </a:r>
          <a:r>
            <a:rPr lang="ko-KR" altLang="ko-KR" sz="2200" kern="1200" dirty="0" err="1"/>
            <a:t>일반적로</a:t>
          </a:r>
          <a:r>
            <a:rPr lang="en-US" altLang="ko-KR" sz="2200" kern="1200" dirty="0"/>
            <a:t> </a:t>
          </a:r>
          <a:r>
            <a:rPr lang="ko-KR" altLang="ko-KR" sz="2200" kern="1200" dirty="0">
              <a:solidFill>
                <a:srgbClr val="FFFF00"/>
              </a:solidFill>
            </a:rPr>
            <a:t>산술</a:t>
          </a:r>
          <a:r>
            <a:rPr lang="en-US" altLang="ko-KR" sz="2200" kern="1200" dirty="0">
              <a:solidFill>
                <a:srgbClr val="FFFF00"/>
              </a:solidFill>
            </a:rPr>
            <a:t>, </a:t>
          </a:r>
          <a:r>
            <a:rPr lang="ko-KR" altLang="ko-KR" sz="2200" kern="1200" dirty="0">
              <a:solidFill>
                <a:srgbClr val="FFFF00"/>
              </a:solidFill>
            </a:rPr>
            <a:t>관계</a:t>
          </a:r>
          <a:r>
            <a:rPr lang="en-US" altLang="ko-KR" sz="2200" kern="1200" dirty="0">
              <a:solidFill>
                <a:srgbClr val="FFFF00"/>
              </a:solidFill>
            </a:rPr>
            <a:t>, </a:t>
          </a:r>
          <a:r>
            <a:rPr lang="ko-KR" altLang="ko-KR" sz="2200" kern="1200" dirty="0" err="1">
              <a:solidFill>
                <a:srgbClr val="FFFF00"/>
              </a:solidFill>
            </a:rPr>
            <a:t>논리연산자순</a:t>
          </a:r>
          <a:r>
            <a:rPr lang="ko-KR" altLang="ko-KR" sz="2200" kern="1200" dirty="0" err="1"/>
            <a:t>이다</a:t>
          </a:r>
          <a:r>
            <a:rPr lang="en-US" altLang="ko-KR" sz="2200" kern="1200" dirty="0"/>
            <a:t>.</a:t>
          </a:r>
          <a:endParaRPr lang="ko-KR" altLang="en-US" sz="2200" kern="1200" dirty="0"/>
        </a:p>
      </dsp:txBody>
      <dsp:txXfrm>
        <a:off x="53598" y="53598"/>
        <a:ext cx="7244983" cy="990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60E8-B738-40F3-9697-53B3E6FCEDC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DCAEFC-E41D-4E6E-9ACB-3693E587CB49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44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7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2BF3-9BC3-4E6F-ABD3-FA23A76701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1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6B18A6-C5FF-454B-BCFB-7A47292EFFB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63500"/>
            <a:ext cx="17748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0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263EA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lnSpc>
                <a:spcPct val="130000"/>
              </a:lnSpc>
              <a:defRPr sz="2000" b="1">
                <a:solidFill>
                  <a:srgbClr val="539517"/>
                </a:solidFill>
              </a:defRPr>
            </a:lvl1pPr>
            <a:lvl2pPr>
              <a:lnSpc>
                <a:spcPct val="130000"/>
              </a:lnSpc>
              <a:defRPr sz="16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200"/>
            </a:lvl4pPr>
            <a:lvl5pPr>
              <a:lnSpc>
                <a:spcPct val="13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>
          <a:xfrm>
            <a:off x="462910" y="326680"/>
            <a:ext cx="8014894" cy="4286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buFont typeface="Wingdings" pitchFamily="2" charset="2"/>
              <a:buChar char="v"/>
              <a:defRPr sz="1500"/>
            </a:lvl2pPr>
            <a:lvl3pPr>
              <a:buFont typeface="Wingdings" pitchFamily="2" charset="2"/>
              <a:buChar char="v"/>
              <a:defRPr sz="1500"/>
            </a:lvl3pPr>
            <a:lvl4pPr>
              <a:buFont typeface="Wingdings" pitchFamily="2" charset="2"/>
              <a:buChar char="v"/>
              <a:defRPr sz="1500"/>
            </a:lvl4pPr>
            <a:lvl5pPr>
              <a:buFont typeface="Wingdings" pitchFamily="2" charset="2"/>
              <a:buChar char="v"/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27157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편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237450" y="1434906"/>
            <a:ext cx="8693834" cy="5286571"/>
          </a:xfrm>
          <a:prstGeom prst="roundRect">
            <a:avLst>
              <a:gd name="adj" fmla="val 42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>
            <a:normAutofit/>
          </a:bodyPr>
          <a:lstStyle>
            <a:lvl1pPr algn="l">
              <a:defRPr sz="2700">
                <a:latin typeface="Adobe 고딕 Std B" panose="020B0800000000000000" pitchFamily="34" charset="-127"/>
                <a:ea typeface="Adobe 고딕 Std B" panose="020B08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30108" y="6106876"/>
            <a:ext cx="324000" cy="432000"/>
          </a:xfrm>
        </p:spPr>
        <p:txBody>
          <a:bodyPr/>
          <a:lstStyle>
            <a:lvl1pPr algn="ctr">
              <a:defRPr/>
            </a:lvl1pPr>
          </a:lstStyle>
          <a:p>
            <a:fld id="{926FFB9C-EA71-420D-B3CD-3385120C226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8430108" y="6106876"/>
            <a:ext cx="324000" cy="432000"/>
          </a:xfrm>
          <a:prstGeom prst="ellipse">
            <a:avLst/>
          </a:prstGeom>
          <a:noFill/>
          <a:ln w="41275" cmpd="dbl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69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4038599" cy="219599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8" y="1600200"/>
            <a:ext cx="4038599" cy="219599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7" y="3984220"/>
            <a:ext cx="4038599" cy="219599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7028" y="3984220"/>
            <a:ext cx="4038599" cy="219599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7010382" y="6553236"/>
            <a:ext cx="1905004" cy="3047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b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050" b="0" i="0" baseline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>
                <a:latin typeface="Adobe 고딕 Std B"/>
                <a:ea typeface="Adobe 고딕 Std B"/>
                <a:cs typeface="+mj-cs"/>
              </a:rPr>
              <a:pPr>
                <a:defRPr/>
              </a:pPr>
              <a:t>9/6/2020</a:t>
            </a:fld>
            <a:endParaRPr lang="en-US" altLang="ko-KR">
              <a:latin typeface="Adobe 고딕 Std B"/>
              <a:ea typeface="Adobe 고딕 Std B"/>
              <a:cs typeface="+mj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36865" y="6529398"/>
            <a:ext cx="2895609" cy="30481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b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050" b="0" i="0" baseline="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>
              <a:latin typeface="Adobe 고딕 Std B"/>
              <a:ea typeface="Adobe 고딕 Std B"/>
              <a:cs typeface="+mj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132" y="5946779"/>
            <a:ext cx="587362" cy="88581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b" anchorCtr="1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950" b="1" i="0" baseline="0">
                <a:solidFill>
                  <a:schemeClr val="bg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C3F20E9D-4591-4B42-9378-7FE0E04844BD}" type="slidenum">
              <a:rPr lang="en-US" altLang="ko-KR" smtClean="0">
                <a:latin typeface="+mj-lt"/>
              </a:rPr>
              <a:pPr>
                <a:defRPr/>
              </a:pPr>
              <a:t>‹#›</a:t>
            </a:fld>
            <a:endParaRPr lang="en-US" altLang="ko-K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57160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638627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925020C4-ABE2-4ABF-BF51-9A6586E3E3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8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0855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766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901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3113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2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3035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120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998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6535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448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200332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620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ED880B-10F4-4AC3-97A5-42C2B35687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367D72-C954-4DCF-A049-373A9311E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B3319A-B826-4118-A067-203EFDC26B9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19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0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6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BD4B2F-B799-4EE6-82C0-03377699445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9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3F73F5-9AD5-46FD-B405-6BE38291058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53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3" r:id="rId12"/>
    <p:sldLayoutId id="2147483745" r:id="rId13"/>
    <p:sldLayoutId id="2147483746" r:id="rId14"/>
    <p:sldLayoutId id="2147483747" r:id="rId15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슬라이드 번호 개체 틀 7"/>
          <p:cNvSpPr txBox="1">
            <a:spLocks noGrp="1"/>
          </p:cNvSpPr>
          <p:nvPr/>
        </p:nvSpPr>
        <p:spPr bwMode="auto">
          <a:xfrm>
            <a:off x="179388" y="6589713"/>
            <a:ext cx="1352550" cy="333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•"/>
              <a:defRPr kumimoji="1" sz="3200" b="1">
                <a:solidFill>
                  <a:srgbClr val="000099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80000"/>
              <a:buChar char="q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har char="m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algn="just" eaLnBrk="0" hangingPunct="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algn="just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휴먼우린체" pitchFamily="18" charset="-127"/>
                <a:ea typeface="휴먼우린체" pitchFamily="18" charset="-127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휴먼우린체" pitchFamily="18" charset="-127"/>
                <a:ea typeface="휴먼우린체" pitchFamily="18" charset="-127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휴먼우린체" pitchFamily="18" charset="-127"/>
                <a:ea typeface="휴먼우린체" pitchFamily="18" charset="-127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휴먼우린체" pitchFamily="18" charset="-127"/>
                <a:ea typeface="휴먼우린체" pitchFamily="18" charset="-127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휴먼우린체" pitchFamily="18" charset="-127"/>
                <a:ea typeface="휴먼우린체" pitchFamily="18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endParaRPr lang="ko-KR" altLang="en-US" sz="1200" b="0">
              <a:solidFill>
                <a:srgbClr val="0B3F8B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781" y="0"/>
            <a:ext cx="969324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윤년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" y="1600200"/>
            <a:ext cx="9239692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800" b="1" dirty="0">
                <a:solidFill>
                  <a:srgbClr val="FF0000"/>
                </a:solidFill>
              </a:rPr>
              <a:t>윤년의 조건을 수식으로 표현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lvl="1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(year % 4 == 0 ) &amp;&amp; (year % 100 != 0) ) || (year % 400 == 0) </a:t>
            </a:r>
          </a:p>
          <a:p>
            <a:endParaRPr lang="ko-KR" altLang="en-US" dirty="0"/>
          </a:p>
        </p:txBody>
      </p:sp>
      <p:pic>
        <p:nvPicPr>
          <p:cNvPr id="568322" name="Picture 2" descr="C:\Users\sec\AppData\Local\Microsoft\Windows\Temporary Internet Files\Content.IE5\98PLEGRX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2" y="4793275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형 설명선 3"/>
          <p:cNvSpPr/>
          <p:nvPr/>
        </p:nvSpPr>
        <p:spPr bwMode="auto">
          <a:xfrm>
            <a:off x="3625279" y="3301025"/>
            <a:ext cx="1989136" cy="1301750"/>
          </a:xfrm>
          <a:prstGeom prst="wedgeEllipse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괄호가 </a:t>
            </a:r>
            <a:r>
              <a:rPr lang="ko-KR" altLang="en-US" dirty="0"/>
              <a:t>꼭 필요한 가요</a:t>
            </a:r>
            <a:r>
              <a:rPr lang="en-US" altLang="ko-KR" dirty="0"/>
              <a:t>?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조건 연산자</a:t>
            </a: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922057" y="4429125"/>
            <a:ext cx="7750175" cy="189724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400" b="1" dirty="0" err="1">
                <a:solidFill>
                  <a:srgbClr val="FF0000"/>
                </a:solidFill>
                <a:latin typeface="Trebuchet MS" pitchFamily="34" charset="0"/>
              </a:rPr>
              <a:t>absolute_value</a:t>
            </a:r>
            <a:r>
              <a:rPr lang="en-US" altLang="ko-KR" sz="2400" b="1" dirty="0">
                <a:solidFill>
                  <a:srgbClr val="FF0000"/>
                </a:solidFill>
                <a:latin typeface="Trebuchet MS" pitchFamily="34" charset="0"/>
              </a:rPr>
              <a:t> = (x &gt; 0) ? x: -x;	          // </a:t>
            </a:r>
            <a:r>
              <a:rPr lang="ko-KR" altLang="en-US" sz="2400" b="1" dirty="0">
                <a:solidFill>
                  <a:srgbClr val="FF0000"/>
                </a:solidFill>
                <a:latin typeface="Trebuchet MS" pitchFamily="34" charset="0"/>
              </a:rPr>
              <a:t>절대값 계산</a:t>
            </a:r>
          </a:p>
          <a:p>
            <a:r>
              <a:rPr lang="en-US" altLang="ko-KR" sz="2400" b="1" dirty="0" err="1">
                <a:solidFill>
                  <a:srgbClr val="FF0000"/>
                </a:solidFill>
                <a:latin typeface="Trebuchet MS" pitchFamily="34" charset="0"/>
              </a:rPr>
              <a:t>max_value</a:t>
            </a:r>
            <a:r>
              <a:rPr lang="en-US" altLang="ko-KR" sz="2400" b="1" dirty="0">
                <a:solidFill>
                  <a:srgbClr val="FF0000"/>
                </a:solidFill>
                <a:latin typeface="Trebuchet MS" pitchFamily="34" charset="0"/>
              </a:rPr>
              <a:t> = (x &gt; y) ? x: y;		// </a:t>
            </a:r>
            <a:r>
              <a:rPr lang="ko-KR" altLang="en-US" sz="2400" b="1" dirty="0">
                <a:solidFill>
                  <a:srgbClr val="FF0000"/>
                </a:solidFill>
                <a:latin typeface="Trebuchet MS" pitchFamily="34" charset="0"/>
              </a:rPr>
              <a:t>최대값 계산</a:t>
            </a:r>
          </a:p>
          <a:p>
            <a:r>
              <a:rPr lang="en-US" altLang="ko-KR" sz="2400" b="1" dirty="0" err="1">
                <a:solidFill>
                  <a:srgbClr val="FF0000"/>
                </a:solidFill>
                <a:latin typeface="Trebuchet MS" pitchFamily="34" charset="0"/>
              </a:rPr>
              <a:t>min_value</a:t>
            </a:r>
            <a:r>
              <a:rPr lang="en-US" altLang="ko-KR" sz="2400" b="1" dirty="0">
                <a:solidFill>
                  <a:srgbClr val="FF0000"/>
                </a:solidFill>
                <a:latin typeface="Trebuchet MS" pitchFamily="34" charset="0"/>
              </a:rPr>
              <a:t> = (x &lt; y) ? x: y;		// </a:t>
            </a:r>
            <a:r>
              <a:rPr lang="ko-KR" altLang="en-US" sz="2400" b="1" dirty="0">
                <a:solidFill>
                  <a:srgbClr val="FF0000"/>
                </a:solidFill>
                <a:latin typeface="Trebuchet MS" pitchFamily="34" charset="0"/>
              </a:rPr>
              <a:t>최소값 계산</a:t>
            </a:r>
            <a:endParaRPr lang="en-US" altLang="ko-KR" sz="2400" b="1" dirty="0">
              <a:solidFill>
                <a:srgbClr val="FF0000"/>
              </a:solidFill>
              <a:latin typeface="Trebuchet MS" pitchFamily="34" charset="0"/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(age &gt; 20) ? </a:t>
            </a:r>
            <a:r>
              <a:rPr lang="en-US" altLang="ko-KR" sz="2400" b="1" dirty="0" err="1">
                <a:solidFill>
                  <a:srgbClr val="FF0000"/>
                </a:solidFill>
              </a:rPr>
              <a:t>printf</a:t>
            </a:r>
            <a:r>
              <a:rPr lang="en-US" altLang="ko-KR" sz="2400" b="1" dirty="0">
                <a:solidFill>
                  <a:srgbClr val="FF0000"/>
                </a:solidFill>
              </a:rPr>
              <a:t>(“</a:t>
            </a:r>
            <a:r>
              <a:rPr lang="ko-KR" altLang="en-US" sz="2400" b="1" dirty="0">
                <a:solidFill>
                  <a:srgbClr val="FF0000"/>
                </a:solidFill>
              </a:rPr>
              <a:t>성인</a:t>
            </a:r>
            <a:r>
              <a:rPr lang="en-US" altLang="ko-KR" sz="2400" b="1" dirty="0">
                <a:solidFill>
                  <a:srgbClr val="FF0000"/>
                </a:solidFill>
              </a:rPr>
              <a:t>\n”): </a:t>
            </a:r>
            <a:r>
              <a:rPr lang="en-US" altLang="ko-KR" sz="2400" b="1" dirty="0" err="1">
                <a:solidFill>
                  <a:srgbClr val="FF0000"/>
                </a:solidFill>
              </a:rPr>
              <a:t>printf</a:t>
            </a:r>
            <a:r>
              <a:rPr lang="en-US" altLang="ko-KR" sz="2400" b="1" dirty="0">
                <a:solidFill>
                  <a:srgbClr val="FF0000"/>
                </a:solidFill>
              </a:rPr>
              <a:t>(“</a:t>
            </a:r>
            <a:r>
              <a:rPr lang="ko-KR" altLang="en-US" sz="2400" b="1" dirty="0">
                <a:solidFill>
                  <a:srgbClr val="FF0000"/>
                </a:solidFill>
              </a:rPr>
              <a:t>청소년</a:t>
            </a:r>
            <a:r>
              <a:rPr lang="en-US" altLang="ko-KR" sz="2400" b="1" dirty="0">
                <a:solidFill>
                  <a:srgbClr val="FF0000"/>
                </a:solidFill>
              </a:rPr>
              <a:t>\n”);</a:t>
            </a:r>
          </a:p>
          <a:p>
            <a:endParaRPr lang="ko-KR" altLang="en-US" sz="24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pic>
        <p:nvPicPr>
          <p:cNvPr id="569345" name="_x238665176" descr="EMB000013c824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71" y="1721783"/>
            <a:ext cx="5703888" cy="2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콤마 연산자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콤마로 연결된 수식은 </a:t>
            </a:r>
            <a:r>
              <a:rPr lang="ko-KR" altLang="en-US" sz="2400" b="1" dirty="0">
                <a:solidFill>
                  <a:srgbClr val="FF0000"/>
                </a:solidFill>
              </a:rPr>
              <a:t>순차적으로 계산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</p:txBody>
      </p:sp>
      <p:grpSp>
        <p:nvGrpSpPr>
          <p:cNvPr id="586758" name="Group 6"/>
          <p:cNvGrpSpPr>
            <a:grpSpLocks/>
          </p:cNvGrpSpPr>
          <p:nvPr/>
        </p:nvGrpSpPr>
        <p:grpSpPr bwMode="auto">
          <a:xfrm>
            <a:off x="6483597" y="4365461"/>
            <a:ext cx="1082675" cy="1290638"/>
            <a:chOff x="3208" y="1586"/>
            <a:chExt cx="1395" cy="1617"/>
          </a:xfrm>
        </p:grpSpPr>
        <p:sp>
          <p:nvSpPr>
            <p:cNvPr id="586759" name="Freeform 7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0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1" name="Freeform 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2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3" name="Freeform 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4" name="Freeform 12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5" name="Freeform 13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6" name="Freeform 14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7" name="Freeform 15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8" name="Freeform 16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69" name="Freeform 17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0" name="Freeform 18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1" name="Freeform 19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2" name="Freeform 20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3" name="Freeform 21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4" name="Freeform 22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5" name="Freeform 23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6" name="Freeform 24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7" name="Freeform 25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8" name="Freeform 26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79" name="Freeform 27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0" name="Freeform 28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1" name="Freeform 29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2" name="Freeform 30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3" name="Freeform 31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4" name="Freeform 32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5" name="Freeform 33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6" name="Freeform 34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7" name="Freeform 35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8" name="Freeform 36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89" name="Freeform 37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90" name="Freeform 38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791" name="Freeform 39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86792" name="AutoShape 40"/>
          <p:cNvSpPr>
            <a:spLocks noChangeArrowheads="1"/>
          </p:cNvSpPr>
          <p:nvPr/>
        </p:nvSpPr>
        <p:spPr bwMode="auto">
          <a:xfrm>
            <a:off x="6520074" y="2561053"/>
            <a:ext cx="1997957" cy="1416050"/>
          </a:xfrm>
          <a:prstGeom prst="wedgeEllipseCallout">
            <a:avLst>
              <a:gd name="adj1" fmla="val -13913"/>
              <a:gd name="adj2" fmla="val 6905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>
                <a:solidFill>
                  <a:schemeClr val="tx2"/>
                </a:solidFill>
                <a:latin typeface="+mn-ea"/>
              </a:rPr>
              <a:t>어떤 문장이던지 순차적으로 실행됩니다</a:t>
            </a:r>
            <a:r>
              <a:rPr lang="en-US" altLang="ko-KR">
                <a:solidFill>
                  <a:schemeClr val="tx2"/>
                </a:solidFill>
                <a:latin typeface="+mn-ea"/>
              </a:rPr>
              <a:t>.</a:t>
            </a:r>
          </a:p>
        </p:txBody>
      </p:sp>
      <p:pic>
        <p:nvPicPr>
          <p:cNvPr id="572417" name="_x238998072" descr="EMB000013c82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3" y="2824869"/>
            <a:ext cx="6415018" cy="23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2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9306" y="1553965"/>
            <a:ext cx="8984694" cy="37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7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AND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</p:nvPr>
        </p:nvGraphicFramePr>
        <p:xfrm>
          <a:off x="1856416" y="1658067"/>
          <a:ext cx="4616101" cy="1670052"/>
        </p:xfrm>
        <a:graphic>
          <a:graphicData uri="http://schemas.openxmlformats.org/drawingml/2006/table">
            <a:tbl>
              <a:tblPr/>
              <a:tblGrid>
                <a:gridCol w="46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AND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AND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AND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AND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54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" y="3543299"/>
            <a:ext cx="8772525" cy="265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90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5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이동 연산자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198" y="1837557"/>
            <a:ext cx="9222299" cy="230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1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&lt;&lt;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비트를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왼쪽으로 이동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값은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배가 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17" y="2877951"/>
            <a:ext cx="74961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&gt;&gt;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비트를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오른쪽으로 이동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값은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5" y="2816038"/>
            <a:ext cx="7953016" cy="25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9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형변환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 err="1">
                <a:solidFill>
                  <a:srgbClr val="FF0000"/>
                </a:solidFill>
              </a:rPr>
              <a:t>연산시에</a:t>
            </a:r>
            <a:r>
              <a:rPr lang="ko-KR" altLang="en-US" sz="2400" b="1" dirty="0">
                <a:solidFill>
                  <a:srgbClr val="FF0000"/>
                </a:solidFill>
              </a:rPr>
              <a:t> 데이터의 유형이 변환되는 것</a:t>
            </a:r>
          </a:p>
        </p:txBody>
      </p:sp>
      <p:grpSp>
        <p:nvGrpSpPr>
          <p:cNvPr id="561164" name="Group 12"/>
          <p:cNvGrpSpPr>
            <a:grpSpLocks/>
          </p:cNvGrpSpPr>
          <p:nvPr/>
        </p:nvGrpSpPr>
        <p:grpSpPr bwMode="auto">
          <a:xfrm>
            <a:off x="7566025" y="4710113"/>
            <a:ext cx="1082675" cy="1290637"/>
            <a:chOff x="3208" y="1586"/>
            <a:chExt cx="1395" cy="1617"/>
          </a:xfrm>
        </p:grpSpPr>
        <p:sp>
          <p:nvSpPr>
            <p:cNvPr id="561165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66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67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68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69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0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1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2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3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4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5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6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7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8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79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0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1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2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3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4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5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6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7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8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89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0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1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2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3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4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5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6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1197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61198" name="AutoShape 46"/>
          <p:cNvSpPr>
            <a:spLocks noChangeArrowheads="1"/>
          </p:cNvSpPr>
          <p:nvPr/>
        </p:nvSpPr>
        <p:spPr bwMode="auto">
          <a:xfrm>
            <a:off x="6822070" y="2503661"/>
            <a:ext cx="1855787" cy="1635125"/>
          </a:xfrm>
          <a:prstGeom prst="wedgeEllipseCallout">
            <a:avLst>
              <a:gd name="adj1" fmla="val 36741"/>
              <a:gd name="adj2" fmla="val 4863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자동으로 변환되기도 하고 사용자가 바꾸어 주기도 하죠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503661"/>
            <a:ext cx="8212343" cy="3537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98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 연산시의 자동적인 형변환</a:t>
            </a:r>
          </a:p>
        </p:txBody>
      </p:sp>
      <p:sp>
        <p:nvSpPr>
          <p:cNvPr id="56218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올림 변환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874713" y="2213769"/>
            <a:ext cx="7493000" cy="13056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fr-FR" altLang="ko-KR" sz="3200" b="1" dirty="0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double</a:t>
            </a:r>
            <a:r>
              <a:rPr kumimoji="1" lang="fr-FR" altLang="ko-KR" sz="3200" b="1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f;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fr-FR" altLang="ko-KR" sz="3200" b="1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f = 10 ;</a:t>
            </a:r>
            <a:r>
              <a:rPr kumimoji="1" lang="fr-FR" altLang="ko-KR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	   </a:t>
            </a:r>
            <a:r>
              <a:rPr kumimoji="1" lang="fr-FR" altLang="ko-KR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en-US" altLang="ko-KR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f</a:t>
            </a:r>
            <a:r>
              <a:rPr kumimoji="1" lang="ko-KR" altLang="en-US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에는 </a:t>
            </a:r>
            <a:r>
              <a:rPr kumimoji="1" lang="en-US" altLang="ko-KR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10.0</a:t>
            </a:r>
            <a:r>
              <a:rPr kumimoji="1" lang="ko-KR" altLang="en-US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이 저장된다</a:t>
            </a:r>
            <a:r>
              <a:rPr kumimoji="1" lang="en-US" altLang="ko-KR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.</a:t>
            </a:r>
          </a:p>
        </p:txBody>
      </p:sp>
      <p:sp>
        <p:nvSpPr>
          <p:cNvPr id="562182" name="Rectangle 6"/>
          <p:cNvSpPr>
            <a:spLocks noChangeArrowheads="1"/>
          </p:cNvSpPr>
          <p:nvPr/>
        </p:nvSpPr>
        <p:spPr bwMode="auto">
          <a:xfrm>
            <a:off x="727075" y="2817813"/>
            <a:ext cx="82121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latinLnBrk="1" hangingPunct="1">
              <a:spcBef>
                <a:spcPct val="20000"/>
              </a:spcBef>
              <a:buClr>
                <a:schemeClr val="folHlink"/>
              </a:buClr>
            </a:pPr>
            <a:endParaRPr kumimoji="1" lang="ko-KR" altLang="en-US" sz="2000" dirty="0">
              <a:latin typeface="Comic Sans MS" pitchFamily="66" charset="0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95" y="3700367"/>
            <a:ext cx="4965776" cy="2976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Quiz</a:t>
            </a:r>
            <a:endParaRPr lang="ko-KR" altLang="en-US" sz="36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5B5ECD-3B82-4D46-99CF-2618806648C4}"/>
              </a:ext>
            </a:extLst>
          </p:cNvPr>
          <p:cNvSpPr txBox="1"/>
          <p:nvPr/>
        </p:nvSpPr>
        <p:spPr>
          <a:xfrm>
            <a:off x="797667" y="1944588"/>
            <a:ext cx="7636213" cy="102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0040" marR="0" indent="-320040" algn="l" fontAlgn="base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10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int x=2, y=1, z;  z=-x---y;</a:t>
            </a:r>
            <a:r>
              <a:rPr lang="en-US" altLang="ko-KR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pPr marR="0" algn="l" fontAlgn="base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     정수형 변수 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z</a:t>
            </a:r>
            <a:r>
              <a:rPr lang="ko-KR" altLang="en-US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에 저장되는 값은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?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F4A7D14-6F60-4406-9FF4-0BDD837DBB2A}"/>
              </a:ext>
            </a:extLst>
          </p:cNvPr>
          <p:cNvSpPr txBox="1"/>
          <p:nvPr/>
        </p:nvSpPr>
        <p:spPr>
          <a:xfrm>
            <a:off x="797668" y="3864023"/>
            <a:ext cx="7869677" cy="102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0040" marR="0" indent="-320040" algn="l" fontAlgn="base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10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int x=2, y=3; x*=y+3;  </a:t>
            </a:r>
          </a:p>
          <a:p>
            <a:pPr marR="0" algn="l" fontAlgn="base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800" b="1" kern="100" spc="0" dirty="0" err="1">
                <a:solidFill>
                  <a:srgbClr val="000000"/>
                </a:solidFill>
                <a:effectLst/>
                <a:latin typeface="HY궁서"/>
                <a:ea typeface="HY궁서"/>
              </a:rPr>
              <a:t>정수형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 </a:t>
            </a:r>
            <a:r>
              <a:rPr lang="en-US" altLang="ko-KR" sz="1800" b="1" kern="100" spc="0" dirty="0" err="1">
                <a:solidFill>
                  <a:srgbClr val="000000"/>
                </a:solidFill>
                <a:effectLst/>
                <a:latin typeface="HY궁서"/>
                <a:ea typeface="HY궁서"/>
              </a:rPr>
              <a:t>변수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 </a:t>
            </a:r>
            <a:r>
              <a:rPr lang="en-US" altLang="ko-KR" sz="1800" b="1" kern="100" spc="0" dirty="0" err="1">
                <a:solidFill>
                  <a:srgbClr val="0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en-US" altLang="ko-KR" sz="1800" b="1" kern="100" spc="0" dirty="0" err="1">
                <a:solidFill>
                  <a:srgbClr val="000000"/>
                </a:solidFill>
                <a:effectLst/>
                <a:latin typeface="HY궁서"/>
                <a:ea typeface="HY궁서"/>
              </a:rPr>
              <a:t>에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 </a:t>
            </a:r>
            <a:r>
              <a:rPr lang="en-US" altLang="ko-KR" sz="1800" b="1" kern="100" spc="0" dirty="0" err="1">
                <a:solidFill>
                  <a:srgbClr val="000000"/>
                </a:solidFill>
                <a:effectLst/>
                <a:latin typeface="HY궁서"/>
                <a:ea typeface="HY궁서"/>
              </a:rPr>
              <a:t>저장되는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 </a:t>
            </a:r>
            <a:r>
              <a:rPr lang="en-US" altLang="ko-KR" sz="1800" b="1" kern="100" spc="0" dirty="0" err="1">
                <a:solidFill>
                  <a:srgbClr val="000000"/>
                </a:solidFill>
                <a:effectLst/>
                <a:latin typeface="HY궁서"/>
                <a:ea typeface="HY궁서"/>
              </a:rPr>
              <a:t>값은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 </a:t>
            </a:r>
            <a:r>
              <a:rPr lang="en-US" altLang="ko-KR" sz="1800" b="1" kern="100" spc="0" dirty="0" err="1">
                <a:solidFill>
                  <a:srgbClr val="000000"/>
                </a:solidFill>
                <a:effectLst/>
                <a:latin typeface="HY궁서"/>
                <a:ea typeface="HY궁서"/>
              </a:rPr>
              <a:t>얼마인가</a:t>
            </a:r>
            <a:r>
              <a:rPr lang="en-US" altLang="ko-KR" sz="1800" b="1" kern="100" spc="0" dirty="0">
                <a:solidFill>
                  <a:srgbClr val="000000"/>
                </a:solidFill>
                <a:effectLst/>
                <a:latin typeface="HY궁서"/>
                <a:ea typeface="HY궁서"/>
              </a:rPr>
              <a:t>?</a:t>
            </a:r>
            <a:endParaRPr lang="en-US" altLang="ko-KR" sz="1800" b="1" kern="10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HY궁서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 연산시의 자동적인 형변환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800" b="1" dirty="0" err="1"/>
              <a:t>내림변환</a:t>
            </a:r>
            <a:endParaRPr lang="ko-KR" altLang="en-US" sz="2800" b="1" dirty="0"/>
          </a:p>
        </p:txBody>
      </p:sp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1027908" y="2330294"/>
            <a:ext cx="7493000" cy="109870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solidFill>
                  <a:srgbClr val="0000FF"/>
                </a:solidFill>
                <a:latin typeface="Comic Sans MS" pitchFamily="66" charset="0"/>
                <a:ea typeface="굴림" pitchFamily="50" charset="-127"/>
              </a:rPr>
              <a:t>int</a:t>
            </a:r>
            <a:r>
              <a:rPr kumimoji="1" lang="en-US" altLang="ko-KR" sz="28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r>
              <a:rPr kumimoji="1" lang="en-US" altLang="ko-KR" sz="28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28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800" dirty="0" err="1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en-US" altLang="ko-KR" sz="28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= 3.141592;  </a:t>
            </a:r>
            <a:r>
              <a:rPr kumimoji="1" lang="en-US" altLang="ko-KR" sz="2000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  </a:t>
            </a:r>
            <a:r>
              <a:rPr kumimoji="1" lang="en-US" altLang="ko-KR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    </a:t>
            </a:r>
            <a:r>
              <a:rPr kumimoji="1" lang="en-US" altLang="ko-KR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// </a:t>
            </a:r>
            <a:r>
              <a:rPr kumimoji="1" lang="en-US" altLang="ko-KR" dirty="0" err="1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i</a:t>
            </a:r>
            <a:r>
              <a:rPr kumimoji="1" lang="ko-KR" altLang="en-US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에는 </a:t>
            </a:r>
            <a:r>
              <a:rPr kumimoji="1" lang="en-US" altLang="ko-KR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3</a:t>
            </a:r>
            <a:r>
              <a:rPr kumimoji="1" lang="ko-KR" altLang="en-US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이 저장된다</a:t>
            </a:r>
            <a:r>
              <a:rPr kumimoji="1" lang="en-US" altLang="ko-KR" dirty="0">
                <a:solidFill>
                  <a:srgbClr val="008000"/>
                </a:solidFill>
                <a:latin typeface="Comic Sans MS" pitchFamily="66" charset="0"/>
                <a:ea typeface="굴림" pitchFamily="50" charset="-127"/>
              </a:rPr>
              <a:t>.</a:t>
            </a:r>
            <a:r>
              <a:rPr kumimoji="1" lang="en-US" altLang="ko-KR" dirty="0">
                <a:solidFill>
                  <a:srgbClr val="000000"/>
                </a:solidFill>
                <a:latin typeface="Comic Sans MS" pitchFamily="66" charset="0"/>
                <a:ea typeface="굴림" pitchFamily="50" charset="-127"/>
              </a:rPr>
              <a:t> </a:t>
            </a:r>
            <a:endParaRPr kumimoji="1" lang="ko-KR" altLang="en-US" dirty="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78" y="3538383"/>
            <a:ext cx="5472817" cy="31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0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명시적인 형변환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9730" y="1499914"/>
            <a:ext cx="8914904" cy="2973412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/>
        </p:nvSpPr>
        <p:spPr bwMode="auto">
          <a:xfrm>
            <a:off x="2364839" y="4753446"/>
            <a:ext cx="629284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936196" y="4753446"/>
            <a:ext cx="42864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079123" y="4553167"/>
            <a:ext cx="798464" cy="7207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sysClr val="windowText" lastClr="000000"/>
                </a:solidFill>
                <a:latin typeface="Lucida Calligraphy" pitchFamily="66" charset="0"/>
                <a:ea typeface="굴림" pitchFamily="50" charset="-127"/>
              </a:rPr>
              <a:t>1.23456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  <a:ea typeface="굴림" pitchFamily="50" charset="-127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2565480" y="4918546"/>
            <a:ext cx="428643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1964044" y="4918546"/>
            <a:ext cx="629284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341" y="5032846"/>
            <a:ext cx="1847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57509" y="4721822"/>
            <a:ext cx="1779684" cy="692023"/>
            <a:chOff x="3425030" y="4721823"/>
            <a:chExt cx="1198564" cy="520446"/>
          </a:xfrm>
        </p:grpSpPr>
        <p:sp>
          <p:nvSpPr>
            <p:cNvPr id="15" name="오른쪽 화살표 14"/>
            <p:cNvSpPr/>
            <p:nvPr/>
          </p:nvSpPr>
          <p:spPr bwMode="auto">
            <a:xfrm>
              <a:off x="3425030" y="4721823"/>
              <a:ext cx="1198564" cy="520446"/>
            </a:xfrm>
            <a:prstGeom prst="rightArrow">
              <a:avLst>
                <a:gd name="adj1" fmla="val 68544"/>
                <a:gd name="adj2" fmla="val 50000"/>
              </a:avLst>
            </a:prstGeom>
            <a:solidFill>
              <a:srgbClr val="FFEF66">
                <a:alpha val="5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6286" y="4836688"/>
              <a:ext cx="436364" cy="2777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kern="0" dirty="0">
                  <a:solidFill>
                    <a:srgbClr val="FF0000"/>
                  </a:solidFill>
                  <a:latin typeface="Comic Sans MS"/>
                </a:rPr>
                <a:t>(</a:t>
              </a:r>
              <a:r>
                <a:rPr lang="en-US" altLang="ko-KR" kern="0" dirty="0" err="1">
                  <a:solidFill>
                    <a:srgbClr val="FF0000"/>
                  </a:solidFill>
                  <a:latin typeface="Comic Sans MS"/>
                </a:rPr>
                <a:t>int</a:t>
              </a:r>
              <a:r>
                <a:rPr lang="en-US" altLang="ko-KR" kern="0" dirty="0">
                  <a:solidFill>
                    <a:srgbClr val="FF0000"/>
                  </a:solidFill>
                  <a:latin typeface="Comic Sans MS"/>
                </a:rPr>
                <a:t>)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mic Sans MS"/>
              </a:endParaRPr>
            </a:p>
          </p:txBody>
        </p:sp>
      </p:grpSp>
      <p:sp>
        <p:nvSpPr>
          <p:cNvPr id="18" name="Freeform 5"/>
          <p:cNvSpPr>
            <a:spLocks/>
          </p:cNvSpPr>
          <p:nvPr/>
        </p:nvSpPr>
        <p:spPr bwMode="auto">
          <a:xfrm>
            <a:off x="6123254" y="4816164"/>
            <a:ext cx="629284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5694611" y="4816164"/>
            <a:ext cx="42864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5837538" y="4615885"/>
            <a:ext cx="798464" cy="7207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ea typeface="굴림" pitchFamily="50" charset="-127"/>
              </a:rPr>
              <a:t>1.23456</a:t>
            </a:r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6323895" y="4981264"/>
            <a:ext cx="428643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5694611" y="4985159"/>
            <a:ext cx="629284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1756" y="5095564"/>
            <a:ext cx="1847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45393" y="4583731"/>
            <a:ext cx="1107145" cy="1107145"/>
            <a:chOff x="8066552" y="3238500"/>
            <a:chExt cx="1107145" cy="1107145"/>
          </a:xfrm>
        </p:grpSpPr>
        <p:pic>
          <p:nvPicPr>
            <p:cNvPr id="547842" name="Picture 2" descr="C:\Users\sec\AppData\Local\Microsoft\Windows\Temporary Internet Files\Content.IE5\48KCO4U9\MC90044131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552" y="3238500"/>
              <a:ext cx="1107145" cy="1107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467725" y="3607406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b="1" dirty="0"/>
              <a:t> </a:t>
            </a:r>
            <a:r>
              <a:rPr lang="ko-KR" altLang="en-US" sz="3600" b="1" dirty="0"/>
              <a:t>연산자 우선순위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796739" y="2047955"/>
          <a:ext cx="7352179" cy="2546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654" y="1976995"/>
            <a:ext cx="7435264" cy="40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우선 순위의 일반적인 지침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744" y="1642730"/>
            <a:ext cx="8984511" cy="4991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/>
              <a:t>콤마 </a:t>
            </a:r>
            <a:r>
              <a:rPr lang="en-US" altLang="ko-KR" sz="2400" b="1" dirty="0"/>
              <a:t>&lt; </a:t>
            </a:r>
            <a:r>
              <a:rPr lang="ko-KR" altLang="en-US" sz="2400" b="1" dirty="0"/>
              <a:t>대입 </a:t>
            </a:r>
            <a:r>
              <a:rPr lang="en-US" altLang="ko-KR" sz="2400" b="1" dirty="0"/>
              <a:t>&lt; </a:t>
            </a:r>
            <a:r>
              <a:rPr lang="ko-KR" altLang="en-US" sz="2400" b="1" dirty="0"/>
              <a:t>논리 </a:t>
            </a:r>
            <a:r>
              <a:rPr lang="en-US" altLang="ko-KR" sz="2400" b="1" dirty="0"/>
              <a:t>&lt; </a:t>
            </a:r>
            <a:r>
              <a:rPr lang="ko-KR" altLang="en-US" sz="2400" b="1" dirty="0"/>
              <a:t>관계 </a:t>
            </a:r>
            <a:r>
              <a:rPr lang="en-US" altLang="ko-KR" sz="2400" b="1" dirty="0"/>
              <a:t>&lt; </a:t>
            </a:r>
            <a:r>
              <a:rPr lang="ko-KR" altLang="en-US" sz="2400" b="1" dirty="0"/>
              <a:t>산술 </a:t>
            </a:r>
            <a:r>
              <a:rPr lang="en-US" altLang="ko-KR" sz="2400" b="1" dirty="0"/>
              <a:t>&lt; </a:t>
            </a:r>
            <a:r>
              <a:rPr lang="ko-KR" altLang="en-US" sz="2400" b="1" dirty="0" err="1"/>
              <a:t>단항</a:t>
            </a:r>
            <a:r>
              <a:rPr lang="ko-KR" altLang="en-US" sz="2400" b="1" dirty="0"/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/>
              <a:t>괄호 연산자는 가장 우선순위가 높다</a:t>
            </a:r>
            <a:r>
              <a:rPr lang="en-US" altLang="ko-KR" sz="2400" b="1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/>
              <a:t>모든 </a:t>
            </a:r>
            <a:r>
              <a:rPr lang="ko-KR" altLang="en-US" sz="2400" b="1" dirty="0" err="1"/>
              <a:t>단항</a:t>
            </a:r>
            <a:r>
              <a:rPr lang="ko-KR" altLang="en-US" sz="2400" b="1" dirty="0"/>
              <a:t> 연산자들은 이항 연산자들보다 우선순위가 높다</a:t>
            </a:r>
            <a:r>
              <a:rPr lang="en-US" altLang="ko-KR" sz="2400" b="1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/>
              <a:t>콤마 연산자를 제외하고는 대입 연산자가 가장 우선순위가 낮다</a:t>
            </a:r>
            <a:r>
              <a:rPr lang="en-US" altLang="ko-KR" sz="2400" b="1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/>
              <a:t>연산자들의 우선 순위가 생각나지 않으면 괄호를 이용 </a:t>
            </a:r>
          </a:p>
          <a:p>
            <a:pPr marL="365760" lvl="1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   ( x &lt;= 10 ) &amp;&amp; ( y &gt;= 20 )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/>
              <a:t>관계 연산자나 논리 연산자는 산술 연산자보다 우선순위가 낮다</a:t>
            </a:r>
            <a:r>
              <a:rPr lang="en-US" altLang="ko-KR" sz="2400" b="1" dirty="0"/>
              <a:t>.       </a:t>
            </a:r>
          </a:p>
          <a:p>
            <a:pPr marL="0" indent="0">
              <a:buNone/>
            </a:pPr>
            <a:r>
              <a:rPr lang="en-US" altLang="ko-KR" b="1" dirty="0"/>
              <a:t>       </a:t>
            </a:r>
            <a:r>
              <a:rPr lang="en-US" altLang="ko-KR" sz="2400" b="1" dirty="0"/>
              <a:t>x + 2 == y + 3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1481287" y="283927"/>
            <a:ext cx="6485554" cy="646388"/>
          </a:xfrm>
        </p:spPr>
        <p:txBody>
          <a:bodyPr vert="horz" wrap="square" lIns="68580" tIns="34290" rIns="68580" bIns="34290" anchor="b">
            <a:noAutofit/>
          </a:bodyPr>
          <a:lstStyle/>
          <a:p>
            <a:pPr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ko-KR" altLang="en-US" sz="2700" dirty="0">
                <a:latin typeface="HY견고딕"/>
                <a:ea typeface="HY견고딕"/>
              </a:rPr>
              <a:t>프로그램의 흐름을 제어하는 방법</a:t>
            </a:r>
          </a:p>
        </p:txBody>
      </p:sp>
      <p:sp>
        <p:nvSpPr>
          <p:cNvPr id="5123" name="TextBox 5122"/>
          <p:cNvSpPr txBox="1"/>
          <p:nvPr/>
        </p:nvSpPr>
        <p:spPr>
          <a:xfrm>
            <a:off x="1294786" y="1998118"/>
            <a:ext cx="1985610" cy="3667672"/>
          </a:xfrm>
          <a:prstGeom prst="rect">
            <a:avLst/>
          </a:prstGeom>
          <a:solidFill>
            <a:srgbClr val="C2E0C2"/>
          </a:solidFill>
          <a:ln w="9544" cap="flat" cmpd="sng" algn="ctr">
            <a:solidFill>
              <a:srgbClr val="00264D"/>
            </a:solidFill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/>
          <a:p>
            <a:pPr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124" name="TextBox 5123"/>
          <p:cNvSpPr txBox="1"/>
          <p:nvPr/>
        </p:nvSpPr>
        <p:spPr>
          <a:xfrm>
            <a:off x="1370977" y="2071922"/>
            <a:ext cx="1834442" cy="5083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FF0000">
                    <a:alpha val="100000"/>
                  </a:srgbClr>
                </a:solidFill>
                <a:latin typeface="휴먼모음T"/>
                <a:ea typeface="휴먼모음T"/>
              </a:rPr>
              <a:t>1) 순차구조</a:t>
            </a:r>
          </a:p>
          <a:p>
            <a:pPr>
              <a:defRPr/>
            </a:pPr>
            <a:r>
              <a:rPr lang="ko-KR" altLang="en-US">
                <a:latin typeface="휴먼모음T"/>
                <a:ea typeface="휴먼모음T"/>
              </a:rPr>
              <a:t> </a:t>
            </a:r>
            <a:r>
              <a:rPr lang="ko-KR" altLang="en-US" sz="1200">
                <a:latin typeface="휴먼모음T"/>
                <a:ea typeface="휴먼모음T"/>
              </a:rPr>
              <a:t>- 차례대로 실행</a:t>
            </a:r>
          </a:p>
        </p:txBody>
      </p:sp>
      <p:sp>
        <p:nvSpPr>
          <p:cNvPr id="5125" name="모서리가 둥근 직사각형 5124"/>
          <p:cNvSpPr/>
          <p:nvPr/>
        </p:nvSpPr>
        <p:spPr>
          <a:xfrm>
            <a:off x="1504310" y="2957621"/>
            <a:ext cx="1567775" cy="2573662"/>
          </a:xfrm>
          <a:prstGeom prst="roundRect">
            <a:avLst>
              <a:gd name="adj" fmla="val 16667"/>
            </a:avLst>
          </a:prstGeom>
          <a:solidFill>
            <a:srgbClr val="FFFF00">
              <a:alpha val="38000"/>
            </a:srgbClr>
          </a:solidFill>
          <a:ln w="15907" cap="flat" cmpd="sng" algn="ctr">
            <a:solidFill>
              <a:srgbClr val="00264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t">
            <a:noAutofit/>
          </a:bodyPr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/>
              <a:ea typeface="굴림"/>
            </a:endParaRPr>
          </a:p>
        </p:txBody>
      </p:sp>
      <p:cxnSp>
        <p:nvCxnSpPr>
          <p:cNvPr id="5126" name="직선 화살표 연결선 5125"/>
          <p:cNvCxnSpPr/>
          <p:nvPr/>
        </p:nvCxnSpPr>
        <p:spPr>
          <a:xfrm>
            <a:off x="2284012" y="3198083"/>
            <a:ext cx="0" cy="1977238"/>
          </a:xfrm>
          <a:prstGeom prst="straightConnector1">
            <a:avLst/>
          </a:prstGeom>
          <a:ln w="101978" cap="flat" cmpd="sng" algn="ctr">
            <a:solidFill>
              <a:schemeClr val="tx2"/>
            </a:solidFill>
            <a:prstDash val="solid"/>
            <a:round/>
            <a:tailEnd type="arrow" w="med" len="med"/>
          </a:ln>
        </p:spPr>
      </p:cxnSp>
      <p:sp>
        <p:nvSpPr>
          <p:cNvPr id="5127" name="타원 5126"/>
          <p:cNvSpPr/>
          <p:nvPr/>
        </p:nvSpPr>
        <p:spPr>
          <a:xfrm>
            <a:off x="2094749" y="3180207"/>
            <a:ext cx="377354" cy="339259"/>
          </a:xfrm>
          <a:prstGeom prst="ellipse">
            <a:avLst/>
          </a:prstGeom>
          <a:gradFill flip="xy" rotWithShape="1">
            <a:gsLst>
              <a:gs pos="0">
                <a:srgbClr val="FFFFFF">
                  <a:alpha val="100000"/>
                </a:srgbClr>
              </a:gs>
              <a:gs pos="100000">
                <a:srgbClr val="3333FF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</p:spPr>
        <p:txBody>
          <a:bodyPr vert="horz" wrap="none" lIns="68580" tIns="34290" rIns="68580" bIns="34290" anchor="ctr">
            <a:noAutofit/>
          </a:bodyPr>
          <a:lstStyle/>
          <a:p>
            <a:pPr algn="ctr" eaLnBrk="1" latinLnBrk="1" hangingPunct="1">
              <a:defRPr/>
            </a:pPr>
            <a:endParaRPr kumimoji="1" lang="ko-KR" altLang="en-US" sz="2700">
              <a:solidFill>
                <a:srgbClr val="000000">
                  <a:alpha val="100000"/>
                </a:srgbClr>
              </a:solidFill>
              <a:latin typeface="Lucida Calligraphy"/>
              <a:ea typeface="맑은 고딕"/>
            </a:endParaRPr>
          </a:p>
        </p:txBody>
      </p:sp>
      <p:sp>
        <p:nvSpPr>
          <p:cNvPr id="5128" name="TextBox 5127"/>
          <p:cNvSpPr txBox="1"/>
          <p:nvPr/>
        </p:nvSpPr>
        <p:spPr>
          <a:xfrm>
            <a:off x="3608939" y="1998118"/>
            <a:ext cx="1985610" cy="3667672"/>
          </a:xfrm>
          <a:prstGeom prst="rect">
            <a:avLst/>
          </a:prstGeom>
          <a:solidFill>
            <a:srgbClr val="C2E0C2"/>
          </a:solidFill>
          <a:ln w="9544" cap="flat" cmpd="sng" algn="ctr">
            <a:solidFill>
              <a:srgbClr val="00264D"/>
            </a:solidFill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/>
          <a:p>
            <a:pPr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129" name="TextBox 5128"/>
          <p:cNvSpPr txBox="1"/>
          <p:nvPr/>
        </p:nvSpPr>
        <p:spPr>
          <a:xfrm>
            <a:off x="3635144" y="2063591"/>
            <a:ext cx="1985610" cy="8761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FF0000">
                    <a:alpha val="100000"/>
                  </a:srgbClr>
                </a:solidFill>
                <a:latin typeface="휴먼모음T"/>
                <a:ea typeface="휴먼모음T"/>
              </a:rPr>
              <a:t>2) 선택구조</a:t>
            </a:r>
          </a:p>
          <a:p>
            <a:pPr>
              <a:defRPr/>
            </a:pPr>
            <a:r>
              <a:rPr lang="ko-KR" altLang="en-US">
                <a:latin typeface="휴먼모음T"/>
                <a:ea typeface="휴먼모음T"/>
              </a:rPr>
              <a:t> </a:t>
            </a:r>
            <a:r>
              <a:rPr lang="ko-KR" altLang="en-US" sz="1200">
                <a:latin typeface="휴먼모음T"/>
                <a:ea typeface="휴먼모음T"/>
              </a:rPr>
              <a:t>- 조건을 검사하여 여러 개     </a:t>
            </a:r>
          </a:p>
          <a:p>
            <a:pPr>
              <a:defRPr/>
            </a:pPr>
            <a:r>
              <a:rPr lang="ko-KR" altLang="en-US" sz="1200">
                <a:latin typeface="휴먼모음T"/>
                <a:ea typeface="휴먼모음T"/>
              </a:rPr>
              <a:t>   의 실행 경로 중에서   </a:t>
            </a:r>
          </a:p>
          <a:p>
            <a:pPr>
              <a:defRPr/>
            </a:pPr>
            <a:r>
              <a:rPr lang="ko-KR" altLang="en-US" sz="1200">
                <a:latin typeface="휴먼모음T"/>
                <a:ea typeface="휴먼모음T"/>
              </a:rPr>
              <a:t>   하나를 선택</a:t>
            </a:r>
          </a:p>
        </p:txBody>
      </p:sp>
      <p:sp>
        <p:nvSpPr>
          <p:cNvPr id="5130" name="모서리가 둥근 직사각형 5129"/>
          <p:cNvSpPr/>
          <p:nvPr/>
        </p:nvSpPr>
        <p:spPr>
          <a:xfrm>
            <a:off x="3818464" y="2958793"/>
            <a:ext cx="1566560" cy="2573662"/>
          </a:xfrm>
          <a:prstGeom prst="roundRect">
            <a:avLst>
              <a:gd name="adj" fmla="val 16667"/>
            </a:avLst>
          </a:prstGeom>
          <a:solidFill>
            <a:srgbClr val="FFFF00">
              <a:alpha val="38000"/>
            </a:srgbClr>
          </a:solidFill>
          <a:ln w="15907" cap="flat" cmpd="sng" algn="ctr">
            <a:solidFill>
              <a:srgbClr val="00264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t">
            <a:noAutofit/>
          </a:bodyPr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/>
              <a:ea typeface="굴림"/>
            </a:endParaRPr>
          </a:p>
        </p:txBody>
      </p:sp>
      <p:cxnSp>
        <p:nvCxnSpPr>
          <p:cNvPr id="5131" name="직선 화살표 연결선 5130"/>
          <p:cNvCxnSpPr/>
          <p:nvPr/>
        </p:nvCxnSpPr>
        <p:spPr>
          <a:xfrm>
            <a:off x="4224410" y="3214744"/>
            <a:ext cx="0" cy="1977238"/>
          </a:xfrm>
          <a:prstGeom prst="straightConnector1">
            <a:avLst/>
          </a:prstGeom>
          <a:ln w="101978" cap="flat" cmpd="sng" algn="ctr">
            <a:solidFill>
              <a:schemeClr val="tx2"/>
            </a:solidFill>
            <a:prstDash val="solid"/>
            <a:round/>
            <a:tailEnd type="arrow" w="med" len="med"/>
          </a:ln>
        </p:spPr>
      </p:cxnSp>
      <p:sp>
        <p:nvSpPr>
          <p:cNvPr id="5132" name="TextBox 5131"/>
          <p:cNvSpPr txBox="1"/>
          <p:nvPr/>
        </p:nvSpPr>
        <p:spPr>
          <a:xfrm>
            <a:off x="5896927" y="1977898"/>
            <a:ext cx="1986782" cy="3687891"/>
          </a:xfrm>
          <a:prstGeom prst="rect">
            <a:avLst/>
          </a:prstGeom>
          <a:solidFill>
            <a:srgbClr val="C2E0C2"/>
          </a:solidFill>
          <a:ln w="9544" cap="flat" cmpd="sng" algn="ctr">
            <a:solidFill>
              <a:srgbClr val="00264D"/>
            </a:solidFill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/>
          <a:p>
            <a:pPr>
              <a:defRPr/>
            </a:pPr>
            <a:endParaRPr lang="ko-KR" altLang="en-US">
              <a:latin typeface="Arial"/>
              <a:ea typeface="굴림"/>
            </a:endParaRPr>
          </a:p>
        </p:txBody>
      </p:sp>
      <p:sp>
        <p:nvSpPr>
          <p:cNvPr id="5133" name="TextBox 5132"/>
          <p:cNvSpPr txBox="1"/>
          <p:nvPr/>
        </p:nvSpPr>
        <p:spPr>
          <a:xfrm>
            <a:off x="5986179" y="2052875"/>
            <a:ext cx="1834442" cy="6690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/>
          <a:p>
            <a:pPr>
              <a:defRPr/>
            </a:pPr>
            <a:r>
              <a:rPr lang="ko-KR" altLang="en-US" sz="1500">
                <a:solidFill>
                  <a:srgbClr val="FF0000">
                    <a:alpha val="100000"/>
                  </a:srgbClr>
                </a:solidFill>
                <a:latin typeface="휴먼모음T"/>
                <a:ea typeface="휴먼모음T"/>
              </a:rPr>
              <a:t>3) 반복구조</a:t>
            </a:r>
          </a:p>
          <a:p>
            <a:pPr>
              <a:defRPr/>
            </a:pPr>
            <a:r>
              <a:rPr lang="ko-KR" altLang="en-US" sz="1200">
                <a:latin typeface="휴먼모음T"/>
                <a:ea typeface="휴먼모음T"/>
              </a:rPr>
              <a:t> - 조건이 만족될 때가지</a:t>
            </a:r>
          </a:p>
          <a:p>
            <a:pPr>
              <a:defRPr/>
            </a:pPr>
            <a:r>
              <a:rPr lang="ko-KR" altLang="en-US" sz="1200">
                <a:latin typeface="휴먼모음T"/>
                <a:ea typeface="휴먼모음T"/>
              </a:rPr>
              <a:t>   반복</a:t>
            </a:r>
          </a:p>
        </p:txBody>
      </p:sp>
      <p:sp>
        <p:nvSpPr>
          <p:cNvPr id="5134" name="모서리가 둥근 직사각형 5133"/>
          <p:cNvSpPr/>
          <p:nvPr/>
        </p:nvSpPr>
        <p:spPr>
          <a:xfrm>
            <a:off x="6111182" y="2957621"/>
            <a:ext cx="1566602" cy="2573662"/>
          </a:xfrm>
          <a:prstGeom prst="roundRect">
            <a:avLst>
              <a:gd name="adj" fmla="val 16667"/>
            </a:avLst>
          </a:prstGeom>
          <a:solidFill>
            <a:srgbClr val="FFFF00">
              <a:alpha val="38000"/>
            </a:srgbClr>
          </a:solidFill>
          <a:ln w="15907" cap="flat" cmpd="sng" algn="ctr">
            <a:solidFill>
              <a:srgbClr val="00264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t">
            <a:noAutofit/>
          </a:bodyPr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/>
              <a:ea typeface="굴림"/>
            </a:endParaRPr>
          </a:p>
        </p:txBody>
      </p:sp>
      <p:cxnSp>
        <p:nvCxnSpPr>
          <p:cNvPr id="5135" name="직선 화살표 연결선 5134"/>
          <p:cNvCxnSpPr/>
          <p:nvPr/>
        </p:nvCxnSpPr>
        <p:spPr>
          <a:xfrm>
            <a:off x="6837340" y="3215916"/>
            <a:ext cx="0" cy="1977280"/>
          </a:xfrm>
          <a:prstGeom prst="straightConnector1">
            <a:avLst/>
          </a:prstGeom>
          <a:ln w="101978" cap="flat" cmpd="sng" algn="ctr">
            <a:solidFill>
              <a:schemeClr val="tx2"/>
            </a:solidFill>
            <a:prstDash val="solid"/>
            <a:round/>
            <a:tailEnd type="arrow" w="med" len="med"/>
          </a:ln>
        </p:spPr>
      </p:cxnSp>
      <p:cxnSp>
        <p:nvCxnSpPr>
          <p:cNvPr id="5136" name="직선 연결선 5135"/>
          <p:cNvCxnSpPr/>
          <p:nvPr/>
        </p:nvCxnSpPr>
        <p:spPr>
          <a:xfrm>
            <a:off x="4236299" y="4042044"/>
            <a:ext cx="828513" cy="7158"/>
          </a:xfrm>
          <a:prstGeom prst="line">
            <a:avLst/>
          </a:prstGeom>
          <a:ln w="101978" cap="flat" cmpd="sng" algn="ctr">
            <a:solidFill>
              <a:schemeClr val="tx2"/>
            </a:solidFill>
            <a:prstDash val="solid"/>
            <a:round/>
          </a:ln>
        </p:spPr>
      </p:cxnSp>
      <p:cxnSp>
        <p:nvCxnSpPr>
          <p:cNvPr id="5137" name="직선 화살표 연결선 5136"/>
          <p:cNvCxnSpPr/>
          <p:nvPr/>
        </p:nvCxnSpPr>
        <p:spPr>
          <a:xfrm>
            <a:off x="5064812" y="4015879"/>
            <a:ext cx="0" cy="971351"/>
          </a:xfrm>
          <a:prstGeom prst="straightConnector1">
            <a:avLst/>
          </a:prstGeom>
          <a:ln w="101978" cap="flat" cmpd="sng" algn="ctr">
            <a:solidFill>
              <a:schemeClr val="tx2"/>
            </a:solidFill>
            <a:prstDash val="solid"/>
            <a:round/>
            <a:tailEnd type="arrow" w="med" len="med"/>
          </a:ln>
        </p:spPr>
      </p:cxnSp>
      <p:sp>
        <p:nvSpPr>
          <p:cNvPr id="5138" name="타원 5137"/>
          <p:cNvSpPr/>
          <p:nvPr/>
        </p:nvSpPr>
        <p:spPr>
          <a:xfrm>
            <a:off x="4035105" y="3196869"/>
            <a:ext cx="378568" cy="339259"/>
          </a:xfrm>
          <a:prstGeom prst="ellipse">
            <a:avLst/>
          </a:prstGeom>
          <a:gradFill flip="xy" rotWithShape="1">
            <a:gsLst>
              <a:gs pos="0">
                <a:srgbClr val="FFFFFF">
                  <a:alpha val="100000"/>
                </a:srgbClr>
              </a:gs>
              <a:gs pos="100000">
                <a:srgbClr val="3333FF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</p:spPr>
        <p:txBody>
          <a:bodyPr vert="horz" wrap="none" lIns="68580" tIns="34290" rIns="68580" bIns="34290" anchor="ctr">
            <a:noAutofit/>
          </a:bodyPr>
          <a:lstStyle/>
          <a:p>
            <a:pPr algn="ctr" eaLnBrk="1" latinLnBrk="1" hangingPunct="1">
              <a:defRPr/>
            </a:pPr>
            <a:endParaRPr kumimoji="1" lang="ko-KR" altLang="en-US" sz="2700">
              <a:solidFill>
                <a:srgbClr val="000000">
                  <a:alpha val="100000"/>
                </a:srgbClr>
              </a:solidFill>
              <a:latin typeface="Lucida Calligraphy"/>
              <a:ea typeface="맑은 고딕"/>
            </a:endParaRPr>
          </a:p>
        </p:txBody>
      </p:sp>
      <p:sp>
        <p:nvSpPr>
          <p:cNvPr id="5139" name="모서리가 둥근 직사각형 5138"/>
          <p:cNvSpPr/>
          <p:nvPr/>
        </p:nvSpPr>
        <p:spPr>
          <a:xfrm>
            <a:off x="3992278" y="4369414"/>
            <a:ext cx="417836" cy="194036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44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>
            <a:noAutofit/>
          </a:bodyPr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HY견고딕"/>
                <a:ea typeface="HY견고딕"/>
              </a:rPr>
              <a:t>YES</a:t>
            </a:r>
          </a:p>
        </p:txBody>
      </p:sp>
      <p:sp>
        <p:nvSpPr>
          <p:cNvPr id="5140" name="모서리가 둥근 직사각형 5139"/>
          <p:cNvSpPr/>
          <p:nvPr/>
        </p:nvSpPr>
        <p:spPr>
          <a:xfrm>
            <a:off x="4587447" y="3956350"/>
            <a:ext cx="367851" cy="186919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44" cap="flat" cmpd="sng" algn="ctr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>
            <a:noAutofit/>
          </a:bodyPr>
          <a:lstStyle/>
          <a:p>
            <a:pPr algn="ctr">
              <a:defRPr/>
            </a:pPr>
            <a:r>
              <a:rPr lang="ko-KR" altLang="en-US" sz="900">
                <a:solidFill>
                  <a:schemeClr val="tx1"/>
                </a:solidFill>
                <a:latin typeface="HY견고딕"/>
                <a:ea typeface="HY견고딕"/>
              </a:rPr>
              <a:t>NO</a:t>
            </a:r>
          </a:p>
        </p:txBody>
      </p:sp>
      <p:sp>
        <p:nvSpPr>
          <p:cNvPr id="5141" name="타원 5140"/>
          <p:cNvSpPr/>
          <p:nvPr/>
        </p:nvSpPr>
        <p:spPr>
          <a:xfrm>
            <a:off x="6838512" y="3805182"/>
            <a:ext cx="576162" cy="678518"/>
          </a:xfrm>
          <a:prstGeom prst="ellipse">
            <a:avLst/>
          </a:prstGeom>
          <a:noFill/>
          <a:ln w="101978" cap="flat" cmpd="sng" algn="ctr">
            <a:solidFill>
              <a:schemeClr val="tx2"/>
            </a:solidFill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/>
          <a:p>
            <a:pPr>
              <a:defRPr/>
            </a:pPr>
            <a:endParaRPr lang="ko-KR" altLang="en-US">
              <a:latin typeface="Arial"/>
              <a:ea typeface="맑은 고딕"/>
            </a:endParaRPr>
          </a:p>
        </p:txBody>
      </p:sp>
      <p:sp>
        <p:nvSpPr>
          <p:cNvPr id="5142" name="타원 5141"/>
          <p:cNvSpPr/>
          <p:nvPr/>
        </p:nvSpPr>
        <p:spPr>
          <a:xfrm>
            <a:off x="6648078" y="3198083"/>
            <a:ext cx="377354" cy="339259"/>
          </a:xfrm>
          <a:prstGeom prst="ellipse">
            <a:avLst/>
          </a:prstGeom>
          <a:gradFill flip="xy" rotWithShape="1">
            <a:gsLst>
              <a:gs pos="0">
                <a:srgbClr val="FFFFFF">
                  <a:alpha val="100000"/>
                </a:srgbClr>
              </a:gs>
              <a:gs pos="100000">
                <a:srgbClr val="3333FF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</p:spPr>
        <p:txBody>
          <a:bodyPr vert="horz" wrap="none" lIns="68580" tIns="34290" rIns="68580" bIns="34290" anchor="ctr">
            <a:noAutofit/>
          </a:bodyPr>
          <a:lstStyle/>
          <a:p>
            <a:pPr algn="ctr" eaLnBrk="1" latinLnBrk="1" hangingPunct="1">
              <a:defRPr/>
            </a:pPr>
            <a:endParaRPr kumimoji="1" lang="ko-KR" altLang="en-US" sz="2700">
              <a:solidFill>
                <a:srgbClr val="000000">
                  <a:alpha val="100000"/>
                </a:srgbClr>
              </a:solidFill>
              <a:latin typeface="Lucida Calligraphy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794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5319E-6 L 4.16667E-6 0.34182 " pathEditMode="relative" ptsTypes="">
                                      <p:cBhvr>
                                        <p:cTn id="17" dur="2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022E-7 L 4.44444E-6 0.3321 " pathEditMode="relative" ptsTypes="">
                                      <p:cBhvr>
                                        <p:cTn id="41" dur="2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2.96022E-7 C -0.00139 0.02775 -0.00382 0.05296 -0.00035 0.08071 C 0.00017 0.09297 -0.00504 0.10893 0.00104 0.11679 C 0.00833 0.12604 0.02031 0.11795 0.02968 0.11864 C 0.05399 0.1198 0.07812 0.1198 0.10225 0.12234 C 0.10798 0.1228 0.11875 0.11563 0.11961 0.12419 C 0.12534 0.18062 0.11961 0.23844 0.11961 0.29579 " pathEditMode="relative" ptsTypes="">
                                      <p:cBhvr>
                                        <p:cTn id="44" dur="2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0213E-6 C 0.00486 0.02151 0.00208 0.02891 0.00122 0.05897 C 0.00156 0.07216 0.00208 0.08557 0.00243 0.09875 C 0.00313 0.12488 -0.00295 0.17784 0.01944 0.19727 C 0.02326 0.20513 0.02813 0.20444 0.03368 0.20953 C 0.04774 0.20814 0.0533 0.20745 0.06493 0.20259 C 0.06927 0.19866 0.07031 0.19426 0.07517 0.19218 C 0.0783 0.17993 0.08003 0.179 0.08177 0.16443 C 0.08038 0.13413 0.07847 0.11795 0.06615 0.09343 C 0.06181 0.08487 0.06545 0.08973 0.05573 0.08649 C 0.05313 0.08557 0.05052 0.08418 0.04792 0.08302 C 0.0467 0.08256 0.0441 0.08141 0.0441 0.08141 C 0.03264 0.08256 0.02969 0.08279 0.02066 0.08649 C 0.01806 0.08881 0.01545 0.09112 0.01285 0.09343 C 0.01163 0.09459 0.00903 0.0969 0.00903 0.0969 C 0.00295 0.10893 0.00642 0.105 -1.66667E-6 0.11078 C -0.00139 0.11633 -0.00382 0.12049 -0.00521 0.12627 C -0.00399 0.14616 -0.00226 0.16975 0.01163 0.18178 C 0.0191 0.19635 0.00903 0.17784 0.01806 0.19033 C 0.0191 0.19195 0.01944 0.19426 0.02066 0.19565 C 0.02378 0.19889 0.03576 0.20236 0.0401 0.20421 C 0.05052 0.20305 0.05382 0.20259 0.06233 0.19912 C 0.06615 0.19565 0.06944 0.19403 0.07396 0.19218 C 0.07708 0.18571 0.07969 0.18594 0.08438 0.18178 C 0.08576 0.17599 0.08802 0.17183 0.08958 0.16628 C 0.08889 0.15079 0.08993 0.13298 0.08299 0.11957 C 0.08247 0.11702 0.07899 0.10546 0.07778 0.10384 C 0.07691 0.10268 0.07517 0.10268 0.07396 0.10222 C 0.07083 0.09019 0.07517 0.10222 0.06875 0.09528 C 0.06059 0.08649 0.0717 0.09228 0.06233 0.08834 C 0.05122 0.07863 0.04878 0.08349 0.03108 0.08487 C 0.02344 0.08811 0.01545 0.09019 0.00764 0.09343 C 0.00521 0.09551 0.00226 0.09644 -1.66667E-6 0.09875 C -0.00122 0.10014 -0.00156 0.10245 -0.0026 0.10384 C -0.00382 0.10523 -0.00521 0.10615 -0.0066 0.10731 C -0.00955 0.12026 -0.00521 0.10523 -0.01181 0.1161 C -0.01372 0.11933 -0.01476 0.12766 -0.01562 0.13159 C -0.01372 0.15495 -0.01059 0.15957 -0.00139 0.17831 C 0.00174 0.18455 0.00122 0.18779 0.00642 0.19218 C 0.01076 0.20074 0.0184 0.20537 0.02587 0.20768 C 0.0375 0.20675 0.04531 0.20652 0.05573 0.20259 C 0.06146 0.20051 0.06128 0.19935 0.06753 0.1938 C 0.06875 0.19265 0.07135 0.19033 0.07135 0.19033 C 0.07257 0.18501 0.07448 0.17946 0.07656 0.17484 C 0.07813 0.17114 0.08177 0.16443 0.08177 0.16443 C 0.08316 0.15865 0.0842 0.15287 0.08559 0.14709 C 0.08472 0.13136 0.08455 0.10129 0.06997 0.09528 C 0.06962 0.09343 0.06979 0.09135 0.06875 0.08996 C 0.06788 0.08858 0.06615 0.08904 0.06493 0.08834 C 0.05503 0.08187 0.04774 0.07956 0.03628 0.07794 C 0.02465 0.07886 0.01875 0.07886 0.00903 0.08302 C 0.00035 0.09066 0.00538 0.09181 -1.66667E-6 0.10222 C -0.00417 0.11031 -0.00608 0.12026 -0.00781 0.12974 C -0.00694 0.14315 -0.00642 0.15634 -0.00399 0.16952 C -0.00278 0.22456 -0.00399 0.27891 -0.00399 0.33395 " pathEditMode="relative" ptsTypes="">
                                      <p:cBhvr>
                                        <p:cTn id="63" dur="325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 autoUpdateAnimBg="0"/>
      <p:bldP spid="5138" grpId="0" animBg="1" autoUpdateAnimBg="0"/>
      <p:bldP spid="5138" grpId="1" animBg="1" autoUpdateAnimBg="0"/>
      <p:bldP spid="514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3629" y="1583569"/>
            <a:ext cx="8691438" cy="45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0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if</a:t>
            </a:r>
            <a:r>
              <a:rPr lang="ko-KR" altLang="en-US" sz="3600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965" y="1586652"/>
            <a:ext cx="9299930" cy="24737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2893"/>
          <a:stretch/>
        </p:blipFill>
        <p:spPr>
          <a:xfrm>
            <a:off x="1701003" y="4223598"/>
            <a:ext cx="534366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복합문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68248" y="1685925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ko-KR" altLang="en-US" b="1" dirty="0" err="1"/>
              <a:t>복합문</a:t>
            </a:r>
            <a:r>
              <a:rPr lang="en-US" altLang="ko-KR" b="1" dirty="0"/>
              <a:t>(compound statement)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rgbClr val="002060"/>
                </a:solidFill>
                <a:latin typeface="맑은고딕"/>
              </a:rPr>
              <a:t>중괄호를 사용하여 </a:t>
            </a:r>
            <a:r>
              <a:rPr lang="ko-KR" altLang="en-US" sz="2400" b="1" dirty="0">
                <a:solidFill>
                  <a:srgbClr val="FF0000"/>
                </a:solidFill>
                <a:latin typeface="맑은고딕"/>
              </a:rPr>
              <a:t>문장들을 </a:t>
            </a:r>
            <a:r>
              <a:rPr lang="ko-KR" altLang="en-US" sz="2400" b="1" dirty="0" err="1">
                <a:solidFill>
                  <a:srgbClr val="FF0000"/>
                </a:solidFill>
                <a:latin typeface="맑은고딕"/>
              </a:rPr>
              <a:t>그룹핑하는</a:t>
            </a:r>
            <a:r>
              <a:rPr lang="ko-KR" altLang="en-US" sz="2400" b="1" dirty="0">
                <a:solidFill>
                  <a:srgbClr val="FF0000"/>
                </a:solidFill>
                <a:latin typeface="맑은고딕"/>
              </a:rPr>
              <a:t> 것</a:t>
            </a:r>
            <a:r>
              <a:rPr lang="en-US" altLang="ko-KR" sz="2400" b="1" dirty="0">
                <a:solidFill>
                  <a:srgbClr val="FF0000"/>
                </a:solidFill>
                <a:latin typeface="맑은고딕"/>
              </a:rPr>
              <a:t>,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rgbClr val="002060"/>
                </a:solidFill>
                <a:latin typeface="맑은고딕"/>
              </a:rPr>
              <a:t>블록</a:t>
            </a:r>
            <a:r>
              <a:rPr lang="en-US" altLang="ko-KR" sz="2400" b="1" dirty="0">
                <a:solidFill>
                  <a:srgbClr val="002060"/>
                </a:solidFill>
                <a:latin typeface="맑은고딕"/>
              </a:rPr>
              <a:t>(block)</a:t>
            </a:r>
            <a:r>
              <a:rPr lang="ko-KR" altLang="en-US" sz="2400" b="1" dirty="0">
                <a:solidFill>
                  <a:srgbClr val="002060"/>
                </a:solidFill>
                <a:latin typeface="맑은고딕"/>
              </a:rPr>
              <a:t>이라고도 한다</a:t>
            </a:r>
            <a:r>
              <a:rPr lang="en-US" altLang="ko-KR" sz="2400" b="1" dirty="0">
                <a:solidFill>
                  <a:srgbClr val="002060"/>
                </a:solidFill>
                <a:latin typeface="맑은고딕"/>
              </a:rPr>
              <a:t>.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ko-KR" altLang="en-US" sz="2400" b="1" dirty="0" err="1">
                <a:solidFill>
                  <a:srgbClr val="002060"/>
                </a:solidFill>
                <a:latin typeface="맑은고딕"/>
              </a:rPr>
              <a:t>단일문</a:t>
            </a:r>
            <a:r>
              <a:rPr lang="ko-KR" altLang="en-US" sz="2400" b="1" dirty="0">
                <a:solidFill>
                  <a:srgbClr val="002060"/>
                </a:solidFill>
                <a:latin typeface="맑은고딕"/>
              </a:rPr>
              <a:t> 대신 들어 갈 수 있다</a:t>
            </a:r>
            <a:r>
              <a:rPr lang="en-US" altLang="ko-KR" sz="2400" b="1" dirty="0">
                <a:solidFill>
                  <a:srgbClr val="002060"/>
                </a:solidFill>
                <a:latin typeface="맑은고딕"/>
              </a:rPr>
              <a:t>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70310" y="4236243"/>
            <a:ext cx="7851338" cy="239315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98026" name="AutoShape 10"/>
          <p:cNvSpPr>
            <a:spLocks/>
          </p:cNvSpPr>
          <p:nvPr/>
        </p:nvSpPr>
        <p:spPr bwMode="auto">
          <a:xfrm>
            <a:off x="6326308" y="4441767"/>
            <a:ext cx="2351088" cy="549275"/>
          </a:xfrm>
          <a:prstGeom prst="borderCallout2">
            <a:avLst>
              <a:gd name="adj1" fmla="val 20810"/>
              <a:gd name="adj2" fmla="val -3241"/>
              <a:gd name="adj3" fmla="val 20810"/>
              <a:gd name="adj4" fmla="val -27616"/>
              <a:gd name="adj5" fmla="val 68495"/>
              <a:gd name="adj6" fmla="val -52801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조건식이 참이면 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2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개의 문장이 묶여서 실행된다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9223" name="Freeform 12"/>
          <p:cNvSpPr>
            <a:spLocks/>
          </p:cNvSpPr>
          <p:nvPr/>
        </p:nvSpPr>
        <p:spPr bwMode="auto">
          <a:xfrm>
            <a:off x="2717927" y="4858113"/>
            <a:ext cx="4418013" cy="1464428"/>
          </a:xfrm>
          <a:custGeom>
            <a:avLst/>
            <a:gdLst>
              <a:gd name="T0" fmla="*/ 2147483647 w 2783"/>
              <a:gd name="T1" fmla="*/ 2147483647 h 726"/>
              <a:gd name="T2" fmla="*/ 2147483647 w 2783"/>
              <a:gd name="T3" fmla="*/ 2147483647 h 726"/>
              <a:gd name="T4" fmla="*/ 2147483647 w 2783"/>
              <a:gd name="T5" fmla="*/ 2147483647 h 726"/>
              <a:gd name="T6" fmla="*/ 2147483647 w 2783"/>
              <a:gd name="T7" fmla="*/ 2147483647 h 726"/>
              <a:gd name="T8" fmla="*/ 2147483647 w 2783"/>
              <a:gd name="T9" fmla="*/ 2147483647 h 726"/>
              <a:gd name="T10" fmla="*/ 2147483647 w 2783"/>
              <a:gd name="T11" fmla="*/ 2147483647 h 726"/>
              <a:gd name="T12" fmla="*/ 2147483647 w 2783"/>
              <a:gd name="T13" fmla="*/ 2147483647 h 726"/>
              <a:gd name="T14" fmla="*/ 2147483647 w 2783"/>
              <a:gd name="T15" fmla="*/ 2147483647 h 726"/>
              <a:gd name="T16" fmla="*/ 2147483647 w 2783"/>
              <a:gd name="T17" fmla="*/ 2147483647 h 726"/>
              <a:gd name="T18" fmla="*/ 2147483647 w 2783"/>
              <a:gd name="T19" fmla="*/ 2147483647 h 726"/>
              <a:gd name="T20" fmla="*/ 2147483647 w 2783"/>
              <a:gd name="T21" fmla="*/ 2147483647 h 726"/>
              <a:gd name="T22" fmla="*/ 2147483647 w 2783"/>
              <a:gd name="T23" fmla="*/ 2147483647 h 726"/>
              <a:gd name="T24" fmla="*/ 2147483647 w 2783"/>
              <a:gd name="T25" fmla="*/ 2147483647 h 726"/>
              <a:gd name="T26" fmla="*/ 2147483647 w 2783"/>
              <a:gd name="T27" fmla="*/ 2147483647 h 726"/>
              <a:gd name="T28" fmla="*/ 2147483647 w 2783"/>
              <a:gd name="T29" fmla="*/ 2147483647 h 726"/>
              <a:gd name="T30" fmla="*/ 2147483647 w 2783"/>
              <a:gd name="T31" fmla="*/ 2147483647 h 726"/>
              <a:gd name="T32" fmla="*/ 2147483647 w 2783"/>
              <a:gd name="T33" fmla="*/ 2147483647 h 726"/>
              <a:gd name="T34" fmla="*/ 2147483647 w 2783"/>
              <a:gd name="T35" fmla="*/ 2147483647 h 726"/>
              <a:gd name="T36" fmla="*/ 2147483647 w 2783"/>
              <a:gd name="T37" fmla="*/ 2147483647 h 726"/>
              <a:gd name="T38" fmla="*/ 2147483647 w 2783"/>
              <a:gd name="T39" fmla="*/ 2147483647 h 726"/>
              <a:gd name="T40" fmla="*/ 2147483647 w 2783"/>
              <a:gd name="T41" fmla="*/ 2147483647 h 726"/>
              <a:gd name="T42" fmla="*/ 2147483647 w 2783"/>
              <a:gd name="T43" fmla="*/ 2147483647 h 726"/>
              <a:gd name="T44" fmla="*/ 2147483647 w 2783"/>
              <a:gd name="T45" fmla="*/ 2147483647 h 726"/>
              <a:gd name="T46" fmla="*/ 2147483647 w 2783"/>
              <a:gd name="T47" fmla="*/ 2147483647 h 726"/>
              <a:gd name="T48" fmla="*/ 2147483647 w 2783"/>
              <a:gd name="T49" fmla="*/ 2147483647 h 726"/>
              <a:gd name="T50" fmla="*/ 2147483647 w 2783"/>
              <a:gd name="T51" fmla="*/ 2147483647 h 726"/>
              <a:gd name="T52" fmla="*/ 2147483647 w 2783"/>
              <a:gd name="T53" fmla="*/ 2147483647 h 726"/>
              <a:gd name="T54" fmla="*/ 2147483647 w 2783"/>
              <a:gd name="T55" fmla="*/ 2147483647 h 726"/>
              <a:gd name="T56" fmla="*/ 2147483647 w 2783"/>
              <a:gd name="T57" fmla="*/ 2147483647 h 726"/>
              <a:gd name="T58" fmla="*/ 2147483647 w 2783"/>
              <a:gd name="T59" fmla="*/ 2147483647 h 726"/>
              <a:gd name="T60" fmla="*/ 2147483647 w 2783"/>
              <a:gd name="T61" fmla="*/ 2147483647 h 726"/>
              <a:gd name="T62" fmla="*/ 2147483647 w 2783"/>
              <a:gd name="T63" fmla="*/ 2147483647 h 726"/>
              <a:gd name="T64" fmla="*/ 2147483647 w 2783"/>
              <a:gd name="T65" fmla="*/ 2147483647 h 726"/>
              <a:gd name="T66" fmla="*/ 0 w 2783"/>
              <a:gd name="T67" fmla="*/ 2147483647 h 726"/>
              <a:gd name="T68" fmla="*/ 2147483647 w 2783"/>
              <a:gd name="T69" fmla="*/ 2147483647 h 7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783" h="726">
                <a:moveTo>
                  <a:pt x="34" y="237"/>
                </a:moveTo>
                <a:cubicBezTo>
                  <a:pt x="90" y="200"/>
                  <a:pt x="139" y="153"/>
                  <a:pt x="203" y="131"/>
                </a:cubicBezTo>
                <a:cubicBezTo>
                  <a:pt x="261" y="90"/>
                  <a:pt x="333" y="41"/>
                  <a:pt x="402" y="24"/>
                </a:cubicBezTo>
                <a:cubicBezTo>
                  <a:pt x="440" y="0"/>
                  <a:pt x="474" y="22"/>
                  <a:pt x="513" y="34"/>
                </a:cubicBezTo>
                <a:cubicBezTo>
                  <a:pt x="600" y="61"/>
                  <a:pt x="683" y="80"/>
                  <a:pt x="775" y="83"/>
                </a:cubicBezTo>
                <a:cubicBezTo>
                  <a:pt x="852" y="85"/>
                  <a:pt x="930" y="86"/>
                  <a:pt x="1007" y="87"/>
                </a:cubicBezTo>
                <a:cubicBezTo>
                  <a:pt x="1083" y="85"/>
                  <a:pt x="1246" y="97"/>
                  <a:pt x="1317" y="73"/>
                </a:cubicBezTo>
                <a:cubicBezTo>
                  <a:pt x="1352" y="48"/>
                  <a:pt x="1372" y="56"/>
                  <a:pt x="1423" y="53"/>
                </a:cubicBezTo>
                <a:cubicBezTo>
                  <a:pt x="1572" y="56"/>
                  <a:pt x="1637" y="60"/>
                  <a:pt x="1762" y="68"/>
                </a:cubicBezTo>
                <a:cubicBezTo>
                  <a:pt x="1788" y="81"/>
                  <a:pt x="1806" y="96"/>
                  <a:pt x="1835" y="102"/>
                </a:cubicBezTo>
                <a:cubicBezTo>
                  <a:pt x="2006" y="196"/>
                  <a:pt x="2192" y="251"/>
                  <a:pt x="2386" y="271"/>
                </a:cubicBezTo>
                <a:cubicBezTo>
                  <a:pt x="2408" y="270"/>
                  <a:pt x="2583" y="260"/>
                  <a:pt x="2628" y="271"/>
                </a:cubicBezTo>
                <a:cubicBezTo>
                  <a:pt x="2640" y="274"/>
                  <a:pt x="2642" y="293"/>
                  <a:pt x="2653" y="300"/>
                </a:cubicBezTo>
                <a:cubicBezTo>
                  <a:pt x="2673" y="327"/>
                  <a:pt x="2688" y="338"/>
                  <a:pt x="2720" y="349"/>
                </a:cubicBezTo>
                <a:cubicBezTo>
                  <a:pt x="2746" y="373"/>
                  <a:pt x="2754" y="404"/>
                  <a:pt x="2774" y="431"/>
                </a:cubicBezTo>
                <a:cubicBezTo>
                  <a:pt x="2782" y="469"/>
                  <a:pt x="2783" y="469"/>
                  <a:pt x="2783" y="528"/>
                </a:cubicBezTo>
                <a:cubicBezTo>
                  <a:pt x="2783" y="546"/>
                  <a:pt x="2750" y="568"/>
                  <a:pt x="2740" y="581"/>
                </a:cubicBezTo>
                <a:cubicBezTo>
                  <a:pt x="2704" y="629"/>
                  <a:pt x="2675" y="651"/>
                  <a:pt x="2619" y="663"/>
                </a:cubicBezTo>
                <a:cubicBezTo>
                  <a:pt x="2408" y="628"/>
                  <a:pt x="2141" y="657"/>
                  <a:pt x="1965" y="659"/>
                </a:cubicBezTo>
                <a:cubicBezTo>
                  <a:pt x="1875" y="665"/>
                  <a:pt x="1788" y="687"/>
                  <a:pt x="1699" y="697"/>
                </a:cubicBezTo>
                <a:cubicBezTo>
                  <a:pt x="1648" y="710"/>
                  <a:pt x="1596" y="715"/>
                  <a:pt x="1544" y="726"/>
                </a:cubicBezTo>
                <a:cubicBezTo>
                  <a:pt x="1509" y="724"/>
                  <a:pt x="1473" y="726"/>
                  <a:pt x="1438" y="721"/>
                </a:cubicBezTo>
                <a:cubicBezTo>
                  <a:pt x="1424" y="719"/>
                  <a:pt x="1413" y="709"/>
                  <a:pt x="1399" y="707"/>
                </a:cubicBezTo>
                <a:cubicBezTo>
                  <a:pt x="1384" y="705"/>
                  <a:pt x="1370" y="704"/>
                  <a:pt x="1355" y="702"/>
                </a:cubicBezTo>
                <a:cubicBezTo>
                  <a:pt x="1313" y="691"/>
                  <a:pt x="1268" y="694"/>
                  <a:pt x="1225" y="688"/>
                </a:cubicBezTo>
                <a:cubicBezTo>
                  <a:pt x="1095" y="636"/>
                  <a:pt x="957" y="642"/>
                  <a:pt x="818" y="639"/>
                </a:cubicBezTo>
                <a:cubicBezTo>
                  <a:pt x="776" y="631"/>
                  <a:pt x="735" y="625"/>
                  <a:pt x="692" y="620"/>
                </a:cubicBezTo>
                <a:cubicBezTo>
                  <a:pt x="576" y="589"/>
                  <a:pt x="338" y="606"/>
                  <a:pt x="286" y="605"/>
                </a:cubicBezTo>
                <a:cubicBezTo>
                  <a:pt x="244" y="595"/>
                  <a:pt x="206" y="579"/>
                  <a:pt x="165" y="567"/>
                </a:cubicBezTo>
                <a:cubicBezTo>
                  <a:pt x="124" y="539"/>
                  <a:pt x="79" y="528"/>
                  <a:pt x="39" y="499"/>
                </a:cubicBezTo>
                <a:cubicBezTo>
                  <a:pt x="37" y="494"/>
                  <a:pt x="36" y="489"/>
                  <a:pt x="34" y="484"/>
                </a:cubicBezTo>
                <a:cubicBezTo>
                  <a:pt x="31" y="479"/>
                  <a:pt x="26" y="475"/>
                  <a:pt x="24" y="470"/>
                </a:cubicBezTo>
                <a:cubicBezTo>
                  <a:pt x="17" y="453"/>
                  <a:pt x="16" y="434"/>
                  <a:pt x="10" y="417"/>
                </a:cubicBezTo>
                <a:cubicBezTo>
                  <a:pt x="7" y="407"/>
                  <a:pt x="0" y="387"/>
                  <a:pt x="0" y="387"/>
                </a:cubicBezTo>
                <a:cubicBezTo>
                  <a:pt x="7" y="336"/>
                  <a:pt x="20" y="286"/>
                  <a:pt x="34" y="237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1734033" y="4263058"/>
            <a:ext cx="6641301" cy="234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2060"/>
                </a:solidFill>
                <a:latin typeface="Comic Sans MS" pitchFamily="66" charset="0"/>
              </a:rPr>
              <a:t>if( score &gt;= 60 )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2060"/>
                </a:solidFill>
                <a:latin typeface="Comic Sans MS" pitchFamily="66" charset="0"/>
              </a:rPr>
              <a:t>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2060"/>
                </a:solidFill>
                <a:latin typeface="Comic Sans MS" pitchFamily="66" charset="0"/>
              </a:rPr>
              <a:t>      </a:t>
            </a:r>
            <a:r>
              <a:rPr kumimoji="1" lang="en-US" altLang="ko-KR" sz="2400" b="1" dirty="0" err="1">
                <a:solidFill>
                  <a:srgbClr val="002060"/>
                </a:solidFill>
                <a:latin typeface="Comic Sans MS" pitchFamily="66" charset="0"/>
              </a:rPr>
              <a:t>printf</a:t>
            </a:r>
            <a:r>
              <a:rPr kumimoji="1" lang="en-US" altLang="ko-KR" sz="2400" b="1" dirty="0">
                <a:solidFill>
                  <a:srgbClr val="002060"/>
                </a:solidFill>
                <a:latin typeface="Comic Sans MS" pitchFamily="66" charset="0"/>
              </a:rPr>
              <a:t>("</a:t>
            </a:r>
            <a:r>
              <a:rPr kumimoji="1" lang="ko-KR" altLang="en-US" sz="2400" b="1" dirty="0">
                <a:solidFill>
                  <a:srgbClr val="002060"/>
                </a:solidFill>
                <a:latin typeface="Comic Sans MS" pitchFamily="66" charset="0"/>
              </a:rPr>
              <a:t>합격입니다</a:t>
            </a:r>
            <a:r>
              <a:rPr kumimoji="1" lang="en-US" altLang="ko-KR" sz="2400" b="1" dirty="0">
                <a:solidFill>
                  <a:srgbClr val="002060"/>
                </a:solidFill>
                <a:latin typeface="Comic Sans MS" pitchFamily="66" charset="0"/>
              </a:rPr>
              <a:t>.\n");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2060"/>
                </a:solidFill>
                <a:latin typeface="Comic Sans MS" pitchFamily="66" charset="0"/>
              </a:rPr>
              <a:t>      </a:t>
            </a:r>
            <a:r>
              <a:rPr kumimoji="1" lang="en-US" altLang="ko-KR" sz="2400" b="1" dirty="0" err="1">
                <a:solidFill>
                  <a:srgbClr val="002060"/>
                </a:solidFill>
                <a:latin typeface="Comic Sans MS" pitchFamily="66" charset="0"/>
              </a:rPr>
              <a:t>printf</a:t>
            </a:r>
            <a:r>
              <a:rPr kumimoji="1" lang="en-US" altLang="ko-KR" sz="2400" b="1" dirty="0">
                <a:solidFill>
                  <a:srgbClr val="002060"/>
                </a:solidFill>
                <a:latin typeface="Comic Sans MS" pitchFamily="66" charset="0"/>
              </a:rPr>
              <a:t>("</a:t>
            </a:r>
            <a:r>
              <a:rPr kumimoji="1" lang="ko-KR" altLang="en-US" sz="2400" b="1" dirty="0">
                <a:solidFill>
                  <a:srgbClr val="002060"/>
                </a:solidFill>
                <a:latin typeface="Comic Sans MS" pitchFamily="66" charset="0"/>
              </a:rPr>
              <a:t>장학금도 받을 수 있습니다</a:t>
            </a:r>
            <a:r>
              <a:rPr kumimoji="1" lang="en-US" altLang="ko-KR" sz="2400" b="1" dirty="0">
                <a:solidFill>
                  <a:srgbClr val="002060"/>
                </a:solidFill>
                <a:latin typeface="Comic Sans MS" pitchFamily="66" charset="0"/>
              </a:rPr>
              <a:t>.\n");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2060"/>
                </a:solidFill>
                <a:latin typeface="Comic Sans MS" pitchFamily="66" charset="0"/>
              </a:rPr>
              <a:t>  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59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598026" grpId="0" animBg="1"/>
      <p:bldP spid="9223" grpId="0" animBg="1"/>
      <p:bldP spid="92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if-else </a:t>
            </a:r>
            <a:r>
              <a:rPr lang="ko-KR" altLang="en-US" sz="3600" dirty="0"/>
              <a:t>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510"/>
            <a:ext cx="8879242" cy="29707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92" y="4379141"/>
            <a:ext cx="5543550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연속적인 </a:t>
            </a:r>
            <a:r>
              <a:rPr lang="en-US" altLang="ko-KR" sz="3600"/>
              <a:t>if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35" y="4345804"/>
            <a:ext cx="7620000" cy="22231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79" y="1388615"/>
            <a:ext cx="8605570" cy="344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관계 연산자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두개의 피연산자를 비교하는 연산자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결과값은 참</a:t>
            </a:r>
            <a:r>
              <a:rPr lang="en-US" altLang="ko-KR" dirty="0"/>
              <a:t>(1) </a:t>
            </a:r>
            <a:r>
              <a:rPr lang="ko-KR" altLang="en-US" dirty="0"/>
              <a:t>아니면 거짓</a:t>
            </a:r>
            <a:r>
              <a:rPr lang="en-US" altLang="ko-KR" dirty="0"/>
              <a:t>(0)</a:t>
            </a: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0" y="223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" name="자유형 2"/>
          <p:cNvSpPr/>
          <p:nvPr/>
        </p:nvSpPr>
        <p:spPr bwMode="auto">
          <a:xfrm>
            <a:off x="2984006" y="3494093"/>
            <a:ext cx="2182559" cy="931932"/>
          </a:xfrm>
          <a:custGeom>
            <a:avLst/>
            <a:gdLst>
              <a:gd name="connsiteX0" fmla="*/ 1866900 w 1866900"/>
              <a:gd name="connsiteY0" fmla="*/ 0 h 1438275"/>
              <a:gd name="connsiteX1" fmla="*/ 1790700 w 1866900"/>
              <a:gd name="connsiteY1" fmla="*/ 9525 h 1438275"/>
              <a:gd name="connsiteX2" fmla="*/ 1724025 w 1866900"/>
              <a:gd name="connsiteY2" fmla="*/ 38100 h 1438275"/>
              <a:gd name="connsiteX3" fmla="*/ 1676400 w 1866900"/>
              <a:gd name="connsiteY3" fmla="*/ 57150 h 1438275"/>
              <a:gd name="connsiteX4" fmla="*/ 1590675 w 1866900"/>
              <a:gd name="connsiteY4" fmla="*/ 76200 h 1438275"/>
              <a:gd name="connsiteX5" fmla="*/ 1495425 w 1866900"/>
              <a:gd name="connsiteY5" fmla="*/ 104775 h 1438275"/>
              <a:gd name="connsiteX6" fmla="*/ 1323975 w 1866900"/>
              <a:gd name="connsiteY6" fmla="*/ 133350 h 1438275"/>
              <a:gd name="connsiteX7" fmla="*/ 1162050 w 1866900"/>
              <a:gd name="connsiteY7" fmla="*/ 171450 h 1438275"/>
              <a:gd name="connsiteX8" fmla="*/ 1095375 w 1866900"/>
              <a:gd name="connsiteY8" fmla="*/ 190500 h 1438275"/>
              <a:gd name="connsiteX9" fmla="*/ 1038225 w 1866900"/>
              <a:gd name="connsiteY9" fmla="*/ 200025 h 1438275"/>
              <a:gd name="connsiteX10" fmla="*/ 971550 w 1866900"/>
              <a:gd name="connsiteY10" fmla="*/ 228600 h 1438275"/>
              <a:gd name="connsiteX11" fmla="*/ 942975 w 1866900"/>
              <a:gd name="connsiteY11" fmla="*/ 257175 h 1438275"/>
              <a:gd name="connsiteX12" fmla="*/ 942975 w 1866900"/>
              <a:gd name="connsiteY12" fmla="*/ 552450 h 1438275"/>
              <a:gd name="connsiteX13" fmla="*/ 971550 w 1866900"/>
              <a:gd name="connsiteY13" fmla="*/ 619125 h 1438275"/>
              <a:gd name="connsiteX14" fmla="*/ 1000125 w 1866900"/>
              <a:gd name="connsiteY14" fmla="*/ 676275 h 1438275"/>
              <a:gd name="connsiteX15" fmla="*/ 1009650 w 1866900"/>
              <a:gd name="connsiteY15" fmla="*/ 714375 h 1438275"/>
              <a:gd name="connsiteX16" fmla="*/ 1028700 w 1866900"/>
              <a:gd name="connsiteY16" fmla="*/ 752475 h 1438275"/>
              <a:gd name="connsiteX17" fmla="*/ 1019175 w 1866900"/>
              <a:gd name="connsiteY17" fmla="*/ 866775 h 1438275"/>
              <a:gd name="connsiteX18" fmla="*/ 962025 w 1866900"/>
              <a:gd name="connsiteY18" fmla="*/ 942975 h 1438275"/>
              <a:gd name="connsiteX19" fmla="*/ 923925 w 1866900"/>
              <a:gd name="connsiteY19" fmla="*/ 962025 h 1438275"/>
              <a:gd name="connsiteX20" fmla="*/ 895350 w 1866900"/>
              <a:gd name="connsiteY20" fmla="*/ 981075 h 1438275"/>
              <a:gd name="connsiteX21" fmla="*/ 781050 w 1866900"/>
              <a:gd name="connsiteY21" fmla="*/ 1028700 h 1438275"/>
              <a:gd name="connsiteX22" fmla="*/ 666750 w 1866900"/>
              <a:gd name="connsiteY22" fmla="*/ 1066800 h 1438275"/>
              <a:gd name="connsiteX23" fmla="*/ 609600 w 1866900"/>
              <a:gd name="connsiteY23" fmla="*/ 1085850 h 1438275"/>
              <a:gd name="connsiteX24" fmla="*/ 552450 w 1866900"/>
              <a:gd name="connsiteY24" fmla="*/ 1095375 h 1438275"/>
              <a:gd name="connsiteX25" fmla="*/ 495300 w 1866900"/>
              <a:gd name="connsiteY25" fmla="*/ 1114425 h 1438275"/>
              <a:gd name="connsiteX26" fmla="*/ 457200 w 1866900"/>
              <a:gd name="connsiteY26" fmla="*/ 1123950 h 1438275"/>
              <a:gd name="connsiteX27" fmla="*/ 400050 w 1866900"/>
              <a:gd name="connsiteY27" fmla="*/ 1143000 h 1438275"/>
              <a:gd name="connsiteX28" fmla="*/ 342900 w 1866900"/>
              <a:gd name="connsiteY28" fmla="*/ 1152525 h 1438275"/>
              <a:gd name="connsiteX29" fmla="*/ 209550 w 1866900"/>
              <a:gd name="connsiteY29" fmla="*/ 1200150 h 1438275"/>
              <a:gd name="connsiteX30" fmla="*/ 133350 w 1866900"/>
              <a:gd name="connsiteY30" fmla="*/ 1257300 h 1438275"/>
              <a:gd name="connsiteX31" fmla="*/ 57150 w 1866900"/>
              <a:gd name="connsiteY31" fmla="*/ 1295400 h 1438275"/>
              <a:gd name="connsiteX32" fmla="*/ 0 w 1866900"/>
              <a:gd name="connsiteY32" fmla="*/ 1352550 h 1438275"/>
              <a:gd name="connsiteX33" fmla="*/ 0 w 1866900"/>
              <a:gd name="connsiteY33" fmla="*/ 1438275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66900" h="1438275">
                <a:moveTo>
                  <a:pt x="1866900" y="0"/>
                </a:moveTo>
                <a:cubicBezTo>
                  <a:pt x="1841500" y="3175"/>
                  <a:pt x="1815885" y="4946"/>
                  <a:pt x="1790700" y="9525"/>
                </a:cubicBezTo>
                <a:cubicBezTo>
                  <a:pt x="1765869" y="14040"/>
                  <a:pt x="1746760" y="27996"/>
                  <a:pt x="1724025" y="38100"/>
                </a:cubicBezTo>
                <a:cubicBezTo>
                  <a:pt x="1708401" y="45044"/>
                  <a:pt x="1692840" y="52453"/>
                  <a:pt x="1676400" y="57150"/>
                </a:cubicBezTo>
                <a:cubicBezTo>
                  <a:pt x="1648254" y="65192"/>
                  <a:pt x="1618983" y="68750"/>
                  <a:pt x="1590675" y="76200"/>
                </a:cubicBezTo>
                <a:cubicBezTo>
                  <a:pt x="1558618" y="84636"/>
                  <a:pt x="1527583" y="96735"/>
                  <a:pt x="1495425" y="104775"/>
                </a:cubicBezTo>
                <a:cubicBezTo>
                  <a:pt x="1423215" y="122828"/>
                  <a:pt x="1394246" y="124566"/>
                  <a:pt x="1323975" y="133350"/>
                </a:cubicBezTo>
                <a:cubicBezTo>
                  <a:pt x="1084809" y="205100"/>
                  <a:pt x="1344448" y="132365"/>
                  <a:pt x="1162050" y="171450"/>
                </a:cubicBezTo>
                <a:cubicBezTo>
                  <a:pt x="1139449" y="176293"/>
                  <a:pt x="1117897" y="185303"/>
                  <a:pt x="1095375" y="190500"/>
                </a:cubicBezTo>
                <a:cubicBezTo>
                  <a:pt x="1076557" y="194843"/>
                  <a:pt x="1057078" y="195835"/>
                  <a:pt x="1038225" y="200025"/>
                </a:cubicBezTo>
                <a:cubicBezTo>
                  <a:pt x="1020171" y="204037"/>
                  <a:pt x="984701" y="219207"/>
                  <a:pt x="971550" y="228600"/>
                </a:cubicBezTo>
                <a:cubicBezTo>
                  <a:pt x="960589" y="236430"/>
                  <a:pt x="952500" y="247650"/>
                  <a:pt x="942975" y="257175"/>
                </a:cubicBezTo>
                <a:cubicBezTo>
                  <a:pt x="928968" y="397250"/>
                  <a:pt x="927415" y="365728"/>
                  <a:pt x="942975" y="552450"/>
                </a:cubicBezTo>
                <a:cubicBezTo>
                  <a:pt x="944516" y="570936"/>
                  <a:pt x="965652" y="605362"/>
                  <a:pt x="971550" y="619125"/>
                </a:cubicBezTo>
                <a:cubicBezTo>
                  <a:pt x="995211" y="674334"/>
                  <a:pt x="963516" y="621361"/>
                  <a:pt x="1000125" y="676275"/>
                </a:cubicBezTo>
                <a:cubicBezTo>
                  <a:pt x="1003300" y="688975"/>
                  <a:pt x="1005053" y="702118"/>
                  <a:pt x="1009650" y="714375"/>
                </a:cubicBezTo>
                <a:cubicBezTo>
                  <a:pt x="1014636" y="727670"/>
                  <a:pt x="1027814" y="738304"/>
                  <a:pt x="1028700" y="752475"/>
                </a:cubicBezTo>
                <a:cubicBezTo>
                  <a:pt x="1031085" y="790633"/>
                  <a:pt x="1027932" y="829559"/>
                  <a:pt x="1019175" y="866775"/>
                </a:cubicBezTo>
                <a:cubicBezTo>
                  <a:pt x="1014239" y="887754"/>
                  <a:pt x="981449" y="929101"/>
                  <a:pt x="962025" y="942975"/>
                </a:cubicBezTo>
                <a:cubicBezTo>
                  <a:pt x="950471" y="951228"/>
                  <a:pt x="936253" y="954980"/>
                  <a:pt x="923925" y="962025"/>
                </a:cubicBezTo>
                <a:cubicBezTo>
                  <a:pt x="913986" y="967705"/>
                  <a:pt x="905357" y="975516"/>
                  <a:pt x="895350" y="981075"/>
                </a:cubicBezTo>
                <a:cubicBezTo>
                  <a:pt x="829027" y="1017921"/>
                  <a:pt x="850121" y="1003583"/>
                  <a:pt x="781050" y="1028700"/>
                </a:cubicBezTo>
                <a:cubicBezTo>
                  <a:pt x="642905" y="1078935"/>
                  <a:pt x="843225" y="1012500"/>
                  <a:pt x="666750" y="1066800"/>
                </a:cubicBezTo>
                <a:cubicBezTo>
                  <a:pt x="647558" y="1072705"/>
                  <a:pt x="629081" y="1080980"/>
                  <a:pt x="609600" y="1085850"/>
                </a:cubicBezTo>
                <a:cubicBezTo>
                  <a:pt x="590864" y="1090534"/>
                  <a:pt x="571186" y="1090691"/>
                  <a:pt x="552450" y="1095375"/>
                </a:cubicBezTo>
                <a:cubicBezTo>
                  <a:pt x="532969" y="1100245"/>
                  <a:pt x="514534" y="1108655"/>
                  <a:pt x="495300" y="1114425"/>
                </a:cubicBezTo>
                <a:cubicBezTo>
                  <a:pt x="482761" y="1118187"/>
                  <a:pt x="469739" y="1120188"/>
                  <a:pt x="457200" y="1123950"/>
                </a:cubicBezTo>
                <a:cubicBezTo>
                  <a:pt x="437966" y="1129720"/>
                  <a:pt x="419531" y="1138130"/>
                  <a:pt x="400050" y="1143000"/>
                </a:cubicBezTo>
                <a:cubicBezTo>
                  <a:pt x="381314" y="1147684"/>
                  <a:pt x="361950" y="1149350"/>
                  <a:pt x="342900" y="1152525"/>
                </a:cubicBezTo>
                <a:cubicBezTo>
                  <a:pt x="235495" y="1195487"/>
                  <a:pt x="280825" y="1182331"/>
                  <a:pt x="209550" y="1200150"/>
                </a:cubicBezTo>
                <a:cubicBezTo>
                  <a:pt x="184150" y="1219200"/>
                  <a:pt x="163471" y="1247260"/>
                  <a:pt x="133350" y="1257300"/>
                </a:cubicBezTo>
                <a:cubicBezTo>
                  <a:pt x="100936" y="1268105"/>
                  <a:pt x="88079" y="1270095"/>
                  <a:pt x="57150" y="1295400"/>
                </a:cubicBezTo>
                <a:cubicBezTo>
                  <a:pt x="36299" y="1312460"/>
                  <a:pt x="0" y="1325609"/>
                  <a:pt x="0" y="1352550"/>
                </a:cubicBezTo>
                <a:lnTo>
                  <a:pt x="0" y="143827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6565" y="2755428"/>
            <a:ext cx="1057275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x </a:t>
            </a:r>
            <a:r>
              <a:rPr lang="ko-KR" altLang="en-US" dirty="0"/>
              <a:t>와</a:t>
            </a:r>
            <a:r>
              <a:rPr lang="en-US" altLang="ko-KR" dirty="0"/>
              <a:t> y</a:t>
            </a:r>
            <a:r>
              <a:rPr lang="ko-KR" altLang="en-US" dirty="0"/>
              <a:t>의 값이 같은지 비교한다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6972" y="4258890"/>
            <a:ext cx="15824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x == y</a:t>
            </a:r>
            <a:endParaRPr lang="ko-KR" altLang="en-US" sz="4000" dirty="0"/>
          </a:p>
        </p:txBody>
      </p:sp>
      <p:pic>
        <p:nvPicPr>
          <p:cNvPr id="566275" name="Picture 3" descr="C:\Users\chun\AppData\Local\Microsoft\Windows\Temporary Internet Files\Content.IE5\ACT4SNGM\MC9003897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603" y="3919682"/>
            <a:ext cx="2326421" cy="228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428625" y="4749542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x</a:t>
            </a:r>
            <a:endParaRPr lang="ko-KR" altLang="en-US" sz="4000" dirty="0"/>
          </a:p>
        </p:txBody>
      </p:sp>
      <p:sp>
        <p:nvSpPr>
          <p:cNvPr id="16" name="직사각형 15"/>
          <p:cNvSpPr/>
          <p:nvPr/>
        </p:nvSpPr>
        <p:spPr>
          <a:xfrm>
            <a:off x="8434287" y="4966776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y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25246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: </a:t>
            </a:r>
            <a:r>
              <a:rPr lang="ko-KR" altLang="en-US" dirty="0"/>
              <a:t>산술 계산기</a:t>
            </a:r>
          </a:p>
        </p:txBody>
      </p:sp>
      <p:pic>
        <p:nvPicPr>
          <p:cNvPr id="12289" name="_x212497856" descr="EMB000012184c8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2572598"/>
            <a:ext cx="2105981" cy="26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432833" y="1875834"/>
            <a:ext cx="4358957" cy="3203163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01734" y="2729232"/>
            <a:ext cx="31695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2000" b="1" i="1" dirty="0">
                <a:solidFill>
                  <a:schemeClr val="bg1"/>
                </a:solidFill>
              </a:rPr>
              <a:t>수식을 입력하시오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2000" b="1" i="1" dirty="0">
                <a:solidFill>
                  <a:schemeClr val="bg1"/>
                </a:solidFill>
              </a:rPr>
              <a:t>(</a:t>
            </a:r>
            <a:r>
              <a:rPr lang="ko-KR" altLang="en-US" sz="2000" b="1" i="1" dirty="0">
                <a:solidFill>
                  <a:schemeClr val="bg1"/>
                </a:solidFill>
              </a:rPr>
              <a:t>예</a:t>
            </a:r>
            <a:r>
              <a:rPr lang="en-US" altLang="ko-KR" sz="2000" b="1" i="1" dirty="0">
                <a:solidFill>
                  <a:schemeClr val="bg1"/>
                </a:solidFill>
              </a:rPr>
              <a:t>: 2 + 5)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2000" b="1" i="1" dirty="0">
                <a:solidFill>
                  <a:schemeClr val="bg1"/>
                </a:solidFill>
              </a:rPr>
              <a:t>&gt;&gt;2 + 5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2000" b="1" i="1" dirty="0">
                <a:solidFill>
                  <a:schemeClr val="bg1"/>
                </a:solidFill>
              </a:rPr>
              <a:t>2 + 5 = 7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31762" y="1742231"/>
            <a:ext cx="7635875" cy="45838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2000" b="1" dirty="0">
                <a:solidFill>
                  <a:srgbClr val="0000FF"/>
                </a:solidFill>
                <a:latin typeface="Trebuchet MS" pitchFamily="34" charset="0"/>
                <a:ea typeface="휴먼명조"/>
              </a:rPr>
              <a:t>#</a:t>
            </a:r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include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2400" b="1" dirty="0" err="1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en-US" altLang="ko-KR" sz="24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ko-KR" altLang="en-US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op;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x, y, result;</a:t>
            </a:r>
          </a:p>
          <a:p>
            <a:endParaRPr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수식을 입력하시오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"(</a:t>
            </a:r>
            <a:r>
              <a:rPr lang="ko-KR" altLang="en-US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 + 5) "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"&gt;&gt;"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endParaRPr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"%d %c %d"</a:t>
            </a:r>
            <a:r>
              <a:rPr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&amp;x, &amp;op, &amp;y);</a:t>
            </a:r>
          </a:p>
          <a:p>
            <a:endParaRPr lang="ko-KR" altLang="en-US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44CDB5-7D8D-4B68-A71A-5D217FBFC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40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478734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94041" y="913032"/>
            <a:ext cx="7635875" cy="53616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op == </a:t>
            </a:r>
            <a:r>
              <a:rPr lang="en-US" altLang="ko-KR" sz="22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'+'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result = x + y;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else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op == </a:t>
            </a:r>
            <a:r>
              <a:rPr lang="en-US" altLang="ko-KR" sz="22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'-'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result = x - y;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else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op == </a:t>
            </a:r>
            <a:r>
              <a:rPr lang="en-US" altLang="ko-KR" sz="22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'*'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result = x * y;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else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op == </a:t>
            </a:r>
            <a:r>
              <a:rPr lang="en-US" altLang="ko-KR" sz="22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'/'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result = x / y;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else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op == </a:t>
            </a:r>
            <a:r>
              <a:rPr lang="en-US" altLang="ko-KR" sz="22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'%'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result = x % y;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else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ko-KR" altLang="en-US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2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22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지원되지 않는 연산자입니다</a:t>
            </a:r>
            <a:r>
              <a:rPr lang="en-US" altLang="ko-KR" sz="22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"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endParaRPr lang="ko-KR" altLang="en-US" sz="22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s-E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printf(</a:t>
            </a:r>
            <a:r>
              <a:rPr lang="es-ES" altLang="ko-KR" sz="22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"%d %c %d = %d "</a:t>
            </a:r>
            <a:r>
              <a:rPr lang="es-E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x, op, y, result);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46031" y="1388779"/>
            <a:ext cx="3145544" cy="1817766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5892066" y="1666948"/>
            <a:ext cx="31695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b="1" i="1" dirty="0">
                <a:solidFill>
                  <a:schemeClr val="bg1"/>
                </a:solidFill>
              </a:rPr>
              <a:t>수식을 입력하시오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(</a:t>
            </a:r>
            <a:r>
              <a:rPr lang="ko-KR" altLang="en-US" sz="1600" b="1" i="1" dirty="0">
                <a:solidFill>
                  <a:schemeClr val="bg1"/>
                </a:solidFill>
              </a:rPr>
              <a:t>예</a:t>
            </a:r>
            <a:r>
              <a:rPr lang="en-US" altLang="ko-KR" sz="1600" b="1" i="1" dirty="0">
                <a:solidFill>
                  <a:schemeClr val="bg1"/>
                </a:solidFill>
              </a:rPr>
              <a:t>: 2 + 5)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&gt;&gt;2 + 5</a:t>
            </a:r>
            <a:endParaRPr lang="ko-KR" altLang="en-US" sz="16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2 + 5 = 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switch </a:t>
            </a:r>
            <a:r>
              <a:rPr lang="ko-KR" altLang="en-US" b="1" dirty="0"/>
              <a:t>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608553"/>
            <a:ext cx="81534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/>
              <a:t>제어식의 값에 따라서 여러 경로 중에서 하나를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ko-KR" altLang="en-US" b="1" dirty="0"/>
              <a:t>선택할 수 있는 제어 구조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69959"/>
            <a:ext cx="7886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switch </a:t>
            </a:r>
            <a:r>
              <a:rPr lang="ko-KR" altLang="en-US" sz="3600"/>
              <a:t>문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776" y="1219199"/>
            <a:ext cx="8962035" cy="516057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switch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문과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if-else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1008540" y="1731592"/>
            <a:ext cx="3125788" cy="512640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b="1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 number;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, &amp;number);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kumimoji="1" lang="en-US" altLang="ko-KR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( number == 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b="1" dirty="0">
                <a:solidFill>
                  <a:srgbClr val="800000"/>
                </a:solidFill>
                <a:latin typeface="Trebuchet MS" panose="020B0603020202020204" pitchFamily="34" charset="0"/>
              </a:rPr>
              <a:t>없음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else i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f( number == 1 )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b="1" dirty="0">
                <a:solidFill>
                  <a:srgbClr val="800000"/>
                </a:solidFill>
                <a:latin typeface="Trebuchet MS" panose="020B0603020202020204" pitchFamily="34" charset="0"/>
              </a:rPr>
              <a:t>하나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else i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f( number == 2 )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b="1" dirty="0">
                <a:solidFill>
                  <a:srgbClr val="800000"/>
                </a:solidFill>
                <a:latin typeface="Trebuchet MS" panose="020B0603020202020204" pitchFamily="34" charset="0"/>
              </a:rPr>
              <a:t>둘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else 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b="1" dirty="0">
                <a:solidFill>
                  <a:srgbClr val="800000"/>
                </a:solidFill>
                <a:latin typeface="Trebuchet MS" panose="020B0603020202020204" pitchFamily="34" charset="0"/>
              </a:rPr>
              <a:t>많음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5009916" y="1606454"/>
            <a:ext cx="3934808" cy="502557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switch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(number)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 0: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b="1" dirty="0">
                <a:solidFill>
                  <a:srgbClr val="800000"/>
                </a:solidFill>
                <a:latin typeface="Trebuchet MS" panose="020B0603020202020204" pitchFamily="34" charset="0"/>
              </a:rPr>
              <a:t>없음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 1: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b="1" dirty="0">
                <a:solidFill>
                  <a:srgbClr val="800000"/>
                </a:solidFill>
                <a:latin typeface="Trebuchet MS" panose="020B0603020202020204" pitchFamily="34" charset="0"/>
              </a:rPr>
              <a:t>하나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 2: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“</a:t>
            </a:r>
            <a:r>
              <a:rPr kumimoji="1" lang="ko-KR" altLang="en-US" b="1" dirty="0">
                <a:solidFill>
                  <a:srgbClr val="800000"/>
                </a:solidFill>
                <a:latin typeface="Trebuchet MS" panose="020B0603020202020204" pitchFamily="34" charset="0"/>
              </a:rPr>
              <a:t>둘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default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b="1" dirty="0">
                <a:solidFill>
                  <a:srgbClr val="800000"/>
                </a:solidFill>
                <a:latin typeface="Trebuchet MS" panose="020B0603020202020204" pitchFamily="34" charset="0"/>
              </a:rPr>
              <a:t>많음</a:t>
            </a:r>
            <a:r>
              <a:rPr kumimoji="1" lang="en-US" altLang="ko-KR" b="1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b="1" dirty="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  <a:endParaRPr kumimoji="1" lang="ko-KR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3013" name="AutoShape 8"/>
          <p:cNvSpPr>
            <a:spLocks noChangeArrowheads="1"/>
          </p:cNvSpPr>
          <p:nvPr/>
        </p:nvSpPr>
        <p:spPr bwMode="auto">
          <a:xfrm>
            <a:off x="4029553" y="3500068"/>
            <a:ext cx="842962" cy="13049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의도적인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break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생략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5917" y="548481"/>
            <a:ext cx="7759700" cy="5761037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switch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(number)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</a:t>
            </a:r>
            <a:r>
              <a:rPr lang="en-US" altLang="ko-KR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case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        </a:t>
            </a:r>
            <a:r>
              <a:rPr lang="en-US" altLang="ko-KR" sz="1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없음</a:t>
            </a:r>
            <a:r>
              <a:rPr lang="en-US" altLang="ko-KR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\n"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        </a:t>
            </a:r>
            <a:r>
              <a:rPr lang="en-US" altLang="ko-KR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break;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</a:t>
            </a:r>
            <a:r>
              <a:rPr lang="en-US" altLang="ko-KR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case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        </a:t>
            </a:r>
            <a:r>
              <a:rPr lang="en-US" altLang="ko-KR" sz="1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</a:t>
            </a:r>
            <a:r>
              <a:rPr lang="en-US" altLang="ko-KR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\n"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        </a:t>
            </a:r>
            <a:r>
              <a:rPr lang="en-US" altLang="ko-KR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break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</a:t>
            </a:r>
            <a:r>
              <a:rPr lang="en-US" altLang="ko-KR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case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</a:t>
            </a:r>
            <a:r>
              <a:rPr lang="en-US" altLang="ko-KR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case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3: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        </a:t>
            </a:r>
            <a:r>
              <a:rPr lang="en-US" altLang="ko-KR" sz="1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8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두서너개</a:t>
            </a:r>
            <a:r>
              <a:rPr lang="en-US" altLang="ko-KR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\n"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        </a:t>
            </a:r>
            <a:r>
              <a:rPr lang="en-US" altLang="ko-KR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break;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</a:t>
            </a:r>
            <a:r>
              <a:rPr lang="en-US" altLang="ko-KR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default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        </a:t>
            </a:r>
            <a:r>
              <a:rPr lang="en-US" altLang="ko-KR" sz="1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많음</a:t>
            </a:r>
            <a:r>
              <a:rPr lang="en-US" altLang="ko-KR" sz="18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\n"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        </a:t>
            </a:r>
            <a:r>
              <a:rPr lang="en-US" altLang="ko-KR" sz="18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break;</a:t>
            </a: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} </a:t>
            </a:r>
            <a:endParaRPr lang="ko-KR" altLang="en-US" sz="18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820" name="Freeform 4"/>
          <p:cNvSpPr>
            <a:spLocks/>
          </p:cNvSpPr>
          <p:nvPr/>
        </p:nvSpPr>
        <p:spPr bwMode="auto">
          <a:xfrm>
            <a:off x="2455066" y="3824290"/>
            <a:ext cx="3281362" cy="1374775"/>
          </a:xfrm>
          <a:custGeom>
            <a:avLst/>
            <a:gdLst>
              <a:gd name="T0" fmla="*/ 2147483647 w 2067"/>
              <a:gd name="T1" fmla="*/ 2147483647 h 1071"/>
              <a:gd name="T2" fmla="*/ 2147483647 w 2067"/>
              <a:gd name="T3" fmla="*/ 2147483647 h 1071"/>
              <a:gd name="T4" fmla="*/ 2147483647 w 2067"/>
              <a:gd name="T5" fmla="*/ 2147483647 h 1071"/>
              <a:gd name="T6" fmla="*/ 2147483647 w 2067"/>
              <a:gd name="T7" fmla="*/ 2147483647 h 1071"/>
              <a:gd name="T8" fmla="*/ 2147483647 w 2067"/>
              <a:gd name="T9" fmla="*/ 2147483647 h 1071"/>
              <a:gd name="T10" fmla="*/ 2147483647 w 2067"/>
              <a:gd name="T11" fmla="*/ 2147483647 h 1071"/>
              <a:gd name="T12" fmla="*/ 2147483647 w 2067"/>
              <a:gd name="T13" fmla="*/ 2147483647 h 1071"/>
              <a:gd name="T14" fmla="*/ 2147483647 w 2067"/>
              <a:gd name="T15" fmla="*/ 2147483647 h 1071"/>
              <a:gd name="T16" fmla="*/ 2147483647 w 2067"/>
              <a:gd name="T17" fmla="*/ 2147483647 h 1071"/>
              <a:gd name="T18" fmla="*/ 2147483647 w 2067"/>
              <a:gd name="T19" fmla="*/ 2147483647 h 1071"/>
              <a:gd name="T20" fmla="*/ 2147483647 w 2067"/>
              <a:gd name="T21" fmla="*/ 2147483647 h 1071"/>
              <a:gd name="T22" fmla="*/ 2147483647 w 2067"/>
              <a:gd name="T23" fmla="*/ 2147483647 h 1071"/>
              <a:gd name="T24" fmla="*/ 2147483647 w 2067"/>
              <a:gd name="T25" fmla="*/ 2147483647 h 1071"/>
              <a:gd name="T26" fmla="*/ 2147483647 w 2067"/>
              <a:gd name="T27" fmla="*/ 2147483647 h 1071"/>
              <a:gd name="T28" fmla="*/ 2147483647 w 2067"/>
              <a:gd name="T29" fmla="*/ 2147483647 h 1071"/>
              <a:gd name="T30" fmla="*/ 2147483647 w 2067"/>
              <a:gd name="T31" fmla="*/ 2147483647 h 1071"/>
              <a:gd name="T32" fmla="*/ 2147483647 w 2067"/>
              <a:gd name="T33" fmla="*/ 2147483647 h 1071"/>
              <a:gd name="T34" fmla="*/ 2147483647 w 2067"/>
              <a:gd name="T35" fmla="*/ 2147483647 h 1071"/>
              <a:gd name="T36" fmla="*/ 2147483647 w 2067"/>
              <a:gd name="T37" fmla="*/ 2147483647 h 1071"/>
              <a:gd name="T38" fmla="*/ 2147483647 w 2067"/>
              <a:gd name="T39" fmla="*/ 2147483647 h 1071"/>
              <a:gd name="T40" fmla="*/ 2147483647 w 2067"/>
              <a:gd name="T41" fmla="*/ 2147483647 h 1071"/>
              <a:gd name="T42" fmla="*/ 2147483647 w 2067"/>
              <a:gd name="T43" fmla="*/ 2147483647 h 1071"/>
              <a:gd name="T44" fmla="*/ 2147483647 w 2067"/>
              <a:gd name="T45" fmla="*/ 2147483647 h 1071"/>
              <a:gd name="T46" fmla="*/ 2147483647 w 2067"/>
              <a:gd name="T47" fmla="*/ 2147483647 h 1071"/>
              <a:gd name="T48" fmla="*/ 2147483647 w 2067"/>
              <a:gd name="T49" fmla="*/ 2147483647 h 1071"/>
              <a:gd name="T50" fmla="*/ 2147483647 w 2067"/>
              <a:gd name="T51" fmla="*/ 2147483647 h 1071"/>
              <a:gd name="T52" fmla="*/ 2147483647 w 2067"/>
              <a:gd name="T53" fmla="*/ 2147483647 h 1071"/>
              <a:gd name="T54" fmla="*/ 2147483647 w 2067"/>
              <a:gd name="T55" fmla="*/ 2147483647 h 1071"/>
              <a:gd name="T56" fmla="*/ 2147483647 w 2067"/>
              <a:gd name="T57" fmla="*/ 2147483647 h 1071"/>
              <a:gd name="T58" fmla="*/ 2147483647 w 2067"/>
              <a:gd name="T59" fmla="*/ 2147483647 h 1071"/>
              <a:gd name="T60" fmla="*/ 2147483647 w 2067"/>
              <a:gd name="T61" fmla="*/ 2147483647 h 1071"/>
              <a:gd name="T62" fmla="*/ 2147483647 w 2067"/>
              <a:gd name="T63" fmla="*/ 2147483647 h 1071"/>
              <a:gd name="T64" fmla="*/ 2147483647 w 2067"/>
              <a:gd name="T65" fmla="*/ 2147483647 h 1071"/>
              <a:gd name="T66" fmla="*/ 2147483647 w 2067"/>
              <a:gd name="T67" fmla="*/ 2147483647 h 1071"/>
              <a:gd name="T68" fmla="*/ 2147483647 w 2067"/>
              <a:gd name="T69" fmla="*/ 2147483647 h 1071"/>
              <a:gd name="T70" fmla="*/ 2147483647 w 2067"/>
              <a:gd name="T71" fmla="*/ 2147483647 h 1071"/>
              <a:gd name="T72" fmla="*/ 2147483647 w 2067"/>
              <a:gd name="T73" fmla="*/ 2147483647 h 1071"/>
              <a:gd name="T74" fmla="*/ 2147483647 w 2067"/>
              <a:gd name="T75" fmla="*/ 2147483647 h 1071"/>
              <a:gd name="T76" fmla="*/ 2147483647 w 2067"/>
              <a:gd name="T77" fmla="*/ 2147483647 h 1071"/>
              <a:gd name="T78" fmla="*/ 2147483647 w 2067"/>
              <a:gd name="T79" fmla="*/ 2147483647 h 1071"/>
              <a:gd name="T80" fmla="*/ 2147483647 w 2067"/>
              <a:gd name="T81" fmla="*/ 2147483647 h 1071"/>
              <a:gd name="T82" fmla="*/ 2147483647 w 2067"/>
              <a:gd name="T83" fmla="*/ 2147483647 h 1071"/>
              <a:gd name="T84" fmla="*/ 2147483647 w 2067"/>
              <a:gd name="T85" fmla="*/ 2147483647 h 1071"/>
              <a:gd name="T86" fmla="*/ 2147483647 w 2067"/>
              <a:gd name="T87" fmla="*/ 2147483647 h 1071"/>
              <a:gd name="T88" fmla="*/ 2147483647 w 2067"/>
              <a:gd name="T89" fmla="*/ 2147483647 h 1071"/>
              <a:gd name="T90" fmla="*/ 2147483647 w 2067"/>
              <a:gd name="T91" fmla="*/ 2147483647 h 107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067" h="1071">
                <a:moveTo>
                  <a:pt x="1108" y="40"/>
                </a:moveTo>
                <a:cubicBezTo>
                  <a:pt x="903" y="34"/>
                  <a:pt x="700" y="16"/>
                  <a:pt x="495" y="2"/>
                </a:cubicBezTo>
                <a:cubicBezTo>
                  <a:pt x="303" y="7"/>
                  <a:pt x="347" y="0"/>
                  <a:pt x="249" y="16"/>
                </a:cubicBezTo>
                <a:cubicBezTo>
                  <a:pt x="209" y="37"/>
                  <a:pt x="163" y="43"/>
                  <a:pt x="126" y="73"/>
                </a:cubicBezTo>
                <a:cubicBezTo>
                  <a:pt x="114" y="83"/>
                  <a:pt x="104" y="95"/>
                  <a:pt x="93" y="106"/>
                </a:cubicBezTo>
                <a:cubicBezTo>
                  <a:pt x="87" y="112"/>
                  <a:pt x="74" y="125"/>
                  <a:pt x="74" y="125"/>
                </a:cubicBezTo>
                <a:cubicBezTo>
                  <a:pt x="69" y="150"/>
                  <a:pt x="51" y="171"/>
                  <a:pt x="41" y="196"/>
                </a:cubicBezTo>
                <a:cubicBezTo>
                  <a:pt x="30" y="222"/>
                  <a:pt x="22" y="249"/>
                  <a:pt x="13" y="276"/>
                </a:cubicBezTo>
                <a:cubicBezTo>
                  <a:pt x="0" y="373"/>
                  <a:pt x="0" y="344"/>
                  <a:pt x="8" y="474"/>
                </a:cubicBezTo>
                <a:cubicBezTo>
                  <a:pt x="9" y="496"/>
                  <a:pt x="36" y="523"/>
                  <a:pt x="51" y="536"/>
                </a:cubicBezTo>
                <a:cubicBezTo>
                  <a:pt x="92" y="572"/>
                  <a:pt x="152" y="636"/>
                  <a:pt x="202" y="654"/>
                </a:cubicBezTo>
                <a:cubicBezTo>
                  <a:pt x="212" y="669"/>
                  <a:pt x="265" y="709"/>
                  <a:pt x="282" y="715"/>
                </a:cubicBezTo>
                <a:cubicBezTo>
                  <a:pt x="319" y="746"/>
                  <a:pt x="301" y="738"/>
                  <a:pt x="329" y="748"/>
                </a:cubicBezTo>
                <a:cubicBezTo>
                  <a:pt x="345" y="764"/>
                  <a:pt x="360" y="778"/>
                  <a:pt x="381" y="786"/>
                </a:cubicBezTo>
                <a:cubicBezTo>
                  <a:pt x="394" y="798"/>
                  <a:pt x="407" y="808"/>
                  <a:pt x="424" y="814"/>
                </a:cubicBezTo>
                <a:cubicBezTo>
                  <a:pt x="437" y="829"/>
                  <a:pt x="452" y="837"/>
                  <a:pt x="471" y="842"/>
                </a:cubicBezTo>
                <a:cubicBezTo>
                  <a:pt x="514" y="876"/>
                  <a:pt x="563" y="884"/>
                  <a:pt x="613" y="904"/>
                </a:cubicBezTo>
                <a:cubicBezTo>
                  <a:pt x="649" y="918"/>
                  <a:pt x="685" y="938"/>
                  <a:pt x="721" y="951"/>
                </a:cubicBezTo>
                <a:cubicBezTo>
                  <a:pt x="767" y="968"/>
                  <a:pt x="817" y="972"/>
                  <a:pt x="863" y="989"/>
                </a:cubicBezTo>
                <a:cubicBezTo>
                  <a:pt x="907" y="1005"/>
                  <a:pt x="860" y="990"/>
                  <a:pt x="896" y="1008"/>
                </a:cubicBezTo>
                <a:cubicBezTo>
                  <a:pt x="924" y="1022"/>
                  <a:pt x="977" y="1028"/>
                  <a:pt x="1009" y="1031"/>
                </a:cubicBezTo>
                <a:cubicBezTo>
                  <a:pt x="1121" y="1071"/>
                  <a:pt x="1246" y="1039"/>
                  <a:pt x="1363" y="1027"/>
                </a:cubicBezTo>
                <a:cubicBezTo>
                  <a:pt x="1399" y="1023"/>
                  <a:pt x="1436" y="1020"/>
                  <a:pt x="1472" y="1017"/>
                </a:cubicBezTo>
                <a:cubicBezTo>
                  <a:pt x="1496" y="1015"/>
                  <a:pt x="1543" y="1003"/>
                  <a:pt x="1543" y="1003"/>
                </a:cubicBezTo>
                <a:cubicBezTo>
                  <a:pt x="1562" y="991"/>
                  <a:pt x="1577" y="984"/>
                  <a:pt x="1599" y="979"/>
                </a:cubicBezTo>
                <a:cubicBezTo>
                  <a:pt x="1668" y="937"/>
                  <a:pt x="1752" y="882"/>
                  <a:pt x="1831" y="866"/>
                </a:cubicBezTo>
                <a:cubicBezTo>
                  <a:pt x="1856" y="851"/>
                  <a:pt x="1873" y="832"/>
                  <a:pt x="1902" y="824"/>
                </a:cubicBezTo>
                <a:cubicBezTo>
                  <a:pt x="1937" y="799"/>
                  <a:pt x="1977" y="781"/>
                  <a:pt x="2010" y="753"/>
                </a:cubicBezTo>
                <a:cubicBezTo>
                  <a:pt x="2023" y="742"/>
                  <a:pt x="2031" y="727"/>
                  <a:pt x="2043" y="715"/>
                </a:cubicBezTo>
                <a:cubicBezTo>
                  <a:pt x="2045" y="710"/>
                  <a:pt x="2046" y="705"/>
                  <a:pt x="2048" y="701"/>
                </a:cubicBezTo>
                <a:cubicBezTo>
                  <a:pt x="2050" y="697"/>
                  <a:pt x="2055" y="695"/>
                  <a:pt x="2057" y="691"/>
                </a:cubicBezTo>
                <a:cubicBezTo>
                  <a:pt x="2061" y="682"/>
                  <a:pt x="2067" y="663"/>
                  <a:pt x="2067" y="663"/>
                </a:cubicBezTo>
                <a:cubicBezTo>
                  <a:pt x="2061" y="615"/>
                  <a:pt x="2051" y="556"/>
                  <a:pt x="2029" y="512"/>
                </a:cubicBezTo>
                <a:cubicBezTo>
                  <a:pt x="2000" y="455"/>
                  <a:pt x="1945" y="418"/>
                  <a:pt x="1897" y="380"/>
                </a:cubicBezTo>
                <a:cubicBezTo>
                  <a:pt x="1868" y="357"/>
                  <a:pt x="1838" y="330"/>
                  <a:pt x="1802" y="318"/>
                </a:cubicBezTo>
                <a:cubicBezTo>
                  <a:pt x="1776" y="299"/>
                  <a:pt x="1748" y="288"/>
                  <a:pt x="1717" y="281"/>
                </a:cubicBezTo>
                <a:cubicBezTo>
                  <a:pt x="1658" y="255"/>
                  <a:pt x="1597" y="237"/>
                  <a:pt x="1538" y="210"/>
                </a:cubicBezTo>
                <a:cubicBezTo>
                  <a:pt x="1525" y="204"/>
                  <a:pt x="1513" y="197"/>
                  <a:pt x="1500" y="191"/>
                </a:cubicBezTo>
                <a:cubicBezTo>
                  <a:pt x="1487" y="185"/>
                  <a:pt x="1458" y="182"/>
                  <a:pt x="1458" y="182"/>
                </a:cubicBezTo>
                <a:cubicBezTo>
                  <a:pt x="1437" y="171"/>
                  <a:pt x="1424" y="167"/>
                  <a:pt x="1401" y="163"/>
                </a:cubicBezTo>
                <a:cubicBezTo>
                  <a:pt x="1375" y="149"/>
                  <a:pt x="1345" y="138"/>
                  <a:pt x="1316" y="130"/>
                </a:cubicBezTo>
                <a:cubicBezTo>
                  <a:pt x="1298" y="117"/>
                  <a:pt x="1279" y="110"/>
                  <a:pt x="1259" y="101"/>
                </a:cubicBezTo>
                <a:cubicBezTo>
                  <a:pt x="1254" y="99"/>
                  <a:pt x="1249" y="96"/>
                  <a:pt x="1245" y="92"/>
                </a:cubicBezTo>
                <a:cubicBezTo>
                  <a:pt x="1242" y="89"/>
                  <a:pt x="1240" y="84"/>
                  <a:pt x="1236" y="82"/>
                </a:cubicBezTo>
                <a:cubicBezTo>
                  <a:pt x="1227" y="77"/>
                  <a:pt x="1217" y="76"/>
                  <a:pt x="1207" y="73"/>
                </a:cubicBezTo>
                <a:cubicBezTo>
                  <a:pt x="1179" y="53"/>
                  <a:pt x="1141" y="48"/>
                  <a:pt x="1108" y="40"/>
                </a:cubicBezTo>
                <a:close/>
              </a:path>
            </a:pathLst>
          </a:custGeom>
          <a:noFill/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6213475" y="4678363"/>
            <a:ext cx="1589088" cy="1616075"/>
            <a:chOff x="3208" y="1586"/>
            <a:chExt cx="1395" cy="1617"/>
          </a:xfrm>
        </p:grpSpPr>
        <p:sp>
          <p:nvSpPr>
            <p:cNvPr id="34824" name="Freeform 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74 w 44"/>
                <a:gd name="T1" fmla="*/ 0 h 88"/>
                <a:gd name="T2" fmla="*/ 0 w 44"/>
                <a:gd name="T3" fmla="*/ 217 h 88"/>
                <a:gd name="T4" fmla="*/ 36 w 44"/>
                <a:gd name="T5" fmla="*/ 217 h 88"/>
                <a:gd name="T6" fmla="*/ 108 w 44"/>
                <a:gd name="T7" fmla="*/ 0 h 88"/>
                <a:gd name="T8" fmla="*/ 7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5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6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7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8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9" name="Freeform 1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6 w 532"/>
                <a:gd name="T1" fmla="*/ 140 h 304"/>
                <a:gd name="T2" fmla="*/ 0 w 532"/>
                <a:gd name="T3" fmla="*/ 422 h 304"/>
                <a:gd name="T4" fmla="*/ 0 w 532"/>
                <a:gd name="T5" fmla="*/ 740 h 304"/>
                <a:gd name="T6" fmla="*/ 0 w 532"/>
                <a:gd name="T7" fmla="*/ 902 h 304"/>
                <a:gd name="T8" fmla="*/ 1160 w 532"/>
                <a:gd name="T9" fmla="*/ 902 h 304"/>
                <a:gd name="T10" fmla="*/ 1221 w 532"/>
                <a:gd name="T11" fmla="*/ 661 h 304"/>
                <a:gd name="T12" fmla="*/ 1160 w 532"/>
                <a:gd name="T13" fmla="*/ 259 h 304"/>
                <a:gd name="T14" fmla="*/ 1035 w 532"/>
                <a:gd name="T15" fmla="*/ 40 h 304"/>
                <a:gd name="T16" fmla="*/ 463 w 532"/>
                <a:gd name="T17" fmla="*/ 0 h 304"/>
                <a:gd name="T18" fmla="*/ 141 w 532"/>
                <a:gd name="T19" fmla="*/ 0 h 304"/>
                <a:gd name="T20" fmla="*/ 16 w 532"/>
                <a:gd name="T21" fmla="*/ 14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0" name="Freeform 1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84 w 161"/>
                <a:gd name="T1" fmla="*/ 407 h 221"/>
                <a:gd name="T2" fmla="*/ 357 w 161"/>
                <a:gd name="T3" fmla="*/ 277 h 221"/>
                <a:gd name="T4" fmla="*/ 333 w 161"/>
                <a:gd name="T5" fmla="*/ 132 h 221"/>
                <a:gd name="T6" fmla="*/ 266 w 161"/>
                <a:gd name="T7" fmla="*/ 88 h 221"/>
                <a:gd name="T8" fmla="*/ 218 w 161"/>
                <a:gd name="T9" fmla="*/ 49 h 221"/>
                <a:gd name="T10" fmla="*/ 131 w 161"/>
                <a:gd name="T11" fmla="*/ 0 h 221"/>
                <a:gd name="T12" fmla="*/ 111 w 161"/>
                <a:gd name="T13" fmla="*/ 58 h 221"/>
                <a:gd name="T14" fmla="*/ 30 w 161"/>
                <a:gd name="T15" fmla="*/ 1 h 221"/>
                <a:gd name="T16" fmla="*/ 1 w 161"/>
                <a:gd name="T17" fmla="*/ 70 h 221"/>
                <a:gd name="T18" fmla="*/ 57 w 161"/>
                <a:gd name="T19" fmla="*/ 124 h 221"/>
                <a:gd name="T20" fmla="*/ 47 w 161"/>
                <a:gd name="T21" fmla="*/ 169 h 221"/>
                <a:gd name="T22" fmla="*/ 17 w 161"/>
                <a:gd name="T23" fmla="*/ 197 h 221"/>
                <a:gd name="T24" fmla="*/ 1 w 161"/>
                <a:gd name="T25" fmla="*/ 228 h 221"/>
                <a:gd name="T26" fmla="*/ 0 w 161"/>
                <a:gd name="T27" fmla="*/ 262 h 221"/>
                <a:gd name="T28" fmla="*/ 13 w 161"/>
                <a:gd name="T29" fmla="*/ 303 h 221"/>
                <a:gd name="T30" fmla="*/ 28 w 161"/>
                <a:gd name="T31" fmla="*/ 372 h 221"/>
                <a:gd name="T32" fmla="*/ 36 w 161"/>
                <a:gd name="T33" fmla="*/ 407 h 221"/>
                <a:gd name="T34" fmla="*/ 50 w 161"/>
                <a:gd name="T35" fmla="*/ 431 h 221"/>
                <a:gd name="T36" fmla="*/ 66 w 161"/>
                <a:gd name="T37" fmla="*/ 455 h 221"/>
                <a:gd name="T38" fmla="*/ 88 w 161"/>
                <a:gd name="T39" fmla="*/ 474 h 221"/>
                <a:gd name="T40" fmla="*/ 110 w 161"/>
                <a:gd name="T41" fmla="*/ 491 h 221"/>
                <a:gd name="T42" fmla="*/ 140 w 161"/>
                <a:gd name="T43" fmla="*/ 503 h 221"/>
                <a:gd name="T44" fmla="*/ 172 w 161"/>
                <a:gd name="T45" fmla="*/ 512 h 221"/>
                <a:gd name="T46" fmla="*/ 208 w 161"/>
                <a:gd name="T47" fmla="*/ 517 h 221"/>
                <a:gd name="T48" fmla="*/ 268 w 161"/>
                <a:gd name="T49" fmla="*/ 619 h 221"/>
                <a:gd name="T50" fmla="*/ 394 w 161"/>
                <a:gd name="T51" fmla="*/ 442 h 221"/>
                <a:gd name="T52" fmla="*/ 384 w 161"/>
                <a:gd name="T53" fmla="*/ 407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1" name="Freeform 1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112 w 1132"/>
                <a:gd name="T1" fmla="*/ 489 h 1016"/>
                <a:gd name="T2" fmla="*/ 2228 w 1132"/>
                <a:gd name="T3" fmla="*/ 561 h 1016"/>
                <a:gd name="T4" fmla="*/ 2330 w 1132"/>
                <a:gd name="T5" fmla="*/ 638 h 1016"/>
                <a:gd name="T6" fmla="*/ 2411 w 1132"/>
                <a:gd name="T7" fmla="*/ 743 h 1016"/>
                <a:gd name="T8" fmla="*/ 2459 w 1132"/>
                <a:gd name="T9" fmla="*/ 897 h 1016"/>
                <a:gd name="T10" fmla="*/ 2541 w 1132"/>
                <a:gd name="T11" fmla="*/ 1516 h 1016"/>
                <a:gd name="T12" fmla="*/ 2579 w 1132"/>
                <a:gd name="T13" fmla="*/ 2174 h 1016"/>
                <a:gd name="T14" fmla="*/ 2479 w 1132"/>
                <a:gd name="T15" fmla="*/ 2632 h 1016"/>
                <a:gd name="T16" fmla="*/ 2451 w 1132"/>
                <a:gd name="T17" fmla="*/ 2765 h 1016"/>
                <a:gd name="T18" fmla="*/ 2391 w 1132"/>
                <a:gd name="T19" fmla="*/ 2855 h 1016"/>
                <a:gd name="T20" fmla="*/ 2300 w 1132"/>
                <a:gd name="T21" fmla="*/ 2889 h 1016"/>
                <a:gd name="T22" fmla="*/ 2192 w 1132"/>
                <a:gd name="T23" fmla="*/ 2983 h 1016"/>
                <a:gd name="T24" fmla="*/ 1989 w 1132"/>
                <a:gd name="T25" fmla="*/ 2646 h 1016"/>
                <a:gd name="T26" fmla="*/ 1660 w 1132"/>
                <a:gd name="T27" fmla="*/ 2624 h 1016"/>
                <a:gd name="T28" fmla="*/ 1151 w 1132"/>
                <a:gd name="T29" fmla="*/ 2679 h 1016"/>
                <a:gd name="T30" fmla="*/ 1028 w 1132"/>
                <a:gd name="T31" fmla="*/ 2700 h 1016"/>
                <a:gd name="T32" fmla="*/ 931 w 1132"/>
                <a:gd name="T33" fmla="*/ 2635 h 1016"/>
                <a:gd name="T34" fmla="*/ 892 w 1132"/>
                <a:gd name="T35" fmla="*/ 2478 h 1016"/>
                <a:gd name="T36" fmla="*/ 943 w 1132"/>
                <a:gd name="T37" fmla="*/ 2230 h 1016"/>
                <a:gd name="T38" fmla="*/ 1016 w 1132"/>
                <a:gd name="T39" fmla="*/ 1479 h 1016"/>
                <a:gd name="T40" fmla="*/ 757 w 1132"/>
                <a:gd name="T41" fmla="*/ 1199 h 1016"/>
                <a:gd name="T42" fmla="*/ 358 w 1132"/>
                <a:gd name="T43" fmla="*/ 877 h 1016"/>
                <a:gd name="T44" fmla="*/ 132 w 1132"/>
                <a:gd name="T45" fmla="*/ 490 h 1016"/>
                <a:gd name="T46" fmla="*/ 0 w 1132"/>
                <a:gd name="T47" fmla="*/ 212 h 1016"/>
                <a:gd name="T48" fmla="*/ 229 w 1132"/>
                <a:gd name="T49" fmla="*/ 3 h 1016"/>
                <a:gd name="T50" fmla="*/ 550 w 1132"/>
                <a:gd name="T51" fmla="*/ 376 h 1016"/>
                <a:gd name="T52" fmla="*/ 722 w 1132"/>
                <a:gd name="T53" fmla="*/ 481 h 1016"/>
                <a:gd name="T54" fmla="*/ 791 w 1132"/>
                <a:gd name="T55" fmla="*/ 586 h 1016"/>
                <a:gd name="T56" fmla="*/ 830 w 1132"/>
                <a:gd name="T57" fmla="*/ 594 h 1016"/>
                <a:gd name="T58" fmla="*/ 874 w 1132"/>
                <a:gd name="T59" fmla="*/ 604 h 1016"/>
                <a:gd name="T60" fmla="*/ 913 w 1132"/>
                <a:gd name="T61" fmla="*/ 611 h 1016"/>
                <a:gd name="T62" fmla="*/ 972 w 1132"/>
                <a:gd name="T63" fmla="*/ 586 h 1016"/>
                <a:gd name="T64" fmla="*/ 1061 w 1132"/>
                <a:gd name="T65" fmla="*/ 532 h 1016"/>
                <a:gd name="T66" fmla="*/ 1149 w 1132"/>
                <a:gd name="T67" fmla="*/ 489 h 1016"/>
                <a:gd name="T68" fmla="*/ 1245 w 1132"/>
                <a:gd name="T69" fmla="*/ 458 h 1016"/>
                <a:gd name="T70" fmla="*/ 1396 w 1132"/>
                <a:gd name="T71" fmla="*/ 393 h 1016"/>
                <a:gd name="T72" fmla="*/ 1525 w 1132"/>
                <a:gd name="T73" fmla="*/ 360 h 1016"/>
                <a:gd name="T74" fmla="*/ 1563 w 1132"/>
                <a:gd name="T75" fmla="*/ 360 h 1016"/>
                <a:gd name="T76" fmla="*/ 1628 w 1132"/>
                <a:gd name="T77" fmla="*/ 360 h 1016"/>
                <a:gd name="T78" fmla="*/ 1710 w 1132"/>
                <a:gd name="T79" fmla="*/ 365 h 1016"/>
                <a:gd name="T80" fmla="*/ 1796 w 1132"/>
                <a:gd name="T81" fmla="*/ 365 h 1016"/>
                <a:gd name="T82" fmla="*/ 1875 w 1132"/>
                <a:gd name="T83" fmla="*/ 369 h 1016"/>
                <a:gd name="T84" fmla="*/ 1937 w 1132"/>
                <a:gd name="T85" fmla="*/ 369 h 1016"/>
                <a:gd name="T86" fmla="*/ 1970 w 1132"/>
                <a:gd name="T87" fmla="*/ 36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2" name="Freeform 1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558 w 271"/>
                <a:gd name="T1" fmla="*/ 473 h 365"/>
                <a:gd name="T2" fmla="*/ 599 w 271"/>
                <a:gd name="T3" fmla="*/ 500 h 365"/>
                <a:gd name="T4" fmla="*/ 607 w 271"/>
                <a:gd name="T5" fmla="*/ 570 h 365"/>
                <a:gd name="T6" fmla="*/ 600 w 271"/>
                <a:gd name="T7" fmla="*/ 605 h 365"/>
                <a:gd name="T8" fmla="*/ 593 w 271"/>
                <a:gd name="T9" fmla="*/ 635 h 365"/>
                <a:gd name="T10" fmla="*/ 592 w 271"/>
                <a:gd name="T11" fmla="*/ 653 h 365"/>
                <a:gd name="T12" fmla="*/ 589 w 271"/>
                <a:gd name="T13" fmla="*/ 672 h 365"/>
                <a:gd name="T14" fmla="*/ 582 w 271"/>
                <a:gd name="T15" fmla="*/ 684 h 365"/>
                <a:gd name="T16" fmla="*/ 571 w 271"/>
                <a:gd name="T17" fmla="*/ 695 h 365"/>
                <a:gd name="T18" fmla="*/ 555 w 271"/>
                <a:gd name="T19" fmla="*/ 712 h 365"/>
                <a:gd name="T20" fmla="*/ 528 w 271"/>
                <a:gd name="T21" fmla="*/ 736 h 365"/>
                <a:gd name="T22" fmla="*/ 523 w 271"/>
                <a:gd name="T23" fmla="*/ 790 h 365"/>
                <a:gd name="T24" fmla="*/ 509 w 271"/>
                <a:gd name="T25" fmla="*/ 925 h 365"/>
                <a:gd name="T26" fmla="*/ 426 w 271"/>
                <a:gd name="T27" fmla="*/ 1001 h 365"/>
                <a:gd name="T28" fmla="*/ 310 w 271"/>
                <a:gd name="T29" fmla="*/ 1095 h 365"/>
                <a:gd name="T30" fmla="*/ 165 w 271"/>
                <a:gd name="T31" fmla="*/ 1059 h 365"/>
                <a:gd name="T32" fmla="*/ 103 w 271"/>
                <a:gd name="T33" fmla="*/ 902 h 365"/>
                <a:gd name="T34" fmla="*/ 61 w 271"/>
                <a:gd name="T35" fmla="*/ 790 h 365"/>
                <a:gd name="T36" fmla="*/ 61 w 271"/>
                <a:gd name="T37" fmla="*/ 759 h 365"/>
                <a:gd name="T38" fmla="*/ 34 w 271"/>
                <a:gd name="T39" fmla="*/ 730 h 365"/>
                <a:gd name="T40" fmla="*/ 15 w 271"/>
                <a:gd name="T41" fmla="*/ 698 h 365"/>
                <a:gd name="T42" fmla="*/ 2 w 271"/>
                <a:gd name="T43" fmla="*/ 667 h 365"/>
                <a:gd name="T44" fmla="*/ 0 w 271"/>
                <a:gd name="T45" fmla="*/ 629 h 365"/>
                <a:gd name="T46" fmla="*/ 0 w 271"/>
                <a:gd name="T47" fmla="*/ 591 h 365"/>
                <a:gd name="T48" fmla="*/ 2 w 271"/>
                <a:gd name="T49" fmla="*/ 547 h 365"/>
                <a:gd name="T50" fmla="*/ 12 w 271"/>
                <a:gd name="T51" fmla="*/ 508 h 365"/>
                <a:gd name="T52" fmla="*/ 19 w 271"/>
                <a:gd name="T53" fmla="*/ 462 h 365"/>
                <a:gd name="T54" fmla="*/ 66 w 271"/>
                <a:gd name="T55" fmla="*/ 487 h 365"/>
                <a:gd name="T56" fmla="*/ 66 w 271"/>
                <a:gd name="T57" fmla="*/ 364 h 365"/>
                <a:gd name="T58" fmla="*/ 53 w 271"/>
                <a:gd name="T59" fmla="*/ 177 h 365"/>
                <a:gd name="T60" fmla="*/ 197 w 271"/>
                <a:gd name="T61" fmla="*/ 2 h 365"/>
                <a:gd name="T62" fmla="*/ 366 w 271"/>
                <a:gd name="T63" fmla="*/ 0 h 365"/>
                <a:gd name="T64" fmla="*/ 555 w 271"/>
                <a:gd name="T65" fmla="*/ 168 h 365"/>
                <a:gd name="T66" fmla="*/ 558 w 271"/>
                <a:gd name="T67" fmla="*/ 47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3" name="Freeform 1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16 w 272"/>
                <a:gd name="T1" fmla="*/ 64 h 214"/>
                <a:gd name="T2" fmla="*/ 528 w 272"/>
                <a:gd name="T3" fmla="*/ 146 h 214"/>
                <a:gd name="T4" fmla="*/ 568 w 272"/>
                <a:gd name="T5" fmla="*/ 181 h 214"/>
                <a:gd name="T6" fmla="*/ 598 w 272"/>
                <a:gd name="T7" fmla="*/ 217 h 214"/>
                <a:gd name="T8" fmla="*/ 622 w 272"/>
                <a:gd name="T9" fmla="*/ 254 h 214"/>
                <a:gd name="T10" fmla="*/ 630 w 272"/>
                <a:gd name="T11" fmla="*/ 286 h 214"/>
                <a:gd name="T12" fmla="*/ 635 w 272"/>
                <a:gd name="T13" fmla="*/ 332 h 214"/>
                <a:gd name="T14" fmla="*/ 630 w 272"/>
                <a:gd name="T15" fmla="*/ 376 h 214"/>
                <a:gd name="T16" fmla="*/ 616 w 272"/>
                <a:gd name="T17" fmla="*/ 424 h 214"/>
                <a:gd name="T18" fmla="*/ 602 w 272"/>
                <a:gd name="T19" fmla="*/ 484 h 214"/>
                <a:gd name="T20" fmla="*/ 595 w 272"/>
                <a:gd name="T21" fmla="*/ 558 h 214"/>
                <a:gd name="T22" fmla="*/ 595 w 272"/>
                <a:gd name="T23" fmla="*/ 623 h 214"/>
                <a:gd name="T24" fmla="*/ 551 w 272"/>
                <a:gd name="T25" fmla="*/ 634 h 214"/>
                <a:gd name="T26" fmla="*/ 517 w 272"/>
                <a:gd name="T27" fmla="*/ 528 h 214"/>
                <a:gd name="T28" fmla="*/ 502 w 272"/>
                <a:gd name="T29" fmla="*/ 439 h 214"/>
                <a:gd name="T30" fmla="*/ 503 w 272"/>
                <a:gd name="T31" fmla="*/ 350 h 214"/>
                <a:gd name="T32" fmla="*/ 527 w 272"/>
                <a:gd name="T33" fmla="*/ 243 h 214"/>
                <a:gd name="T34" fmla="*/ 432 w 272"/>
                <a:gd name="T35" fmla="*/ 165 h 214"/>
                <a:gd name="T36" fmla="*/ 301 w 272"/>
                <a:gd name="T37" fmla="*/ 165 h 214"/>
                <a:gd name="T38" fmla="*/ 275 w 272"/>
                <a:gd name="T39" fmla="*/ 180 h 214"/>
                <a:gd name="T40" fmla="*/ 255 w 272"/>
                <a:gd name="T41" fmla="*/ 193 h 214"/>
                <a:gd name="T42" fmla="*/ 230 w 272"/>
                <a:gd name="T43" fmla="*/ 209 h 214"/>
                <a:gd name="T44" fmla="*/ 211 w 272"/>
                <a:gd name="T45" fmla="*/ 218 h 214"/>
                <a:gd name="T46" fmla="*/ 184 w 272"/>
                <a:gd name="T47" fmla="*/ 230 h 214"/>
                <a:gd name="T48" fmla="*/ 163 w 272"/>
                <a:gd name="T49" fmla="*/ 243 h 214"/>
                <a:gd name="T50" fmla="*/ 139 w 272"/>
                <a:gd name="T51" fmla="*/ 254 h 214"/>
                <a:gd name="T52" fmla="*/ 112 w 272"/>
                <a:gd name="T53" fmla="*/ 258 h 214"/>
                <a:gd name="T54" fmla="*/ 79 w 272"/>
                <a:gd name="T55" fmla="*/ 286 h 214"/>
                <a:gd name="T56" fmla="*/ 97 w 272"/>
                <a:gd name="T57" fmla="*/ 357 h 214"/>
                <a:gd name="T58" fmla="*/ 105 w 272"/>
                <a:gd name="T59" fmla="*/ 411 h 214"/>
                <a:gd name="T60" fmla="*/ 105 w 272"/>
                <a:gd name="T61" fmla="*/ 465 h 214"/>
                <a:gd name="T62" fmla="*/ 93 w 272"/>
                <a:gd name="T63" fmla="*/ 530 h 214"/>
                <a:gd name="T64" fmla="*/ 93 w 272"/>
                <a:gd name="T65" fmla="*/ 634 h 214"/>
                <a:gd name="T66" fmla="*/ 49 w 272"/>
                <a:gd name="T67" fmla="*/ 571 h 214"/>
                <a:gd name="T68" fmla="*/ 20 w 272"/>
                <a:gd name="T69" fmla="*/ 484 h 214"/>
                <a:gd name="T70" fmla="*/ 14 w 272"/>
                <a:gd name="T71" fmla="*/ 443 h 214"/>
                <a:gd name="T72" fmla="*/ 2 w 272"/>
                <a:gd name="T73" fmla="*/ 401 h 214"/>
                <a:gd name="T74" fmla="*/ 0 w 272"/>
                <a:gd name="T75" fmla="*/ 363 h 214"/>
                <a:gd name="T76" fmla="*/ 0 w 272"/>
                <a:gd name="T77" fmla="*/ 321 h 214"/>
                <a:gd name="T78" fmla="*/ 2 w 272"/>
                <a:gd name="T79" fmla="*/ 285 h 214"/>
                <a:gd name="T80" fmla="*/ 16 w 272"/>
                <a:gd name="T81" fmla="*/ 258 h 214"/>
                <a:gd name="T82" fmla="*/ 37 w 272"/>
                <a:gd name="T83" fmla="*/ 234 h 214"/>
                <a:gd name="T84" fmla="*/ 73 w 272"/>
                <a:gd name="T85" fmla="*/ 225 h 214"/>
                <a:gd name="T86" fmla="*/ 79 w 272"/>
                <a:gd name="T87" fmla="*/ 140 h 214"/>
                <a:gd name="T88" fmla="*/ 144 w 272"/>
                <a:gd name="T89" fmla="*/ 40 h 214"/>
                <a:gd name="T90" fmla="*/ 284 w 272"/>
                <a:gd name="T91" fmla="*/ 0 h 214"/>
                <a:gd name="T92" fmla="*/ 416 w 272"/>
                <a:gd name="T93" fmla="*/ 6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4" name="Freeform 1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77 w 99"/>
                <a:gd name="T1" fmla="*/ 218 h 304"/>
                <a:gd name="T2" fmla="*/ 177 w 99"/>
                <a:gd name="T3" fmla="*/ 359 h 304"/>
                <a:gd name="T4" fmla="*/ 220 w 99"/>
                <a:gd name="T5" fmla="*/ 453 h 304"/>
                <a:gd name="T6" fmla="*/ 219 w 99"/>
                <a:gd name="T7" fmla="*/ 566 h 304"/>
                <a:gd name="T8" fmla="*/ 219 w 99"/>
                <a:gd name="T9" fmla="*/ 737 h 304"/>
                <a:gd name="T10" fmla="*/ 177 w 99"/>
                <a:gd name="T11" fmla="*/ 786 h 304"/>
                <a:gd name="T12" fmla="*/ 120 w 99"/>
                <a:gd name="T13" fmla="*/ 831 h 304"/>
                <a:gd name="T14" fmla="*/ 103 w 99"/>
                <a:gd name="T15" fmla="*/ 902 h 304"/>
                <a:gd name="T16" fmla="*/ 27 w 99"/>
                <a:gd name="T17" fmla="*/ 902 h 304"/>
                <a:gd name="T18" fmla="*/ 0 w 99"/>
                <a:gd name="T19" fmla="*/ 831 h 304"/>
                <a:gd name="T20" fmla="*/ 76 w 99"/>
                <a:gd name="T21" fmla="*/ 816 h 304"/>
                <a:gd name="T22" fmla="*/ 34 w 99"/>
                <a:gd name="T23" fmla="*/ 789 h 304"/>
                <a:gd name="T24" fmla="*/ 1 w 99"/>
                <a:gd name="T25" fmla="*/ 789 h 304"/>
                <a:gd name="T26" fmla="*/ 1 w 99"/>
                <a:gd name="T27" fmla="*/ 737 h 304"/>
                <a:gd name="T28" fmla="*/ 39 w 99"/>
                <a:gd name="T29" fmla="*/ 747 h 304"/>
                <a:gd name="T30" fmla="*/ 114 w 99"/>
                <a:gd name="T31" fmla="*/ 742 h 304"/>
                <a:gd name="T32" fmla="*/ 114 w 99"/>
                <a:gd name="T33" fmla="*/ 694 h 304"/>
                <a:gd name="T34" fmla="*/ 54 w 99"/>
                <a:gd name="T35" fmla="*/ 694 h 304"/>
                <a:gd name="T36" fmla="*/ 0 w 99"/>
                <a:gd name="T37" fmla="*/ 675 h 304"/>
                <a:gd name="T38" fmla="*/ 0 w 99"/>
                <a:gd name="T39" fmla="*/ 607 h 304"/>
                <a:gd name="T40" fmla="*/ 44 w 99"/>
                <a:gd name="T41" fmla="*/ 600 h 304"/>
                <a:gd name="T42" fmla="*/ 95 w 99"/>
                <a:gd name="T43" fmla="*/ 656 h 304"/>
                <a:gd name="T44" fmla="*/ 132 w 99"/>
                <a:gd name="T45" fmla="*/ 634 h 304"/>
                <a:gd name="T46" fmla="*/ 103 w 99"/>
                <a:gd name="T47" fmla="*/ 566 h 304"/>
                <a:gd name="T48" fmla="*/ 142 w 99"/>
                <a:gd name="T49" fmla="*/ 543 h 304"/>
                <a:gd name="T50" fmla="*/ 114 w 99"/>
                <a:gd name="T51" fmla="*/ 501 h 304"/>
                <a:gd name="T52" fmla="*/ 132 w 99"/>
                <a:gd name="T53" fmla="*/ 444 h 304"/>
                <a:gd name="T54" fmla="*/ 76 w 99"/>
                <a:gd name="T55" fmla="*/ 444 h 304"/>
                <a:gd name="T56" fmla="*/ 103 w 99"/>
                <a:gd name="T57" fmla="*/ 401 h 304"/>
                <a:gd name="T58" fmla="*/ 142 w 99"/>
                <a:gd name="T59" fmla="*/ 401 h 304"/>
                <a:gd name="T60" fmla="*/ 177 w 99"/>
                <a:gd name="T61" fmla="*/ 409 h 304"/>
                <a:gd name="T62" fmla="*/ 152 w 99"/>
                <a:gd name="T63" fmla="*/ 322 h 304"/>
                <a:gd name="T64" fmla="*/ 103 w 99"/>
                <a:gd name="T65" fmla="*/ 300 h 304"/>
                <a:gd name="T66" fmla="*/ 27 w 99"/>
                <a:gd name="T67" fmla="*/ 300 h 304"/>
                <a:gd name="T68" fmla="*/ 15 w 99"/>
                <a:gd name="T69" fmla="*/ 246 h 304"/>
                <a:gd name="T70" fmla="*/ 15 w 99"/>
                <a:gd name="T71" fmla="*/ 155 h 304"/>
                <a:gd name="T72" fmla="*/ 4 w 99"/>
                <a:gd name="T73" fmla="*/ 68 h 304"/>
                <a:gd name="T74" fmla="*/ 54 w 99"/>
                <a:gd name="T75" fmla="*/ 0 h 304"/>
                <a:gd name="T76" fmla="*/ 104 w 99"/>
                <a:gd name="T77" fmla="*/ 11 h 304"/>
                <a:gd name="T78" fmla="*/ 144 w 99"/>
                <a:gd name="T79" fmla="*/ 18 h 304"/>
                <a:gd name="T80" fmla="*/ 170 w 99"/>
                <a:gd name="T81" fmla="*/ 30 h 304"/>
                <a:gd name="T82" fmla="*/ 189 w 99"/>
                <a:gd name="T83" fmla="*/ 48 h 304"/>
                <a:gd name="T84" fmla="*/ 196 w 99"/>
                <a:gd name="T85" fmla="*/ 74 h 304"/>
                <a:gd name="T86" fmla="*/ 196 w 99"/>
                <a:gd name="T87" fmla="*/ 106 h 304"/>
                <a:gd name="T88" fmla="*/ 189 w 99"/>
                <a:gd name="T89" fmla="*/ 154 h 304"/>
                <a:gd name="T90" fmla="*/ 177 w 99"/>
                <a:gd name="T91" fmla="*/ 21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5" name="Freeform 1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6 w 33"/>
                <a:gd name="T1" fmla="*/ 15 h 81"/>
                <a:gd name="T2" fmla="*/ 82 w 33"/>
                <a:gd name="T3" fmla="*/ 76 h 81"/>
                <a:gd name="T4" fmla="*/ 61 w 33"/>
                <a:gd name="T5" fmla="*/ 143 h 81"/>
                <a:gd name="T6" fmla="*/ 90 w 33"/>
                <a:gd name="T7" fmla="*/ 188 h 81"/>
                <a:gd name="T8" fmla="*/ 90 w 33"/>
                <a:gd name="T9" fmla="*/ 245 h 81"/>
                <a:gd name="T10" fmla="*/ 46 w 33"/>
                <a:gd name="T11" fmla="*/ 231 h 81"/>
                <a:gd name="T12" fmla="*/ 0 w 33"/>
                <a:gd name="T13" fmla="*/ 237 h 81"/>
                <a:gd name="T14" fmla="*/ 0 w 33"/>
                <a:gd name="T15" fmla="*/ 152 h 81"/>
                <a:gd name="T16" fmla="*/ 16 w 33"/>
                <a:gd name="T17" fmla="*/ 76 h 81"/>
                <a:gd name="T18" fmla="*/ 3 w 33"/>
                <a:gd name="T19" fmla="*/ 0 h 81"/>
                <a:gd name="T20" fmla="*/ 14 w 33"/>
                <a:gd name="T21" fmla="*/ 1 h 81"/>
                <a:gd name="T22" fmla="*/ 24 w 33"/>
                <a:gd name="T23" fmla="*/ 2 h 81"/>
                <a:gd name="T24" fmla="*/ 37 w 33"/>
                <a:gd name="T25" fmla="*/ 13 h 81"/>
                <a:gd name="T26" fmla="*/ 46 w 33"/>
                <a:gd name="T27" fmla="*/ 1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6" name="Freeform 1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67 w 30"/>
                <a:gd name="T1" fmla="*/ 0 h 84"/>
                <a:gd name="T2" fmla="*/ 18 w 30"/>
                <a:gd name="T3" fmla="*/ 15 h 84"/>
                <a:gd name="T4" fmla="*/ 0 w 30"/>
                <a:gd name="T5" fmla="*/ 91 h 84"/>
                <a:gd name="T6" fmla="*/ 46 w 30"/>
                <a:gd name="T7" fmla="*/ 50 h 84"/>
                <a:gd name="T8" fmla="*/ 33 w 30"/>
                <a:gd name="T9" fmla="*/ 141 h 84"/>
                <a:gd name="T10" fmla="*/ 0 w 30"/>
                <a:gd name="T11" fmla="*/ 146 h 84"/>
                <a:gd name="T12" fmla="*/ 0 w 30"/>
                <a:gd name="T13" fmla="*/ 242 h 84"/>
                <a:gd name="T14" fmla="*/ 33 w 30"/>
                <a:gd name="T15" fmla="*/ 246 h 84"/>
                <a:gd name="T16" fmla="*/ 46 w 30"/>
                <a:gd name="T17" fmla="*/ 181 h 84"/>
                <a:gd name="T18" fmla="*/ 74 w 30"/>
                <a:gd name="T19" fmla="*/ 100 h 84"/>
                <a:gd name="T20" fmla="*/ 6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7" name="Freeform 1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763 w 353"/>
                <a:gd name="T1" fmla="*/ 0 h 672"/>
                <a:gd name="T2" fmla="*/ 709 w 353"/>
                <a:gd name="T3" fmla="*/ 170 h 672"/>
                <a:gd name="T4" fmla="*/ 580 w 353"/>
                <a:gd name="T5" fmla="*/ 261 h 672"/>
                <a:gd name="T6" fmla="*/ 479 w 353"/>
                <a:gd name="T7" fmla="*/ 289 h 672"/>
                <a:gd name="T8" fmla="*/ 406 w 353"/>
                <a:gd name="T9" fmla="*/ 228 h 672"/>
                <a:gd name="T10" fmla="*/ 373 w 353"/>
                <a:gd name="T11" fmla="*/ 151 h 672"/>
                <a:gd name="T12" fmla="*/ 323 w 353"/>
                <a:gd name="T13" fmla="*/ 328 h 672"/>
                <a:gd name="T14" fmla="*/ 130 w 353"/>
                <a:gd name="T15" fmla="*/ 784 h 672"/>
                <a:gd name="T16" fmla="*/ 43 w 353"/>
                <a:gd name="T17" fmla="*/ 1498 h 672"/>
                <a:gd name="T18" fmla="*/ 0 w 353"/>
                <a:gd name="T19" fmla="*/ 2011 h 672"/>
                <a:gd name="T20" fmla="*/ 222 w 353"/>
                <a:gd name="T21" fmla="*/ 1510 h 672"/>
                <a:gd name="T22" fmla="*/ 479 w 353"/>
                <a:gd name="T23" fmla="*/ 643 h 672"/>
                <a:gd name="T24" fmla="*/ 536 w 353"/>
                <a:gd name="T25" fmla="*/ 455 h 672"/>
                <a:gd name="T26" fmla="*/ 660 w 353"/>
                <a:gd name="T27" fmla="*/ 301 h 672"/>
                <a:gd name="T28" fmla="*/ 752 w 353"/>
                <a:gd name="T29" fmla="*/ 208 h 672"/>
                <a:gd name="T30" fmla="*/ 803 w 353"/>
                <a:gd name="T31" fmla="*/ 140 h 672"/>
                <a:gd name="T32" fmla="*/ 76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8" name="Freeform 2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28 w 103"/>
                <a:gd name="T1" fmla="*/ 267 h 140"/>
                <a:gd name="T2" fmla="*/ 0 w 103"/>
                <a:gd name="T3" fmla="*/ 461 h 140"/>
                <a:gd name="T4" fmla="*/ 0 w 103"/>
                <a:gd name="T5" fmla="*/ 317 h 140"/>
                <a:gd name="T6" fmla="*/ 148 w 103"/>
                <a:gd name="T7" fmla="*/ 152 h 140"/>
                <a:gd name="T8" fmla="*/ 218 w 103"/>
                <a:gd name="T9" fmla="*/ 0 h 140"/>
                <a:gd name="T10" fmla="*/ 223 w 103"/>
                <a:gd name="T11" fmla="*/ 141 h 140"/>
                <a:gd name="T12" fmla="*/ 128 w 103"/>
                <a:gd name="T13" fmla="*/ 26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9" name="Freeform 2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37 w 192"/>
                <a:gd name="T1" fmla="*/ 12 h 508"/>
                <a:gd name="T2" fmla="*/ 437 w 192"/>
                <a:gd name="T3" fmla="*/ 141 h 508"/>
                <a:gd name="T4" fmla="*/ 216 w 192"/>
                <a:gd name="T5" fmla="*/ 951 h 508"/>
                <a:gd name="T6" fmla="*/ 115 w 192"/>
                <a:gd name="T7" fmla="*/ 1184 h 508"/>
                <a:gd name="T8" fmla="*/ 0 w 192"/>
                <a:gd name="T9" fmla="*/ 1483 h 508"/>
                <a:gd name="T10" fmla="*/ 0 w 192"/>
                <a:gd name="T11" fmla="*/ 1073 h 508"/>
                <a:gd name="T12" fmla="*/ 110 w 192"/>
                <a:gd name="T13" fmla="*/ 778 h 508"/>
                <a:gd name="T14" fmla="*/ 190 w 192"/>
                <a:gd name="T15" fmla="*/ 771 h 508"/>
                <a:gd name="T16" fmla="*/ 190 w 192"/>
                <a:gd name="T17" fmla="*/ 621 h 508"/>
                <a:gd name="T18" fmla="*/ 190 w 192"/>
                <a:gd name="T19" fmla="*/ 424 h 508"/>
                <a:gd name="T20" fmla="*/ 201 w 192"/>
                <a:gd name="T21" fmla="*/ 277 h 508"/>
                <a:gd name="T22" fmla="*/ 291 w 192"/>
                <a:gd name="T23" fmla="*/ 113 h 508"/>
                <a:gd name="T24" fmla="*/ 345 w 192"/>
                <a:gd name="T25" fmla="*/ 87 h 508"/>
                <a:gd name="T26" fmla="*/ 366 w 192"/>
                <a:gd name="T27" fmla="*/ 0 h 508"/>
                <a:gd name="T28" fmla="*/ 437 w 192"/>
                <a:gd name="T29" fmla="*/ 12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0" name="Freeform 2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61 w 65"/>
                <a:gd name="T1" fmla="*/ 88 h 90"/>
                <a:gd name="T2" fmla="*/ 76 w 65"/>
                <a:gd name="T3" fmla="*/ 154 h 90"/>
                <a:gd name="T4" fmla="*/ 0 w 65"/>
                <a:gd name="T5" fmla="*/ 267 h 90"/>
                <a:gd name="T6" fmla="*/ 47 w 65"/>
                <a:gd name="T7" fmla="*/ 34 h 90"/>
                <a:gd name="T8" fmla="*/ 102 w 65"/>
                <a:gd name="T9" fmla="*/ 0 h 90"/>
                <a:gd name="T10" fmla="*/ 161 w 65"/>
                <a:gd name="T11" fmla="*/ 88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1" name="Freeform 2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26 w 225"/>
                <a:gd name="T1" fmla="*/ 41 h 594"/>
                <a:gd name="T2" fmla="*/ 383 w 225"/>
                <a:gd name="T3" fmla="*/ 0 h 594"/>
                <a:gd name="T4" fmla="*/ 345 w 225"/>
                <a:gd name="T5" fmla="*/ 125 h 594"/>
                <a:gd name="T6" fmla="*/ 357 w 225"/>
                <a:gd name="T7" fmla="*/ 211 h 594"/>
                <a:gd name="T8" fmla="*/ 199 w 225"/>
                <a:gd name="T9" fmla="*/ 565 h 594"/>
                <a:gd name="T10" fmla="*/ 37 w 225"/>
                <a:gd name="T11" fmla="*/ 1149 h 594"/>
                <a:gd name="T12" fmla="*/ 0 w 225"/>
                <a:gd name="T13" fmla="*/ 1749 h 594"/>
                <a:gd name="T14" fmla="*/ 219 w 225"/>
                <a:gd name="T15" fmla="*/ 1285 h 594"/>
                <a:gd name="T16" fmla="*/ 424 w 225"/>
                <a:gd name="T17" fmla="*/ 218 h 594"/>
                <a:gd name="T18" fmla="*/ 471 w 225"/>
                <a:gd name="T19" fmla="*/ 177 h 594"/>
                <a:gd name="T20" fmla="*/ 526 w 225"/>
                <a:gd name="T21" fmla="*/ 41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2" name="Freeform 2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54 w 295"/>
                <a:gd name="T1" fmla="*/ 333 h 210"/>
                <a:gd name="T2" fmla="*/ 315 w 295"/>
                <a:gd name="T3" fmla="*/ 137 h 210"/>
                <a:gd name="T4" fmla="*/ 240 w 295"/>
                <a:gd name="T5" fmla="*/ 117 h 210"/>
                <a:gd name="T6" fmla="*/ 167 w 295"/>
                <a:gd name="T7" fmla="*/ 0 h 210"/>
                <a:gd name="T8" fmla="*/ 89 w 295"/>
                <a:gd name="T9" fmla="*/ 0 h 210"/>
                <a:gd name="T10" fmla="*/ 0 w 295"/>
                <a:gd name="T11" fmla="*/ 146 h 210"/>
                <a:gd name="T12" fmla="*/ 38 w 295"/>
                <a:gd name="T13" fmla="*/ 187 h 210"/>
                <a:gd name="T14" fmla="*/ 128 w 295"/>
                <a:gd name="T15" fmla="*/ 165 h 210"/>
                <a:gd name="T16" fmla="*/ 167 w 295"/>
                <a:gd name="T17" fmla="*/ 91 h 210"/>
                <a:gd name="T18" fmla="*/ 200 w 295"/>
                <a:gd name="T19" fmla="*/ 155 h 210"/>
                <a:gd name="T20" fmla="*/ 200 w 295"/>
                <a:gd name="T21" fmla="*/ 312 h 210"/>
                <a:gd name="T22" fmla="*/ 256 w 295"/>
                <a:gd name="T23" fmla="*/ 333 h 210"/>
                <a:gd name="T24" fmla="*/ 256 w 295"/>
                <a:gd name="T25" fmla="*/ 197 h 210"/>
                <a:gd name="T26" fmla="*/ 342 w 295"/>
                <a:gd name="T27" fmla="*/ 259 h 210"/>
                <a:gd name="T28" fmla="*/ 324 w 295"/>
                <a:gd name="T29" fmla="*/ 425 h 210"/>
                <a:gd name="T30" fmla="*/ 342 w 295"/>
                <a:gd name="T31" fmla="*/ 488 h 210"/>
                <a:gd name="T32" fmla="*/ 382 w 295"/>
                <a:gd name="T33" fmla="*/ 392 h 210"/>
                <a:gd name="T34" fmla="*/ 422 w 295"/>
                <a:gd name="T35" fmla="*/ 425 h 210"/>
                <a:gd name="T36" fmla="*/ 414 w 295"/>
                <a:gd name="T37" fmla="*/ 525 h 210"/>
                <a:gd name="T38" fmla="*/ 465 w 295"/>
                <a:gd name="T39" fmla="*/ 579 h 210"/>
                <a:gd name="T40" fmla="*/ 465 w 295"/>
                <a:gd name="T41" fmla="*/ 455 h 210"/>
                <a:gd name="T42" fmla="*/ 517 w 295"/>
                <a:gd name="T43" fmla="*/ 475 h 210"/>
                <a:gd name="T44" fmla="*/ 517 w 295"/>
                <a:gd name="T45" fmla="*/ 620 h 210"/>
                <a:gd name="T46" fmla="*/ 558 w 295"/>
                <a:gd name="T47" fmla="*/ 579 h 210"/>
                <a:gd name="T48" fmla="*/ 533 w 295"/>
                <a:gd name="T49" fmla="*/ 425 h 210"/>
                <a:gd name="T50" fmla="*/ 606 w 295"/>
                <a:gd name="T51" fmla="*/ 496 h 210"/>
                <a:gd name="T52" fmla="*/ 615 w 295"/>
                <a:gd name="T53" fmla="*/ 607 h 210"/>
                <a:gd name="T54" fmla="*/ 690 w 295"/>
                <a:gd name="T55" fmla="*/ 607 h 210"/>
                <a:gd name="T56" fmla="*/ 672 w 295"/>
                <a:gd name="T57" fmla="*/ 466 h 210"/>
                <a:gd name="T58" fmla="*/ 567 w 295"/>
                <a:gd name="T59" fmla="*/ 373 h 210"/>
                <a:gd name="T60" fmla="*/ 560 w 295"/>
                <a:gd name="T61" fmla="*/ 365 h 210"/>
                <a:gd name="T62" fmla="*/ 550 w 295"/>
                <a:gd name="T63" fmla="*/ 364 h 210"/>
                <a:gd name="T64" fmla="*/ 528 w 295"/>
                <a:gd name="T65" fmla="*/ 358 h 210"/>
                <a:gd name="T66" fmla="*/ 507 w 295"/>
                <a:gd name="T67" fmla="*/ 351 h 210"/>
                <a:gd name="T68" fmla="*/ 487 w 295"/>
                <a:gd name="T69" fmla="*/ 342 h 210"/>
                <a:gd name="T70" fmla="*/ 467 w 295"/>
                <a:gd name="T71" fmla="*/ 335 h 210"/>
                <a:gd name="T72" fmla="*/ 456 w 295"/>
                <a:gd name="T73" fmla="*/ 334 h 210"/>
                <a:gd name="T74" fmla="*/ 454 w 295"/>
                <a:gd name="T75" fmla="*/ 33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3" name="Freeform 2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03 w 116"/>
                <a:gd name="T1" fmla="*/ 127 h 159"/>
                <a:gd name="T2" fmla="*/ 159 w 116"/>
                <a:gd name="T3" fmla="*/ 105 h 159"/>
                <a:gd name="T4" fmla="*/ 115 w 116"/>
                <a:gd name="T5" fmla="*/ 49 h 159"/>
                <a:gd name="T6" fmla="*/ 75 w 116"/>
                <a:gd name="T7" fmla="*/ 42 h 159"/>
                <a:gd name="T8" fmla="*/ 30 w 116"/>
                <a:gd name="T9" fmla="*/ 0 h 159"/>
                <a:gd name="T10" fmla="*/ 30 w 116"/>
                <a:gd name="T11" fmla="*/ 86 h 159"/>
                <a:gd name="T12" fmla="*/ 75 w 116"/>
                <a:gd name="T13" fmla="*/ 105 h 159"/>
                <a:gd name="T14" fmla="*/ 131 w 116"/>
                <a:gd name="T15" fmla="*/ 127 h 159"/>
                <a:gd name="T16" fmla="*/ 126 w 116"/>
                <a:gd name="T17" fmla="*/ 296 h 159"/>
                <a:gd name="T18" fmla="*/ 126 w 116"/>
                <a:gd name="T19" fmla="*/ 348 h 159"/>
                <a:gd name="T20" fmla="*/ 175 w 116"/>
                <a:gd name="T21" fmla="*/ 412 h 159"/>
                <a:gd name="T22" fmla="*/ 147 w 116"/>
                <a:gd name="T23" fmla="*/ 423 h 159"/>
                <a:gd name="T24" fmla="*/ 96 w 116"/>
                <a:gd name="T25" fmla="*/ 376 h 159"/>
                <a:gd name="T26" fmla="*/ 0 w 116"/>
                <a:gd name="T27" fmla="*/ 376 h 159"/>
                <a:gd name="T28" fmla="*/ 16 w 116"/>
                <a:gd name="T29" fmla="*/ 447 h 159"/>
                <a:gd name="T30" fmla="*/ 115 w 116"/>
                <a:gd name="T31" fmla="*/ 496 h 159"/>
                <a:gd name="T32" fmla="*/ 180 w 116"/>
                <a:gd name="T33" fmla="*/ 496 h 159"/>
                <a:gd name="T34" fmla="*/ 272 w 116"/>
                <a:gd name="T35" fmla="*/ 409 h 159"/>
                <a:gd name="T36" fmla="*/ 229 w 116"/>
                <a:gd name="T37" fmla="*/ 333 h 159"/>
                <a:gd name="T38" fmla="*/ 229 w 116"/>
                <a:gd name="T39" fmla="*/ 252 h 159"/>
                <a:gd name="T40" fmla="*/ 213 w 116"/>
                <a:gd name="T41" fmla="*/ 165 h 159"/>
                <a:gd name="T42" fmla="*/ 203 w 116"/>
                <a:gd name="T43" fmla="*/ 127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4" name="Freeform 2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21 w 47"/>
                <a:gd name="T1" fmla="*/ 29 h 41"/>
                <a:gd name="T2" fmla="*/ 23 w 47"/>
                <a:gd name="T3" fmla="*/ 0 h 41"/>
                <a:gd name="T4" fmla="*/ 0 w 47"/>
                <a:gd name="T5" fmla="*/ 29 h 41"/>
                <a:gd name="T6" fmla="*/ 23 w 47"/>
                <a:gd name="T7" fmla="*/ 60 h 41"/>
                <a:gd name="T8" fmla="*/ 118 w 47"/>
                <a:gd name="T9" fmla="*/ 107 h 41"/>
                <a:gd name="T10" fmla="*/ 124 w 47"/>
                <a:gd name="T11" fmla="*/ 72 h 41"/>
                <a:gd name="T12" fmla="*/ 124 w 47"/>
                <a:gd name="T13" fmla="*/ 63 h 41"/>
                <a:gd name="T14" fmla="*/ 122 w 47"/>
                <a:gd name="T15" fmla="*/ 44 h 41"/>
                <a:gd name="T16" fmla="*/ 121 w 47"/>
                <a:gd name="T17" fmla="*/ 32 h 41"/>
                <a:gd name="T18" fmla="*/ 121 w 47"/>
                <a:gd name="T19" fmla="*/ 2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5" name="Freeform 2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80 w 40"/>
                <a:gd name="T1" fmla="*/ 65 h 36"/>
                <a:gd name="T2" fmla="*/ 16 w 40"/>
                <a:gd name="T3" fmla="*/ 0 h 36"/>
                <a:gd name="T4" fmla="*/ 0 w 40"/>
                <a:gd name="T5" fmla="*/ 50 h 36"/>
                <a:gd name="T6" fmla="*/ 33 w 40"/>
                <a:gd name="T7" fmla="*/ 103 h 36"/>
                <a:gd name="T8" fmla="*/ 91 w 40"/>
                <a:gd name="T9" fmla="*/ 106 h 36"/>
                <a:gd name="T10" fmla="*/ 90 w 40"/>
                <a:gd name="T11" fmla="*/ 103 h 36"/>
                <a:gd name="T12" fmla="*/ 88 w 40"/>
                <a:gd name="T13" fmla="*/ 86 h 36"/>
                <a:gd name="T14" fmla="*/ 83 w 40"/>
                <a:gd name="T15" fmla="*/ 74 h 36"/>
                <a:gd name="T16" fmla="*/ 80 w 40"/>
                <a:gd name="T17" fmla="*/ 6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6" name="Freeform 2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0 w 38"/>
                <a:gd name="T1" fmla="*/ 39 h 32"/>
                <a:gd name="T2" fmla="*/ 11 w 38"/>
                <a:gd name="T3" fmla="*/ 0 h 32"/>
                <a:gd name="T4" fmla="*/ 0 w 38"/>
                <a:gd name="T5" fmla="*/ 39 h 32"/>
                <a:gd name="T6" fmla="*/ 41 w 38"/>
                <a:gd name="T7" fmla="*/ 77 h 32"/>
                <a:gd name="T8" fmla="*/ 89 w 38"/>
                <a:gd name="T9" fmla="*/ 89 h 32"/>
                <a:gd name="T10" fmla="*/ 89 w 38"/>
                <a:gd name="T11" fmla="*/ 50 h 32"/>
                <a:gd name="T12" fmla="*/ 70 w 38"/>
                <a:gd name="T13" fmla="*/ 3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7" name="Freeform 2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6 w 35"/>
                <a:gd name="T1" fmla="*/ 47 h 30"/>
                <a:gd name="T2" fmla="*/ 0 w 35"/>
                <a:gd name="T3" fmla="*/ 0 h 30"/>
                <a:gd name="T4" fmla="*/ 0 w 35"/>
                <a:gd name="T5" fmla="*/ 88 h 30"/>
                <a:gd name="T6" fmla="*/ 40 w 35"/>
                <a:gd name="T7" fmla="*/ 89 h 30"/>
                <a:gd name="T8" fmla="*/ 63 w 35"/>
                <a:gd name="T9" fmla="*/ 75 h 30"/>
                <a:gd name="T10" fmla="*/ 46 w 35"/>
                <a:gd name="T11" fmla="*/ 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8" name="Freeform 3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38 h 58"/>
                <a:gd name="T2" fmla="*/ 0 w 81"/>
                <a:gd name="T3" fmla="*/ 177 h 58"/>
                <a:gd name="T4" fmla="*/ 14 w 81"/>
                <a:gd name="T5" fmla="*/ 170 h 58"/>
                <a:gd name="T6" fmla="*/ 30 w 81"/>
                <a:gd name="T7" fmla="*/ 162 h 58"/>
                <a:gd name="T8" fmla="*/ 46 w 81"/>
                <a:gd name="T9" fmla="*/ 142 h 58"/>
                <a:gd name="T10" fmla="*/ 64 w 81"/>
                <a:gd name="T11" fmla="*/ 124 h 58"/>
                <a:gd name="T12" fmla="*/ 78 w 81"/>
                <a:gd name="T13" fmla="*/ 66 h 58"/>
                <a:gd name="T14" fmla="*/ 134 w 81"/>
                <a:gd name="T15" fmla="*/ 55 h 58"/>
                <a:gd name="T16" fmla="*/ 169 w 81"/>
                <a:gd name="T17" fmla="*/ 30 h 58"/>
                <a:gd name="T18" fmla="*/ 73 w 81"/>
                <a:gd name="T19" fmla="*/ 1 h 58"/>
                <a:gd name="T20" fmla="*/ 0 w 81"/>
                <a:gd name="T21" fmla="*/ 0 h 58"/>
                <a:gd name="T22" fmla="*/ 0 w 81"/>
                <a:gd name="T23" fmla="*/ 35 h 58"/>
                <a:gd name="T24" fmla="*/ 60 w 81"/>
                <a:gd name="T25" fmla="*/ 48 h 58"/>
                <a:gd name="T26" fmla="*/ 44 w 81"/>
                <a:gd name="T27" fmla="*/ 106 h 58"/>
                <a:gd name="T28" fmla="*/ 32 w 81"/>
                <a:gd name="T29" fmla="*/ 118 h 58"/>
                <a:gd name="T30" fmla="*/ 20 w 81"/>
                <a:gd name="T31" fmla="*/ 124 h 58"/>
                <a:gd name="T32" fmla="*/ 12 w 81"/>
                <a:gd name="T33" fmla="*/ 135 h 58"/>
                <a:gd name="T34" fmla="*/ 0 w 81"/>
                <a:gd name="T35" fmla="*/ 13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9" name="Freeform 3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67 w 109"/>
                <a:gd name="T1" fmla="*/ 37 h 61"/>
                <a:gd name="T2" fmla="*/ 267 w 109"/>
                <a:gd name="T3" fmla="*/ 2 h 61"/>
                <a:gd name="T4" fmla="*/ 209 w 109"/>
                <a:gd name="T5" fmla="*/ 0 h 61"/>
                <a:gd name="T6" fmla="*/ 100 w 109"/>
                <a:gd name="T7" fmla="*/ 0 h 61"/>
                <a:gd name="T8" fmla="*/ 44 w 109"/>
                <a:gd name="T9" fmla="*/ 0 h 61"/>
                <a:gd name="T10" fmla="*/ 0 w 109"/>
                <a:gd name="T11" fmla="*/ 1 h 61"/>
                <a:gd name="T12" fmla="*/ 0 w 109"/>
                <a:gd name="T13" fmla="*/ 30 h 61"/>
                <a:gd name="T14" fmla="*/ 73 w 109"/>
                <a:gd name="T15" fmla="*/ 37 h 61"/>
                <a:gd name="T16" fmla="*/ 57 w 109"/>
                <a:gd name="T17" fmla="*/ 95 h 61"/>
                <a:gd name="T18" fmla="*/ 39 w 109"/>
                <a:gd name="T19" fmla="*/ 106 h 61"/>
                <a:gd name="T20" fmla="*/ 25 w 109"/>
                <a:gd name="T21" fmla="*/ 110 h 61"/>
                <a:gd name="T22" fmla="*/ 15 w 109"/>
                <a:gd name="T23" fmla="*/ 122 h 61"/>
                <a:gd name="T24" fmla="*/ 0 w 109"/>
                <a:gd name="T25" fmla="*/ 123 h 61"/>
                <a:gd name="T26" fmla="*/ 0 w 109"/>
                <a:gd name="T27" fmla="*/ 157 h 61"/>
                <a:gd name="T28" fmla="*/ 17 w 109"/>
                <a:gd name="T29" fmla="*/ 153 h 61"/>
                <a:gd name="T30" fmla="*/ 34 w 109"/>
                <a:gd name="T31" fmla="*/ 143 h 61"/>
                <a:gd name="T32" fmla="*/ 53 w 109"/>
                <a:gd name="T33" fmla="*/ 137 h 61"/>
                <a:gd name="T34" fmla="*/ 74 w 109"/>
                <a:gd name="T35" fmla="*/ 122 h 61"/>
                <a:gd name="T36" fmla="*/ 110 w 109"/>
                <a:gd name="T37" fmla="*/ 48 h 61"/>
                <a:gd name="T38" fmla="*/ 163 w 109"/>
                <a:gd name="T39" fmla="*/ 52 h 61"/>
                <a:gd name="T40" fmla="*/ 175 w 109"/>
                <a:gd name="T41" fmla="*/ 81 h 61"/>
                <a:gd name="T42" fmla="*/ 185 w 109"/>
                <a:gd name="T43" fmla="*/ 104 h 61"/>
                <a:gd name="T44" fmla="*/ 199 w 109"/>
                <a:gd name="T45" fmla="*/ 123 h 61"/>
                <a:gd name="T46" fmla="*/ 209 w 109"/>
                <a:gd name="T47" fmla="*/ 140 h 61"/>
                <a:gd name="T48" fmla="*/ 222 w 109"/>
                <a:gd name="T49" fmla="*/ 150 h 61"/>
                <a:gd name="T50" fmla="*/ 234 w 109"/>
                <a:gd name="T51" fmla="*/ 157 h 61"/>
                <a:gd name="T52" fmla="*/ 253 w 109"/>
                <a:gd name="T53" fmla="*/ 161 h 61"/>
                <a:gd name="T54" fmla="*/ 267 w 109"/>
                <a:gd name="T55" fmla="*/ 157 h 61"/>
                <a:gd name="T56" fmla="*/ 267 w 109"/>
                <a:gd name="T57" fmla="*/ 123 h 61"/>
                <a:gd name="T58" fmla="*/ 239 w 109"/>
                <a:gd name="T59" fmla="*/ 126 h 61"/>
                <a:gd name="T60" fmla="*/ 220 w 109"/>
                <a:gd name="T61" fmla="*/ 119 h 61"/>
                <a:gd name="T62" fmla="*/ 207 w 109"/>
                <a:gd name="T63" fmla="*/ 86 h 61"/>
                <a:gd name="T64" fmla="*/ 199 w 109"/>
                <a:gd name="T65" fmla="*/ 37 h 61"/>
                <a:gd name="T66" fmla="*/ 250 w 109"/>
                <a:gd name="T67" fmla="*/ 32 h 61"/>
                <a:gd name="T68" fmla="*/ 267 w 109"/>
                <a:gd name="T69" fmla="*/ 37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0" name="Freeform 3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0 w 43"/>
                <a:gd name="T1" fmla="*/ 30 h 60"/>
                <a:gd name="T2" fmla="*/ 80 w 43"/>
                <a:gd name="T3" fmla="*/ 0 h 60"/>
                <a:gd name="T4" fmla="*/ 0 w 43"/>
                <a:gd name="T5" fmla="*/ 2 h 60"/>
                <a:gd name="T6" fmla="*/ 5 w 43"/>
                <a:gd name="T7" fmla="*/ 68 h 60"/>
                <a:gd name="T8" fmla="*/ 21 w 43"/>
                <a:gd name="T9" fmla="*/ 117 h 60"/>
                <a:gd name="T10" fmla="*/ 36 w 43"/>
                <a:gd name="T11" fmla="*/ 153 h 60"/>
                <a:gd name="T12" fmla="*/ 55 w 43"/>
                <a:gd name="T13" fmla="*/ 169 h 60"/>
                <a:gd name="T14" fmla="*/ 57 w 43"/>
                <a:gd name="T15" fmla="*/ 177 h 60"/>
                <a:gd name="T16" fmla="*/ 66 w 43"/>
                <a:gd name="T17" fmla="*/ 179 h 60"/>
                <a:gd name="T18" fmla="*/ 72 w 43"/>
                <a:gd name="T19" fmla="*/ 179 h 60"/>
                <a:gd name="T20" fmla="*/ 80 w 43"/>
                <a:gd name="T21" fmla="*/ 177 h 60"/>
                <a:gd name="T22" fmla="*/ 80 w 43"/>
                <a:gd name="T23" fmla="*/ 137 h 60"/>
                <a:gd name="T24" fmla="*/ 57 w 43"/>
                <a:gd name="T25" fmla="*/ 137 h 60"/>
                <a:gd name="T26" fmla="*/ 43 w 43"/>
                <a:gd name="T27" fmla="*/ 121 h 60"/>
                <a:gd name="T28" fmla="*/ 34 w 43"/>
                <a:gd name="T29" fmla="*/ 88 h 60"/>
                <a:gd name="T30" fmla="*/ 25 w 43"/>
                <a:gd name="T31" fmla="*/ 30 h 60"/>
                <a:gd name="T32" fmla="*/ 66 w 43"/>
                <a:gd name="T33" fmla="*/ 29 h 60"/>
                <a:gd name="T34" fmla="*/ 80 w 43"/>
                <a:gd name="T35" fmla="*/ 3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1" name="Freeform 3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44 w 220"/>
                <a:gd name="T1" fmla="*/ 254 h 221"/>
                <a:gd name="T2" fmla="*/ 292 w 220"/>
                <a:gd name="T3" fmla="*/ 281 h 221"/>
                <a:gd name="T4" fmla="*/ 326 w 220"/>
                <a:gd name="T5" fmla="*/ 298 h 221"/>
                <a:gd name="T6" fmla="*/ 346 w 220"/>
                <a:gd name="T7" fmla="*/ 314 h 221"/>
                <a:gd name="T8" fmla="*/ 354 w 220"/>
                <a:gd name="T9" fmla="*/ 329 h 221"/>
                <a:gd name="T10" fmla="*/ 362 w 220"/>
                <a:gd name="T11" fmla="*/ 349 h 221"/>
                <a:gd name="T12" fmla="*/ 368 w 220"/>
                <a:gd name="T13" fmla="*/ 374 h 221"/>
                <a:gd name="T14" fmla="*/ 379 w 220"/>
                <a:gd name="T15" fmla="*/ 408 h 221"/>
                <a:gd name="T16" fmla="*/ 403 w 220"/>
                <a:gd name="T17" fmla="*/ 454 h 221"/>
                <a:gd name="T18" fmla="*/ 440 w 220"/>
                <a:gd name="T19" fmla="*/ 350 h 221"/>
                <a:gd name="T20" fmla="*/ 446 w 220"/>
                <a:gd name="T21" fmla="*/ 234 h 221"/>
                <a:gd name="T22" fmla="*/ 441 w 220"/>
                <a:gd name="T23" fmla="*/ 120 h 221"/>
                <a:gd name="T24" fmla="*/ 438 w 220"/>
                <a:gd name="T25" fmla="*/ 0 h 221"/>
                <a:gd name="T26" fmla="*/ 494 w 220"/>
                <a:gd name="T27" fmla="*/ 150 h 221"/>
                <a:gd name="T28" fmla="*/ 492 w 220"/>
                <a:gd name="T29" fmla="*/ 259 h 221"/>
                <a:gd name="T30" fmla="*/ 487 w 220"/>
                <a:gd name="T31" fmla="*/ 350 h 221"/>
                <a:gd name="T32" fmla="*/ 474 w 220"/>
                <a:gd name="T33" fmla="*/ 441 h 221"/>
                <a:gd name="T34" fmla="*/ 452 w 220"/>
                <a:gd name="T35" fmla="*/ 545 h 221"/>
                <a:gd name="T36" fmla="*/ 390 w 220"/>
                <a:gd name="T37" fmla="*/ 563 h 221"/>
                <a:gd name="T38" fmla="*/ 298 w 220"/>
                <a:gd name="T39" fmla="*/ 672 h 221"/>
                <a:gd name="T40" fmla="*/ 165 w 220"/>
                <a:gd name="T41" fmla="*/ 672 h 221"/>
                <a:gd name="T42" fmla="*/ 72 w 220"/>
                <a:gd name="T43" fmla="*/ 582 h 221"/>
                <a:gd name="T44" fmla="*/ 30 w 220"/>
                <a:gd name="T45" fmla="*/ 486 h 221"/>
                <a:gd name="T46" fmla="*/ 2 w 220"/>
                <a:gd name="T47" fmla="*/ 361 h 221"/>
                <a:gd name="T48" fmla="*/ 0 w 220"/>
                <a:gd name="T49" fmla="*/ 259 h 221"/>
                <a:gd name="T50" fmla="*/ 2 w 220"/>
                <a:gd name="T51" fmla="*/ 165 h 221"/>
                <a:gd name="T52" fmla="*/ 24 w 220"/>
                <a:gd name="T53" fmla="*/ 75 h 221"/>
                <a:gd name="T54" fmla="*/ 38 w 220"/>
                <a:gd name="T55" fmla="*/ 176 h 221"/>
                <a:gd name="T56" fmla="*/ 48 w 220"/>
                <a:gd name="T57" fmla="*/ 268 h 221"/>
                <a:gd name="T58" fmla="*/ 55 w 220"/>
                <a:gd name="T59" fmla="*/ 359 h 221"/>
                <a:gd name="T60" fmla="*/ 76 w 220"/>
                <a:gd name="T61" fmla="*/ 449 h 221"/>
                <a:gd name="T62" fmla="*/ 85 w 220"/>
                <a:gd name="T63" fmla="*/ 404 h 221"/>
                <a:gd name="T64" fmla="*/ 94 w 220"/>
                <a:gd name="T65" fmla="*/ 368 h 221"/>
                <a:gd name="T66" fmla="*/ 103 w 220"/>
                <a:gd name="T67" fmla="*/ 336 h 221"/>
                <a:gd name="T68" fmla="*/ 113 w 220"/>
                <a:gd name="T69" fmla="*/ 318 h 221"/>
                <a:gd name="T70" fmla="*/ 129 w 220"/>
                <a:gd name="T71" fmla="*/ 299 h 221"/>
                <a:gd name="T72" fmla="*/ 146 w 220"/>
                <a:gd name="T73" fmla="*/ 285 h 221"/>
                <a:gd name="T74" fmla="*/ 173 w 220"/>
                <a:gd name="T75" fmla="*/ 274 h 221"/>
                <a:gd name="T76" fmla="*/ 208 w 220"/>
                <a:gd name="T77" fmla="*/ 265 h 221"/>
                <a:gd name="T78" fmla="*/ 208 w 220"/>
                <a:gd name="T79" fmla="*/ 306 h 221"/>
                <a:gd name="T80" fmla="*/ 184 w 220"/>
                <a:gd name="T81" fmla="*/ 329 h 221"/>
                <a:gd name="T82" fmla="*/ 165 w 220"/>
                <a:gd name="T83" fmla="*/ 349 h 221"/>
                <a:gd name="T84" fmla="*/ 152 w 220"/>
                <a:gd name="T85" fmla="*/ 368 h 221"/>
                <a:gd name="T86" fmla="*/ 147 w 220"/>
                <a:gd name="T87" fmla="*/ 386 h 221"/>
                <a:gd name="T88" fmla="*/ 146 w 220"/>
                <a:gd name="T89" fmla="*/ 408 h 221"/>
                <a:gd name="T90" fmla="*/ 150 w 220"/>
                <a:gd name="T91" fmla="*/ 438 h 221"/>
                <a:gd name="T92" fmla="*/ 152 w 220"/>
                <a:gd name="T93" fmla="*/ 471 h 221"/>
                <a:gd name="T94" fmla="*/ 163 w 220"/>
                <a:gd name="T95" fmla="*/ 513 h 221"/>
                <a:gd name="T96" fmla="*/ 207 w 220"/>
                <a:gd name="T97" fmla="*/ 513 h 221"/>
                <a:gd name="T98" fmla="*/ 207 w 220"/>
                <a:gd name="T99" fmla="*/ 449 h 221"/>
                <a:gd name="T100" fmla="*/ 238 w 220"/>
                <a:gd name="T101" fmla="*/ 454 h 221"/>
                <a:gd name="T102" fmla="*/ 250 w 220"/>
                <a:gd name="T103" fmla="*/ 530 h 221"/>
                <a:gd name="T104" fmla="*/ 307 w 220"/>
                <a:gd name="T105" fmla="*/ 530 h 221"/>
                <a:gd name="T106" fmla="*/ 328 w 220"/>
                <a:gd name="T107" fmla="*/ 454 h 221"/>
                <a:gd name="T108" fmla="*/ 324 w 220"/>
                <a:gd name="T109" fmla="*/ 423 h 221"/>
                <a:gd name="T110" fmla="*/ 315 w 220"/>
                <a:gd name="T111" fmla="*/ 394 h 221"/>
                <a:gd name="T112" fmla="*/ 310 w 220"/>
                <a:gd name="T113" fmla="*/ 374 h 221"/>
                <a:gd name="T114" fmla="*/ 300 w 220"/>
                <a:gd name="T115" fmla="*/ 359 h 221"/>
                <a:gd name="T116" fmla="*/ 290 w 220"/>
                <a:gd name="T117" fmla="*/ 348 h 221"/>
                <a:gd name="T118" fmla="*/ 276 w 220"/>
                <a:gd name="T119" fmla="*/ 334 h 221"/>
                <a:gd name="T120" fmla="*/ 257 w 220"/>
                <a:gd name="T121" fmla="*/ 320 h 221"/>
                <a:gd name="T122" fmla="*/ 234 w 220"/>
                <a:gd name="T123" fmla="*/ 306 h 221"/>
                <a:gd name="T124" fmla="*/ 244 w 220"/>
                <a:gd name="T125" fmla="*/ 25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2" name="Freeform 3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62 w 119"/>
                <a:gd name="T1" fmla="*/ 300 h 156"/>
                <a:gd name="T2" fmla="*/ 226 w 119"/>
                <a:gd name="T3" fmla="*/ 438 h 156"/>
                <a:gd name="T4" fmla="*/ 132 w 119"/>
                <a:gd name="T5" fmla="*/ 513 h 156"/>
                <a:gd name="T6" fmla="*/ 0 w 119"/>
                <a:gd name="T7" fmla="*/ 199 h 156"/>
                <a:gd name="T8" fmla="*/ 61 w 119"/>
                <a:gd name="T9" fmla="*/ 110 h 156"/>
                <a:gd name="T10" fmla="*/ 104 w 119"/>
                <a:gd name="T11" fmla="*/ 0 h 156"/>
                <a:gd name="T12" fmla="*/ 262 w 119"/>
                <a:gd name="T13" fmla="*/ 3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3" name="Freeform 3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72 w 28"/>
                <a:gd name="T1" fmla="*/ 207 h 77"/>
                <a:gd name="T2" fmla="*/ 38 w 28"/>
                <a:gd name="T3" fmla="*/ 0 h 77"/>
                <a:gd name="T4" fmla="*/ 0 w 28"/>
                <a:gd name="T5" fmla="*/ 15 h 77"/>
                <a:gd name="T6" fmla="*/ 13 w 28"/>
                <a:gd name="T7" fmla="*/ 200 h 77"/>
                <a:gd name="T8" fmla="*/ 64 w 28"/>
                <a:gd name="T9" fmla="*/ 248 h 77"/>
                <a:gd name="T10" fmla="*/ 72 w 28"/>
                <a:gd name="T11" fmla="*/ 20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4" name="Freeform 3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87 w 440"/>
                <a:gd name="T1" fmla="*/ 92 h 857"/>
                <a:gd name="T2" fmla="*/ 652 w 440"/>
                <a:gd name="T3" fmla="*/ 213 h 857"/>
                <a:gd name="T4" fmla="*/ 762 w 440"/>
                <a:gd name="T5" fmla="*/ 306 h 857"/>
                <a:gd name="T6" fmla="*/ 835 w 440"/>
                <a:gd name="T7" fmla="*/ 420 h 857"/>
                <a:gd name="T8" fmla="*/ 889 w 440"/>
                <a:gd name="T9" fmla="*/ 583 h 857"/>
                <a:gd name="T10" fmla="*/ 984 w 440"/>
                <a:gd name="T11" fmla="*/ 1181 h 857"/>
                <a:gd name="T12" fmla="*/ 1017 w 440"/>
                <a:gd name="T13" fmla="*/ 1601 h 857"/>
                <a:gd name="T14" fmla="*/ 889 w 440"/>
                <a:gd name="T15" fmla="*/ 2209 h 857"/>
                <a:gd name="T16" fmla="*/ 800 w 440"/>
                <a:gd name="T17" fmla="*/ 2489 h 857"/>
                <a:gd name="T18" fmla="*/ 632 w 440"/>
                <a:gd name="T19" fmla="*/ 2391 h 857"/>
                <a:gd name="T20" fmla="*/ 711 w 440"/>
                <a:gd name="T21" fmla="*/ 2334 h 857"/>
                <a:gd name="T22" fmla="*/ 800 w 440"/>
                <a:gd name="T23" fmla="*/ 2137 h 857"/>
                <a:gd name="T24" fmla="*/ 758 w 440"/>
                <a:gd name="T25" fmla="*/ 1926 h 857"/>
                <a:gd name="T26" fmla="*/ 915 w 440"/>
                <a:gd name="T27" fmla="*/ 1758 h 857"/>
                <a:gd name="T28" fmla="*/ 867 w 440"/>
                <a:gd name="T29" fmla="*/ 1479 h 857"/>
                <a:gd name="T30" fmla="*/ 777 w 440"/>
                <a:gd name="T31" fmla="*/ 1434 h 857"/>
                <a:gd name="T32" fmla="*/ 867 w 440"/>
                <a:gd name="T33" fmla="*/ 1142 h 857"/>
                <a:gd name="T34" fmla="*/ 769 w 440"/>
                <a:gd name="T35" fmla="*/ 899 h 857"/>
                <a:gd name="T36" fmla="*/ 735 w 440"/>
                <a:gd name="T37" fmla="*/ 859 h 857"/>
                <a:gd name="T38" fmla="*/ 701 w 440"/>
                <a:gd name="T39" fmla="*/ 824 h 857"/>
                <a:gd name="T40" fmla="*/ 672 w 440"/>
                <a:gd name="T41" fmla="*/ 794 h 857"/>
                <a:gd name="T42" fmla="*/ 667 w 440"/>
                <a:gd name="T43" fmla="*/ 745 h 857"/>
                <a:gd name="T44" fmla="*/ 632 w 440"/>
                <a:gd name="T45" fmla="*/ 512 h 857"/>
                <a:gd name="T46" fmla="*/ 503 w 440"/>
                <a:gd name="T47" fmla="*/ 1127 h 857"/>
                <a:gd name="T48" fmla="*/ 388 w 440"/>
                <a:gd name="T49" fmla="*/ 1181 h 857"/>
                <a:gd name="T50" fmla="*/ 503 w 440"/>
                <a:gd name="T51" fmla="*/ 1420 h 857"/>
                <a:gd name="T52" fmla="*/ 432 w 440"/>
                <a:gd name="T53" fmla="*/ 1519 h 857"/>
                <a:gd name="T54" fmla="*/ 477 w 440"/>
                <a:gd name="T55" fmla="*/ 1744 h 857"/>
                <a:gd name="T56" fmla="*/ 432 w 440"/>
                <a:gd name="T57" fmla="*/ 2036 h 857"/>
                <a:gd name="T58" fmla="*/ 268 w 440"/>
                <a:gd name="T59" fmla="*/ 1689 h 857"/>
                <a:gd name="T60" fmla="*/ 268 w 440"/>
                <a:gd name="T61" fmla="*/ 988 h 857"/>
                <a:gd name="T62" fmla="*/ 201 w 440"/>
                <a:gd name="T63" fmla="*/ 1501 h 857"/>
                <a:gd name="T64" fmla="*/ 0 w 440"/>
                <a:gd name="T65" fmla="*/ 1717 h 857"/>
                <a:gd name="T66" fmla="*/ 157 w 440"/>
                <a:gd name="T67" fmla="*/ 739 h 857"/>
                <a:gd name="T68" fmla="*/ 170 w 440"/>
                <a:gd name="T69" fmla="*/ 512 h 857"/>
                <a:gd name="T70" fmla="*/ 213 w 440"/>
                <a:gd name="T71" fmla="*/ 347 h 857"/>
                <a:gd name="T72" fmla="*/ 286 w 440"/>
                <a:gd name="T73" fmla="*/ 186 h 857"/>
                <a:gd name="T74" fmla="*/ 383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5" name="Freeform 3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19 w 326"/>
                <a:gd name="T1" fmla="*/ 335 h 627"/>
                <a:gd name="T2" fmla="*/ 256 w 326"/>
                <a:gd name="T3" fmla="*/ 935 h 627"/>
                <a:gd name="T4" fmla="*/ 162 w 326"/>
                <a:gd name="T5" fmla="*/ 1169 h 627"/>
                <a:gd name="T6" fmla="*/ 20 w 326"/>
                <a:gd name="T7" fmla="*/ 1468 h 627"/>
                <a:gd name="T8" fmla="*/ 0 w 326"/>
                <a:gd name="T9" fmla="*/ 1692 h 627"/>
                <a:gd name="T10" fmla="*/ 68 w 326"/>
                <a:gd name="T11" fmla="*/ 1776 h 627"/>
                <a:gd name="T12" fmla="*/ 174 w 326"/>
                <a:gd name="T13" fmla="*/ 1776 h 627"/>
                <a:gd name="T14" fmla="*/ 319 w 326"/>
                <a:gd name="T15" fmla="*/ 1787 h 627"/>
                <a:gd name="T16" fmla="*/ 528 w 326"/>
                <a:gd name="T17" fmla="*/ 1759 h 627"/>
                <a:gd name="T18" fmla="*/ 746 w 326"/>
                <a:gd name="T19" fmla="*/ 1819 h 627"/>
                <a:gd name="T20" fmla="*/ 727 w 326"/>
                <a:gd name="T21" fmla="*/ 1708 h 627"/>
                <a:gd name="T22" fmla="*/ 375 w 326"/>
                <a:gd name="T23" fmla="*/ 1692 h 627"/>
                <a:gd name="T24" fmla="*/ 231 w 326"/>
                <a:gd name="T25" fmla="*/ 1508 h 627"/>
                <a:gd name="T26" fmla="*/ 306 w 326"/>
                <a:gd name="T27" fmla="*/ 1156 h 627"/>
                <a:gd name="T28" fmla="*/ 473 w 326"/>
                <a:gd name="T29" fmla="*/ 498 h 627"/>
                <a:gd name="T30" fmla="*/ 548 w 326"/>
                <a:gd name="T31" fmla="*/ 0 h 627"/>
                <a:gd name="T32" fmla="*/ 419 w 326"/>
                <a:gd name="T33" fmla="*/ 33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6" name="Freeform 3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20 w 74"/>
                <a:gd name="T1" fmla="*/ 0 h 146"/>
                <a:gd name="T2" fmla="*/ 165 w 74"/>
                <a:gd name="T3" fmla="*/ 189 h 146"/>
                <a:gd name="T4" fmla="*/ 165 w 74"/>
                <a:gd name="T5" fmla="*/ 424 h 146"/>
                <a:gd name="T6" fmla="*/ 0 w 74"/>
                <a:gd name="T7" fmla="*/ 424 h 146"/>
                <a:gd name="T8" fmla="*/ 0 w 74"/>
                <a:gd name="T9" fmla="*/ 231 h 146"/>
                <a:gd name="T10" fmla="*/ 90 w 74"/>
                <a:gd name="T11" fmla="*/ 132 h 146"/>
                <a:gd name="T12" fmla="*/ 120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822" name="AutoShape 39"/>
          <p:cNvSpPr>
            <a:spLocks noChangeArrowheads="1"/>
          </p:cNvSpPr>
          <p:nvPr/>
        </p:nvSpPr>
        <p:spPr bwMode="auto">
          <a:xfrm>
            <a:off x="6615113" y="17272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개의 경우를 하나로 묶어서 처리하기 위하여 이러한 기법을 사용</a:t>
            </a:r>
          </a:p>
        </p:txBody>
      </p:sp>
      <p:sp>
        <p:nvSpPr>
          <p:cNvPr id="34823" name="Line 40"/>
          <p:cNvSpPr>
            <a:spLocks noChangeShapeType="1"/>
          </p:cNvSpPr>
          <p:nvPr/>
        </p:nvSpPr>
        <p:spPr bwMode="auto">
          <a:xfrm flipH="1" flipV="1">
            <a:off x="5234003" y="4678362"/>
            <a:ext cx="897953" cy="6282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494" y="-66494"/>
            <a:ext cx="8153400" cy="990600"/>
          </a:xfrm>
        </p:spPr>
        <p:txBody>
          <a:bodyPr/>
          <a:lstStyle/>
          <a:p>
            <a:r>
              <a:rPr lang="ko-KR" altLang="en-US" dirty="0"/>
              <a:t>학점 결정 예제 </a:t>
            </a:r>
            <a:r>
              <a:rPr lang="en-US" altLang="ko-KR" dirty="0"/>
              <a:t>(switch </a:t>
            </a:r>
            <a:r>
              <a:rPr lang="ko-KR" altLang="en-US" dirty="0"/>
              <a:t>문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023037" y="2768526"/>
            <a:ext cx="3581401" cy="1560512"/>
            <a:chOff x="4790289" y="4339267"/>
            <a:chExt cx="3581401" cy="1560512"/>
          </a:xfrm>
        </p:grpSpPr>
        <p:grpSp>
          <p:nvGrpSpPr>
            <p:cNvPr id="13" name="그룹 12"/>
            <p:cNvGrpSpPr/>
            <p:nvPr/>
          </p:nvGrpSpPr>
          <p:grpSpPr>
            <a:xfrm>
              <a:off x="4790289" y="4339267"/>
              <a:ext cx="3581401" cy="1560512"/>
              <a:chOff x="1264444" y="1662113"/>
              <a:chExt cx="4895850" cy="3916362"/>
            </a:xfrm>
          </p:grpSpPr>
          <p:sp>
            <p:nvSpPr>
              <p:cNvPr id="14" name="AutoShape 191"/>
              <p:cNvSpPr>
                <a:spLocks noChangeAspect="1" noChangeArrowheads="1" noTextEdit="1"/>
              </p:cNvSpPr>
              <p:nvPr/>
            </p:nvSpPr>
            <p:spPr bwMode="auto">
              <a:xfrm>
                <a:off x="1264444" y="1662113"/>
                <a:ext cx="4895850" cy="3916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93"/>
              <p:cNvSpPr>
                <a:spLocks/>
              </p:cNvSpPr>
              <p:nvPr/>
            </p:nvSpPr>
            <p:spPr bwMode="auto">
              <a:xfrm>
                <a:off x="1343819" y="1679575"/>
                <a:ext cx="4799013" cy="3387725"/>
              </a:xfrm>
              <a:custGeom>
                <a:avLst/>
                <a:gdLst>
                  <a:gd name="T0" fmla="*/ 3023 w 3023"/>
                  <a:gd name="T1" fmla="*/ 2023 h 2134"/>
                  <a:gd name="T2" fmla="*/ 17 w 3023"/>
                  <a:gd name="T3" fmla="*/ 2134 h 2134"/>
                  <a:gd name="T4" fmla="*/ 0 w 3023"/>
                  <a:gd name="T5" fmla="*/ 2128 h 2134"/>
                  <a:gd name="T6" fmla="*/ 0 w 3023"/>
                  <a:gd name="T7" fmla="*/ 17 h 2134"/>
                  <a:gd name="T8" fmla="*/ 17 w 3023"/>
                  <a:gd name="T9" fmla="*/ 0 h 2134"/>
                  <a:gd name="T10" fmla="*/ 3023 w 3023"/>
                  <a:gd name="T11" fmla="*/ 117 h 2134"/>
                  <a:gd name="T12" fmla="*/ 3023 w 3023"/>
                  <a:gd name="T13" fmla="*/ 2023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23" h="2134">
                    <a:moveTo>
                      <a:pt x="3023" y="2023"/>
                    </a:moveTo>
                    <a:lnTo>
                      <a:pt x="17" y="2134"/>
                    </a:lnTo>
                    <a:lnTo>
                      <a:pt x="0" y="2128"/>
                    </a:lnTo>
                    <a:lnTo>
                      <a:pt x="0" y="17"/>
                    </a:lnTo>
                    <a:lnTo>
                      <a:pt x="17" y="0"/>
                    </a:lnTo>
                    <a:lnTo>
                      <a:pt x="3023" y="117"/>
                    </a:lnTo>
                    <a:lnTo>
                      <a:pt x="3023" y="2023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94"/>
              <p:cNvSpPr>
                <a:spLocks/>
              </p:cNvSpPr>
              <p:nvPr/>
            </p:nvSpPr>
            <p:spPr bwMode="auto">
              <a:xfrm>
                <a:off x="1343819" y="1679575"/>
                <a:ext cx="2698750" cy="2795587"/>
              </a:xfrm>
              <a:custGeom>
                <a:avLst/>
                <a:gdLst>
                  <a:gd name="T0" fmla="*/ 17 w 1700"/>
                  <a:gd name="T1" fmla="*/ 0 h 1761"/>
                  <a:gd name="T2" fmla="*/ 0 w 1700"/>
                  <a:gd name="T3" fmla="*/ 17 h 1761"/>
                  <a:gd name="T4" fmla="*/ 0 w 1700"/>
                  <a:gd name="T5" fmla="*/ 1723 h 1761"/>
                  <a:gd name="T6" fmla="*/ 0 w 1700"/>
                  <a:gd name="T7" fmla="*/ 1761 h 1761"/>
                  <a:gd name="T8" fmla="*/ 1700 w 1700"/>
                  <a:gd name="T9" fmla="*/ 67 h 1761"/>
                  <a:gd name="T10" fmla="*/ 17 w 1700"/>
                  <a:gd name="T11" fmla="*/ 0 h 1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0" h="1761">
                    <a:moveTo>
                      <a:pt x="17" y="0"/>
                    </a:moveTo>
                    <a:lnTo>
                      <a:pt x="0" y="17"/>
                    </a:lnTo>
                    <a:lnTo>
                      <a:pt x="0" y="1723"/>
                    </a:lnTo>
                    <a:lnTo>
                      <a:pt x="0" y="1761"/>
                    </a:lnTo>
                    <a:lnTo>
                      <a:pt x="1700" y="67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95"/>
              <p:cNvSpPr>
                <a:spLocks/>
              </p:cNvSpPr>
              <p:nvPr/>
            </p:nvSpPr>
            <p:spPr bwMode="auto">
              <a:xfrm>
                <a:off x="1343819" y="1785938"/>
                <a:ext cx="2752725" cy="2760662"/>
              </a:xfrm>
              <a:custGeom>
                <a:avLst/>
                <a:gdLst>
                  <a:gd name="T0" fmla="*/ 1700 w 1734"/>
                  <a:gd name="T1" fmla="*/ 0 h 1739"/>
                  <a:gd name="T2" fmla="*/ 0 w 1734"/>
                  <a:gd name="T3" fmla="*/ 1694 h 1739"/>
                  <a:gd name="T4" fmla="*/ 0 w 1734"/>
                  <a:gd name="T5" fmla="*/ 1739 h 1739"/>
                  <a:gd name="T6" fmla="*/ 1734 w 1734"/>
                  <a:gd name="T7" fmla="*/ 0 h 1739"/>
                  <a:gd name="T8" fmla="*/ 1700 w 1734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4" h="1739">
                    <a:moveTo>
                      <a:pt x="1700" y="0"/>
                    </a:moveTo>
                    <a:lnTo>
                      <a:pt x="0" y="1694"/>
                    </a:lnTo>
                    <a:lnTo>
                      <a:pt x="0" y="1739"/>
                    </a:lnTo>
                    <a:lnTo>
                      <a:pt x="1734" y="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96"/>
              <p:cNvSpPr>
                <a:spLocks/>
              </p:cNvSpPr>
              <p:nvPr/>
            </p:nvSpPr>
            <p:spPr bwMode="auto">
              <a:xfrm>
                <a:off x="1343819" y="1785938"/>
                <a:ext cx="2814638" cy="2822575"/>
              </a:xfrm>
              <a:custGeom>
                <a:avLst/>
                <a:gdLst>
                  <a:gd name="T0" fmla="*/ 1734 w 1773"/>
                  <a:gd name="T1" fmla="*/ 0 h 1778"/>
                  <a:gd name="T2" fmla="*/ 0 w 1773"/>
                  <a:gd name="T3" fmla="*/ 1739 h 1778"/>
                  <a:gd name="T4" fmla="*/ 0 w 1773"/>
                  <a:gd name="T5" fmla="*/ 1778 h 1778"/>
                  <a:gd name="T6" fmla="*/ 1773 w 1773"/>
                  <a:gd name="T7" fmla="*/ 0 h 1778"/>
                  <a:gd name="T8" fmla="*/ 1734 w 1773"/>
                  <a:gd name="T9" fmla="*/ 0 h 1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3" h="1778">
                    <a:moveTo>
                      <a:pt x="1734" y="0"/>
                    </a:moveTo>
                    <a:lnTo>
                      <a:pt x="0" y="1739"/>
                    </a:lnTo>
                    <a:lnTo>
                      <a:pt x="0" y="1778"/>
                    </a:lnTo>
                    <a:lnTo>
                      <a:pt x="1773" y="0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97"/>
              <p:cNvSpPr>
                <a:spLocks/>
              </p:cNvSpPr>
              <p:nvPr/>
            </p:nvSpPr>
            <p:spPr bwMode="auto">
              <a:xfrm>
                <a:off x="1343819" y="1785938"/>
                <a:ext cx="2876550" cy="2884487"/>
              </a:xfrm>
              <a:custGeom>
                <a:avLst/>
                <a:gdLst>
                  <a:gd name="T0" fmla="*/ 1773 w 1812"/>
                  <a:gd name="T1" fmla="*/ 0 h 1817"/>
                  <a:gd name="T2" fmla="*/ 0 w 1812"/>
                  <a:gd name="T3" fmla="*/ 1778 h 1817"/>
                  <a:gd name="T4" fmla="*/ 0 w 1812"/>
                  <a:gd name="T5" fmla="*/ 1817 h 1817"/>
                  <a:gd name="T6" fmla="*/ 1812 w 1812"/>
                  <a:gd name="T7" fmla="*/ 5 h 1817"/>
                  <a:gd name="T8" fmla="*/ 1773 w 1812"/>
                  <a:gd name="T9" fmla="*/ 0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2" h="1817">
                    <a:moveTo>
                      <a:pt x="1773" y="0"/>
                    </a:moveTo>
                    <a:lnTo>
                      <a:pt x="0" y="1778"/>
                    </a:lnTo>
                    <a:lnTo>
                      <a:pt x="0" y="1817"/>
                    </a:lnTo>
                    <a:lnTo>
                      <a:pt x="1812" y="5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98"/>
              <p:cNvSpPr>
                <a:spLocks/>
              </p:cNvSpPr>
              <p:nvPr/>
            </p:nvSpPr>
            <p:spPr bwMode="auto">
              <a:xfrm>
                <a:off x="1343819" y="1793875"/>
                <a:ext cx="2936875" cy="2938462"/>
              </a:xfrm>
              <a:custGeom>
                <a:avLst/>
                <a:gdLst>
                  <a:gd name="T0" fmla="*/ 1812 w 1850"/>
                  <a:gd name="T1" fmla="*/ 0 h 1851"/>
                  <a:gd name="T2" fmla="*/ 0 w 1850"/>
                  <a:gd name="T3" fmla="*/ 1812 h 1851"/>
                  <a:gd name="T4" fmla="*/ 0 w 1850"/>
                  <a:gd name="T5" fmla="*/ 1851 h 1851"/>
                  <a:gd name="T6" fmla="*/ 1850 w 1850"/>
                  <a:gd name="T7" fmla="*/ 0 h 1851"/>
                  <a:gd name="T8" fmla="*/ 1812 w 1850"/>
                  <a:gd name="T9" fmla="*/ 0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0" h="1851">
                    <a:moveTo>
                      <a:pt x="1812" y="0"/>
                    </a:moveTo>
                    <a:lnTo>
                      <a:pt x="0" y="1812"/>
                    </a:lnTo>
                    <a:lnTo>
                      <a:pt x="0" y="1851"/>
                    </a:lnTo>
                    <a:lnTo>
                      <a:pt x="1850" y="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199"/>
              <p:cNvSpPr>
                <a:spLocks/>
              </p:cNvSpPr>
              <p:nvPr/>
            </p:nvSpPr>
            <p:spPr bwMode="auto">
              <a:xfrm>
                <a:off x="1343819" y="1793875"/>
                <a:ext cx="2998788" cy="2998787"/>
              </a:xfrm>
              <a:custGeom>
                <a:avLst/>
                <a:gdLst>
                  <a:gd name="T0" fmla="*/ 1850 w 1889"/>
                  <a:gd name="T1" fmla="*/ 0 h 1889"/>
                  <a:gd name="T2" fmla="*/ 0 w 1889"/>
                  <a:gd name="T3" fmla="*/ 1851 h 1889"/>
                  <a:gd name="T4" fmla="*/ 0 w 1889"/>
                  <a:gd name="T5" fmla="*/ 1889 h 1889"/>
                  <a:gd name="T6" fmla="*/ 1889 w 1889"/>
                  <a:gd name="T7" fmla="*/ 0 h 1889"/>
                  <a:gd name="T8" fmla="*/ 1850 w 1889"/>
                  <a:gd name="T9" fmla="*/ 0 h 1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89">
                    <a:moveTo>
                      <a:pt x="1850" y="0"/>
                    </a:moveTo>
                    <a:lnTo>
                      <a:pt x="0" y="1851"/>
                    </a:lnTo>
                    <a:lnTo>
                      <a:pt x="0" y="1889"/>
                    </a:lnTo>
                    <a:lnTo>
                      <a:pt x="1889" y="0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00"/>
              <p:cNvSpPr>
                <a:spLocks/>
              </p:cNvSpPr>
              <p:nvPr/>
            </p:nvSpPr>
            <p:spPr bwMode="auto">
              <a:xfrm>
                <a:off x="1343819" y="1793875"/>
                <a:ext cx="3060700" cy="3060700"/>
              </a:xfrm>
              <a:custGeom>
                <a:avLst/>
                <a:gdLst>
                  <a:gd name="T0" fmla="*/ 1889 w 1928"/>
                  <a:gd name="T1" fmla="*/ 0 h 1928"/>
                  <a:gd name="T2" fmla="*/ 0 w 1928"/>
                  <a:gd name="T3" fmla="*/ 1889 h 1928"/>
                  <a:gd name="T4" fmla="*/ 0 w 1928"/>
                  <a:gd name="T5" fmla="*/ 1928 h 1928"/>
                  <a:gd name="T6" fmla="*/ 1928 w 1928"/>
                  <a:gd name="T7" fmla="*/ 6 h 1928"/>
                  <a:gd name="T8" fmla="*/ 1889 w 1928"/>
                  <a:gd name="T9" fmla="*/ 0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8" h="1928">
                    <a:moveTo>
                      <a:pt x="1889" y="0"/>
                    </a:moveTo>
                    <a:lnTo>
                      <a:pt x="0" y="1889"/>
                    </a:lnTo>
                    <a:lnTo>
                      <a:pt x="0" y="1928"/>
                    </a:lnTo>
                    <a:lnTo>
                      <a:pt x="1928" y="6"/>
                    </a:lnTo>
                    <a:lnTo>
                      <a:pt x="1889" y="0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01"/>
              <p:cNvSpPr>
                <a:spLocks/>
              </p:cNvSpPr>
              <p:nvPr/>
            </p:nvSpPr>
            <p:spPr bwMode="auto">
              <a:xfrm>
                <a:off x="1343819" y="1803400"/>
                <a:ext cx="3122613" cy="3113087"/>
              </a:xfrm>
              <a:custGeom>
                <a:avLst/>
                <a:gdLst>
                  <a:gd name="T0" fmla="*/ 1928 w 1967"/>
                  <a:gd name="T1" fmla="*/ 0 h 1961"/>
                  <a:gd name="T2" fmla="*/ 0 w 1967"/>
                  <a:gd name="T3" fmla="*/ 1922 h 1961"/>
                  <a:gd name="T4" fmla="*/ 0 w 1967"/>
                  <a:gd name="T5" fmla="*/ 1961 h 1961"/>
                  <a:gd name="T6" fmla="*/ 1967 w 1967"/>
                  <a:gd name="T7" fmla="*/ 0 h 1961"/>
                  <a:gd name="T8" fmla="*/ 1928 w 1967"/>
                  <a:gd name="T9" fmla="*/ 0 h 1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7" h="1961">
                    <a:moveTo>
                      <a:pt x="1928" y="0"/>
                    </a:moveTo>
                    <a:lnTo>
                      <a:pt x="0" y="1922"/>
                    </a:lnTo>
                    <a:lnTo>
                      <a:pt x="0" y="1961"/>
                    </a:lnTo>
                    <a:lnTo>
                      <a:pt x="1967" y="0"/>
                    </a:lnTo>
                    <a:lnTo>
                      <a:pt x="1928" y="0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02"/>
              <p:cNvSpPr>
                <a:spLocks/>
              </p:cNvSpPr>
              <p:nvPr/>
            </p:nvSpPr>
            <p:spPr bwMode="auto">
              <a:xfrm>
                <a:off x="1343819" y="1803400"/>
                <a:ext cx="3175000" cy="3175000"/>
              </a:xfrm>
              <a:custGeom>
                <a:avLst/>
                <a:gdLst>
                  <a:gd name="T0" fmla="*/ 1967 w 2000"/>
                  <a:gd name="T1" fmla="*/ 0 h 2000"/>
                  <a:gd name="T2" fmla="*/ 0 w 2000"/>
                  <a:gd name="T3" fmla="*/ 1961 h 2000"/>
                  <a:gd name="T4" fmla="*/ 0 w 2000"/>
                  <a:gd name="T5" fmla="*/ 2000 h 2000"/>
                  <a:gd name="T6" fmla="*/ 2000 w 2000"/>
                  <a:gd name="T7" fmla="*/ 0 h 2000"/>
                  <a:gd name="T8" fmla="*/ 1967 w 2000"/>
                  <a:gd name="T9" fmla="*/ 0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" h="2000">
                    <a:moveTo>
                      <a:pt x="1967" y="0"/>
                    </a:moveTo>
                    <a:lnTo>
                      <a:pt x="0" y="1961"/>
                    </a:lnTo>
                    <a:lnTo>
                      <a:pt x="0" y="2000"/>
                    </a:lnTo>
                    <a:lnTo>
                      <a:pt x="2000" y="0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03"/>
              <p:cNvSpPr>
                <a:spLocks/>
              </p:cNvSpPr>
              <p:nvPr/>
            </p:nvSpPr>
            <p:spPr bwMode="auto">
              <a:xfrm>
                <a:off x="1343819" y="1803400"/>
                <a:ext cx="3308350" cy="3263900"/>
              </a:xfrm>
              <a:custGeom>
                <a:avLst/>
                <a:gdLst>
                  <a:gd name="T0" fmla="*/ 2084 w 2084"/>
                  <a:gd name="T1" fmla="*/ 5 h 2056"/>
                  <a:gd name="T2" fmla="*/ 2000 w 2084"/>
                  <a:gd name="T3" fmla="*/ 0 h 2056"/>
                  <a:gd name="T4" fmla="*/ 0 w 2084"/>
                  <a:gd name="T5" fmla="*/ 2000 h 2056"/>
                  <a:gd name="T6" fmla="*/ 0 w 2084"/>
                  <a:gd name="T7" fmla="*/ 2045 h 2056"/>
                  <a:gd name="T8" fmla="*/ 0 w 2084"/>
                  <a:gd name="T9" fmla="*/ 2045 h 2056"/>
                  <a:gd name="T10" fmla="*/ 0 w 2084"/>
                  <a:gd name="T11" fmla="*/ 2050 h 2056"/>
                  <a:gd name="T12" fmla="*/ 17 w 2084"/>
                  <a:gd name="T13" fmla="*/ 2056 h 2056"/>
                  <a:gd name="T14" fmla="*/ 28 w 2084"/>
                  <a:gd name="T15" fmla="*/ 2056 h 2056"/>
                  <a:gd name="T16" fmla="*/ 2084 w 2084"/>
                  <a:gd name="T17" fmla="*/ 5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84" h="2056">
                    <a:moveTo>
                      <a:pt x="2084" y="5"/>
                    </a:moveTo>
                    <a:lnTo>
                      <a:pt x="2000" y="0"/>
                    </a:lnTo>
                    <a:lnTo>
                      <a:pt x="0" y="2000"/>
                    </a:lnTo>
                    <a:lnTo>
                      <a:pt x="0" y="2045"/>
                    </a:lnTo>
                    <a:lnTo>
                      <a:pt x="0" y="2045"/>
                    </a:lnTo>
                    <a:lnTo>
                      <a:pt x="0" y="2050"/>
                    </a:lnTo>
                    <a:lnTo>
                      <a:pt x="17" y="2056"/>
                    </a:lnTo>
                    <a:lnTo>
                      <a:pt x="28" y="2056"/>
                    </a:lnTo>
                    <a:lnTo>
                      <a:pt x="2084" y="5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04"/>
              <p:cNvSpPr>
                <a:spLocks/>
              </p:cNvSpPr>
              <p:nvPr/>
            </p:nvSpPr>
            <p:spPr bwMode="auto">
              <a:xfrm>
                <a:off x="1388269" y="1811338"/>
                <a:ext cx="3325813" cy="3255962"/>
              </a:xfrm>
              <a:custGeom>
                <a:avLst/>
                <a:gdLst>
                  <a:gd name="T0" fmla="*/ 44 w 2095"/>
                  <a:gd name="T1" fmla="*/ 2051 h 2051"/>
                  <a:gd name="T2" fmla="*/ 2095 w 2095"/>
                  <a:gd name="T3" fmla="*/ 0 h 2051"/>
                  <a:gd name="T4" fmla="*/ 2056 w 2095"/>
                  <a:gd name="T5" fmla="*/ 0 h 2051"/>
                  <a:gd name="T6" fmla="*/ 0 w 2095"/>
                  <a:gd name="T7" fmla="*/ 2051 h 2051"/>
                  <a:gd name="T8" fmla="*/ 44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4" y="2051"/>
                    </a:moveTo>
                    <a:lnTo>
                      <a:pt x="2095" y="0"/>
                    </a:lnTo>
                    <a:lnTo>
                      <a:pt x="2056" y="0"/>
                    </a:lnTo>
                    <a:lnTo>
                      <a:pt x="0" y="2051"/>
                    </a:lnTo>
                    <a:lnTo>
                      <a:pt x="44" y="2051"/>
                    </a:lnTo>
                    <a:close/>
                  </a:path>
                </a:pathLst>
              </a:custGeom>
              <a:solidFill>
                <a:srgbClr val="DE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05"/>
              <p:cNvSpPr>
                <a:spLocks/>
              </p:cNvSpPr>
              <p:nvPr/>
            </p:nvSpPr>
            <p:spPr bwMode="auto">
              <a:xfrm>
                <a:off x="1458119" y="1811338"/>
                <a:ext cx="3325813" cy="3255962"/>
              </a:xfrm>
              <a:custGeom>
                <a:avLst/>
                <a:gdLst>
                  <a:gd name="T0" fmla="*/ 45 w 2095"/>
                  <a:gd name="T1" fmla="*/ 2051 h 2051"/>
                  <a:gd name="T2" fmla="*/ 2095 w 2095"/>
                  <a:gd name="T3" fmla="*/ 0 h 2051"/>
                  <a:gd name="T4" fmla="*/ 2051 w 2095"/>
                  <a:gd name="T5" fmla="*/ 0 h 2051"/>
                  <a:gd name="T6" fmla="*/ 0 w 2095"/>
                  <a:gd name="T7" fmla="*/ 2051 h 2051"/>
                  <a:gd name="T8" fmla="*/ 45 w 2095"/>
                  <a:gd name="T9" fmla="*/ 2051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95" h="2051">
                    <a:moveTo>
                      <a:pt x="45" y="2051"/>
                    </a:moveTo>
                    <a:lnTo>
                      <a:pt x="2095" y="0"/>
                    </a:lnTo>
                    <a:lnTo>
                      <a:pt x="2051" y="0"/>
                    </a:lnTo>
                    <a:lnTo>
                      <a:pt x="0" y="2051"/>
                    </a:lnTo>
                    <a:lnTo>
                      <a:pt x="45" y="2051"/>
                    </a:lnTo>
                    <a:close/>
                  </a:path>
                </a:pathLst>
              </a:custGeom>
              <a:solidFill>
                <a:srgbClr val="DBD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06"/>
              <p:cNvSpPr>
                <a:spLocks/>
              </p:cNvSpPr>
              <p:nvPr/>
            </p:nvSpPr>
            <p:spPr bwMode="auto">
              <a:xfrm>
                <a:off x="1529557" y="1811338"/>
                <a:ext cx="3316288" cy="3255962"/>
              </a:xfrm>
              <a:custGeom>
                <a:avLst/>
                <a:gdLst>
                  <a:gd name="T0" fmla="*/ 50 w 2089"/>
                  <a:gd name="T1" fmla="*/ 2045 h 2051"/>
                  <a:gd name="T2" fmla="*/ 2089 w 2089"/>
                  <a:gd name="T3" fmla="*/ 6 h 2051"/>
                  <a:gd name="T4" fmla="*/ 2050 w 2089"/>
                  <a:gd name="T5" fmla="*/ 0 h 2051"/>
                  <a:gd name="T6" fmla="*/ 0 w 2089"/>
                  <a:gd name="T7" fmla="*/ 2051 h 2051"/>
                  <a:gd name="T8" fmla="*/ 50 w 2089"/>
                  <a:gd name="T9" fmla="*/ 2045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9" h="2051">
                    <a:moveTo>
                      <a:pt x="50" y="2045"/>
                    </a:moveTo>
                    <a:lnTo>
                      <a:pt x="2089" y="6"/>
                    </a:lnTo>
                    <a:lnTo>
                      <a:pt x="2050" y="0"/>
                    </a:lnTo>
                    <a:lnTo>
                      <a:pt x="0" y="2051"/>
                    </a:lnTo>
                    <a:lnTo>
                      <a:pt x="50" y="2045"/>
                    </a:lnTo>
                    <a:close/>
                  </a:path>
                </a:pathLst>
              </a:custGeom>
              <a:solidFill>
                <a:srgbClr val="D8D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07"/>
              <p:cNvSpPr>
                <a:spLocks/>
              </p:cNvSpPr>
              <p:nvPr/>
            </p:nvSpPr>
            <p:spPr bwMode="auto">
              <a:xfrm>
                <a:off x="1608932" y="1820863"/>
                <a:ext cx="3306763" cy="3236912"/>
              </a:xfrm>
              <a:custGeom>
                <a:avLst/>
                <a:gdLst>
                  <a:gd name="T0" fmla="*/ 2039 w 2083"/>
                  <a:gd name="T1" fmla="*/ 0 h 2039"/>
                  <a:gd name="T2" fmla="*/ 0 w 2083"/>
                  <a:gd name="T3" fmla="*/ 2039 h 2039"/>
                  <a:gd name="T4" fmla="*/ 44 w 2083"/>
                  <a:gd name="T5" fmla="*/ 2039 h 2039"/>
                  <a:gd name="T6" fmla="*/ 2083 w 2083"/>
                  <a:gd name="T7" fmla="*/ 0 h 2039"/>
                  <a:gd name="T8" fmla="*/ 2039 w 2083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3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4" y="2039"/>
                    </a:lnTo>
                    <a:lnTo>
                      <a:pt x="2083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4D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08"/>
              <p:cNvSpPr>
                <a:spLocks/>
              </p:cNvSpPr>
              <p:nvPr/>
            </p:nvSpPr>
            <p:spPr bwMode="auto">
              <a:xfrm>
                <a:off x="1678782" y="1820863"/>
                <a:ext cx="3298825" cy="3236912"/>
              </a:xfrm>
              <a:custGeom>
                <a:avLst/>
                <a:gdLst>
                  <a:gd name="T0" fmla="*/ 2039 w 2078"/>
                  <a:gd name="T1" fmla="*/ 0 h 2039"/>
                  <a:gd name="T2" fmla="*/ 0 w 2078"/>
                  <a:gd name="T3" fmla="*/ 2039 h 2039"/>
                  <a:gd name="T4" fmla="*/ 45 w 2078"/>
                  <a:gd name="T5" fmla="*/ 2039 h 2039"/>
                  <a:gd name="T6" fmla="*/ 2078 w 2078"/>
                  <a:gd name="T7" fmla="*/ 0 h 2039"/>
                  <a:gd name="T8" fmla="*/ 2039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9" y="0"/>
                    </a:moveTo>
                    <a:lnTo>
                      <a:pt x="0" y="2039"/>
                    </a:lnTo>
                    <a:lnTo>
                      <a:pt x="45" y="2039"/>
                    </a:lnTo>
                    <a:lnTo>
                      <a:pt x="2078" y="0"/>
                    </a:lnTo>
                    <a:lnTo>
                      <a:pt x="2039" y="0"/>
                    </a:lnTo>
                    <a:close/>
                  </a:path>
                </a:pathLst>
              </a:custGeom>
              <a:solidFill>
                <a:srgbClr val="D2D5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209"/>
              <p:cNvSpPr>
                <a:spLocks/>
              </p:cNvSpPr>
              <p:nvPr/>
            </p:nvSpPr>
            <p:spPr bwMode="auto">
              <a:xfrm>
                <a:off x="1750219" y="1820863"/>
                <a:ext cx="3298825" cy="3236912"/>
              </a:xfrm>
              <a:custGeom>
                <a:avLst/>
                <a:gdLst>
                  <a:gd name="T0" fmla="*/ 2033 w 2078"/>
                  <a:gd name="T1" fmla="*/ 0 h 2039"/>
                  <a:gd name="T2" fmla="*/ 0 w 2078"/>
                  <a:gd name="T3" fmla="*/ 2039 h 2039"/>
                  <a:gd name="T4" fmla="*/ 44 w 2078"/>
                  <a:gd name="T5" fmla="*/ 2034 h 2039"/>
                  <a:gd name="T6" fmla="*/ 2078 w 2078"/>
                  <a:gd name="T7" fmla="*/ 0 h 2039"/>
                  <a:gd name="T8" fmla="*/ 2033 w 2078"/>
                  <a:gd name="T9" fmla="*/ 0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8" h="2039">
                    <a:moveTo>
                      <a:pt x="2033" y="0"/>
                    </a:moveTo>
                    <a:lnTo>
                      <a:pt x="0" y="2039"/>
                    </a:lnTo>
                    <a:lnTo>
                      <a:pt x="44" y="2034"/>
                    </a:lnTo>
                    <a:lnTo>
                      <a:pt x="2078" y="0"/>
                    </a:lnTo>
                    <a:lnTo>
                      <a:pt x="2033" y="0"/>
                    </a:lnTo>
                    <a:close/>
                  </a:path>
                </a:pathLst>
              </a:custGeom>
              <a:solidFill>
                <a:srgbClr val="CFD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10"/>
              <p:cNvSpPr>
                <a:spLocks/>
              </p:cNvSpPr>
              <p:nvPr/>
            </p:nvSpPr>
            <p:spPr bwMode="auto">
              <a:xfrm>
                <a:off x="1820069" y="1820863"/>
                <a:ext cx="3290888" cy="3228975"/>
              </a:xfrm>
              <a:custGeom>
                <a:avLst/>
                <a:gdLst>
                  <a:gd name="T0" fmla="*/ 0 w 2073"/>
                  <a:gd name="T1" fmla="*/ 2034 h 2034"/>
                  <a:gd name="T2" fmla="*/ 45 w 2073"/>
                  <a:gd name="T3" fmla="*/ 2034 h 2034"/>
                  <a:gd name="T4" fmla="*/ 2073 w 2073"/>
                  <a:gd name="T5" fmla="*/ 6 h 2034"/>
                  <a:gd name="T6" fmla="*/ 2034 w 2073"/>
                  <a:gd name="T7" fmla="*/ 0 h 2034"/>
                  <a:gd name="T8" fmla="*/ 0 w 2073"/>
                  <a:gd name="T9" fmla="*/ 2034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3" h="2034">
                    <a:moveTo>
                      <a:pt x="0" y="2034"/>
                    </a:moveTo>
                    <a:lnTo>
                      <a:pt x="45" y="2034"/>
                    </a:lnTo>
                    <a:lnTo>
                      <a:pt x="2073" y="6"/>
                    </a:lnTo>
                    <a:lnTo>
                      <a:pt x="2034" y="0"/>
                    </a:lnTo>
                    <a:lnTo>
                      <a:pt x="0" y="2034"/>
                    </a:lnTo>
                    <a:close/>
                  </a:path>
                </a:pathLst>
              </a:custGeom>
              <a:solidFill>
                <a:srgbClr val="CCCF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1"/>
              <p:cNvSpPr>
                <a:spLocks/>
              </p:cNvSpPr>
              <p:nvPr/>
            </p:nvSpPr>
            <p:spPr bwMode="auto">
              <a:xfrm>
                <a:off x="1891507" y="1830388"/>
                <a:ext cx="3289300" cy="3219450"/>
              </a:xfrm>
              <a:custGeom>
                <a:avLst/>
                <a:gdLst>
                  <a:gd name="T0" fmla="*/ 44 w 2072"/>
                  <a:gd name="T1" fmla="*/ 2028 h 2028"/>
                  <a:gd name="T2" fmla="*/ 2072 w 2072"/>
                  <a:gd name="T3" fmla="*/ 0 h 2028"/>
                  <a:gd name="T4" fmla="*/ 2028 w 2072"/>
                  <a:gd name="T5" fmla="*/ 0 h 2028"/>
                  <a:gd name="T6" fmla="*/ 0 w 2072"/>
                  <a:gd name="T7" fmla="*/ 2028 h 2028"/>
                  <a:gd name="T8" fmla="*/ 44 w 2072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2" h="2028">
                    <a:moveTo>
                      <a:pt x="44" y="2028"/>
                    </a:moveTo>
                    <a:lnTo>
                      <a:pt x="2072" y="0"/>
                    </a:lnTo>
                    <a:lnTo>
                      <a:pt x="2028" y="0"/>
                    </a:lnTo>
                    <a:lnTo>
                      <a:pt x="0" y="2028"/>
                    </a:lnTo>
                    <a:lnTo>
                      <a:pt x="44" y="2028"/>
                    </a:lnTo>
                    <a:close/>
                  </a:path>
                </a:pathLst>
              </a:custGeom>
              <a:solidFill>
                <a:srgbClr val="C9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12"/>
              <p:cNvSpPr>
                <a:spLocks/>
              </p:cNvSpPr>
              <p:nvPr/>
            </p:nvSpPr>
            <p:spPr bwMode="auto">
              <a:xfrm>
                <a:off x="1961357" y="1830388"/>
                <a:ext cx="4181475" cy="3219450"/>
              </a:xfrm>
              <a:custGeom>
                <a:avLst/>
                <a:gdLst>
                  <a:gd name="T0" fmla="*/ 2028 w 2634"/>
                  <a:gd name="T1" fmla="*/ 0 h 2028"/>
                  <a:gd name="T2" fmla="*/ 0 w 2634"/>
                  <a:gd name="T3" fmla="*/ 2028 h 2028"/>
                  <a:gd name="T4" fmla="*/ 2634 w 2634"/>
                  <a:gd name="T5" fmla="*/ 1928 h 2028"/>
                  <a:gd name="T6" fmla="*/ 2634 w 2634"/>
                  <a:gd name="T7" fmla="*/ 22 h 2028"/>
                  <a:gd name="T8" fmla="*/ 2028 w 2634"/>
                  <a:gd name="T9" fmla="*/ 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4" h="2028">
                    <a:moveTo>
                      <a:pt x="2028" y="0"/>
                    </a:moveTo>
                    <a:lnTo>
                      <a:pt x="0" y="2028"/>
                    </a:lnTo>
                    <a:lnTo>
                      <a:pt x="2634" y="1928"/>
                    </a:lnTo>
                    <a:lnTo>
                      <a:pt x="2634" y="2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213"/>
              <p:cNvSpPr>
                <a:spLocks noChangeArrowheads="1"/>
              </p:cNvSpPr>
              <p:nvPr/>
            </p:nvSpPr>
            <p:spPr bwMode="auto">
              <a:xfrm>
                <a:off x="6011069" y="1962150"/>
                <a:ext cx="79375" cy="28400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14"/>
              <p:cNvSpPr>
                <a:spLocks/>
              </p:cNvSpPr>
              <p:nvPr/>
            </p:nvSpPr>
            <p:spPr bwMode="auto">
              <a:xfrm>
                <a:off x="1281907" y="4025900"/>
                <a:ext cx="79375" cy="696912"/>
              </a:xfrm>
              <a:custGeom>
                <a:avLst/>
                <a:gdLst>
                  <a:gd name="T0" fmla="*/ 45 w 50"/>
                  <a:gd name="T1" fmla="*/ 439 h 439"/>
                  <a:gd name="T2" fmla="*/ 0 w 50"/>
                  <a:gd name="T3" fmla="*/ 356 h 439"/>
                  <a:gd name="T4" fmla="*/ 0 w 50"/>
                  <a:gd name="T5" fmla="*/ 67 h 439"/>
                  <a:gd name="T6" fmla="*/ 50 w 50"/>
                  <a:gd name="T7" fmla="*/ 0 h 439"/>
                  <a:gd name="T8" fmla="*/ 45 w 50"/>
                  <a:gd name="T9" fmla="*/ 43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39">
                    <a:moveTo>
                      <a:pt x="45" y="439"/>
                    </a:moveTo>
                    <a:lnTo>
                      <a:pt x="0" y="356"/>
                    </a:lnTo>
                    <a:lnTo>
                      <a:pt x="0" y="67"/>
                    </a:lnTo>
                    <a:lnTo>
                      <a:pt x="50" y="0"/>
                    </a:lnTo>
                    <a:lnTo>
                      <a:pt x="45" y="439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5"/>
              <p:cNvSpPr>
                <a:spLocks/>
              </p:cNvSpPr>
              <p:nvPr/>
            </p:nvSpPr>
            <p:spPr bwMode="auto">
              <a:xfrm>
                <a:off x="3196432" y="4970463"/>
                <a:ext cx="855663" cy="404812"/>
              </a:xfrm>
              <a:custGeom>
                <a:avLst/>
                <a:gdLst>
                  <a:gd name="T0" fmla="*/ 83 w 539"/>
                  <a:gd name="T1" fmla="*/ 16 h 255"/>
                  <a:gd name="T2" fmla="*/ 0 w 539"/>
                  <a:gd name="T3" fmla="*/ 227 h 255"/>
                  <a:gd name="T4" fmla="*/ 0 w 539"/>
                  <a:gd name="T5" fmla="*/ 227 h 255"/>
                  <a:gd name="T6" fmla="*/ 17 w 539"/>
                  <a:gd name="T7" fmla="*/ 233 h 255"/>
                  <a:gd name="T8" fmla="*/ 72 w 539"/>
                  <a:gd name="T9" fmla="*/ 244 h 255"/>
                  <a:gd name="T10" fmla="*/ 189 w 539"/>
                  <a:gd name="T11" fmla="*/ 255 h 255"/>
                  <a:gd name="T12" fmla="*/ 272 w 539"/>
                  <a:gd name="T13" fmla="*/ 255 h 255"/>
                  <a:gd name="T14" fmla="*/ 372 w 539"/>
                  <a:gd name="T15" fmla="*/ 250 h 255"/>
                  <a:gd name="T16" fmla="*/ 372 w 539"/>
                  <a:gd name="T17" fmla="*/ 250 h 255"/>
                  <a:gd name="T18" fmla="*/ 483 w 539"/>
                  <a:gd name="T19" fmla="*/ 244 h 255"/>
                  <a:gd name="T20" fmla="*/ 517 w 539"/>
                  <a:gd name="T21" fmla="*/ 239 h 255"/>
                  <a:gd name="T22" fmla="*/ 533 w 539"/>
                  <a:gd name="T23" fmla="*/ 227 h 255"/>
                  <a:gd name="T24" fmla="*/ 539 w 539"/>
                  <a:gd name="T25" fmla="*/ 222 h 255"/>
                  <a:gd name="T26" fmla="*/ 539 w 539"/>
                  <a:gd name="T27" fmla="*/ 222 h 255"/>
                  <a:gd name="T28" fmla="*/ 539 w 539"/>
                  <a:gd name="T29" fmla="*/ 216 h 255"/>
                  <a:gd name="T30" fmla="*/ 467 w 539"/>
                  <a:gd name="T31" fmla="*/ 0 h 255"/>
                  <a:gd name="T32" fmla="*/ 361 w 539"/>
                  <a:gd name="T33" fmla="*/ 5 h 255"/>
                  <a:gd name="T34" fmla="*/ 389 w 539"/>
                  <a:gd name="T35" fmla="*/ 144 h 255"/>
                  <a:gd name="T36" fmla="*/ 389 w 539"/>
                  <a:gd name="T37" fmla="*/ 144 h 255"/>
                  <a:gd name="T38" fmla="*/ 361 w 539"/>
                  <a:gd name="T39" fmla="*/ 150 h 255"/>
                  <a:gd name="T40" fmla="*/ 333 w 539"/>
                  <a:gd name="T41" fmla="*/ 150 h 255"/>
                  <a:gd name="T42" fmla="*/ 317 w 539"/>
                  <a:gd name="T43" fmla="*/ 150 h 255"/>
                  <a:gd name="T44" fmla="*/ 283 w 539"/>
                  <a:gd name="T45" fmla="*/ 11 h 255"/>
                  <a:gd name="T46" fmla="*/ 83 w 539"/>
                  <a:gd name="T47" fmla="*/ 1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9" h="255">
                    <a:moveTo>
                      <a:pt x="83" y="16"/>
                    </a:moveTo>
                    <a:lnTo>
                      <a:pt x="0" y="227"/>
                    </a:lnTo>
                    <a:lnTo>
                      <a:pt x="0" y="227"/>
                    </a:lnTo>
                    <a:lnTo>
                      <a:pt x="17" y="233"/>
                    </a:lnTo>
                    <a:lnTo>
                      <a:pt x="72" y="244"/>
                    </a:lnTo>
                    <a:lnTo>
                      <a:pt x="189" y="255"/>
                    </a:lnTo>
                    <a:lnTo>
                      <a:pt x="272" y="255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483" y="244"/>
                    </a:lnTo>
                    <a:lnTo>
                      <a:pt x="517" y="239"/>
                    </a:lnTo>
                    <a:lnTo>
                      <a:pt x="533" y="227"/>
                    </a:lnTo>
                    <a:lnTo>
                      <a:pt x="539" y="222"/>
                    </a:lnTo>
                    <a:lnTo>
                      <a:pt x="539" y="222"/>
                    </a:lnTo>
                    <a:lnTo>
                      <a:pt x="539" y="216"/>
                    </a:lnTo>
                    <a:lnTo>
                      <a:pt x="467" y="0"/>
                    </a:lnTo>
                    <a:lnTo>
                      <a:pt x="361" y="5"/>
                    </a:lnTo>
                    <a:lnTo>
                      <a:pt x="389" y="144"/>
                    </a:lnTo>
                    <a:lnTo>
                      <a:pt x="389" y="144"/>
                    </a:lnTo>
                    <a:lnTo>
                      <a:pt x="361" y="150"/>
                    </a:lnTo>
                    <a:lnTo>
                      <a:pt x="333" y="150"/>
                    </a:lnTo>
                    <a:lnTo>
                      <a:pt x="317" y="150"/>
                    </a:lnTo>
                    <a:lnTo>
                      <a:pt x="283" y="11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16"/>
              <p:cNvSpPr>
                <a:spLocks/>
              </p:cNvSpPr>
              <p:nvPr/>
            </p:nvSpPr>
            <p:spPr bwMode="auto">
              <a:xfrm>
                <a:off x="1996282" y="5278438"/>
                <a:ext cx="3714750" cy="282575"/>
              </a:xfrm>
              <a:custGeom>
                <a:avLst/>
                <a:gdLst>
                  <a:gd name="T0" fmla="*/ 756 w 2340"/>
                  <a:gd name="T1" fmla="*/ 33 h 178"/>
                  <a:gd name="T2" fmla="*/ 756 w 2340"/>
                  <a:gd name="T3" fmla="*/ 33 h 178"/>
                  <a:gd name="T4" fmla="*/ 400 w 2340"/>
                  <a:gd name="T5" fmla="*/ 61 h 178"/>
                  <a:gd name="T6" fmla="*/ 145 w 2340"/>
                  <a:gd name="T7" fmla="*/ 83 h 178"/>
                  <a:gd name="T8" fmla="*/ 0 w 2340"/>
                  <a:gd name="T9" fmla="*/ 95 h 178"/>
                  <a:gd name="T10" fmla="*/ 0 w 2340"/>
                  <a:gd name="T11" fmla="*/ 139 h 178"/>
                  <a:gd name="T12" fmla="*/ 172 w 2340"/>
                  <a:gd name="T13" fmla="*/ 178 h 178"/>
                  <a:gd name="T14" fmla="*/ 2340 w 2340"/>
                  <a:gd name="T15" fmla="*/ 78 h 178"/>
                  <a:gd name="T16" fmla="*/ 2340 w 2340"/>
                  <a:gd name="T17" fmla="*/ 56 h 178"/>
                  <a:gd name="T18" fmla="*/ 2340 w 2340"/>
                  <a:gd name="T19" fmla="*/ 56 h 178"/>
                  <a:gd name="T20" fmla="*/ 2334 w 2340"/>
                  <a:gd name="T21" fmla="*/ 45 h 178"/>
                  <a:gd name="T22" fmla="*/ 2323 w 2340"/>
                  <a:gd name="T23" fmla="*/ 39 h 178"/>
                  <a:gd name="T24" fmla="*/ 2312 w 2340"/>
                  <a:gd name="T25" fmla="*/ 33 h 178"/>
                  <a:gd name="T26" fmla="*/ 2312 w 2340"/>
                  <a:gd name="T27" fmla="*/ 33 h 178"/>
                  <a:gd name="T28" fmla="*/ 2123 w 2340"/>
                  <a:gd name="T29" fmla="*/ 0 h 178"/>
                  <a:gd name="T30" fmla="*/ 1284 w 2340"/>
                  <a:gd name="T31" fmla="*/ 22 h 178"/>
                  <a:gd name="T32" fmla="*/ 756 w 2340"/>
                  <a:gd name="T33" fmla="*/ 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40" h="178">
                    <a:moveTo>
                      <a:pt x="756" y="33"/>
                    </a:moveTo>
                    <a:lnTo>
                      <a:pt x="756" y="33"/>
                    </a:lnTo>
                    <a:lnTo>
                      <a:pt x="400" y="61"/>
                    </a:lnTo>
                    <a:lnTo>
                      <a:pt x="145" y="83"/>
                    </a:lnTo>
                    <a:lnTo>
                      <a:pt x="0" y="95"/>
                    </a:lnTo>
                    <a:lnTo>
                      <a:pt x="0" y="139"/>
                    </a:lnTo>
                    <a:lnTo>
                      <a:pt x="172" y="178"/>
                    </a:lnTo>
                    <a:lnTo>
                      <a:pt x="2340" y="78"/>
                    </a:lnTo>
                    <a:lnTo>
                      <a:pt x="2340" y="56"/>
                    </a:lnTo>
                    <a:lnTo>
                      <a:pt x="2340" y="56"/>
                    </a:lnTo>
                    <a:lnTo>
                      <a:pt x="2334" y="45"/>
                    </a:lnTo>
                    <a:lnTo>
                      <a:pt x="2323" y="39"/>
                    </a:lnTo>
                    <a:lnTo>
                      <a:pt x="2312" y="33"/>
                    </a:lnTo>
                    <a:lnTo>
                      <a:pt x="2312" y="33"/>
                    </a:lnTo>
                    <a:lnTo>
                      <a:pt x="2123" y="0"/>
                    </a:lnTo>
                    <a:lnTo>
                      <a:pt x="1284" y="22"/>
                    </a:lnTo>
                    <a:lnTo>
                      <a:pt x="756" y="33"/>
                    </a:lnTo>
                    <a:close/>
                  </a:path>
                </a:pathLst>
              </a:custGeom>
              <a:solidFill>
                <a:srgbClr val="767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17"/>
              <p:cNvSpPr>
                <a:spLocks/>
              </p:cNvSpPr>
              <p:nvPr/>
            </p:nvSpPr>
            <p:spPr bwMode="auto">
              <a:xfrm>
                <a:off x="1485107" y="1803400"/>
                <a:ext cx="4568825" cy="3140075"/>
              </a:xfrm>
              <a:custGeom>
                <a:avLst/>
                <a:gdLst>
                  <a:gd name="T0" fmla="*/ 0 w 2878"/>
                  <a:gd name="T1" fmla="*/ 0 h 1978"/>
                  <a:gd name="T2" fmla="*/ 5 w 2878"/>
                  <a:gd name="T3" fmla="*/ 1978 h 1978"/>
                  <a:gd name="T4" fmla="*/ 2878 w 2878"/>
                  <a:gd name="T5" fmla="*/ 1878 h 1978"/>
                  <a:gd name="T6" fmla="*/ 2878 w 2878"/>
                  <a:gd name="T7" fmla="*/ 100 h 1978"/>
                  <a:gd name="T8" fmla="*/ 0 w 2878"/>
                  <a:gd name="T9" fmla="*/ 0 h 1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8" h="1978">
                    <a:moveTo>
                      <a:pt x="0" y="0"/>
                    </a:moveTo>
                    <a:lnTo>
                      <a:pt x="5" y="1978"/>
                    </a:lnTo>
                    <a:lnTo>
                      <a:pt x="2878" y="1878"/>
                    </a:lnTo>
                    <a:lnTo>
                      <a:pt x="2878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18"/>
              <p:cNvSpPr>
                <a:spLocks/>
              </p:cNvSpPr>
              <p:nvPr/>
            </p:nvSpPr>
            <p:spPr bwMode="auto">
              <a:xfrm>
                <a:off x="1343819" y="4157663"/>
                <a:ext cx="34925" cy="909637"/>
              </a:xfrm>
              <a:custGeom>
                <a:avLst/>
                <a:gdLst>
                  <a:gd name="T0" fmla="*/ 22 w 22"/>
                  <a:gd name="T1" fmla="*/ 0 h 573"/>
                  <a:gd name="T2" fmla="*/ 0 w 22"/>
                  <a:gd name="T3" fmla="*/ 0 h 573"/>
                  <a:gd name="T4" fmla="*/ 0 w 22"/>
                  <a:gd name="T5" fmla="*/ 34 h 573"/>
                  <a:gd name="T6" fmla="*/ 0 w 22"/>
                  <a:gd name="T7" fmla="*/ 562 h 573"/>
                  <a:gd name="T8" fmla="*/ 22 w 22"/>
                  <a:gd name="T9" fmla="*/ 573 h 573"/>
                  <a:gd name="T10" fmla="*/ 22 w 22"/>
                  <a:gd name="T11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73">
                    <a:moveTo>
                      <a:pt x="22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0" y="562"/>
                    </a:lnTo>
                    <a:lnTo>
                      <a:pt x="22" y="57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19"/>
              <p:cNvSpPr>
                <a:spLocks noChangeArrowheads="1"/>
              </p:cNvSpPr>
              <p:nvPr/>
            </p:nvSpPr>
            <p:spPr bwMode="auto">
              <a:xfrm>
                <a:off x="1343819" y="4114800"/>
                <a:ext cx="34925" cy="42862"/>
              </a:xfrm>
              <a:prstGeom prst="rect">
                <a:avLst/>
              </a:pr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220"/>
              <p:cNvSpPr>
                <a:spLocks noChangeArrowheads="1"/>
              </p:cNvSpPr>
              <p:nvPr/>
            </p:nvSpPr>
            <p:spPr bwMode="auto">
              <a:xfrm>
                <a:off x="1343819" y="4070350"/>
                <a:ext cx="34925" cy="44450"/>
              </a:xfrm>
              <a:prstGeom prst="rect">
                <a:avLst/>
              </a:pr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21"/>
              <p:cNvSpPr>
                <a:spLocks noChangeArrowheads="1"/>
              </p:cNvSpPr>
              <p:nvPr/>
            </p:nvSpPr>
            <p:spPr bwMode="auto">
              <a:xfrm>
                <a:off x="1343819" y="4025900"/>
                <a:ext cx="34925" cy="44450"/>
              </a:xfrm>
              <a:prstGeom prst="rect">
                <a:avLst/>
              </a:pr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22"/>
              <p:cNvSpPr>
                <a:spLocks noChangeArrowheads="1"/>
              </p:cNvSpPr>
              <p:nvPr/>
            </p:nvSpPr>
            <p:spPr bwMode="auto">
              <a:xfrm>
                <a:off x="1343819" y="3981450"/>
                <a:ext cx="34925" cy="44450"/>
              </a:xfrm>
              <a:prstGeom prst="rect">
                <a:avLst/>
              </a:pr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23"/>
              <p:cNvSpPr>
                <a:spLocks noChangeArrowheads="1"/>
              </p:cNvSpPr>
              <p:nvPr/>
            </p:nvSpPr>
            <p:spPr bwMode="auto">
              <a:xfrm>
                <a:off x="1343819" y="3938588"/>
                <a:ext cx="34925" cy="42862"/>
              </a:xfrm>
              <a:prstGeom prst="rect">
                <a:avLst/>
              </a:pr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24"/>
              <p:cNvSpPr>
                <a:spLocks noChangeArrowheads="1"/>
              </p:cNvSpPr>
              <p:nvPr/>
            </p:nvSpPr>
            <p:spPr bwMode="auto">
              <a:xfrm>
                <a:off x="1343819" y="3894138"/>
                <a:ext cx="34925" cy="44450"/>
              </a:xfrm>
              <a:prstGeom prst="rect">
                <a:avLst/>
              </a:pr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25"/>
              <p:cNvSpPr>
                <a:spLocks noChangeArrowheads="1"/>
              </p:cNvSpPr>
              <p:nvPr/>
            </p:nvSpPr>
            <p:spPr bwMode="auto">
              <a:xfrm>
                <a:off x="1343819" y="3849688"/>
                <a:ext cx="34925" cy="44450"/>
              </a:xfrm>
              <a:prstGeom prst="rect">
                <a:avLst/>
              </a:pr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26"/>
              <p:cNvSpPr>
                <a:spLocks noChangeArrowheads="1"/>
              </p:cNvSpPr>
              <p:nvPr/>
            </p:nvSpPr>
            <p:spPr bwMode="auto">
              <a:xfrm>
                <a:off x="1343819" y="3805238"/>
                <a:ext cx="34925" cy="44450"/>
              </a:xfrm>
              <a:prstGeom prst="rect">
                <a:avLst/>
              </a:prstGeom>
              <a:solidFill>
                <a:srgbClr val="8083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27"/>
              <p:cNvSpPr>
                <a:spLocks noChangeArrowheads="1"/>
              </p:cNvSpPr>
              <p:nvPr/>
            </p:nvSpPr>
            <p:spPr bwMode="auto">
              <a:xfrm>
                <a:off x="1343819" y="3760788"/>
                <a:ext cx="34925" cy="44450"/>
              </a:xfrm>
              <a:prstGeom prst="rect">
                <a:avLst/>
              </a:pr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28"/>
              <p:cNvSpPr>
                <a:spLocks noChangeArrowheads="1"/>
              </p:cNvSpPr>
              <p:nvPr/>
            </p:nvSpPr>
            <p:spPr bwMode="auto">
              <a:xfrm>
                <a:off x="1343819" y="3717925"/>
                <a:ext cx="34925" cy="42862"/>
              </a:xfrm>
              <a:prstGeom prst="rect">
                <a:avLst/>
              </a:pr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29"/>
              <p:cNvSpPr>
                <a:spLocks noChangeArrowheads="1"/>
              </p:cNvSpPr>
              <p:nvPr/>
            </p:nvSpPr>
            <p:spPr bwMode="auto">
              <a:xfrm>
                <a:off x="1343819" y="3673475"/>
                <a:ext cx="34925" cy="44450"/>
              </a:xfrm>
              <a:prstGeom prst="rect">
                <a:avLst/>
              </a:prstGeom>
              <a:solidFill>
                <a:srgbClr val="9093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30"/>
              <p:cNvSpPr>
                <a:spLocks noChangeArrowheads="1"/>
              </p:cNvSpPr>
              <p:nvPr/>
            </p:nvSpPr>
            <p:spPr bwMode="auto">
              <a:xfrm>
                <a:off x="1343819" y="3629025"/>
                <a:ext cx="34925" cy="44450"/>
              </a:xfrm>
              <a:prstGeom prst="rect">
                <a:avLst/>
              </a:prstGeom>
              <a:solidFill>
                <a:srgbClr val="9698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31"/>
              <p:cNvSpPr>
                <a:spLocks noChangeArrowheads="1"/>
              </p:cNvSpPr>
              <p:nvPr/>
            </p:nvSpPr>
            <p:spPr bwMode="auto">
              <a:xfrm>
                <a:off x="1343819" y="3584575"/>
                <a:ext cx="34925" cy="44450"/>
              </a:xfrm>
              <a:prstGeom prst="rect">
                <a:avLst/>
              </a:prstGeom>
              <a:solidFill>
                <a:srgbClr val="9B9E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32"/>
              <p:cNvSpPr>
                <a:spLocks noChangeArrowheads="1"/>
              </p:cNvSpPr>
              <p:nvPr/>
            </p:nvSpPr>
            <p:spPr bwMode="auto">
              <a:xfrm>
                <a:off x="1343819" y="3540125"/>
                <a:ext cx="34925" cy="44450"/>
              </a:xfrm>
              <a:prstGeom prst="rect">
                <a:avLst/>
              </a:pr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33"/>
              <p:cNvSpPr>
                <a:spLocks noChangeArrowheads="1"/>
              </p:cNvSpPr>
              <p:nvPr/>
            </p:nvSpPr>
            <p:spPr bwMode="auto">
              <a:xfrm>
                <a:off x="1343819" y="3497263"/>
                <a:ext cx="34925" cy="42862"/>
              </a:xfrm>
              <a:prstGeom prst="rect">
                <a:avLst/>
              </a:prstGeom>
              <a:solidFill>
                <a:srgbClr val="A5A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34"/>
              <p:cNvSpPr>
                <a:spLocks noChangeArrowheads="1"/>
              </p:cNvSpPr>
              <p:nvPr/>
            </p:nvSpPr>
            <p:spPr bwMode="auto">
              <a:xfrm>
                <a:off x="1343819" y="3452813"/>
                <a:ext cx="34925" cy="44450"/>
              </a:xfrm>
              <a:prstGeom prst="rect">
                <a:avLst/>
              </a:prstGeom>
              <a:solidFill>
                <a:srgbClr val="ABA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35"/>
              <p:cNvSpPr>
                <a:spLocks noChangeArrowheads="1"/>
              </p:cNvSpPr>
              <p:nvPr/>
            </p:nvSpPr>
            <p:spPr bwMode="auto">
              <a:xfrm>
                <a:off x="1343819" y="3400425"/>
                <a:ext cx="34925" cy="52387"/>
              </a:xfrm>
              <a:prstGeom prst="rect">
                <a:avLst/>
              </a:pr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36"/>
              <p:cNvSpPr>
                <a:spLocks noChangeArrowheads="1"/>
              </p:cNvSpPr>
              <p:nvPr/>
            </p:nvSpPr>
            <p:spPr bwMode="auto">
              <a:xfrm>
                <a:off x="1343819" y="3355975"/>
                <a:ext cx="34925" cy="44450"/>
              </a:xfrm>
              <a:prstGeom prst="rect">
                <a:avLst/>
              </a:prstGeom>
              <a:solidFill>
                <a:srgbClr val="B6B9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37"/>
              <p:cNvSpPr>
                <a:spLocks noChangeArrowheads="1"/>
              </p:cNvSpPr>
              <p:nvPr/>
            </p:nvSpPr>
            <p:spPr bwMode="auto">
              <a:xfrm>
                <a:off x="1343819" y="3311525"/>
                <a:ext cx="34925" cy="44450"/>
              </a:xfrm>
              <a:prstGeom prst="rect">
                <a:avLst/>
              </a:pr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38"/>
              <p:cNvSpPr>
                <a:spLocks noChangeArrowheads="1"/>
              </p:cNvSpPr>
              <p:nvPr/>
            </p:nvSpPr>
            <p:spPr bwMode="auto">
              <a:xfrm>
                <a:off x="1343819" y="3267075"/>
                <a:ext cx="34925" cy="44450"/>
              </a:xfrm>
              <a:prstGeom prst="rect">
                <a:avLst/>
              </a:pr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39"/>
              <p:cNvSpPr>
                <a:spLocks noChangeArrowheads="1"/>
              </p:cNvSpPr>
              <p:nvPr/>
            </p:nvSpPr>
            <p:spPr bwMode="auto">
              <a:xfrm>
                <a:off x="1343819" y="3222625"/>
                <a:ext cx="34925" cy="44450"/>
              </a:xfrm>
              <a:prstGeom prst="rect">
                <a:avLst/>
              </a:prstGeom>
              <a:solidFill>
                <a:srgbClr val="C5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40"/>
              <p:cNvSpPr>
                <a:spLocks noChangeArrowheads="1"/>
              </p:cNvSpPr>
              <p:nvPr/>
            </p:nvSpPr>
            <p:spPr bwMode="auto">
              <a:xfrm>
                <a:off x="1343819" y="3179763"/>
                <a:ext cx="34925" cy="42862"/>
              </a:xfrm>
              <a:prstGeom prst="rect">
                <a:avLst/>
              </a:prstGeom>
              <a:solidFill>
                <a:srgbClr val="CBCE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41"/>
              <p:cNvSpPr>
                <a:spLocks noChangeArrowheads="1"/>
              </p:cNvSpPr>
              <p:nvPr/>
            </p:nvSpPr>
            <p:spPr bwMode="auto">
              <a:xfrm>
                <a:off x="1343819" y="3135313"/>
                <a:ext cx="34925" cy="44450"/>
              </a:xfrm>
              <a:prstGeom prst="rect">
                <a:avLst/>
              </a:prstGeom>
              <a:solidFill>
                <a:srgbClr val="D0D2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42"/>
              <p:cNvSpPr>
                <a:spLocks noChangeArrowheads="1"/>
              </p:cNvSpPr>
              <p:nvPr/>
            </p:nvSpPr>
            <p:spPr bwMode="auto">
              <a:xfrm>
                <a:off x="1343819" y="3090863"/>
                <a:ext cx="34925" cy="44450"/>
              </a:xfrm>
              <a:prstGeom prst="rect">
                <a:avLst/>
              </a:prstGeom>
              <a:solidFill>
                <a:srgbClr val="D5D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Rectangle 243"/>
              <p:cNvSpPr>
                <a:spLocks noChangeArrowheads="1"/>
              </p:cNvSpPr>
              <p:nvPr/>
            </p:nvSpPr>
            <p:spPr bwMode="auto">
              <a:xfrm>
                <a:off x="1343819" y="3046413"/>
                <a:ext cx="34925" cy="44450"/>
              </a:xfrm>
              <a:prstGeom prst="rect">
                <a:avLst/>
              </a:prstGeom>
              <a:solidFill>
                <a:srgbClr val="DC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44"/>
              <p:cNvSpPr>
                <a:spLocks/>
              </p:cNvSpPr>
              <p:nvPr/>
            </p:nvSpPr>
            <p:spPr bwMode="auto">
              <a:xfrm>
                <a:off x="1343819" y="1679575"/>
                <a:ext cx="34925" cy="1366837"/>
              </a:xfrm>
              <a:custGeom>
                <a:avLst/>
                <a:gdLst>
                  <a:gd name="T0" fmla="*/ 17 w 22"/>
                  <a:gd name="T1" fmla="*/ 0 h 861"/>
                  <a:gd name="T2" fmla="*/ 0 w 22"/>
                  <a:gd name="T3" fmla="*/ 17 h 861"/>
                  <a:gd name="T4" fmla="*/ 0 w 22"/>
                  <a:gd name="T5" fmla="*/ 834 h 861"/>
                  <a:gd name="T6" fmla="*/ 0 w 22"/>
                  <a:gd name="T7" fmla="*/ 861 h 861"/>
                  <a:gd name="T8" fmla="*/ 22 w 22"/>
                  <a:gd name="T9" fmla="*/ 861 h 861"/>
                  <a:gd name="T10" fmla="*/ 17 w 22"/>
                  <a:gd name="T1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861">
                    <a:moveTo>
                      <a:pt x="17" y="0"/>
                    </a:moveTo>
                    <a:lnTo>
                      <a:pt x="0" y="17"/>
                    </a:lnTo>
                    <a:lnTo>
                      <a:pt x="0" y="834"/>
                    </a:lnTo>
                    <a:lnTo>
                      <a:pt x="0" y="861"/>
                    </a:lnTo>
                    <a:lnTo>
                      <a:pt x="22" y="86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1E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45"/>
              <p:cNvSpPr>
                <a:spLocks/>
              </p:cNvSpPr>
              <p:nvPr/>
            </p:nvSpPr>
            <p:spPr bwMode="auto">
              <a:xfrm>
                <a:off x="1520032" y="1838325"/>
                <a:ext cx="4508500" cy="3070225"/>
              </a:xfrm>
              <a:custGeom>
                <a:avLst/>
                <a:gdLst>
                  <a:gd name="T0" fmla="*/ 0 w 2840"/>
                  <a:gd name="T1" fmla="*/ 0 h 1934"/>
                  <a:gd name="T2" fmla="*/ 6 w 2840"/>
                  <a:gd name="T3" fmla="*/ 1934 h 1934"/>
                  <a:gd name="T4" fmla="*/ 2840 w 2840"/>
                  <a:gd name="T5" fmla="*/ 1834 h 1934"/>
                  <a:gd name="T6" fmla="*/ 2834 w 2840"/>
                  <a:gd name="T7" fmla="*/ 100 h 1934"/>
                  <a:gd name="T8" fmla="*/ 0 w 2840"/>
                  <a:gd name="T9" fmla="*/ 0 h 1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0" h="1934">
                    <a:moveTo>
                      <a:pt x="0" y="0"/>
                    </a:moveTo>
                    <a:lnTo>
                      <a:pt x="6" y="1934"/>
                    </a:lnTo>
                    <a:lnTo>
                      <a:pt x="2840" y="1834"/>
                    </a:lnTo>
                    <a:lnTo>
                      <a:pt x="2834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46"/>
              <p:cNvSpPr>
                <a:spLocks/>
              </p:cNvSpPr>
              <p:nvPr/>
            </p:nvSpPr>
            <p:spPr bwMode="auto">
              <a:xfrm>
                <a:off x="1520032" y="1838325"/>
                <a:ext cx="1808163" cy="1852612"/>
              </a:xfrm>
              <a:custGeom>
                <a:avLst/>
                <a:gdLst>
                  <a:gd name="T0" fmla="*/ 0 w 1139"/>
                  <a:gd name="T1" fmla="*/ 0 h 1167"/>
                  <a:gd name="T2" fmla="*/ 6 w 1139"/>
                  <a:gd name="T3" fmla="*/ 1167 h 1167"/>
                  <a:gd name="T4" fmla="*/ 1139 w 1139"/>
                  <a:gd name="T5" fmla="*/ 39 h 1167"/>
                  <a:gd name="T6" fmla="*/ 0 w 1139"/>
                  <a:gd name="T7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9" h="1167">
                    <a:moveTo>
                      <a:pt x="0" y="0"/>
                    </a:moveTo>
                    <a:lnTo>
                      <a:pt x="6" y="1167"/>
                    </a:lnTo>
                    <a:lnTo>
                      <a:pt x="1139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47"/>
              <p:cNvSpPr>
                <a:spLocks/>
              </p:cNvSpPr>
              <p:nvPr/>
            </p:nvSpPr>
            <p:spPr bwMode="auto">
              <a:xfrm>
                <a:off x="1529557" y="1900238"/>
                <a:ext cx="1905000" cy="1897062"/>
              </a:xfrm>
              <a:custGeom>
                <a:avLst/>
                <a:gdLst>
                  <a:gd name="T0" fmla="*/ 1133 w 1200"/>
                  <a:gd name="T1" fmla="*/ 0 h 1195"/>
                  <a:gd name="T2" fmla="*/ 0 w 1200"/>
                  <a:gd name="T3" fmla="*/ 1128 h 1195"/>
                  <a:gd name="T4" fmla="*/ 0 w 1200"/>
                  <a:gd name="T5" fmla="*/ 1195 h 1195"/>
                  <a:gd name="T6" fmla="*/ 1200 w 1200"/>
                  <a:gd name="T7" fmla="*/ 6 h 1195"/>
                  <a:gd name="T8" fmla="*/ 1133 w 1200"/>
                  <a:gd name="T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1195">
                    <a:moveTo>
                      <a:pt x="1133" y="0"/>
                    </a:moveTo>
                    <a:lnTo>
                      <a:pt x="0" y="1128"/>
                    </a:lnTo>
                    <a:lnTo>
                      <a:pt x="0" y="1195"/>
                    </a:lnTo>
                    <a:lnTo>
                      <a:pt x="1200" y="6"/>
                    </a:lnTo>
                    <a:lnTo>
                      <a:pt x="1133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48"/>
              <p:cNvSpPr>
                <a:spLocks/>
              </p:cNvSpPr>
              <p:nvPr/>
            </p:nvSpPr>
            <p:spPr bwMode="auto">
              <a:xfrm>
                <a:off x="1529557" y="1909763"/>
                <a:ext cx="2001838" cy="1984375"/>
              </a:xfrm>
              <a:custGeom>
                <a:avLst/>
                <a:gdLst>
                  <a:gd name="T0" fmla="*/ 1200 w 1261"/>
                  <a:gd name="T1" fmla="*/ 0 h 1250"/>
                  <a:gd name="T2" fmla="*/ 0 w 1261"/>
                  <a:gd name="T3" fmla="*/ 1189 h 1250"/>
                  <a:gd name="T4" fmla="*/ 0 w 1261"/>
                  <a:gd name="T5" fmla="*/ 1250 h 1250"/>
                  <a:gd name="T6" fmla="*/ 1261 w 1261"/>
                  <a:gd name="T7" fmla="*/ 0 h 1250"/>
                  <a:gd name="T8" fmla="*/ 1200 w 1261"/>
                  <a:gd name="T9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1250">
                    <a:moveTo>
                      <a:pt x="1200" y="0"/>
                    </a:moveTo>
                    <a:lnTo>
                      <a:pt x="0" y="1189"/>
                    </a:lnTo>
                    <a:lnTo>
                      <a:pt x="0" y="1250"/>
                    </a:lnTo>
                    <a:lnTo>
                      <a:pt x="1261" y="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49"/>
              <p:cNvSpPr>
                <a:spLocks/>
              </p:cNvSpPr>
              <p:nvPr/>
            </p:nvSpPr>
            <p:spPr bwMode="auto">
              <a:xfrm>
                <a:off x="1529557" y="1909763"/>
                <a:ext cx="2098675" cy="2089150"/>
              </a:xfrm>
              <a:custGeom>
                <a:avLst/>
                <a:gdLst>
                  <a:gd name="T0" fmla="*/ 1261 w 1322"/>
                  <a:gd name="T1" fmla="*/ 0 h 1316"/>
                  <a:gd name="T2" fmla="*/ 0 w 1322"/>
                  <a:gd name="T3" fmla="*/ 1250 h 1316"/>
                  <a:gd name="T4" fmla="*/ 0 w 1322"/>
                  <a:gd name="T5" fmla="*/ 1316 h 1316"/>
                  <a:gd name="T6" fmla="*/ 1322 w 1322"/>
                  <a:gd name="T7" fmla="*/ 0 h 1316"/>
                  <a:gd name="T8" fmla="*/ 1261 w 1322"/>
                  <a:gd name="T9" fmla="*/ 0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1316">
                    <a:moveTo>
                      <a:pt x="1261" y="0"/>
                    </a:moveTo>
                    <a:lnTo>
                      <a:pt x="0" y="1250"/>
                    </a:lnTo>
                    <a:lnTo>
                      <a:pt x="0" y="1316"/>
                    </a:lnTo>
                    <a:lnTo>
                      <a:pt x="1322" y="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50"/>
              <p:cNvSpPr>
                <a:spLocks/>
              </p:cNvSpPr>
              <p:nvPr/>
            </p:nvSpPr>
            <p:spPr bwMode="auto">
              <a:xfrm>
                <a:off x="1529557" y="1909763"/>
                <a:ext cx="2195513" cy="2187575"/>
              </a:xfrm>
              <a:custGeom>
                <a:avLst/>
                <a:gdLst>
                  <a:gd name="T0" fmla="*/ 1322 w 1383"/>
                  <a:gd name="T1" fmla="*/ 0 h 1378"/>
                  <a:gd name="T2" fmla="*/ 0 w 1383"/>
                  <a:gd name="T3" fmla="*/ 1316 h 1378"/>
                  <a:gd name="T4" fmla="*/ 0 w 1383"/>
                  <a:gd name="T5" fmla="*/ 1378 h 1378"/>
                  <a:gd name="T6" fmla="*/ 1383 w 1383"/>
                  <a:gd name="T7" fmla="*/ 5 h 1378"/>
                  <a:gd name="T8" fmla="*/ 1322 w 1383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3" h="1378">
                    <a:moveTo>
                      <a:pt x="1322" y="0"/>
                    </a:moveTo>
                    <a:lnTo>
                      <a:pt x="0" y="1316"/>
                    </a:lnTo>
                    <a:lnTo>
                      <a:pt x="0" y="1378"/>
                    </a:lnTo>
                    <a:lnTo>
                      <a:pt x="1383" y="5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51"/>
              <p:cNvSpPr>
                <a:spLocks/>
              </p:cNvSpPr>
              <p:nvPr/>
            </p:nvSpPr>
            <p:spPr bwMode="auto">
              <a:xfrm>
                <a:off x="1529557" y="1917700"/>
                <a:ext cx="2292350" cy="2276475"/>
              </a:xfrm>
              <a:custGeom>
                <a:avLst/>
                <a:gdLst>
                  <a:gd name="T0" fmla="*/ 1383 w 1444"/>
                  <a:gd name="T1" fmla="*/ 0 h 1434"/>
                  <a:gd name="T2" fmla="*/ 0 w 1444"/>
                  <a:gd name="T3" fmla="*/ 1373 h 1434"/>
                  <a:gd name="T4" fmla="*/ 0 w 1444"/>
                  <a:gd name="T5" fmla="*/ 1434 h 1434"/>
                  <a:gd name="T6" fmla="*/ 1444 w 1444"/>
                  <a:gd name="T7" fmla="*/ 0 h 1434"/>
                  <a:gd name="T8" fmla="*/ 1383 w 1444"/>
                  <a:gd name="T9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1434">
                    <a:moveTo>
                      <a:pt x="1383" y="0"/>
                    </a:moveTo>
                    <a:lnTo>
                      <a:pt x="0" y="1373"/>
                    </a:lnTo>
                    <a:lnTo>
                      <a:pt x="0" y="1434"/>
                    </a:lnTo>
                    <a:lnTo>
                      <a:pt x="1444" y="0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52"/>
              <p:cNvSpPr>
                <a:spLocks/>
              </p:cNvSpPr>
              <p:nvPr/>
            </p:nvSpPr>
            <p:spPr bwMode="auto">
              <a:xfrm>
                <a:off x="1529557" y="1917700"/>
                <a:ext cx="2390775" cy="2381250"/>
              </a:xfrm>
              <a:custGeom>
                <a:avLst/>
                <a:gdLst>
                  <a:gd name="T0" fmla="*/ 1444 w 1506"/>
                  <a:gd name="T1" fmla="*/ 0 h 1500"/>
                  <a:gd name="T2" fmla="*/ 0 w 1506"/>
                  <a:gd name="T3" fmla="*/ 1434 h 1500"/>
                  <a:gd name="T4" fmla="*/ 0 w 1506"/>
                  <a:gd name="T5" fmla="*/ 1500 h 1500"/>
                  <a:gd name="T6" fmla="*/ 1506 w 1506"/>
                  <a:gd name="T7" fmla="*/ 0 h 1500"/>
                  <a:gd name="T8" fmla="*/ 1444 w 1506"/>
                  <a:gd name="T9" fmla="*/ 0 h 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6" h="1500">
                    <a:moveTo>
                      <a:pt x="1444" y="0"/>
                    </a:moveTo>
                    <a:lnTo>
                      <a:pt x="0" y="1434"/>
                    </a:lnTo>
                    <a:lnTo>
                      <a:pt x="0" y="1500"/>
                    </a:lnTo>
                    <a:lnTo>
                      <a:pt x="1506" y="0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53"/>
              <p:cNvSpPr>
                <a:spLocks/>
              </p:cNvSpPr>
              <p:nvPr/>
            </p:nvSpPr>
            <p:spPr bwMode="auto">
              <a:xfrm>
                <a:off x="1529557" y="1917700"/>
                <a:ext cx="2487613" cy="2478087"/>
              </a:xfrm>
              <a:custGeom>
                <a:avLst/>
                <a:gdLst>
                  <a:gd name="T0" fmla="*/ 1506 w 1567"/>
                  <a:gd name="T1" fmla="*/ 0 h 1561"/>
                  <a:gd name="T2" fmla="*/ 0 w 1567"/>
                  <a:gd name="T3" fmla="*/ 1500 h 1561"/>
                  <a:gd name="T4" fmla="*/ 0 w 1567"/>
                  <a:gd name="T5" fmla="*/ 1561 h 1561"/>
                  <a:gd name="T6" fmla="*/ 1567 w 1567"/>
                  <a:gd name="T7" fmla="*/ 6 h 1561"/>
                  <a:gd name="T8" fmla="*/ 1506 w 1567"/>
                  <a:gd name="T9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7" h="1561">
                    <a:moveTo>
                      <a:pt x="1506" y="0"/>
                    </a:moveTo>
                    <a:lnTo>
                      <a:pt x="0" y="1500"/>
                    </a:lnTo>
                    <a:lnTo>
                      <a:pt x="0" y="1561"/>
                    </a:lnTo>
                    <a:lnTo>
                      <a:pt x="1567" y="6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54"/>
              <p:cNvSpPr>
                <a:spLocks/>
              </p:cNvSpPr>
              <p:nvPr/>
            </p:nvSpPr>
            <p:spPr bwMode="auto">
              <a:xfrm>
                <a:off x="1529557" y="1927225"/>
                <a:ext cx="2584450" cy="2566987"/>
              </a:xfrm>
              <a:custGeom>
                <a:avLst/>
                <a:gdLst>
                  <a:gd name="T0" fmla="*/ 1567 w 1628"/>
                  <a:gd name="T1" fmla="*/ 0 h 1617"/>
                  <a:gd name="T2" fmla="*/ 0 w 1628"/>
                  <a:gd name="T3" fmla="*/ 1555 h 1617"/>
                  <a:gd name="T4" fmla="*/ 0 w 1628"/>
                  <a:gd name="T5" fmla="*/ 1617 h 1617"/>
                  <a:gd name="T6" fmla="*/ 1628 w 1628"/>
                  <a:gd name="T7" fmla="*/ 0 h 1617"/>
                  <a:gd name="T8" fmla="*/ 1567 w 1628"/>
                  <a:gd name="T9" fmla="*/ 0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8" h="1617">
                    <a:moveTo>
                      <a:pt x="1567" y="0"/>
                    </a:moveTo>
                    <a:lnTo>
                      <a:pt x="0" y="1555"/>
                    </a:lnTo>
                    <a:lnTo>
                      <a:pt x="0" y="1617"/>
                    </a:lnTo>
                    <a:lnTo>
                      <a:pt x="1628" y="0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55"/>
              <p:cNvSpPr>
                <a:spLocks/>
              </p:cNvSpPr>
              <p:nvPr/>
            </p:nvSpPr>
            <p:spPr bwMode="auto">
              <a:xfrm>
                <a:off x="1529557" y="1927225"/>
                <a:ext cx="2681288" cy="2671762"/>
              </a:xfrm>
              <a:custGeom>
                <a:avLst/>
                <a:gdLst>
                  <a:gd name="T0" fmla="*/ 1628 w 1689"/>
                  <a:gd name="T1" fmla="*/ 0 h 1683"/>
                  <a:gd name="T2" fmla="*/ 0 w 1689"/>
                  <a:gd name="T3" fmla="*/ 1617 h 1683"/>
                  <a:gd name="T4" fmla="*/ 0 w 1689"/>
                  <a:gd name="T5" fmla="*/ 1683 h 1683"/>
                  <a:gd name="T6" fmla="*/ 1689 w 1689"/>
                  <a:gd name="T7" fmla="*/ 5 h 1683"/>
                  <a:gd name="T8" fmla="*/ 1628 w 1689"/>
                  <a:gd name="T9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1683">
                    <a:moveTo>
                      <a:pt x="1628" y="0"/>
                    </a:moveTo>
                    <a:lnTo>
                      <a:pt x="0" y="1617"/>
                    </a:lnTo>
                    <a:lnTo>
                      <a:pt x="0" y="1683"/>
                    </a:lnTo>
                    <a:lnTo>
                      <a:pt x="1689" y="5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56"/>
              <p:cNvSpPr>
                <a:spLocks/>
              </p:cNvSpPr>
              <p:nvPr/>
            </p:nvSpPr>
            <p:spPr bwMode="auto">
              <a:xfrm>
                <a:off x="1529557" y="1935163"/>
                <a:ext cx="2778125" cy="2760662"/>
              </a:xfrm>
              <a:custGeom>
                <a:avLst/>
                <a:gdLst>
                  <a:gd name="T0" fmla="*/ 1689 w 1750"/>
                  <a:gd name="T1" fmla="*/ 0 h 1739"/>
                  <a:gd name="T2" fmla="*/ 0 w 1750"/>
                  <a:gd name="T3" fmla="*/ 1678 h 1739"/>
                  <a:gd name="T4" fmla="*/ 0 w 1750"/>
                  <a:gd name="T5" fmla="*/ 1739 h 1739"/>
                  <a:gd name="T6" fmla="*/ 1750 w 1750"/>
                  <a:gd name="T7" fmla="*/ 0 h 1739"/>
                  <a:gd name="T8" fmla="*/ 1689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689" y="0"/>
                    </a:moveTo>
                    <a:lnTo>
                      <a:pt x="0" y="1678"/>
                    </a:lnTo>
                    <a:lnTo>
                      <a:pt x="0" y="1739"/>
                    </a:lnTo>
                    <a:lnTo>
                      <a:pt x="1750" y="0"/>
                    </a:lnTo>
                    <a:lnTo>
                      <a:pt x="1689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57"/>
              <p:cNvSpPr>
                <a:spLocks/>
              </p:cNvSpPr>
              <p:nvPr/>
            </p:nvSpPr>
            <p:spPr bwMode="auto">
              <a:xfrm>
                <a:off x="1529557" y="1935163"/>
                <a:ext cx="2874963" cy="2857500"/>
              </a:xfrm>
              <a:custGeom>
                <a:avLst/>
                <a:gdLst>
                  <a:gd name="T0" fmla="*/ 1750 w 1811"/>
                  <a:gd name="T1" fmla="*/ 0 h 1800"/>
                  <a:gd name="T2" fmla="*/ 0 w 1811"/>
                  <a:gd name="T3" fmla="*/ 1739 h 1800"/>
                  <a:gd name="T4" fmla="*/ 0 w 1811"/>
                  <a:gd name="T5" fmla="*/ 1800 h 1800"/>
                  <a:gd name="T6" fmla="*/ 1811 w 1811"/>
                  <a:gd name="T7" fmla="*/ 0 h 1800"/>
                  <a:gd name="T8" fmla="*/ 1750 w 1811"/>
                  <a:gd name="T9" fmla="*/ 0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1" h="1800">
                    <a:moveTo>
                      <a:pt x="1750" y="0"/>
                    </a:moveTo>
                    <a:lnTo>
                      <a:pt x="0" y="1739"/>
                    </a:lnTo>
                    <a:lnTo>
                      <a:pt x="0" y="1800"/>
                    </a:lnTo>
                    <a:lnTo>
                      <a:pt x="1811" y="0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58"/>
              <p:cNvSpPr>
                <a:spLocks/>
              </p:cNvSpPr>
              <p:nvPr/>
            </p:nvSpPr>
            <p:spPr bwMode="auto">
              <a:xfrm>
                <a:off x="1529557" y="1935163"/>
                <a:ext cx="2971800" cy="2963862"/>
              </a:xfrm>
              <a:custGeom>
                <a:avLst/>
                <a:gdLst>
                  <a:gd name="T0" fmla="*/ 1811 w 1872"/>
                  <a:gd name="T1" fmla="*/ 0 h 1867"/>
                  <a:gd name="T2" fmla="*/ 0 w 1872"/>
                  <a:gd name="T3" fmla="*/ 1800 h 1867"/>
                  <a:gd name="T4" fmla="*/ 0 w 1872"/>
                  <a:gd name="T5" fmla="*/ 1867 h 1867"/>
                  <a:gd name="T6" fmla="*/ 1872 w 1872"/>
                  <a:gd name="T7" fmla="*/ 6 h 1867"/>
                  <a:gd name="T8" fmla="*/ 1811 w 1872"/>
                  <a:gd name="T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1867">
                    <a:moveTo>
                      <a:pt x="1811" y="0"/>
                    </a:moveTo>
                    <a:lnTo>
                      <a:pt x="0" y="1800"/>
                    </a:lnTo>
                    <a:lnTo>
                      <a:pt x="0" y="1867"/>
                    </a:lnTo>
                    <a:lnTo>
                      <a:pt x="1872" y="6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59"/>
              <p:cNvSpPr>
                <a:spLocks/>
              </p:cNvSpPr>
              <p:nvPr/>
            </p:nvSpPr>
            <p:spPr bwMode="auto">
              <a:xfrm>
                <a:off x="1529557" y="1944688"/>
                <a:ext cx="3068638" cy="2963862"/>
              </a:xfrm>
              <a:custGeom>
                <a:avLst/>
                <a:gdLst>
                  <a:gd name="T0" fmla="*/ 1933 w 1933"/>
                  <a:gd name="T1" fmla="*/ 0 h 1867"/>
                  <a:gd name="T2" fmla="*/ 1872 w 1933"/>
                  <a:gd name="T3" fmla="*/ 0 h 1867"/>
                  <a:gd name="T4" fmla="*/ 0 w 1933"/>
                  <a:gd name="T5" fmla="*/ 1861 h 1867"/>
                  <a:gd name="T6" fmla="*/ 0 w 1933"/>
                  <a:gd name="T7" fmla="*/ 1867 h 1867"/>
                  <a:gd name="T8" fmla="*/ 61 w 1933"/>
                  <a:gd name="T9" fmla="*/ 1861 h 1867"/>
                  <a:gd name="T10" fmla="*/ 1933 w 1933"/>
                  <a:gd name="T11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3" h="1867">
                    <a:moveTo>
                      <a:pt x="1933" y="0"/>
                    </a:moveTo>
                    <a:lnTo>
                      <a:pt x="1872" y="0"/>
                    </a:lnTo>
                    <a:lnTo>
                      <a:pt x="0" y="1861"/>
                    </a:lnTo>
                    <a:lnTo>
                      <a:pt x="0" y="1867"/>
                    </a:lnTo>
                    <a:lnTo>
                      <a:pt x="61" y="1861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60"/>
              <p:cNvSpPr>
                <a:spLocks/>
              </p:cNvSpPr>
              <p:nvPr/>
            </p:nvSpPr>
            <p:spPr bwMode="auto">
              <a:xfrm>
                <a:off x="1626394" y="1944688"/>
                <a:ext cx="3070225" cy="2954337"/>
              </a:xfrm>
              <a:custGeom>
                <a:avLst/>
                <a:gdLst>
                  <a:gd name="T0" fmla="*/ 67 w 1934"/>
                  <a:gd name="T1" fmla="*/ 1861 h 1861"/>
                  <a:gd name="T2" fmla="*/ 1934 w 1934"/>
                  <a:gd name="T3" fmla="*/ 5 h 1861"/>
                  <a:gd name="T4" fmla="*/ 1872 w 1934"/>
                  <a:gd name="T5" fmla="*/ 0 h 1861"/>
                  <a:gd name="T6" fmla="*/ 0 w 1934"/>
                  <a:gd name="T7" fmla="*/ 1861 h 1861"/>
                  <a:gd name="T8" fmla="*/ 67 w 1934"/>
                  <a:gd name="T9" fmla="*/ 1861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4" h="1861">
                    <a:moveTo>
                      <a:pt x="67" y="1861"/>
                    </a:moveTo>
                    <a:lnTo>
                      <a:pt x="1934" y="5"/>
                    </a:lnTo>
                    <a:lnTo>
                      <a:pt x="1872" y="0"/>
                    </a:lnTo>
                    <a:lnTo>
                      <a:pt x="0" y="1861"/>
                    </a:lnTo>
                    <a:lnTo>
                      <a:pt x="67" y="1861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61"/>
              <p:cNvSpPr>
                <a:spLocks/>
              </p:cNvSpPr>
              <p:nvPr/>
            </p:nvSpPr>
            <p:spPr bwMode="auto">
              <a:xfrm>
                <a:off x="1732757" y="1952625"/>
                <a:ext cx="3068638" cy="2946400"/>
              </a:xfrm>
              <a:custGeom>
                <a:avLst/>
                <a:gdLst>
                  <a:gd name="T0" fmla="*/ 61 w 1933"/>
                  <a:gd name="T1" fmla="*/ 1856 h 1856"/>
                  <a:gd name="T2" fmla="*/ 1933 w 1933"/>
                  <a:gd name="T3" fmla="*/ 0 h 1856"/>
                  <a:gd name="T4" fmla="*/ 1867 w 1933"/>
                  <a:gd name="T5" fmla="*/ 0 h 1856"/>
                  <a:gd name="T6" fmla="*/ 0 w 1933"/>
                  <a:gd name="T7" fmla="*/ 1856 h 1856"/>
                  <a:gd name="T8" fmla="*/ 61 w 1933"/>
                  <a:gd name="T9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1" y="1856"/>
                    </a:moveTo>
                    <a:lnTo>
                      <a:pt x="1933" y="0"/>
                    </a:lnTo>
                    <a:lnTo>
                      <a:pt x="1867" y="0"/>
                    </a:lnTo>
                    <a:lnTo>
                      <a:pt x="0" y="1856"/>
                    </a:lnTo>
                    <a:lnTo>
                      <a:pt x="61" y="1856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62"/>
              <p:cNvSpPr>
                <a:spLocks/>
              </p:cNvSpPr>
              <p:nvPr/>
            </p:nvSpPr>
            <p:spPr bwMode="auto">
              <a:xfrm>
                <a:off x="1829594" y="1952625"/>
                <a:ext cx="3068638" cy="2946400"/>
              </a:xfrm>
              <a:custGeom>
                <a:avLst/>
                <a:gdLst>
                  <a:gd name="T0" fmla="*/ 66 w 1933"/>
                  <a:gd name="T1" fmla="*/ 1851 h 1856"/>
                  <a:gd name="T2" fmla="*/ 1933 w 1933"/>
                  <a:gd name="T3" fmla="*/ 0 h 1856"/>
                  <a:gd name="T4" fmla="*/ 1872 w 1933"/>
                  <a:gd name="T5" fmla="*/ 0 h 1856"/>
                  <a:gd name="T6" fmla="*/ 0 w 1933"/>
                  <a:gd name="T7" fmla="*/ 1856 h 1856"/>
                  <a:gd name="T8" fmla="*/ 66 w 1933"/>
                  <a:gd name="T9" fmla="*/ 1851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3" h="1856">
                    <a:moveTo>
                      <a:pt x="66" y="1851"/>
                    </a:moveTo>
                    <a:lnTo>
                      <a:pt x="1933" y="0"/>
                    </a:lnTo>
                    <a:lnTo>
                      <a:pt x="1872" y="0"/>
                    </a:lnTo>
                    <a:lnTo>
                      <a:pt x="0" y="1856"/>
                    </a:lnTo>
                    <a:lnTo>
                      <a:pt x="66" y="1851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263"/>
              <p:cNvSpPr>
                <a:spLocks/>
              </p:cNvSpPr>
              <p:nvPr/>
            </p:nvSpPr>
            <p:spPr bwMode="auto">
              <a:xfrm>
                <a:off x="1934369" y="1952625"/>
                <a:ext cx="3062288" cy="2938462"/>
              </a:xfrm>
              <a:custGeom>
                <a:avLst/>
                <a:gdLst>
                  <a:gd name="T0" fmla="*/ 67 w 1929"/>
                  <a:gd name="T1" fmla="*/ 1851 h 1851"/>
                  <a:gd name="T2" fmla="*/ 1929 w 1929"/>
                  <a:gd name="T3" fmla="*/ 6 h 1851"/>
                  <a:gd name="T4" fmla="*/ 1867 w 1929"/>
                  <a:gd name="T5" fmla="*/ 0 h 1851"/>
                  <a:gd name="T6" fmla="*/ 0 w 1929"/>
                  <a:gd name="T7" fmla="*/ 1851 h 1851"/>
                  <a:gd name="T8" fmla="*/ 67 w 1929"/>
                  <a:gd name="T9" fmla="*/ 1851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1851">
                    <a:moveTo>
                      <a:pt x="67" y="1851"/>
                    </a:moveTo>
                    <a:lnTo>
                      <a:pt x="1929" y="6"/>
                    </a:lnTo>
                    <a:lnTo>
                      <a:pt x="1867" y="0"/>
                    </a:lnTo>
                    <a:lnTo>
                      <a:pt x="0" y="1851"/>
                    </a:lnTo>
                    <a:lnTo>
                      <a:pt x="67" y="1851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264"/>
              <p:cNvSpPr>
                <a:spLocks/>
              </p:cNvSpPr>
              <p:nvPr/>
            </p:nvSpPr>
            <p:spPr bwMode="auto">
              <a:xfrm>
                <a:off x="2040732" y="1962150"/>
                <a:ext cx="3052763" cy="2928937"/>
              </a:xfrm>
              <a:custGeom>
                <a:avLst/>
                <a:gdLst>
                  <a:gd name="T0" fmla="*/ 67 w 1923"/>
                  <a:gd name="T1" fmla="*/ 1839 h 1845"/>
                  <a:gd name="T2" fmla="*/ 1923 w 1923"/>
                  <a:gd name="T3" fmla="*/ 0 h 1845"/>
                  <a:gd name="T4" fmla="*/ 1862 w 1923"/>
                  <a:gd name="T5" fmla="*/ 0 h 1845"/>
                  <a:gd name="T6" fmla="*/ 0 w 1923"/>
                  <a:gd name="T7" fmla="*/ 1845 h 1845"/>
                  <a:gd name="T8" fmla="*/ 67 w 1923"/>
                  <a:gd name="T9" fmla="*/ 1839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3" h="1845">
                    <a:moveTo>
                      <a:pt x="67" y="1839"/>
                    </a:moveTo>
                    <a:lnTo>
                      <a:pt x="1923" y="0"/>
                    </a:lnTo>
                    <a:lnTo>
                      <a:pt x="1862" y="0"/>
                    </a:lnTo>
                    <a:lnTo>
                      <a:pt x="0" y="1845"/>
                    </a:lnTo>
                    <a:lnTo>
                      <a:pt x="67" y="1839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65"/>
              <p:cNvSpPr>
                <a:spLocks/>
              </p:cNvSpPr>
              <p:nvPr/>
            </p:nvSpPr>
            <p:spPr bwMode="auto">
              <a:xfrm>
                <a:off x="2147094" y="1962150"/>
                <a:ext cx="3043238" cy="2919412"/>
              </a:xfrm>
              <a:custGeom>
                <a:avLst/>
                <a:gdLst>
                  <a:gd name="T0" fmla="*/ 66 w 1917"/>
                  <a:gd name="T1" fmla="*/ 1839 h 1839"/>
                  <a:gd name="T2" fmla="*/ 1917 w 1917"/>
                  <a:gd name="T3" fmla="*/ 0 h 1839"/>
                  <a:gd name="T4" fmla="*/ 1856 w 1917"/>
                  <a:gd name="T5" fmla="*/ 0 h 1839"/>
                  <a:gd name="T6" fmla="*/ 0 w 1917"/>
                  <a:gd name="T7" fmla="*/ 1839 h 1839"/>
                  <a:gd name="T8" fmla="*/ 66 w 1917"/>
                  <a:gd name="T9" fmla="*/ 1839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7" h="1839">
                    <a:moveTo>
                      <a:pt x="66" y="1839"/>
                    </a:moveTo>
                    <a:lnTo>
                      <a:pt x="1917" y="0"/>
                    </a:lnTo>
                    <a:lnTo>
                      <a:pt x="1856" y="0"/>
                    </a:lnTo>
                    <a:lnTo>
                      <a:pt x="0" y="1839"/>
                    </a:lnTo>
                    <a:lnTo>
                      <a:pt x="66" y="1839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Freeform 266"/>
              <p:cNvSpPr>
                <a:spLocks/>
              </p:cNvSpPr>
              <p:nvPr/>
            </p:nvSpPr>
            <p:spPr bwMode="auto">
              <a:xfrm>
                <a:off x="2251869" y="1962150"/>
                <a:ext cx="3035300" cy="2919412"/>
              </a:xfrm>
              <a:custGeom>
                <a:avLst/>
                <a:gdLst>
                  <a:gd name="T0" fmla="*/ 67 w 1912"/>
                  <a:gd name="T1" fmla="*/ 1833 h 1839"/>
                  <a:gd name="T2" fmla="*/ 1912 w 1912"/>
                  <a:gd name="T3" fmla="*/ 5 h 1839"/>
                  <a:gd name="T4" fmla="*/ 1851 w 1912"/>
                  <a:gd name="T5" fmla="*/ 0 h 1839"/>
                  <a:gd name="T6" fmla="*/ 0 w 1912"/>
                  <a:gd name="T7" fmla="*/ 1839 h 1839"/>
                  <a:gd name="T8" fmla="*/ 67 w 1912"/>
                  <a:gd name="T9" fmla="*/ 1833 h 1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2" h="1839">
                    <a:moveTo>
                      <a:pt x="67" y="1833"/>
                    </a:moveTo>
                    <a:lnTo>
                      <a:pt x="1912" y="5"/>
                    </a:lnTo>
                    <a:lnTo>
                      <a:pt x="1851" y="0"/>
                    </a:lnTo>
                    <a:lnTo>
                      <a:pt x="0" y="1839"/>
                    </a:lnTo>
                    <a:lnTo>
                      <a:pt x="67" y="1833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Freeform 267"/>
              <p:cNvSpPr>
                <a:spLocks/>
              </p:cNvSpPr>
              <p:nvPr/>
            </p:nvSpPr>
            <p:spPr bwMode="auto">
              <a:xfrm>
                <a:off x="2358232" y="1970088"/>
                <a:ext cx="3132138" cy="2901950"/>
              </a:xfrm>
              <a:custGeom>
                <a:avLst/>
                <a:gdLst>
                  <a:gd name="T0" fmla="*/ 133 w 1973"/>
                  <a:gd name="T1" fmla="*/ 1828 h 1828"/>
                  <a:gd name="T2" fmla="*/ 1973 w 1973"/>
                  <a:gd name="T3" fmla="*/ 6 h 1828"/>
                  <a:gd name="T4" fmla="*/ 1845 w 1973"/>
                  <a:gd name="T5" fmla="*/ 0 h 1828"/>
                  <a:gd name="T6" fmla="*/ 0 w 1973"/>
                  <a:gd name="T7" fmla="*/ 1828 h 1828"/>
                  <a:gd name="T8" fmla="*/ 133 w 1973"/>
                  <a:gd name="T9" fmla="*/ 1828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3" h="1828">
                    <a:moveTo>
                      <a:pt x="133" y="1828"/>
                    </a:moveTo>
                    <a:lnTo>
                      <a:pt x="1973" y="6"/>
                    </a:lnTo>
                    <a:lnTo>
                      <a:pt x="1845" y="0"/>
                    </a:lnTo>
                    <a:lnTo>
                      <a:pt x="0" y="1828"/>
                    </a:lnTo>
                    <a:lnTo>
                      <a:pt x="133" y="1828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268"/>
              <p:cNvSpPr>
                <a:spLocks/>
              </p:cNvSpPr>
              <p:nvPr/>
            </p:nvSpPr>
            <p:spPr bwMode="auto">
              <a:xfrm>
                <a:off x="2569369" y="1979613"/>
                <a:ext cx="3017838" cy="2892425"/>
              </a:xfrm>
              <a:custGeom>
                <a:avLst/>
                <a:gdLst>
                  <a:gd name="T0" fmla="*/ 73 w 1901"/>
                  <a:gd name="T1" fmla="*/ 1817 h 1822"/>
                  <a:gd name="T2" fmla="*/ 1901 w 1901"/>
                  <a:gd name="T3" fmla="*/ 0 h 1822"/>
                  <a:gd name="T4" fmla="*/ 1840 w 1901"/>
                  <a:gd name="T5" fmla="*/ 0 h 1822"/>
                  <a:gd name="T6" fmla="*/ 0 w 1901"/>
                  <a:gd name="T7" fmla="*/ 1822 h 1822"/>
                  <a:gd name="T8" fmla="*/ 73 w 1901"/>
                  <a:gd name="T9" fmla="*/ 1817 h 1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1" h="1822">
                    <a:moveTo>
                      <a:pt x="73" y="1817"/>
                    </a:moveTo>
                    <a:lnTo>
                      <a:pt x="1901" y="0"/>
                    </a:lnTo>
                    <a:lnTo>
                      <a:pt x="1840" y="0"/>
                    </a:lnTo>
                    <a:lnTo>
                      <a:pt x="0" y="1822"/>
                    </a:lnTo>
                    <a:lnTo>
                      <a:pt x="73" y="1817"/>
                    </a:lnTo>
                    <a:close/>
                  </a:path>
                </a:pathLst>
              </a:custGeom>
              <a:solidFill>
                <a:srgbClr val="8B8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269"/>
              <p:cNvSpPr>
                <a:spLocks/>
              </p:cNvSpPr>
              <p:nvPr/>
            </p:nvSpPr>
            <p:spPr bwMode="auto">
              <a:xfrm>
                <a:off x="2685257" y="1979613"/>
                <a:ext cx="3006725" cy="2884487"/>
              </a:xfrm>
              <a:custGeom>
                <a:avLst/>
                <a:gdLst>
                  <a:gd name="T0" fmla="*/ 66 w 1894"/>
                  <a:gd name="T1" fmla="*/ 1817 h 1817"/>
                  <a:gd name="T2" fmla="*/ 1894 w 1894"/>
                  <a:gd name="T3" fmla="*/ 0 h 1817"/>
                  <a:gd name="T4" fmla="*/ 1828 w 1894"/>
                  <a:gd name="T5" fmla="*/ 0 h 1817"/>
                  <a:gd name="T6" fmla="*/ 0 w 1894"/>
                  <a:gd name="T7" fmla="*/ 1817 h 1817"/>
                  <a:gd name="T8" fmla="*/ 66 w 1894"/>
                  <a:gd name="T9" fmla="*/ 1817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4" h="1817">
                    <a:moveTo>
                      <a:pt x="66" y="1817"/>
                    </a:moveTo>
                    <a:lnTo>
                      <a:pt x="1894" y="0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66" y="1817"/>
                    </a:lnTo>
                    <a:close/>
                  </a:path>
                </a:pathLst>
              </a:custGeom>
              <a:solidFill>
                <a:srgbClr val="898C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270"/>
              <p:cNvSpPr>
                <a:spLocks/>
              </p:cNvSpPr>
              <p:nvPr/>
            </p:nvSpPr>
            <p:spPr bwMode="auto">
              <a:xfrm>
                <a:off x="2790032" y="1979613"/>
                <a:ext cx="3008313" cy="2884487"/>
              </a:xfrm>
              <a:custGeom>
                <a:avLst/>
                <a:gdLst>
                  <a:gd name="T0" fmla="*/ 73 w 1895"/>
                  <a:gd name="T1" fmla="*/ 1811 h 1817"/>
                  <a:gd name="T2" fmla="*/ 1895 w 1895"/>
                  <a:gd name="T3" fmla="*/ 6 h 1817"/>
                  <a:gd name="T4" fmla="*/ 1828 w 1895"/>
                  <a:gd name="T5" fmla="*/ 0 h 1817"/>
                  <a:gd name="T6" fmla="*/ 0 w 1895"/>
                  <a:gd name="T7" fmla="*/ 1817 h 1817"/>
                  <a:gd name="T8" fmla="*/ 73 w 1895"/>
                  <a:gd name="T9" fmla="*/ 1811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5" h="1817">
                    <a:moveTo>
                      <a:pt x="73" y="1811"/>
                    </a:moveTo>
                    <a:lnTo>
                      <a:pt x="1895" y="6"/>
                    </a:lnTo>
                    <a:lnTo>
                      <a:pt x="1828" y="0"/>
                    </a:lnTo>
                    <a:lnTo>
                      <a:pt x="0" y="1817"/>
                    </a:lnTo>
                    <a:lnTo>
                      <a:pt x="73" y="1811"/>
                    </a:lnTo>
                    <a:close/>
                  </a:path>
                </a:pathLst>
              </a:custGeom>
              <a:solidFill>
                <a:srgbClr val="8689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271"/>
              <p:cNvSpPr>
                <a:spLocks/>
              </p:cNvSpPr>
              <p:nvPr/>
            </p:nvSpPr>
            <p:spPr bwMode="auto">
              <a:xfrm>
                <a:off x="2905919" y="1989138"/>
                <a:ext cx="2998788" cy="2865437"/>
              </a:xfrm>
              <a:custGeom>
                <a:avLst/>
                <a:gdLst>
                  <a:gd name="T0" fmla="*/ 1822 w 1889"/>
                  <a:gd name="T1" fmla="*/ 0 h 1805"/>
                  <a:gd name="T2" fmla="*/ 0 w 1889"/>
                  <a:gd name="T3" fmla="*/ 1805 h 1805"/>
                  <a:gd name="T4" fmla="*/ 66 w 1889"/>
                  <a:gd name="T5" fmla="*/ 1805 h 1805"/>
                  <a:gd name="T6" fmla="*/ 1889 w 1889"/>
                  <a:gd name="T7" fmla="*/ 0 h 1805"/>
                  <a:gd name="T8" fmla="*/ 1822 w 1889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9" h="1805">
                    <a:moveTo>
                      <a:pt x="1822" y="0"/>
                    </a:moveTo>
                    <a:lnTo>
                      <a:pt x="0" y="1805"/>
                    </a:lnTo>
                    <a:lnTo>
                      <a:pt x="66" y="1805"/>
                    </a:lnTo>
                    <a:lnTo>
                      <a:pt x="1889" y="0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rgbClr val="838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Freeform 272"/>
              <p:cNvSpPr>
                <a:spLocks/>
              </p:cNvSpPr>
              <p:nvPr/>
            </p:nvSpPr>
            <p:spPr bwMode="auto">
              <a:xfrm>
                <a:off x="3010694" y="1989138"/>
                <a:ext cx="2990850" cy="2865437"/>
              </a:xfrm>
              <a:custGeom>
                <a:avLst/>
                <a:gdLst>
                  <a:gd name="T0" fmla="*/ 1823 w 1884"/>
                  <a:gd name="T1" fmla="*/ 0 h 1805"/>
                  <a:gd name="T2" fmla="*/ 0 w 1884"/>
                  <a:gd name="T3" fmla="*/ 1805 h 1805"/>
                  <a:gd name="T4" fmla="*/ 72 w 1884"/>
                  <a:gd name="T5" fmla="*/ 1800 h 1805"/>
                  <a:gd name="T6" fmla="*/ 1884 w 1884"/>
                  <a:gd name="T7" fmla="*/ 5 h 1805"/>
                  <a:gd name="T8" fmla="*/ 1823 w 1884"/>
                  <a:gd name="T9" fmla="*/ 0 h 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4" h="1805">
                    <a:moveTo>
                      <a:pt x="1823" y="0"/>
                    </a:moveTo>
                    <a:lnTo>
                      <a:pt x="0" y="1805"/>
                    </a:lnTo>
                    <a:lnTo>
                      <a:pt x="72" y="1800"/>
                    </a:lnTo>
                    <a:lnTo>
                      <a:pt x="1884" y="5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818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Freeform 273"/>
              <p:cNvSpPr>
                <a:spLocks/>
              </p:cNvSpPr>
              <p:nvPr/>
            </p:nvSpPr>
            <p:spPr bwMode="auto">
              <a:xfrm>
                <a:off x="3124994" y="1997075"/>
                <a:ext cx="2894013" cy="2849562"/>
              </a:xfrm>
              <a:custGeom>
                <a:avLst/>
                <a:gdLst>
                  <a:gd name="T0" fmla="*/ 1823 w 1823"/>
                  <a:gd name="T1" fmla="*/ 0 h 1795"/>
                  <a:gd name="T2" fmla="*/ 1812 w 1823"/>
                  <a:gd name="T3" fmla="*/ 0 h 1795"/>
                  <a:gd name="T4" fmla="*/ 0 w 1823"/>
                  <a:gd name="T5" fmla="*/ 1795 h 1795"/>
                  <a:gd name="T6" fmla="*/ 73 w 1823"/>
                  <a:gd name="T7" fmla="*/ 1795 h 1795"/>
                  <a:gd name="T8" fmla="*/ 1823 w 1823"/>
                  <a:gd name="T9" fmla="*/ 56 h 1795"/>
                  <a:gd name="T10" fmla="*/ 1823 w 1823"/>
                  <a:gd name="T11" fmla="*/ 0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3" h="1795">
                    <a:moveTo>
                      <a:pt x="1823" y="0"/>
                    </a:moveTo>
                    <a:lnTo>
                      <a:pt x="1812" y="0"/>
                    </a:lnTo>
                    <a:lnTo>
                      <a:pt x="0" y="1795"/>
                    </a:lnTo>
                    <a:lnTo>
                      <a:pt x="73" y="1795"/>
                    </a:lnTo>
                    <a:lnTo>
                      <a:pt x="1823" y="56"/>
                    </a:lnTo>
                    <a:lnTo>
                      <a:pt x="18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Freeform 274"/>
              <p:cNvSpPr>
                <a:spLocks/>
              </p:cNvSpPr>
              <p:nvPr/>
            </p:nvSpPr>
            <p:spPr bwMode="auto">
              <a:xfrm>
                <a:off x="3240882" y="2085975"/>
                <a:ext cx="2778125" cy="2760662"/>
              </a:xfrm>
              <a:custGeom>
                <a:avLst/>
                <a:gdLst>
                  <a:gd name="T0" fmla="*/ 1750 w 1750"/>
                  <a:gd name="T1" fmla="*/ 0 h 1739"/>
                  <a:gd name="T2" fmla="*/ 0 w 1750"/>
                  <a:gd name="T3" fmla="*/ 1739 h 1739"/>
                  <a:gd name="T4" fmla="*/ 66 w 1750"/>
                  <a:gd name="T5" fmla="*/ 1739 h 1739"/>
                  <a:gd name="T6" fmla="*/ 1750 w 1750"/>
                  <a:gd name="T7" fmla="*/ 66 h 1739"/>
                  <a:gd name="T8" fmla="*/ 1750 w 1750"/>
                  <a:gd name="T9" fmla="*/ 0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1739">
                    <a:moveTo>
                      <a:pt x="1750" y="0"/>
                    </a:moveTo>
                    <a:lnTo>
                      <a:pt x="0" y="1739"/>
                    </a:lnTo>
                    <a:lnTo>
                      <a:pt x="66" y="1739"/>
                    </a:lnTo>
                    <a:lnTo>
                      <a:pt x="1750" y="66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7B7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275"/>
              <p:cNvSpPr>
                <a:spLocks/>
              </p:cNvSpPr>
              <p:nvPr/>
            </p:nvSpPr>
            <p:spPr bwMode="auto">
              <a:xfrm>
                <a:off x="3345657" y="2190750"/>
                <a:ext cx="2673350" cy="2655887"/>
              </a:xfrm>
              <a:custGeom>
                <a:avLst/>
                <a:gdLst>
                  <a:gd name="T0" fmla="*/ 1684 w 1684"/>
                  <a:gd name="T1" fmla="*/ 0 h 1673"/>
                  <a:gd name="T2" fmla="*/ 0 w 1684"/>
                  <a:gd name="T3" fmla="*/ 1673 h 1673"/>
                  <a:gd name="T4" fmla="*/ 73 w 1684"/>
                  <a:gd name="T5" fmla="*/ 1667 h 1673"/>
                  <a:gd name="T6" fmla="*/ 1684 w 1684"/>
                  <a:gd name="T7" fmla="*/ 67 h 1673"/>
                  <a:gd name="T8" fmla="*/ 1684 w 1684"/>
                  <a:gd name="T9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4" h="1673">
                    <a:moveTo>
                      <a:pt x="1684" y="0"/>
                    </a:moveTo>
                    <a:lnTo>
                      <a:pt x="0" y="1673"/>
                    </a:lnTo>
                    <a:lnTo>
                      <a:pt x="73" y="1667"/>
                    </a:lnTo>
                    <a:lnTo>
                      <a:pt x="1684" y="67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Freeform 276"/>
              <p:cNvSpPr>
                <a:spLocks/>
              </p:cNvSpPr>
              <p:nvPr/>
            </p:nvSpPr>
            <p:spPr bwMode="auto">
              <a:xfrm>
                <a:off x="3461544" y="2297113"/>
                <a:ext cx="2557463" cy="2540000"/>
              </a:xfrm>
              <a:custGeom>
                <a:avLst/>
                <a:gdLst>
                  <a:gd name="T0" fmla="*/ 1611 w 1611"/>
                  <a:gd name="T1" fmla="*/ 0 h 1600"/>
                  <a:gd name="T2" fmla="*/ 0 w 1611"/>
                  <a:gd name="T3" fmla="*/ 1600 h 1600"/>
                  <a:gd name="T4" fmla="*/ 66 w 1611"/>
                  <a:gd name="T5" fmla="*/ 1600 h 1600"/>
                  <a:gd name="T6" fmla="*/ 1611 w 1611"/>
                  <a:gd name="T7" fmla="*/ 67 h 1600"/>
                  <a:gd name="T8" fmla="*/ 1611 w 1611"/>
                  <a:gd name="T9" fmla="*/ 0 h 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1" h="1600">
                    <a:moveTo>
                      <a:pt x="1611" y="0"/>
                    </a:moveTo>
                    <a:lnTo>
                      <a:pt x="0" y="1600"/>
                    </a:lnTo>
                    <a:lnTo>
                      <a:pt x="66" y="1600"/>
                    </a:lnTo>
                    <a:lnTo>
                      <a:pt x="1611" y="67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767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277"/>
              <p:cNvSpPr>
                <a:spLocks/>
              </p:cNvSpPr>
              <p:nvPr/>
            </p:nvSpPr>
            <p:spPr bwMode="auto">
              <a:xfrm>
                <a:off x="3566319" y="2403475"/>
                <a:ext cx="2452688" cy="2433637"/>
              </a:xfrm>
              <a:custGeom>
                <a:avLst/>
                <a:gdLst>
                  <a:gd name="T0" fmla="*/ 1545 w 1545"/>
                  <a:gd name="T1" fmla="*/ 0 h 1533"/>
                  <a:gd name="T2" fmla="*/ 0 w 1545"/>
                  <a:gd name="T3" fmla="*/ 1533 h 1533"/>
                  <a:gd name="T4" fmla="*/ 73 w 1545"/>
                  <a:gd name="T5" fmla="*/ 1528 h 1533"/>
                  <a:gd name="T6" fmla="*/ 1545 w 1545"/>
                  <a:gd name="T7" fmla="*/ 66 h 1533"/>
                  <a:gd name="T8" fmla="*/ 1545 w 1545"/>
                  <a:gd name="T9" fmla="*/ 0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5" h="1533">
                    <a:moveTo>
                      <a:pt x="1545" y="0"/>
                    </a:moveTo>
                    <a:lnTo>
                      <a:pt x="0" y="1533"/>
                    </a:lnTo>
                    <a:lnTo>
                      <a:pt x="73" y="1528"/>
                    </a:lnTo>
                    <a:lnTo>
                      <a:pt x="1545" y="66"/>
                    </a:lnTo>
                    <a:lnTo>
                      <a:pt x="1545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Freeform 278"/>
              <p:cNvSpPr>
                <a:spLocks/>
              </p:cNvSpPr>
              <p:nvPr/>
            </p:nvSpPr>
            <p:spPr bwMode="auto">
              <a:xfrm>
                <a:off x="3682207" y="2508250"/>
                <a:ext cx="2336800" cy="2320925"/>
              </a:xfrm>
              <a:custGeom>
                <a:avLst/>
                <a:gdLst>
                  <a:gd name="T0" fmla="*/ 1472 w 1472"/>
                  <a:gd name="T1" fmla="*/ 0 h 1462"/>
                  <a:gd name="T2" fmla="*/ 0 w 1472"/>
                  <a:gd name="T3" fmla="*/ 1462 h 1462"/>
                  <a:gd name="T4" fmla="*/ 66 w 1472"/>
                  <a:gd name="T5" fmla="*/ 1462 h 1462"/>
                  <a:gd name="T6" fmla="*/ 1472 w 1472"/>
                  <a:gd name="T7" fmla="*/ 67 h 1462"/>
                  <a:gd name="T8" fmla="*/ 1472 w 1472"/>
                  <a:gd name="T9" fmla="*/ 0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2" h="1462">
                    <a:moveTo>
                      <a:pt x="1472" y="0"/>
                    </a:moveTo>
                    <a:lnTo>
                      <a:pt x="0" y="1462"/>
                    </a:lnTo>
                    <a:lnTo>
                      <a:pt x="66" y="1462"/>
                    </a:lnTo>
                    <a:lnTo>
                      <a:pt x="1472" y="67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717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Freeform 279"/>
              <p:cNvSpPr>
                <a:spLocks/>
              </p:cNvSpPr>
              <p:nvPr/>
            </p:nvSpPr>
            <p:spPr bwMode="auto">
              <a:xfrm>
                <a:off x="3786982" y="2614613"/>
                <a:ext cx="2232025" cy="2214562"/>
              </a:xfrm>
              <a:custGeom>
                <a:avLst/>
                <a:gdLst>
                  <a:gd name="T0" fmla="*/ 1406 w 1406"/>
                  <a:gd name="T1" fmla="*/ 0 h 1395"/>
                  <a:gd name="T2" fmla="*/ 0 w 1406"/>
                  <a:gd name="T3" fmla="*/ 1395 h 1395"/>
                  <a:gd name="T4" fmla="*/ 72 w 1406"/>
                  <a:gd name="T5" fmla="*/ 1389 h 1395"/>
                  <a:gd name="T6" fmla="*/ 1406 w 1406"/>
                  <a:gd name="T7" fmla="*/ 67 h 1395"/>
                  <a:gd name="T8" fmla="*/ 1406 w 1406"/>
                  <a:gd name="T9" fmla="*/ 0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6" h="1395">
                    <a:moveTo>
                      <a:pt x="1406" y="0"/>
                    </a:moveTo>
                    <a:lnTo>
                      <a:pt x="0" y="1395"/>
                    </a:lnTo>
                    <a:lnTo>
                      <a:pt x="72" y="1389"/>
                    </a:lnTo>
                    <a:lnTo>
                      <a:pt x="1406" y="67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280"/>
              <p:cNvSpPr>
                <a:spLocks/>
              </p:cNvSpPr>
              <p:nvPr/>
            </p:nvSpPr>
            <p:spPr bwMode="auto">
              <a:xfrm>
                <a:off x="3901282" y="2720975"/>
                <a:ext cx="2117725" cy="2098675"/>
              </a:xfrm>
              <a:custGeom>
                <a:avLst/>
                <a:gdLst>
                  <a:gd name="T0" fmla="*/ 1334 w 1334"/>
                  <a:gd name="T1" fmla="*/ 0 h 1322"/>
                  <a:gd name="T2" fmla="*/ 0 w 1334"/>
                  <a:gd name="T3" fmla="*/ 1322 h 1322"/>
                  <a:gd name="T4" fmla="*/ 67 w 1334"/>
                  <a:gd name="T5" fmla="*/ 1322 h 1322"/>
                  <a:gd name="T6" fmla="*/ 1334 w 1334"/>
                  <a:gd name="T7" fmla="*/ 66 h 1322"/>
                  <a:gd name="T8" fmla="*/ 1334 w 1334"/>
                  <a:gd name="T9" fmla="*/ 0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4" h="1322">
                    <a:moveTo>
                      <a:pt x="1334" y="0"/>
                    </a:moveTo>
                    <a:lnTo>
                      <a:pt x="0" y="1322"/>
                    </a:lnTo>
                    <a:lnTo>
                      <a:pt x="67" y="1322"/>
                    </a:lnTo>
                    <a:lnTo>
                      <a:pt x="1334" y="66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6B6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Freeform 281"/>
              <p:cNvSpPr>
                <a:spLocks/>
              </p:cNvSpPr>
              <p:nvPr/>
            </p:nvSpPr>
            <p:spPr bwMode="auto">
              <a:xfrm>
                <a:off x="4007644" y="2825750"/>
                <a:ext cx="2011363" cy="1993900"/>
              </a:xfrm>
              <a:custGeom>
                <a:avLst/>
                <a:gdLst>
                  <a:gd name="T0" fmla="*/ 1267 w 1267"/>
                  <a:gd name="T1" fmla="*/ 0 h 1256"/>
                  <a:gd name="T2" fmla="*/ 0 w 1267"/>
                  <a:gd name="T3" fmla="*/ 1256 h 1256"/>
                  <a:gd name="T4" fmla="*/ 72 w 1267"/>
                  <a:gd name="T5" fmla="*/ 1256 h 1256"/>
                  <a:gd name="T6" fmla="*/ 1267 w 1267"/>
                  <a:gd name="T7" fmla="*/ 67 h 1256"/>
                  <a:gd name="T8" fmla="*/ 1267 w 1267"/>
                  <a:gd name="T9" fmla="*/ 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1256">
                    <a:moveTo>
                      <a:pt x="1267" y="0"/>
                    </a:moveTo>
                    <a:lnTo>
                      <a:pt x="0" y="1256"/>
                    </a:lnTo>
                    <a:lnTo>
                      <a:pt x="72" y="1256"/>
                    </a:lnTo>
                    <a:lnTo>
                      <a:pt x="1267" y="67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rgbClr val="6A6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282"/>
              <p:cNvSpPr>
                <a:spLocks/>
              </p:cNvSpPr>
              <p:nvPr/>
            </p:nvSpPr>
            <p:spPr bwMode="auto">
              <a:xfrm>
                <a:off x="4121944" y="2932113"/>
                <a:ext cx="1897063" cy="1887537"/>
              </a:xfrm>
              <a:custGeom>
                <a:avLst/>
                <a:gdLst>
                  <a:gd name="T0" fmla="*/ 1195 w 1195"/>
                  <a:gd name="T1" fmla="*/ 0 h 1189"/>
                  <a:gd name="T2" fmla="*/ 0 w 1195"/>
                  <a:gd name="T3" fmla="*/ 1189 h 1189"/>
                  <a:gd name="T4" fmla="*/ 73 w 1195"/>
                  <a:gd name="T5" fmla="*/ 1184 h 1189"/>
                  <a:gd name="T6" fmla="*/ 1195 w 1195"/>
                  <a:gd name="T7" fmla="*/ 67 h 1189"/>
                  <a:gd name="T8" fmla="*/ 1195 w 1195"/>
                  <a:gd name="T9" fmla="*/ 0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1189">
                    <a:moveTo>
                      <a:pt x="1195" y="0"/>
                    </a:moveTo>
                    <a:lnTo>
                      <a:pt x="0" y="1189"/>
                    </a:lnTo>
                    <a:lnTo>
                      <a:pt x="73" y="1184"/>
                    </a:lnTo>
                    <a:lnTo>
                      <a:pt x="1195" y="67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6669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Freeform 283"/>
              <p:cNvSpPr>
                <a:spLocks/>
              </p:cNvSpPr>
              <p:nvPr/>
            </p:nvSpPr>
            <p:spPr bwMode="auto">
              <a:xfrm>
                <a:off x="4237832" y="3038475"/>
                <a:ext cx="1781175" cy="1773237"/>
              </a:xfrm>
              <a:custGeom>
                <a:avLst/>
                <a:gdLst>
                  <a:gd name="T0" fmla="*/ 1122 w 1122"/>
                  <a:gd name="T1" fmla="*/ 0 h 1117"/>
                  <a:gd name="T2" fmla="*/ 0 w 1122"/>
                  <a:gd name="T3" fmla="*/ 1117 h 1117"/>
                  <a:gd name="T4" fmla="*/ 66 w 1122"/>
                  <a:gd name="T5" fmla="*/ 1117 h 1117"/>
                  <a:gd name="T6" fmla="*/ 1122 w 1122"/>
                  <a:gd name="T7" fmla="*/ 66 h 1117"/>
                  <a:gd name="T8" fmla="*/ 1122 w 1122"/>
                  <a:gd name="T9" fmla="*/ 0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2" h="1117">
                    <a:moveTo>
                      <a:pt x="1122" y="0"/>
                    </a:moveTo>
                    <a:lnTo>
                      <a:pt x="0" y="1117"/>
                    </a:lnTo>
                    <a:lnTo>
                      <a:pt x="66" y="1117"/>
                    </a:lnTo>
                    <a:lnTo>
                      <a:pt x="1122" y="66"/>
                    </a:lnTo>
                    <a:lnTo>
                      <a:pt x="1122" y="0"/>
                    </a:lnTo>
                    <a:close/>
                  </a:path>
                </a:pathLst>
              </a:custGeom>
              <a:solidFill>
                <a:srgbClr val="6366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Freeform 284"/>
              <p:cNvSpPr>
                <a:spLocks/>
              </p:cNvSpPr>
              <p:nvPr/>
            </p:nvSpPr>
            <p:spPr bwMode="auto">
              <a:xfrm>
                <a:off x="4342607" y="3143250"/>
                <a:ext cx="1676400" cy="1668462"/>
              </a:xfrm>
              <a:custGeom>
                <a:avLst/>
                <a:gdLst>
                  <a:gd name="T0" fmla="*/ 1056 w 1056"/>
                  <a:gd name="T1" fmla="*/ 0 h 1051"/>
                  <a:gd name="T2" fmla="*/ 0 w 1056"/>
                  <a:gd name="T3" fmla="*/ 1051 h 1051"/>
                  <a:gd name="T4" fmla="*/ 73 w 1056"/>
                  <a:gd name="T5" fmla="*/ 1045 h 1051"/>
                  <a:gd name="T6" fmla="*/ 1056 w 1056"/>
                  <a:gd name="T7" fmla="*/ 67 h 1051"/>
                  <a:gd name="T8" fmla="*/ 1056 w 1056"/>
                  <a:gd name="T9" fmla="*/ 0 h 1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1051">
                    <a:moveTo>
                      <a:pt x="1056" y="0"/>
                    </a:moveTo>
                    <a:lnTo>
                      <a:pt x="0" y="1051"/>
                    </a:lnTo>
                    <a:lnTo>
                      <a:pt x="73" y="1045"/>
                    </a:lnTo>
                    <a:lnTo>
                      <a:pt x="1056" y="67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61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Freeform 285"/>
              <p:cNvSpPr>
                <a:spLocks/>
              </p:cNvSpPr>
              <p:nvPr/>
            </p:nvSpPr>
            <p:spPr bwMode="auto">
              <a:xfrm>
                <a:off x="4458494" y="3249613"/>
                <a:ext cx="1560513" cy="1552575"/>
              </a:xfrm>
              <a:custGeom>
                <a:avLst/>
                <a:gdLst>
                  <a:gd name="T0" fmla="*/ 983 w 983"/>
                  <a:gd name="T1" fmla="*/ 0 h 978"/>
                  <a:gd name="T2" fmla="*/ 0 w 983"/>
                  <a:gd name="T3" fmla="*/ 978 h 978"/>
                  <a:gd name="T4" fmla="*/ 66 w 983"/>
                  <a:gd name="T5" fmla="*/ 978 h 978"/>
                  <a:gd name="T6" fmla="*/ 983 w 983"/>
                  <a:gd name="T7" fmla="*/ 67 h 978"/>
                  <a:gd name="T8" fmla="*/ 983 w 983"/>
                  <a:gd name="T9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3" h="978">
                    <a:moveTo>
                      <a:pt x="983" y="0"/>
                    </a:moveTo>
                    <a:lnTo>
                      <a:pt x="0" y="978"/>
                    </a:lnTo>
                    <a:lnTo>
                      <a:pt x="66" y="978"/>
                    </a:lnTo>
                    <a:lnTo>
                      <a:pt x="983" y="67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5E61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286"/>
              <p:cNvSpPr>
                <a:spLocks/>
              </p:cNvSpPr>
              <p:nvPr/>
            </p:nvSpPr>
            <p:spPr bwMode="auto">
              <a:xfrm>
                <a:off x="4563269" y="3355975"/>
                <a:ext cx="1455738" cy="1446212"/>
              </a:xfrm>
              <a:custGeom>
                <a:avLst/>
                <a:gdLst>
                  <a:gd name="T0" fmla="*/ 917 w 917"/>
                  <a:gd name="T1" fmla="*/ 0 h 911"/>
                  <a:gd name="T2" fmla="*/ 0 w 917"/>
                  <a:gd name="T3" fmla="*/ 911 h 911"/>
                  <a:gd name="T4" fmla="*/ 72 w 917"/>
                  <a:gd name="T5" fmla="*/ 905 h 911"/>
                  <a:gd name="T6" fmla="*/ 917 w 917"/>
                  <a:gd name="T7" fmla="*/ 66 h 911"/>
                  <a:gd name="T8" fmla="*/ 917 w 917"/>
                  <a:gd name="T9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911">
                    <a:moveTo>
                      <a:pt x="917" y="0"/>
                    </a:moveTo>
                    <a:lnTo>
                      <a:pt x="0" y="911"/>
                    </a:lnTo>
                    <a:lnTo>
                      <a:pt x="72" y="905"/>
                    </a:lnTo>
                    <a:lnTo>
                      <a:pt x="917" y="66"/>
                    </a:lnTo>
                    <a:lnTo>
                      <a:pt x="917" y="0"/>
                    </a:lnTo>
                    <a:close/>
                  </a:path>
                </a:pathLst>
              </a:custGeom>
              <a:solidFill>
                <a:srgbClr val="5B5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Freeform 287"/>
              <p:cNvSpPr>
                <a:spLocks/>
              </p:cNvSpPr>
              <p:nvPr/>
            </p:nvSpPr>
            <p:spPr bwMode="auto">
              <a:xfrm>
                <a:off x="4677569" y="3460750"/>
                <a:ext cx="1341438" cy="1331912"/>
              </a:xfrm>
              <a:custGeom>
                <a:avLst/>
                <a:gdLst>
                  <a:gd name="T0" fmla="*/ 845 w 845"/>
                  <a:gd name="T1" fmla="*/ 0 h 839"/>
                  <a:gd name="T2" fmla="*/ 0 w 845"/>
                  <a:gd name="T3" fmla="*/ 839 h 839"/>
                  <a:gd name="T4" fmla="*/ 67 w 845"/>
                  <a:gd name="T5" fmla="*/ 839 h 839"/>
                  <a:gd name="T6" fmla="*/ 845 w 845"/>
                  <a:gd name="T7" fmla="*/ 67 h 839"/>
                  <a:gd name="T8" fmla="*/ 845 w 845"/>
                  <a:gd name="T9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" h="839">
                    <a:moveTo>
                      <a:pt x="845" y="0"/>
                    </a:moveTo>
                    <a:lnTo>
                      <a:pt x="0" y="839"/>
                    </a:lnTo>
                    <a:lnTo>
                      <a:pt x="67" y="839"/>
                    </a:lnTo>
                    <a:lnTo>
                      <a:pt x="845" y="67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5A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288"/>
              <p:cNvSpPr>
                <a:spLocks/>
              </p:cNvSpPr>
              <p:nvPr/>
            </p:nvSpPr>
            <p:spPr bwMode="auto">
              <a:xfrm>
                <a:off x="4783932" y="3567113"/>
                <a:ext cx="1244600" cy="1225550"/>
              </a:xfrm>
              <a:custGeom>
                <a:avLst/>
                <a:gdLst>
                  <a:gd name="T0" fmla="*/ 778 w 784"/>
                  <a:gd name="T1" fmla="*/ 0 h 772"/>
                  <a:gd name="T2" fmla="*/ 0 w 784"/>
                  <a:gd name="T3" fmla="*/ 772 h 772"/>
                  <a:gd name="T4" fmla="*/ 784 w 784"/>
                  <a:gd name="T5" fmla="*/ 745 h 772"/>
                  <a:gd name="T6" fmla="*/ 778 w 784"/>
                  <a:gd name="T7" fmla="*/ 0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4" h="772">
                    <a:moveTo>
                      <a:pt x="778" y="0"/>
                    </a:moveTo>
                    <a:lnTo>
                      <a:pt x="0" y="772"/>
                    </a:lnTo>
                    <a:lnTo>
                      <a:pt x="784" y="745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rgbClr val="575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289"/>
              <p:cNvSpPr>
                <a:spLocks/>
              </p:cNvSpPr>
              <p:nvPr/>
            </p:nvSpPr>
            <p:spPr bwMode="auto">
              <a:xfrm>
                <a:off x="1626394" y="1952625"/>
                <a:ext cx="4330700" cy="2840037"/>
              </a:xfrm>
              <a:custGeom>
                <a:avLst/>
                <a:gdLst>
                  <a:gd name="T0" fmla="*/ 0 w 2728"/>
                  <a:gd name="T1" fmla="*/ 0 h 1789"/>
                  <a:gd name="T2" fmla="*/ 0 w 2728"/>
                  <a:gd name="T3" fmla="*/ 1789 h 1789"/>
                  <a:gd name="T4" fmla="*/ 2728 w 2728"/>
                  <a:gd name="T5" fmla="*/ 1712 h 1789"/>
                  <a:gd name="T6" fmla="*/ 2723 w 2728"/>
                  <a:gd name="T7" fmla="*/ 84 h 1789"/>
                  <a:gd name="T8" fmla="*/ 0 w 2728"/>
                  <a:gd name="T9" fmla="*/ 0 h 1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8" h="1789">
                    <a:moveTo>
                      <a:pt x="0" y="0"/>
                    </a:moveTo>
                    <a:lnTo>
                      <a:pt x="0" y="1789"/>
                    </a:lnTo>
                    <a:lnTo>
                      <a:pt x="2728" y="1712"/>
                    </a:lnTo>
                    <a:lnTo>
                      <a:pt x="2723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E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290"/>
              <p:cNvSpPr>
                <a:spLocks/>
              </p:cNvSpPr>
              <p:nvPr/>
            </p:nvSpPr>
            <p:spPr bwMode="auto">
              <a:xfrm>
                <a:off x="1626394" y="2085975"/>
                <a:ext cx="4330700" cy="2706687"/>
              </a:xfrm>
              <a:custGeom>
                <a:avLst/>
                <a:gdLst>
                  <a:gd name="T0" fmla="*/ 2723 w 2728"/>
                  <a:gd name="T1" fmla="*/ 0 h 1705"/>
                  <a:gd name="T2" fmla="*/ 2706 w 2728"/>
                  <a:gd name="T3" fmla="*/ 0 h 1705"/>
                  <a:gd name="T4" fmla="*/ 2706 w 2728"/>
                  <a:gd name="T5" fmla="*/ 1600 h 1705"/>
                  <a:gd name="T6" fmla="*/ 0 w 2728"/>
                  <a:gd name="T7" fmla="*/ 1683 h 1705"/>
                  <a:gd name="T8" fmla="*/ 0 w 2728"/>
                  <a:gd name="T9" fmla="*/ 1705 h 1705"/>
                  <a:gd name="T10" fmla="*/ 2728 w 2728"/>
                  <a:gd name="T11" fmla="*/ 1628 h 1705"/>
                  <a:gd name="T12" fmla="*/ 2723 w 2728"/>
                  <a:gd name="T13" fmla="*/ 0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8" h="1705">
                    <a:moveTo>
                      <a:pt x="2723" y="0"/>
                    </a:moveTo>
                    <a:lnTo>
                      <a:pt x="2706" y="0"/>
                    </a:lnTo>
                    <a:lnTo>
                      <a:pt x="2706" y="1600"/>
                    </a:lnTo>
                    <a:lnTo>
                      <a:pt x="0" y="1683"/>
                    </a:lnTo>
                    <a:lnTo>
                      <a:pt x="0" y="1705"/>
                    </a:lnTo>
                    <a:lnTo>
                      <a:pt x="2728" y="1628"/>
                    </a:lnTo>
                    <a:lnTo>
                      <a:pt x="2723" y="0"/>
                    </a:lnTo>
                    <a:close/>
                  </a:path>
                </a:pathLst>
              </a:custGeom>
              <a:solidFill>
                <a:srgbClr val="1843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291"/>
              <p:cNvSpPr>
                <a:spLocks/>
              </p:cNvSpPr>
              <p:nvPr/>
            </p:nvSpPr>
            <p:spPr bwMode="auto">
              <a:xfrm>
                <a:off x="3240882" y="4970463"/>
                <a:ext cx="776288" cy="300037"/>
              </a:xfrm>
              <a:custGeom>
                <a:avLst/>
                <a:gdLst>
                  <a:gd name="T0" fmla="*/ 333 w 489"/>
                  <a:gd name="T1" fmla="*/ 5 h 189"/>
                  <a:gd name="T2" fmla="*/ 439 w 489"/>
                  <a:gd name="T3" fmla="*/ 0 h 189"/>
                  <a:gd name="T4" fmla="*/ 489 w 489"/>
                  <a:gd name="T5" fmla="*/ 161 h 189"/>
                  <a:gd name="T6" fmla="*/ 489 w 489"/>
                  <a:gd name="T7" fmla="*/ 161 h 189"/>
                  <a:gd name="T8" fmla="*/ 489 w 489"/>
                  <a:gd name="T9" fmla="*/ 166 h 189"/>
                  <a:gd name="T10" fmla="*/ 483 w 489"/>
                  <a:gd name="T11" fmla="*/ 172 h 189"/>
                  <a:gd name="T12" fmla="*/ 466 w 489"/>
                  <a:gd name="T13" fmla="*/ 177 h 189"/>
                  <a:gd name="T14" fmla="*/ 439 w 489"/>
                  <a:gd name="T15" fmla="*/ 183 h 189"/>
                  <a:gd name="T16" fmla="*/ 394 w 489"/>
                  <a:gd name="T17" fmla="*/ 189 h 189"/>
                  <a:gd name="T18" fmla="*/ 233 w 489"/>
                  <a:gd name="T19" fmla="*/ 189 h 189"/>
                  <a:gd name="T20" fmla="*/ 233 w 489"/>
                  <a:gd name="T21" fmla="*/ 189 h 189"/>
                  <a:gd name="T22" fmla="*/ 144 w 489"/>
                  <a:gd name="T23" fmla="*/ 189 h 189"/>
                  <a:gd name="T24" fmla="*/ 83 w 489"/>
                  <a:gd name="T25" fmla="*/ 183 h 189"/>
                  <a:gd name="T26" fmla="*/ 39 w 489"/>
                  <a:gd name="T27" fmla="*/ 177 h 189"/>
                  <a:gd name="T28" fmla="*/ 16 w 489"/>
                  <a:gd name="T29" fmla="*/ 172 h 189"/>
                  <a:gd name="T30" fmla="*/ 0 w 489"/>
                  <a:gd name="T31" fmla="*/ 166 h 189"/>
                  <a:gd name="T32" fmla="*/ 0 w 489"/>
                  <a:gd name="T33" fmla="*/ 161 h 189"/>
                  <a:gd name="T34" fmla="*/ 0 w 489"/>
                  <a:gd name="T35" fmla="*/ 155 h 189"/>
                  <a:gd name="T36" fmla="*/ 50 w 489"/>
                  <a:gd name="T37" fmla="*/ 16 h 189"/>
                  <a:gd name="T38" fmla="*/ 255 w 489"/>
                  <a:gd name="T39" fmla="*/ 11 h 189"/>
                  <a:gd name="T40" fmla="*/ 289 w 489"/>
                  <a:gd name="T41" fmla="*/ 166 h 189"/>
                  <a:gd name="T42" fmla="*/ 294 w 489"/>
                  <a:gd name="T43" fmla="*/ 172 h 189"/>
                  <a:gd name="T44" fmla="*/ 294 w 489"/>
                  <a:gd name="T45" fmla="*/ 172 h 189"/>
                  <a:gd name="T46" fmla="*/ 294 w 489"/>
                  <a:gd name="T47" fmla="*/ 177 h 189"/>
                  <a:gd name="T48" fmla="*/ 300 w 489"/>
                  <a:gd name="T49" fmla="*/ 177 h 189"/>
                  <a:gd name="T50" fmla="*/ 300 w 489"/>
                  <a:gd name="T51" fmla="*/ 177 h 189"/>
                  <a:gd name="T52" fmla="*/ 361 w 489"/>
                  <a:gd name="T53" fmla="*/ 172 h 189"/>
                  <a:gd name="T54" fmla="*/ 361 w 489"/>
                  <a:gd name="T55" fmla="*/ 172 h 189"/>
                  <a:gd name="T56" fmla="*/ 366 w 489"/>
                  <a:gd name="T57" fmla="*/ 172 h 189"/>
                  <a:gd name="T58" fmla="*/ 366 w 489"/>
                  <a:gd name="T59" fmla="*/ 166 h 189"/>
                  <a:gd name="T60" fmla="*/ 366 w 489"/>
                  <a:gd name="T61" fmla="*/ 166 h 189"/>
                  <a:gd name="T62" fmla="*/ 333 w 489"/>
                  <a:gd name="T63" fmla="*/ 5 h 189"/>
                  <a:gd name="T64" fmla="*/ 333 w 489"/>
                  <a:gd name="T65" fmla="*/ 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9" h="189">
                    <a:moveTo>
                      <a:pt x="333" y="5"/>
                    </a:moveTo>
                    <a:lnTo>
                      <a:pt x="439" y="0"/>
                    </a:lnTo>
                    <a:lnTo>
                      <a:pt x="489" y="161"/>
                    </a:lnTo>
                    <a:lnTo>
                      <a:pt x="489" y="161"/>
                    </a:lnTo>
                    <a:lnTo>
                      <a:pt x="489" y="166"/>
                    </a:lnTo>
                    <a:lnTo>
                      <a:pt x="483" y="172"/>
                    </a:lnTo>
                    <a:lnTo>
                      <a:pt x="466" y="177"/>
                    </a:lnTo>
                    <a:lnTo>
                      <a:pt x="439" y="183"/>
                    </a:lnTo>
                    <a:lnTo>
                      <a:pt x="394" y="189"/>
                    </a:lnTo>
                    <a:lnTo>
                      <a:pt x="233" y="189"/>
                    </a:lnTo>
                    <a:lnTo>
                      <a:pt x="233" y="189"/>
                    </a:lnTo>
                    <a:lnTo>
                      <a:pt x="144" y="189"/>
                    </a:lnTo>
                    <a:lnTo>
                      <a:pt x="83" y="183"/>
                    </a:lnTo>
                    <a:lnTo>
                      <a:pt x="39" y="177"/>
                    </a:lnTo>
                    <a:lnTo>
                      <a:pt x="16" y="172"/>
                    </a:lnTo>
                    <a:lnTo>
                      <a:pt x="0" y="166"/>
                    </a:lnTo>
                    <a:lnTo>
                      <a:pt x="0" y="161"/>
                    </a:lnTo>
                    <a:lnTo>
                      <a:pt x="0" y="155"/>
                    </a:lnTo>
                    <a:lnTo>
                      <a:pt x="50" y="16"/>
                    </a:lnTo>
                    <a:lnTo>
                      <a:pt x="255" y="11"/>
                    </a:lnTo>
                    <a:lnTo>
                      <a:pt x="289" y="166"/>
                    </a:lnTo>
                    <a:lnTo>
                      <a:pt x="294" y="172"/>
                    </a:lnTo>
                    <a:lnTo>
                      <a:pt x="294" y="172"/>
                    </a:lnTo>
                    <a:lnTo>
                      <a:pt x="294" y="177"/>
                    </a:lnTo>
                    <a:lnTo>
                      <a:pt x="300" y="177"/>
                    </a:lnTo>
                    <a:lnTo>
                      <a:pt x="300" y="177"/>
                    </a:lnTo>
                    <a:lnTo>
                      <a:pt x="361" y="172"/>
                    </a:lnTo>
                    <a:lnTo>
                      <a:pt x="361" y="172"/>
                    </a:lnTo>
                    <a:lnTo>
                      <a:pt x="366" y="172"/>
                    </a:lnTo>
                    <a:lnTo>
                      <a:pt x="366" y="166"/>
                    </a:lnTo>
                    <a:lnTo>
                      <a:pt x="366" y="166"/>
                    </a:lnTo>
                    <a:lnTo>
                      <a:pt x="333" y="5"/>
                    </a:lnTo>
                    <a:lnTo>
                      <a:pt x="333" y="5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292"/>
              <p:cNvSpPr>
                <a:spLocks/>
              </p:cNvSpPr>
              <p:nvPr/>
            </p:nvSpPr>
            <p:spPr bwMode="auto">
              <a:xfrm>
                <a:off x="2005807" y="5278438"/>
                <a:ext cx="3660775" cy="203200"/>
              </a:xfrm>
              <a:custGeom>
                <a:avLst/>
                <a:gdLst>
                  <a:gd name="T0" fmla="*/ 2306 w 2306"/>
                  <a:gd name="T1" fmla="*/ 33 h 128"/>
                  <a:gd name="T2" fmla="*/ 139 w 2306"/>
                  <a:gd name="T3" fmla="*/ 128 h 128"/>
                  <a:gd name="T4" fmla="*/ 0 w 2306"/>
                  <a:gd name="T5" fmla="*/ 95 h 128"/>
                  <a:gd name="T6" fmla="*/ 0 w 2306"/>
                  <a:gd name="T7" fmla="*/ 95 h 128"/>
                  <a:gd name="T8" fmla="*/ 272 w 2306"/>
                  <a:gd name="T9" fmla="*/ 67 h 128"/>
                  <a:gd name="T10" fmla="*/ 517 w 2306"/>
                  <a:gd name="T11" fmla="*/ 50 h 128"/>
                  <a:gd name="T12" fmla="*/ 750 w 2306"/>
                  <a:gd name="T13" fmla="*/ 33 h 128"/>
                  <a:gd name="T14" fmla="*/ 750 w 2306"/>
                  <a:gd name="T15" fmla="*/ 33 h 128"/>
                  <a:gd name="T16" fmla="*/ 767 w 2306"/>
                  <a:gd name="T17" fmla="*/ 39 h 128"/>
                  <a:gd name="T18" fmla="*/ 822 w 2306"/>
                  <a:gd name="T19" fmla="*/ 50 h 128"/>
                  <a:gd name="T20" fmla="*/ 928 w 2306"/>
                  <a:gd name="T21" fmla="*/ 61 h 128"/>
                  <a:gd name="T22" fmla="*/ 1000 w 2306"/>
                  <a:gd name="T23" fmla="*/ 61 h 128"/>
                  <a:gd name="T24" fmla="*/ 1083 w 2306"/>
                  <a:gd name="T25" fmla="*/ 61 h 128"/>
                  <a:gd name="T26" fmla="*/ 1083 w 2306"/>
                  <a:gd name="T27" fmla="*/ 61 h 128"/>
                  <a:gd name="T28" fmla="*/ 1122 w 2306"/>
                  <a:gd name="T29" fmla="*/ 56 h 128"/>
                  <a:gd name="T30" fmla="*/ 1200 w 2306"/>
                  <a:gd name="T31" fmla="*/ 56 h 128"/>
                  <a:gd name="T32" fmla="*/ 1239 w 2306"/>
                  <a:gd name="T33" fmla="*/ 50 h 128"/>
                  <a:gd name="T34" fmla="*/ 1272 w 2306"/>
                  <a:gd name="T35" fmla="*/ 39 h 128"/>
                  <a:gd name="T36" fmla="*/ 1289 w 2306"/>
                  <a:gd name="T37" fmla="*/ 33 h 128"/>
                  <a:gd name="T38" fmla="*/ 1289 w 2306"/>
                  <a:gd name="T39" fmla="*/ 28 h 128"/>
                  <a:gd name="T40" fmla="*/ 1283 w 2306"/>
                  <a:gd name="T41" fmla="*/ 17 h 128"/>
                  <a:gd name="T42" fmla="*/ 1283 w 2306"/>
                  <a:gd name="T43" fmla="*/ 17 h 128"/>
                  <a:gd name="T44" fmla="*/ 1695 w 2306"/>
                  <a:gd name="T45" fmla="*/ 11 h 128"/>
                  <a:gd name="T46" fmla="*/ 2122 w 2306"/>
                  <a:gd name="T47" fmla="*/ 0 h 128"/>
                  <a:gd name="T48" fmla="*/ 2306 w 2306"/>
                  <a:gd name="T49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06" h="128">
                    <a:moveTo>
                      <a:pt x="2306" y="33"/>
                    </a:moveTo>
                    <a:lnTo>
                      <a:pt x="139" y="128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272" y="67"/>
                    </a:lnTo>
                    <a:lnTo>
                      <a:pt x="517" y="50"/>
                    </a:lnTo>
                    <a:lnTo>
                      <a:pt x="750" y="33"/>
                    </a:lnTo>
                    <a:lnTo>
                      <a:pt x="750" y="33"/>
                    </a:lnTo>
                    <a:lnTo>
                      <a:pt x="767" y="39"/>
                    </a:lnTo>
                    <a:lnTo>
                      <a:pt x="822" y="50"/>
                    </a:lnTo>
                    <a:lnTo>
                      <a:pt x="928" y="61"/>
                    </a:lnTo>
                    <a:lnTo>
                      <a:pt x="1000" y="61"/>
                    </a:lnTo>
                    <a:lnTo>
                      <a:pt x="1083" y="61"/>
                    </a:lnTo>
                    <a:lnTo>
                      <a:pt x="1083" y="61"/>
                    </a:lnTo>
                    <a:lnTo>
                      <a:pt x="1122" y="56"/>
                    </a:lnTo>
                    <a:lnTo>
                      <a:pt x="1200" y="56"/>
                    </a:lnTo>
                    <a:lnTo>
                      <a:pt x="1239" y="50"/>
                    </a:lnTo>
                    <a:lnTo>
                      <a:pt x="1272" y="39"/>
                    </a:lnTo>
                    <a:lnTo>
                      <a:pt x="1289" y="33"/>
                    </a:lnTo>
                    <a:lnTo>
                      <a:pt x="1289" y="28"/>
                    </a:lnTo>
                    <a:lnTo>
                      <a:pt x="1283" y="17"/>
                    </a:lnTo>
                    <a:lnTo>
                      <a:pt x="1283" y="17"/>
                    </a:lnTo>
                    <a:lnTo>
                      <a:pt x="1695" y="11"/>
                    </a:lnTo>
                    <a:lnTo>
                      <a:pt x="2122" y="0"/>
                    </a:lnTo>
                    <a:lnTo>
                      <a:pt x="2306" y="33"/>
                    </a:lnTo>
                    <a:close/>
                  </a:path>
                </a:pathLst>
              </a:custGeom>
              <a:solidFill>
                <a:srgbClr val="3C3C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293"/>
              <p:cNvSpPr>
                <a:spLocks/>
              </p:cNvSpPr>
              <p:nvPr/>
            </p:nvSpPr>
            <p:spPr bwMode="auto">
              <a:xfrm>
                <a:off x="1996282" y="5429250"/>
                <a:ext cx="273050" cy="131762"/>
              </a:xfrm>
              <a:custGeom>
                <a:avLst/>
                <a:gdLst>
                  <a:gd name="T0" fmla="*/ 172 w 172"/>
                  <a:gd name="T1" fmla="*/ 83 h 83"/>
                  <a:gd name="T2" fmla="*/ 172 w 172"/>
                  <a:gd name="T3" fmla="*/ 61 h 83"/>
                  <a:gd name="T4" fmla="*/ 172 w 172"/>
                  <a:gd name="T5" fmla="*/ 61 h 83"/>
                  <a:gd name="T6" fmla="*/ 167 w 172"/>
                  <a:gd name="T7" fmla="*/ 50 h 83"/>
                  <a:gd name="T8" fmla="*/ 167 w 172"/>
                  <a:gd name="T9" fmla="*/ 50 h 83"/>
                  <a:gd name="T10" fmla="*/ 145 w 172"/>
                  <a:gd name="T11" fmla="*/ 33 h 83"/>
                  <a:gd name="T12" fmla="*/ 6 w 172"/>
                  <a:gd name="T13" fmla="*/ 0 h 83"/>
                  <a:gd name="T14" fmla="*/ 0 w 172"/>
                  <a:gd name="T15" fmla="*/ 38 h 83"/>
                  <a:gd name="T16" fmla="*/ 172 w 172"/>
                  <a:gd name="T1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83">
                    <a:moveTo>
                      <a:pt x="172" y="83"/>
                    </a:moveTo>
                    <a:lnTo>
                      <a:pt x="172" y="61"/>
                    </a:lnTo>
                    <a:lnTo>
                      <a:pt x="172" y="61"/>
                    </a:lnTo>
                    <a:lnTo>
                      <a:pt x="167" y="50"/>
                    </a:lnTo>
                    <a:lnTo>
                      <a:pt x="167" y="50"/>
                    </a:lnTo>
                    <a:lnTo>
                      <a:pt x="145" y="33"/>
                    </a:lnTo>
                    <a:lnTo>
                      <a:pt x="6" y="0"/>
                    </a:lnTo>
                    <a:lnTo>
                      <a:pt x="0" y="38"/>
                    </a:lnTo>
                    <a:lnTo>
                      <a:pt x="172" y="83"/>
                    </a:lnTo>
                    <a:close/>
                  </a:path>
                </a:pathLst>
              </a:custGeom>
              <a:solidFill>
                <a:srgbClr val="3C3E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294"/>
              <p:cNvSpPr>
                <a:spLocks/>
              </p:cNvSpPr>
              <p:nvPr/>
            </p:nvSpPr>
            <p:spPr bwMode="auto">
              <a:xfrm>
                <a:off x="1512094" y="4757738"/>
                <a:ext cx="4533900" cy="185737"/>
              </a:xfrm>
              <a:custGeom>
                <a:avLst/>
                <a:gdLst>
                  <a:gd name="T0" fmla="*/ 0 w 2856"/>
                  <a:gd name="T1" fmla="*/ 117 h 117"/>
                  <a:gd name="T2" fmla="*/ 11 w 2856"/>
                  <a:gd name="T3" fmla="*/ 100 h 117"/>
                  <a:gd name="T4" fmla="*/ 2845 w 2856"/>
                  <a:gd name="T5" fmla="*/ 0 h 117"/>
                  <a:gd name="T6" fmla="*/ 2856 w 2856"/>
                  <a:gd name="T7" fmla="*/ 17 h 117"/>
                  <a:gd name="T8" fmla="*/ 0 w 2856"/>
                  <a:gd name="T9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6" h="117">
                    <a:moveTo>
                      <a:pt x="0" y="117"/>
                    </a:moveTo>
                    <a:lnTo>
                      <a:pt x="11" y="100"/>
                    </a:lnTo>
                    <a:lnTo>
                      <a:pt x="2845" y="0"/>
                    </a:lnTo>
                    <a:lnTo>
                      <a:pt x="2856" y="17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Freeform 295"/>
              <p:cNvSpPr>
                <a:spLocks/>
              </p:cNvSpPr>
              <p:nvPr/>
            </p:nvSpPr>
            <p:spPr bwMode="auto">
              <a:xfrm>
                <a:off x="1485107" y="4740275"/>
                <a:ext cx="4595813" cy="220662"/>
              </a:xfrm>
              <a:custGeom>
                <a:avLst/>
                <a:gdLst>
                  <a:gd name="T0" fmla="*/ 2867 w 2895"/>
                  <a:gd name="T1" fmla="*/ 0 h 139"/>
                  <a:gd name="T2" fmla="*/ 2862 w 2895"/>
                  <a:gd name="T3" fmla="*/ 0 h 139"/>
                  <a:gd name="T4" fmla="*/ 22 w 2895"/>
                  <a:gd name="T5" fmla="*/ 100 h 139"/>
                  <a:gd name="T6" fmla="*/ 0 w 2895"/>
                  <a:gd name="T7" fmla="*/ 139 h 139"/>
                  <a:gd name="T8" fmla="*/ 2895 w 2895"/>
                  <a:gd name="T9" fmla="*/ 39 h 139"/>
                  <a:gd name="T10" fmla="*/ 2867 w 2895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5" h="139">
                    <a:moveTo>
                      <a:pt x="2867" y="0"/>
                    </a:moveTo>
                    <a:lnTo>
                      <a:pt x="2862" y="0"/>
                    </a:lnTo>
                    <a:lnTo>
                      <a:pt x="22" y="100"/>
                    </a:lnTo>
                    <a:lnTo>
                      <a:pt x="0" y="139"/>
                    </a:lnTo>
                    <a:lnTo>
                      <a:pt x="2895" y="39"/>
                    </a:ln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2F2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296"/>
              <p:cNvSpPr>
                <a:spLocks/>
              </p:cNvSpPr>
              <p:nvPr/>
            </p:nvSpPr>
            <p:spPr bwMode="auto">
              <a:xfrm>
                <a:off x="1291432" y="4494213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11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11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Freeform 297"/>
              <p:cNvSpPr>
                <a:spLocks/>
              </p:cNvSpPr>
              <p:nvPr/>
            </p:nvSpPr>
            <p:spPr bwMode="auto">
              <a:xfrm>
                <a:off x="1291432" y="4395788"/>
                <a:ext cx="34925" cy="79375"/>
              </a:xfrm>
              <a:custGeom>
                <a:avLst/>
                <a:gdLst>
                  <a:gd name="T0" fmla="*/ 22 w 22"/>
                  <a:gd name="T1" fmla="*/ 23 h 50"/>
                  <a:gd name="T2" fmla="*/ 22 w 22"/>
                  <a:gd name="T3" fmla="*/ 23 h 50"/>
                  <a:gd name="T4" fmla="*/ 16 w 22"/>
                  <a:gd name="T5" fmla="*/ 45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5 h 50"/>
                  <a:gd name="T12" fmla="*/ 0 w 22"/>
                  <a:gd name="T13" fmla="*/ 23 h 50"/>
                  <a:gd name="T14" fmla="*/ 0 w 22"/>
                  <a:gd name="T15" fmla="*/ 23 h 50"/>
                  <a:gd name="T16" fmla="*/ 5 w 22"/>
                  <a:gd name="T17" fmla="*/ 6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6 h 50"/>
                  <a:gd name="T24" fmla="*/ 22 w 22"/>
                  <a:gd name="T25" fmla="*/ 23 h 50"/>
                  <a:gd name="T26" fmla="*/ 22 w 22"/>
                  <a:gd name="T2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3"/>
                    </a:moveTo>
                    <a:lnTo>
                      <a:pt x="22" y="23"/>
                    </a:lnTo>
                    <a:lnTo>
                      <a:pt x="16" y="45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5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6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6"/>
                    </a:lnTo>
                    <a:lnTo>
                      <a:pt x="22" y="23"/>
                    </a:ln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Freeform 298"/>
              <p:cNvSpPr>
                <a:spLocks/>
              </p:cNvSpPr>
              <p:nvPr/>
            </p:nvSpPr>
            <p:spPr bwMode="auto">
              <a:xfrm>
                <a:off x="1291432" y="4291013"/>
                <a:ext cx="34925" cy="87312"/>
              </a:xfrm>
              <a:custGeom>
                <a:avLst/>
                <a:gdLst>
                  <a:gd name="T0" fmla="*/ 22 w 22"/>
                  <a:gd name="T1" fmla="*/ 28 h 55"/>
                  <a:gd name="T2" fmla="*/ 22 w 22"/>
                  <a:gd name="T3" fmla="*/ 28 h 55"/>
                  <a:gd name="T4" fmla="*/ 16 w 22"/>
                  <a:gd name="T5" fmla="*/ 44 h 55"/>
                  <a:gd name="T6" fmla="*/ 11 w 22"/>
                  <a:gd name="T7" fmla="*/ 55 h 55"/>
                  <a:gd name="T8" fmla="*/ 11 w 22"/>
                  <a:gd name="T9" fmla="*/ 55 h 55"/>
                  <a:gd name="T10" fmla="*/ 5 w 22"/>
                  <a:gd name="T11" fmla="*/ 44 h 55"/>
                  <a:gd name="T12" fmla="*/ 0 w 22"/>
                  <a:gd name="T13" fmla="*/ 28 h 55"/>
                  <a:gd name="T14" fmla="*/ 0 w 22"/>
                  <a:gd name="T15" fmla="*/ 28 h 55"/>
                  <a:gd name="T16" fmla="*/ 5 w 22"/>
                  <a:gd name="T17" fmla="*/ 11 h 55"/>
                  <a:gd name="T18" fmla="*/ 11 w 22"/>
                  <a:gd name="T19" fmla="*/ 0 h 55"/>
                  <a:gd name="T20" fmla="*/ 11 w 22"/>
                  <a:gd name="T21" fmla="*/ 0 h 55"/>
                  <a:gd name="T22" fmla="*/ 16 w 22"/>
                  <a:gd name="T23" fmla="*/ 11 h 55"/>
                  <a:gd name="T24" fmla="*/ 22 w 22"/>
                  <a:gd name="T25" fmla="*/ 28 h 55"/>
                  <a:gd name="T26" fmla="*/ 22 w 22"/>
                  <a:gd name="T27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5">
                    <a:moveTo>
                      <a:pt x="22" y="28"/>
                    </a:moveTo>
                    <a:lnTo>
                      <a:pt x="22" y="28"/>
                    </a:lnTo>
                    <a:lnTo>
                      <a:pt x="16" y="44"/>
                    </a:lnTo>
                    <a:lnTo>
                      <a:pt x="11" y="55"/>
                    </a:lnTo>
                    <a:lnTo>
                      <a:pt x="11" y="55"/>
                    </a:lnTo>
                    <a:lnTo>
                      <a:pt x="5" y="4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5" y="1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11"/>
                    </a:lnTo>
                    <a:lnTo>
                      <a:pt x="22" y="28"/>
                    </a:lnTo>
                    <a:lnTo>
                      <a:pt x="22" y="28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299"/>
              <p:cNvSpPr>
                <a:spLocks/>
              </p:cNvSpPr>
              <p:nvPr/>
            </p:nvSpPr>
            <p:spPr bwMode="auto">
              <a:xfrm>
                <a:off x="1291432" y="4194175"/>
                <a:ext cx="34925" cy="79375"/>
              </a:xfrm>
              <a:custGeom>
                <a:avLst/>
                <a:gdLst>
                  <a:gd name="T0" fmla="*/ 22 w 22"/>
                  <a:gd name="T1" fmla="*/ 27 h 50"/>
                  <a:gd name="T2" fmla="*/ 22 w 22"/>
                  <a:gd name="T3" fmla="*/ 27 h 50"/>
                  <a:gd name="T4" fmla="*/ 16 w 22"/>
                  <a:gd name="T5" fmla="*/ 44 h 50"/>
                  <a:gd name="T6" fmla="*/ 11 w 22"/>
                  <a:gd name="T7" fmla="*/ 50 h 50"/>
                  <a:gd name="T8" fmla="*/ 11 w 22"/>
                  <a:gd name="T9" fmla="*/ 50 h 50"/>
                  <a:gd name="T10" fmla="*/ 5 w 22"/>
                  <a:gd name="T11" fmla="*/ 44 h 50"/>
                  <a:gd name="T12" fmla="*/ 0 w 22"/>
                  <a:gd name="T13" fmla="*/ 27 h 50"/>
                  <a:gd name="T14" fmla="*/ 0 w 22"/>
                  <a:gd name="T15" fmla="*/ 27 h 50"/>
                  <a:gd name="T16" fmla="*/ 5 w 22"/>
                  <a:gd name="T17" fmla="*/ 5 h 50"/>
                  <a:gd name="T18" fmla="*/ 11 w 22"/>
                  <a:gd name="T19" fmla="*/ 0 h 50"/>
                  <a:gd name="T20" fmla="*/ 11 w 22"/>
                  <a:gd name="T21" fmla="*/ 0 h 50"/>
                  <a:gd name="T22" fmla="*/ 16 w 22"/>
                  <a:gd name="T23" fmla="*/ 5 h 50"/>
                  <a:gd name="T24" fmla="*/ 22 w 22"/>
                  <a:gd name="T25" fmla="*/ 27 h 50"/>
                  <a:gd name="T26" fmla="*/ 22 w 22"/>
                  <a:gd name="T27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22" y="27"/>
                    </a:moveTo>
                    <a:lnTo>
                      <a:pt x="22" y="27"/>
                    </a:lnTo>
                    <a:lnTo>
                      <a:pt x="16" y="44"/>
                    </a:lnTo>
                    <a:lnTo>
                      <a:pt x="11" y="50"/>
                    </a:lnTo>
                    <a:lnTo>
                      <a:pt x="11" y="50"/>
                    </a:lnTo>
                    <a:lnTo>
                      <a:pt x="5" y="44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5"/>
                    </a:lnTo>
                    <a:lnTo>
                      <a:pt x="22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300"/>
              <p:cNvSpPr>
                <a:spLocks/>
              </p:cNvSpPr>
              <p:nvPr/>
            </p:nvSpPr>
            <p:spPr bwMode="auto">
              <a:xfrm>
                <a:off x="3283744" y="5260975"/>
                <a:ext cx="239713" cy="106362"/>
              </a:xfrm>
              <a:custGeom>
                <a:avLst/>
                <a:gdLst>
                  <a:gd name="T0" fmla="*/ 151 w 151"/>
                  <a:gd name="T1" fmla="*/ 6 h 67"/>
                  <a:gd name="T2" fmla="*/ 145 w 151"/>
                  <a:gd name="T3" fmla="*/ 61 h 67"/>
                  <a:gd name="T4" fmla="*/ 145 w 151"/>
                  <a:gd name="T5" fmla="*/ 61 h 67"/>
                  <a:gd name="T6" fmla="*/ 101 w 151"/>
                  <a:gd name="T7" fmla="*/ 67 h 67"/>
                  <a:gd name="T8" fmla="*/ 51 w 151"/>
                  <a:gd name="T9" fmla="*/ 67 h 67"/>
                  <a:gd name="T10" fmla="*/ 0 w 151"/>
                  <a:gd name="T11" fmla="*/ 56 h 67"/>
                  <a:gd name="T12" fmla="*/ 17 w 151"/>
                  <a:gd name="T13" fmla="*/ 0 h 67"/>
                  <a:gd name="T14" fmla="*/ 17 w 151"/>
                  <a:gd name="T15" fmla="*/ 0 h 67"/>
                  <a:gd name="T16" fmla="*/ 73 w 151"/>
                  <a:gd name="T17" fmla="*/ 11 h 67"/>
                  <a:gd name="T18" fmla="*/ 117 w 151"/>
                  <a:gd name="T19" fmla="*/ 11 h 67"/>
                  <a:gd name="T20" fmla="*/ 134 w 151"/>
                  <a:gd name="T21" fmla="*/ 11 h 67"/>
                  <a:gd name="T22" fmla="*/ 151 w 151"/>
                  <a:gd name="T23" fmla="*/ 6 h 67"/>
                  <a:gd name="T24" fmla="*/ 151 w 151"/>
                  <a:gd name="T25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67">
                    <a:moveTo>
                      <a:pt x="151" y="6"/>
                    </a:moveTo>
                    <a:lnTo>
                      <a:pt x="145" y="61"/>
                    </a:lnTo>
                    <a:lnTo>
                      <a:pt x="145" y="61"/>
                    </a:lnTo>
                    <a:lnTo>
                      <a:pt x="101" y="67"/>
                    </a:lnTo>
                    <a:lnTo>
                      <a:pt x="51" y="67"/>
                    </a:lnTo>
                    <a:lnTo>
                      <a:pt x="0" y="5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73" y="11"/>
                    </a:lnTo>
                    <a:lnTo>
                      <a:pt x="117" y="11"/>
                    </a:lnTo>
                    <a:lnTo>
                      <a:pt x="134" y="11"/>
                    </a:lnTo>
                    <a:lnTo>
                      <a:pt x="151" y="6"/>
                    </a:lnTo>
                    <a:lnTo>
                      <a:pt x="151" y="6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301"/>
              <p:cNvSpPr>
                <a:spLocks/>
              </p:cNvSpPr>
              <p:nvPr/>
            </p:nvSpPr>
            <p:spPr bwMode="auto">
              <a:xfrm>
                <a:off x="3240882" y="5216525"/>
                <a:ext cx="0" cy="9525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0 h 6"/>
                  <a:gd name="T4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302"/>
              <p:cNvSpPr>
                <a:spLocks/>
              </p:cNvSpPr>
              <p:nvPr/>
            </p:nvSpPr>
            <p:spPr bwMode="auto">
              <a:xfrm>
                <a:off x="3240882" y="5172075"/>
                <a:ext cx="17463" cy="61912"/>
              </a:xfrm>
              <a:custGeom>
                <a:avLst/>
                <a:gdLst>
                  <a:gd name="T0" fmla="*/ 0 w 11"/>
                  <a:gd name="T1" fmla="*/ 28 h 39"/>
                  <a:gd name="T2" fmla="*/ 0 w 11"/>
                  <a:gd name="T3" fmla="*/ 34 h 39"/>
                  <a:gd name="T4" fmla="*/ 0 w 11"/>
                  <a:gd name="T5" fmla="*/ 34 h 39"/>
                  <a:gd name="T6" fmla="*/ 5 w 11"/>
                  <a:gd name="T7" fmla="*/ 39 h 39"/>
                  <a:gd name="T8" fmla="*/ 11 w 11"/>
                  <a:gd name="T9" fmla="*/ 0 h 39"/>
                  <a:gd name="T10" fmla="*/ 0 w 11"/>
                  <a:gd name="T11" fmla="*/ 2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9">
                    <a:moveTo>
                      <a:pt x="0" y="28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5" y="39"/>
                    </a:lnTo>
                    <a:lnTo>
                      <a:pt x="11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303"/>
              <p:cNvSpPr>
                <a:spLocks/>
              </p:cNvSpPr>
              <p:nvPr/>
            </p:nvSpPr>
            <p:spPr bwMode="auto">
              <a:xfrm>
                <a:off x="3248819" y="5137150"/>
                <a:ext cx="26988" cy="96837"/>
              </a:xfrm>
              <a:custGeom>
                <a:avLst/>
                <a:gdLst>
                  <a:gd name="T0" fmla="*/ 6 w 17"/>
                  <a:gd name="T1" fmla="*/ 22 h 61"/>
                  <a:gd name="T2" fmla="*/ 0 w 17"/>
                  <a:gd name="T3" fmla="*/ 61 h 61"/>
                  <a:gd name="T4" fmla="*/ 0 w 17"/>
                  <a:gd name="T5" fmla="*/ 61 h 61"/>
                  <a:gd name="T6" fmla="*/ 6 w 17"/>
                  <a:gd name="T7" fmla="*/ 61 h 61"/>
                  <a:gd name="T8" fmla="*/ 17 w 17"/>
                  <a:gd name="T9" fmla="*/ 0 h 61"/>
                  <a:gd name="T10" fmla="*/ 6 w 17"/>
                  <a:gd name="T11" fmla="*/ 2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61">
                    <a:moveTo>
                      <a:pt x="6" y="22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17" y="0"/>
                    </a:ln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304"/>
              <p:cNvSpPr>
                <a:spLocks/>
              </p:cNvSpPr>
              <p:nvPr/>
            </p:nvSpPr>
            <p:spPr bwMode="auto">
              <a:xfrm>
                <a:off x="3258344" y="5092700"/>
                <a:ext cx="25400" cy="150812"/>
              </a:xfrm>
              <a:custGeom>
                <a:avLst/>
                <a:gdLst>
                  <a:gd name="T0" fmla="*/ 11 w 16"/>
                  <a:gd name="T1" fmla="*/ 28 h 95"/>
                  <a:gd name="T2" fmla="*/ 0 w 16"/>
                  <a:gd name="T3" fmla="*/ 89 h 95"/>
                  <a:gd name="T4" fmla="*/ 0 w 16"/>
                  <a:gd name="T5" fmla="*/ 89 h 95"/>
                  <a:gd name="T6" fmla="*/ 11 w 16"/>
                  <a:gd name="T7" fmla="*/ 95 h 95"/>
                  <a:gd name="T8" fmla="*/ 16 w 16"/>
                  <a:gd name="T9" fmla="*/ 0 h 95"/>
                  <a:gd name="T10" fmla="*/ 11 w 16"/>
                  <a:gd name="T11" fmla="*/ 2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5">
                    <a:moveTo>
                      <a:pt x="11" y="28"/>
                    </a:moveTo>
                    <a:lnTo>
                      <a:pt x="0" y="89"/>
                    </a:lnTo>
                    <a:lnTo>
                      <a:pt x="0" y="89"/>
                    </a:lnTo>
                    <a:lnTo>
                      <a:pt x="11" y="95"/>
                    </a:lnTo>
                    <a:lnTo>
                      <a:pt x="16" y="0"/>
                    </a:lnTo>
                    <a:lnTo>
                      <a:pt x="11" y="28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305"/>
              <p:cNvSpPr>
                <a:spLocks/>
              </p:cNvSpPr>
              <p:nvPr/>
            </p:nvSpPr>
            <p:spPr bwMode="auto">
              <a:xfrm>
                <a:off x="3275807" y="5049838"/>
                <a:ext cx="26988" cy="193675"/>
              </a:xfrm>
              <a:custGeom>
                <a:avLst/>
                <a:gdLst>
                  <a:gd name="T0" fmla="*/ 5 w 17"/>
                  <a:gd name="T1" fmla="*/ 27 h 122"/>
                  <a:gd name="T2" fmla="*/ 0 w 17"/>
                  <a:gd name="T3" fmla="*/ 122 h 122"/>
                  <a:gd name="T4" fmla="*/ 0 w 17"/>
                  <a:gd name="T5" fmla="*/ 122 h 122"/>
                  <a:gd name="T6" fmla="*/ 5 w 17"/>
                  <a:gd name="T7" fmla="*/ 122 h 122"/>
                  <a:gd name="T8" fmla="*/ 17 w 17"/>
                  <a:gd name="T9" fmla="*/ 0 h 122"/>
                  <a:gd name="T10" fmla="*/ 5 w 17"/>
                  <a:gd name="T11" fmla="*/ 2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2">
                    <a:moveTo>
                      <a:pt x="5" y="27"/>
                    </a:moveTo>
                    <a:lnTo>
                      <a:pt x="0" y="122"/>
                    </a:lnTo>
                    <a:lnTo>
                      <a:pt x="0" y="122"/>
                    </a:lnTo>
                    <a:lnTo>
                      <a:pt x="5" y="122"/>
                    </a:lnTo>
                    <a:lnTo>
                      <a:pt x="17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306"/>
              <p:cNvSpPr>
                <a:spLocks/>
              </p:cNvSpPr>
              <p:nvPr/>
            </p:nvSpPr>
            <p:spPr bwMode="auto">
              <a:xfrm>
                <a:off x="3283744" y="5013325"/>
                <a:ext cx="36513" cy="230187"/>
              </a:xfrm>
              <a:custGeom>
                <a:avLst/>
                <a:gdLst>
                  <a:gd name="T0" fmla="*/ 12 w 23"/>
                  <a:gd name="T1" fmla="*/ 23 h 145"/>
                  <a:gd name="T2" fmla="*/ 0 w 23"/>
                  <a:gd name="T3" fmla="*/ 145 h 145"/>
                  <a:gd name="T4" fmla="*/ 0 w 23"/>
                  <a:gd name="T5" fmla="*/ 145 h 145"/>
                  <a:gd name="T6" fmla="*/ 6 w 23"/>
                  <a:gd name="T7" fmla="*/ 145 h 145"/>
                  <a:gd name="T8" fmla="*/ 23 w 23"/>
                  <a:gd name="T9" fmla="*/ 0 h 145"/>
                  <a:gd name="T10" fmla="*/ 12 w 23"/>
                  <a:gd name="T11" fmla="*/ 2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45">
                    <a:moveTo>
                      <a:pt x="12" y="23"/>
                    </a:moveTo>
                    <a:lnTo>
                      <a:pt x="0" y="145"/>
                    </a:lnTo>
                    <a:lnTo>
                      <a:pt x="0" y="145"/>
                    </a:lnTo>
                    <a:lnTo>
                      <a:pt x="6" y="145"/>
                    </a:lnTo>
                    <a:lnTo>
                      <a:pt x="23" y="0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307"/>
              <p:cNvSpPr>
                <a:spLocks/>
              </p:cNvSpPr>
              <p:nvPr/>
            </p:nvSpPr>
            <p:spPr bwMode="auto">
              <a:xfrm>
                <a:off x="3293269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17 w 22"/>
                  <a:gd name="T3" fmla="*/ 5 h 155"/>
                  <a:gd name="T4" fmla="*/ 0 w 22"/>
                  <a:gd name="T5" fmla="*/ 150 h 155"/>
                  <a:gd name="T6" fmla="*/ 0 w 22"/>
                  <a:gd name="T7" fmla="*/ 150 h 155"/>
                  <a:gd name="T8" fmla="*/ 6 w 22"/>
                  <a:gd name="T9" fmla="*/ 155 h 155"/>
                  <a:gd name="T10" fmla="*/ 22 w 22"/>
                  <a:gd name="T11" fmla="*/ 0 h 155"/>
                  <a:gd name="T12" fmla="*/ 17 w 22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17" y="5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308"/>
              <p:cNvSpPr>
                <a:spLocks/>
              </p:cNvSpPr>
              <p:nvPr/>
            </p:nvSpPr>
            <p:spPr bwMode="auto">
              <a:xfrm>
                <a:off x="3302794" y="5005388"/>
                <a:ext cx="34925" cy="246062"/>
              </a:xfrm>
              <a:custGeom>
                <a:avLst/>
                <a:gdLst>
                  <a:gd name="T0" fmla="*/ 16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5 w 22"/>
                  <a:gd name="T7" fmla="*/ 155 h 155"/>
                  <a:gd name="T8" fmla="*/ 22 w 22"/>
                  <a:gd name="T9" fmla="*/ 0 h 155"/>
                  <a:gd name="T10" fmla="*/ 16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6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5" y="155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09"/>
              <p:cNvSpPr>
                <a:spLocks/>
              </p:cNvSpPr>
              <p:nvPr/>
            </p:nvSpPr>
            <p:spPr bwMode="auto">
              <a:xfrm>
                <a:off x="3310732" y="5005388"/>
                <a:ext cx="34925" cy="246062"/>
              </a:xfrm>
              <a:custGeom>
                <a:avLst/>
                <a:gdLst>
                  <a:gd name="T0" fmla="*/ 17 w 22"/>
                  <a:gd name="T1" fmla="*/ 0 h 155"/>
                  <a:gd name="T2" fmla="*/ 0 w 22"/>
                  <a:gd name="T3" fmla="*/ 155 h 155"/>
                  <a:gd name="T4" fmla="*/ 0 w 22"/>
                  <a:gd name="T5" fmla="*/ 155 h 155"/>
                  <a:gd name="T6" fmla="*/ 6 w 22"/>
                  <a:gd name="T7" fmla="*/ 155 h 155"/>
                  <a:gd name="T8" fmla="*/ 22 w 22"/>
                  <a:gd name="T9" fmla="*/ 0 h 155"/>
                  <a:gd name="T10" fmla="*/ 17 w 22"/>
                  <a:gd name="T11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5">
                    <a:moveTo>
                      <a:pt x="17" y="0"/>
                    </a:moveTo>
                    <a:lnTo>
                      <a:pt x="0" y="155"/>
                    </a:lnTo>
                    <a:lnTo>
                      <a:pt x="0" y="155"/>
                    </a:lnTo>
                    <a:lnTo>
                      <a:pt x="6" y="155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310"/>
              <p:cNvSpPr>
                <a:spLocks/>
              </p:cNvSpPr>
              <p:nvPr/>
            </p:nvSpPr>
            <p:spPr bwMode="auto">
              <a:xfrm>
                <a:off x="3320257" y="4995863"/>
                <a:ext cx="44450" cy="255587"/>
              </a:xfrm>
              <a:custGeom>
                <a:avLst/>
                <a:gdLst>
                  <a:gd name="T0" fmla="*/ 16 w 28"/>
                  <a:gd name="T1" fmla="*/ 6 h 161"/>
                  <a:gd name="T2" fmla="*/ 0 w 28"/>
                  <a:gd name="T3" fmla="*/ 161 h 161"/>
                  <a:gd name="T4" fmla="*/ 0 w 28"/>
                  <a:gd name="T5" fmla="*/ 161 h 161"/>
                  <a:gd name="T6" fmla="*/ 5 w 28"/>
                  <a:gd name="T7" fmla="*/ 161 h 161"/>
                  <a:gd name="T8" fmla="*/ 28 w 28"/>
                  <a:gd name="T9" fmla="*/ 0 h 161"/>
                  <a:gd name="T10" fmla="*/ 16 w 28"/>
                  <a:gd name="T11" fmla="*/ 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1">
                    <a:moveTo>
                      <a:pt x="16" y="6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5" y="161"/>
                    </a:lnTo>
                    <a:lnTo>
                      <a:pt x="28" y="0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311"/>
              <p:cNvSpPr>
                <a:spLocks/>
              </p:cNvSpPr>
              <p:nvPr/>
            </p:nvSpPr>
            <p:spPr bwMode="auto">
              <a:xfrm>
                <a:off x="3328194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1 h 167"/>
                  <a:gd name="T4" fmla="*/ 0 w 28"/>
                  <a:gd name="T5" fmla="*/ 161 h 167"/>
                  <a:gd name="T6" fmla="*/ 6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6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312"/>
              <p:cNvSpPr>
                <a:spLocks/>
              </p:cNvSpPr>
              <p:nvPr/>
            </p:nvSpPr>
            <p:spPr bwMode="auto">
              <a:xfrm>
                <a:off x="3337719" y="4995863"/>
                <a:ext cx="44450" cy="265112"/>
              </a:xfrm>
              <a:custGeom>
                <a:avLst/>
                <a:gdLst>
                  <a:gd name="T0" fmla="*/ 22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5 w 28"/>
                  <a:gd name="T7" fmla="*/ 167 h 167"/>
                  <a:gd name="T8" fmla="*/ 28 w 28"/>
                  <a:gd name="T9" fmla="*/ 0 h 167"/>
                  <a:gd name="T10" fmla="*/ 22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2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313"/>
              <p:cNvSpPr>
                <a:spLocks/>
              </p:cNvSpPr>
              <p:nvPr/>
            </p:nvSpPr>
            <p:spPr bwMode="auto">
              <a:xfrm>
                <a:off x="3345657" y="4995863"/>
                <a:ext cx="44450" cy="265112"/>
              </a:xfrm>
              <a:custGeom>
                <a:avLst/>
                <a:gdLst>
                  <a:gd name="T0" fmla="*/ 23 w 28"/>
                  <a:gd name="T1" fmla="*/ 0 h 167"/>
                  <a:gd name="T2" fmla="*/ 0 w 28"/>
                  <a:gd name="T3" fmla="*/ 167 h 167"/>
                  <a:gd name="T4" fmla="*/ 0 w 28"/>
                  <a:gd name="T5" fmla="*/ 167 h 167"/>
                  <a:gd name="T6" fmla="*/ 12 w 28"/>
                  <a:gd name="T7" fmla="*/ 167 h 167"/>
                  <a:gd name="T8" fmla="*/ 28 w 28"/>
                  <a:gd name="T9" fmla="*/ 0 h 167"/>
                  <a:gd name="T10" fmla="*/ 23 w 28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67">
                    <a:moveTo>
                      <a:pt x="23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2" y="167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314"/>
              <p:cNvSpPr>
                <a:spLocks/>
              </p:cNvSpPr>
              <p:nvPr/>
            </p:nvSpPr>
            <p:spPr bwMode="auto">
              <a:xfrm>
                <a:off x="3364707" y="4995863"/>
                <a:ext cx="34925" cy="265112"/>
              </a:xfrm>
              <a:custGeom>
                <a:avLst/>
                <a:gdLst>
                  <a:gd name="T0" fmla="*/ 16 w 22"/>
                  <a:gd name="T1" fmla="*/ 0 h 167"/>
                  <a:gd name="T2" fmla="*/ 0 w 22"/>
                  <a:gd name="T3" fmla="*/ 167 h 167"/>
                  <a:gd name="T4" fmla="*/ 0 w 22"/>
                  <a:gd name="T5" fmla="*/ 167 h 167"/>
                  <a:gd name="T6" fmla="*/ 5 w 22"/>
                  <a:gd name="T7" fmla="*/ 167 h 167"/>
                  <a:gd name="T8" fmla="*/ 22 w 22"/>
                  <a:gd name="T9" fmla="*/ 0 h 167"/>
                  <a:gd name="T10" fmla="*/ 16 w 22"/>
                  <a:gd name="T1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7">
                    <a:moveTo>
                      <a:pt x="16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5" y="167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315"/>
              <p:cNvSpPr>
                <a:spLocks/>
              </p:cNvSpPr>
              <p:nvPr/>
            </p:nvSpPr>
            <p:spPr bwMode="auto">
              <a:xfrm>
                <a:off x="3372644" y="4995863"/>
                <a:ext cx="44450" cy="274637"/>
              </a:xfrm>
              <a:custGeom>
                <a:avLst/>
                <a:gdLst>
                  <a:gd name="T0" fmla="*/ 17 w 28"/>
                  <a:gd name="T1" fmla="*/ 0 h 173"/>
                  <a:gd name="T2" fmla="*/ 0 w 28"/>
                  <a:gd name="T3" fmla="*/ 167 h 173"/>
                  <a:gd name="T4" fmla="*/ 0 w 28"/>
                  <a:gd name="T5" fmla="*/ 167 h 173"/>
                  <a:gd name="T6" fmla="*/ 11 w 28"/>
                  <a:gd name="T7" fmla="*/ 173 h 173"/>
                  <a:gd name="T8" fmla="*/ 28 w 28"/>
                  <a:gd name="T9" fmla="*/ 0 h 173"/>
                  <a:gd name="T10" fmla="*/ 17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17" y="0"/>
                    </a:moveTo>
                    <a:lnTo>
                      <a:pt x="0" y="167"/>
                    </a:lnTo>
                    <a:lnTo>
                      <a:pt x="0" y="167"/>
                    </a:lnTo>
                    <a:lnTo>
                      <a:pt x="11" y="173"/>
                    </a:lnTo>
                    <a:lnTo>
                      <a:pt x="2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FA2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16"/>
              <p:cNvSpPr>
                <a:spLocks/>
              </p:cNvSpPr>
              <p:nvPr/>
            </p:nvSpPr>
            <p:spPr bwMode="auto">
              <a:xfrm>
                <a:off x="3390107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D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317"/>
              <p:cNvSpPr>
                <a:spLocks/>
              </p:cNvSpPr>
              <p:nvPr/>
            </p:nvSpPr>
            <p:spPr bwMode="auto">
              <a:xfrm>
                <a:off x="3399632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598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318"/>
              <p:cNvSpPr>
                <a:spLocks/>
              </p:cNvSpPr>
              <p:nvPr/>
            </p:nvSpPr>
            <p:spPr bwMode="auto">
              <a:xfrm>
                <a:off x="339963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F92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319"/>
              <p:cNvSpPr>
                <a:spLocks/>
              </p:cNvSpPr>
              <p:nvPr/>
            </p:nvSpPr>
            <p:spPr bwMode="auto">
              <a:xfrm>
                <a:off x="3407569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8A8D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Freeform 320"/>
              <p:cNvSpPr>
                <a:spLocks/>
              </p:cNvSpPr>
              <p:nvPr/>
            </p:nvSpPr>
            <p:spPr bwMode="auto">
              <a:xfrm>
                <a:off x="3417094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8487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321"/>
              <p:cNvSpPr>
                <a:spLocks/>
              </p:cNvSpPr>
              <p:nvPr/>
            </p:nvSpPr>
            <p:spPr bwMode="auto">
              <a:xfrm>
                <a:off x="3425032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E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322"/>
              <p:cNvSpPr>
                <a:spLocks/>
              </p:cNvSpPr>
              <p:nvPr/>
            </p:nvSpPr>
            <p:spPr bwMode="auto">
              <a:xfrm>
                <a:off x="343455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97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323"/>
              <p:cNvSpPr>
                <a:spLocks/>
              </p:cNvSpPr>
              <p:nvPr/>
            </p:nvSpPr>
            <p:spPr bwMode="auto">
              <a:xfrm>
                <a:off x="3444082" y="4995863"/>
                <a:ext cx="34925" cy="274637"/>
              </a:xfrm>
              <a:custGeom>
                <a:avLst/>
                <a:gdLst>
                  <a:gd name="T0" fmla="*/ 22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22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37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324"/>
              <p:cNvSpPr>
                <a:spLocks/>
              </p:cNvSpPr>
              <p:nvPr/>
            </p:nvSpPr>
            <p:spPr bwMode="auto">
              <a:xfrm>
                <a:off x="3452019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6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E7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325"/>
              <p:cNvSpPr>
                <a:spLocks/>
              </p:cNvSpPr>
              <p:nvPr/>
            </p:nvSpPr>
            <p:spPr bwMode="auto">
              <a:xfrm>
                <a:off x="3461544" y="4995863"/>
                <a:ext cx="34925" cy="274637"/>
              </a:xfrm>
              <a:custGeom>
                <a:avLst/>
                <a:gdLst>
                  <a:gd name="T0" fmla="*/ 16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5 w 22"/>
                  <a:gd name="T7" fmla="*/ 173 h 173"/>
                  <a:gd name="T8" fmla="*/ 22 w 22"/>
                  <a:gd name="T9" fmla="*/ 0 h 173"/>
                  <a:gd name="T10" fmla="*/ 16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6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2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686B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326"/>
              <p:cNvSpPr>
                <a:spLocks/>
              </p:cNvSpPr>
              <p:nvPr/>
            </p:nvSpPr>
            <p:spPr bwMode="auto">
              <a:xfrm>
                <a:off x="3469482" y="4995863"/>
                <a:ext cx="34925" cy="274637"/>
              </a:xfrm>
              <a:custGeom>
                <a:avLst/>
                <a:gdLst>
                  <a:gd name="T0" fmla="*/ 17 w 22"/>
                  <a:gd name="T1" fmla="*/ 0 h 173"/>
                  <a:gd name="T2" fmla="*/ 0 w 22"/>
                  <a:gd name="T3" fmla="*/ 173 h 173"/>
                  <a:gd name="T4" fmla="*/ 0 w 22"/>
                  <a:gd name="T5" fmla="*/ 173 h 173"/>
                  <a:gd name="T6" fmla="*/ 0 w 22"/>
                  <a:gd name="T7" fmla="*/ 173 h 173"/>
                  <a:gd name="T8" fmla="*/ 22 w 22"/>
                  <a:gd name="T9" fmla="*/ 0 h 173"/>
                  <a:gd name="T10" fmla="*/ 17 w 22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73">
                    <a:moveTo>
                      <a:pt x="17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2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636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327"/>
              <p:cNvSpPr>
                <a:spLocks/>
              </p:cNvSpPr>
              <p:nvPr/>
            </p:nvSpPr>
            <p:spPr bwMode="auto">
              <a:xfrm>
                <a:off x="3469482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E60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328"/>
              <p:cNvSpPr>
                <a:spLocks/>
              </p:cNvSpPr>
              <p:nvPr/>
            </p:nvSpPr>
            <p:spPr bwMode="auto">
              <a:xfrm>
                <a:off x="3479007" y="4995863"/>
                <a:ext cx="44450" cy="274637"/>
              </a:xfrm>
              <a:custGeom>
                <a:avLst/>
                <a:gdLst>
                  <a:gd name="T0" fmla="*/ 22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5 w 28"/>
                  <a:gd name="T7" fmla="*/ 173 h 173"/>
                  <a:gd name="T8" fmla="*/ 28 w 28"/>
                  <a:gd name="T9" fmla="*/ 0 h 173"/>
                  <a:gd name="T10" fmla="*/ 22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5" y="173"/>
                    </a:lnTo>
                    <a:lnTo>
                      <a:pt x="28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329"/>
              <p:cNvSpPr>
                <a:spLocks/>
              </p:cNvSpPr>
              <p:nvPr/>
            </p:nvSpPr>
            <p:spPr bwMode="auto">
              <a:xfrm>
                <a:off x="3486944" y="4995863"/>
                <a:ext cx="44450" cy="274637"/>
              </a:xfrm>
              <a:custGeom>
                <a:avLst/>
                <a:gdLst>
                  <a:gd name="T0" fmla="*/ 23 w 28"/>
                  <a:gd name="T1" fmla="*/ 0 h 173"/>
                  <a:gd name="T2" fmla="*/ 0 w 28"/>
                  <a:gd name="T3" fmla="*/ 173 h 173"/>
                  <a:gd name="T4" fmla="*/ 0 w 28"/>
                  <a:gd name="T5" fmla="*/ 173 h 173"/>
                  <a:gd name="T6" fmla="*/ 6 w 28"/>
                  <a:gd name="T7" fmla="*/ 173 h 173"/>
                  <a:gd name="T8" fmla="*/ 28 w 28"/>
                  <a:gd name="T9" fmla="*/ 0 h 173"/>
                  <a:gd name="T10" fmla="*/ 23 w 28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73">
                    <a:moveTo>
                      <a:pt x="23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" y="173"/>
                    </a:lnTo>
                    <a:lnTo>
                      <a:pt x="28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25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330"/>
              <p:cNvSpPr>
                <a:spLocks/>
              </p:cNvSpPr>
              <p:nvPr/>
            </p:nvSpPr>
            <p:spPr bwMode="auto">
              <a:xfrm>
                <a:off x="3496469" y="4995863"/>
                <a:ext cx="106363" cy="282575"/>
              </a:xfrm>
              <a:custGeom>
                <a:avLst/>
                <a:gdLst>
                  <a:gd name="T0" fmla="*/ 22 w 67"/>
                  <a:gd name="T1" fmla="*/ 0 h 178"/>
                  <a:gd name="T2" fmla="*/ 0 w 67"/>
                  <a:gd name="T3" fmla="*/ 173 h 178"/>
                  <a:gd name="T4" fmla="*/ 0 w 67"/>
                  <a:gd name="T5" fmla="*/ 173 h 178"/>
                  <a:gd name="T6" fmla="*/ 67 w 67"/>
                  <a:gd name="T7" fmla="*/ 178 h 178"/>
                  <a:gd name="T8" fmla="*/ 44 w 67"/>
                  <a:gd name="T9" fmla="*/ 0 h 178"/>
                  <a:gd name="T10" fmla="*/ 22 w 67"/>
                  <a:gd name="T1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178">
                    <a:moveTo>
                      <a:pt x="22" y="0"/>
                    </a:moveTo>
                    <a:lnTo>
                      <a:pt x="0" y="173"/>
                    </a:lnTo>
                    <a:lnTo>
                      <a:pt x="0" y="173"/>
                    </a:lnTo>
                    <a:lnTo>
                      <a:pt x="67" y="178"/>
                    </a:lnTo>
                    <a:lnTo>
                      <a:pt x="44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D5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331"/>
              <p:cNvSpPr>
                <a:spLocks/>
              </p:cNvSpPr>
              <p:nvPr/>
            </p:nvSpPr>
            <p:spPr bwMode="auto">
              <a:xfrm>
                <a:off x="3196432" y="5278438"/>
                <a:ext cx="26988" cy="61912"/>
              </a:xfrm>
              <a:custGeom>
                <a:avLst/>
                <a:gdLst>
                  <a:gd name="T0" fmla="*/ 0 w 17"/>
                  <a:gd name="T1" fmla="*/ 33 h 39"/>
                  <a:gd name="T2" fmla="*/ 0 w 17"/>
                  <a:gd name="T3" fmla="*/ 33 h 39"/>
                  <a:gd name="T4" fmla="*/ 17 w 17"/>
                  <a:gd name="T5" fmla="*/ 39 h 39"/>
                  <a:gd name="T6" fmla="*/ 17 w 17"/>
                  <a:gd name="T7" fmla="*/ 0 h 39"/>
                  <a:gd name="T8" fmla="*/ 0 w 17"/>
                  <a:gd name="T9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9">
                    <a:moveTo>
                      <a:pt x="0" y="33"/>
                    </a:moveTo>
                    <a:lnTo>
                      <a:pt x="0" y="33"/>
                    </a:lnTo>
                    <a:lnTo>
                      <a:pt x="17" y="39"/>
                    </a:lnTo>
                    <a:lnTo>
                      <a:pt x="1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294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332"/>
              <p:cNvSpPr>
                <a:spLocks/>
              </p:cNvSpPr>
              <p:nvPr/>
            </p:nvSpPr>
            <p:spPr bwMode="auto">
              <a:xfrm>
                <a:off x="3223419" y="5226050"/>
                <a:ext cx="17463" cy="123825"/>
              </a:xfrm>
              <a:custGeom>
                <a:avLst/>
                <a:gdLst>
                  <a:gd name="T0" fmla="*/ 11 w 11"/>
                  <a:gd name="T1" fmla="*/ 0 h 78"/>
                  <a:gd name="T2" fmla="*/ 0 w 11"/>
                  <a:gd name="T3" fmla="*/ 33 h 78"/>
                  <a:gd name="T4" fmla="*/ 0 w 11"/>
                  <a:gd name="T5" fmla="*/ 72 h 78"/>
                  <a:gd name="T6" fmla="*/ 0 w 11"/>
                  <a:gd name="T7" fmla="*/ 72 h 78"/>
                  <a:gd name="T8" fmla="*/ 11 w 11"/>
                  <a:gd name="T9" fmla="*/ 78 h 78"/>
                  <a:gd name="T10" fmla="*/ 11 w 11"/>
                  <a:gd name="T11" fmla="*/ 0 h 78"/>
                  <a:gd name="T12" fmla="*/ 11 w 11"/>
                  <a:gd name="T13" fmla="*/ 0 h 78"/>
                  <a:gd name="T14" fmla="*/ 11 w 11"/>
                  <a:gd name="T15" fmla="*/ 0 h 78"/>
                  <a:gd name="T16" fmla="*/ 11 w 11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8">
                    <a:moveTo>
                      <a:pt x="11" y="0"/>
                    </a:moveTo>
                    <a:lnTo>
                      <a:pt x="0" y="33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1" y="78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79A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333"/>
              <p:cNvSpPr>
                <a:spLocks/>
              </p:cNvSpPr>
              <p:nvPr/>
            </p:nvSpPr>
            <p:spPr bwMode="auto">
              <a:xfrm>
                <a:off x="3240882" y="5226050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8 h 78"/>
                  <a:gd name="T4" fmla="*/ 0 w 11"/>
                  <a:gd name="T5" fmla="*/ 78 h 78"/>
                  <a:gd name="T6" fmla="*/ 11 w 11"/>
                  <a:gd name="T7" fmla="*/ 78 h 78"/>
                  <a:gd name="T8" fmla="*/ 11 w 11"/>
                  <a:gd name="T9" fmla="*/ 5 h 78"/>
                  <a:gd name="T10" fmla="*/ 11 w 11"/>
                  <a:gd name="T11" fmla="*/ 5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11" y="78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A0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334"/>
              <p:cNvSpPr>
                <a:spLocks/>
              </p:cNvSpPr>
              <p:nvPr/>
            </p:nvSpPr>
            <p:spPr bwMode="auto">
              <a:xfrm>
                <a:off x="3258344" y="5233988"/>
                <a:ext cx="17463" cy="123825"/>
              </a:xfrm>
              <a:custGeom>
                <a:avLst/>
                <a:gdLst>
                  <a:gd name="T0" fmla="*/ 0 w 11"/>
                  <a:gd name="T1" fmla="*/ 0 h 78"/>
                  <a:gd name="T2" fmla="*/ 0 w 11"/>
                  <a:gd name="T3" fmla="*/ 73 h 78"/>
                  <a:gd name="T4" fmla="*/ 0 w 11"/>
                  <a:gd name="T5" fmla="*/ 73 h 78"/>
                  <a:gd name="T6" fmla="*/ 11 w 11"/>
                  <a:gd name="T7" fmla="*/ 78 h 78"/>
                  <a:gd name="T8" fmla="*/ 11 w 11"/>
                  <a:gd name="T9" fmla="*/ 6 h 78"/>
                  <a:gd name="T10" fmla="*/ 11 w 11"/>
                  <a:gd name="T11" fmla="*/ 6 h 78"/>
                  <a:gd name="T12" fmla="*/ 0 w 11"/>
                  <a:gd name="T13" fmla="*/ 0 h 78"/>
                  <a:gd name="T14" fmla="*/ 0 w 11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8">
                    <a:moveTo>
                      <a:pt x="0" y="0"/>
                    </a:moveTo>
                    <a:lnTo>
                      <a:pt x="0" y="73"/>
                    </a:lnTo>
                    <a:lnTo>
                      <a:pt x="0" y="73"/>
                    </a:lnTo>
                    <a:lnTo>
                      <a:pt x="11" y="78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6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35"/>
              <p:cNvSpPr>
                <a:spLocks/>
              </p:cNvSpPr>
              <p:nvPr/>
            </p:nvSpPr>
            <p:spPr bwMode="auto">
              <a:xfrm>
                <a:off x="3275807" y="5243513"/>
                <a:ext cx="26988" cy="114300"/>
              </a:xfrm>
              <a:custGeom>
                <a:avLst/>
                <a:gdLst>
                  <a:gd name="T0" fmla="*/ 0 w 17"/>
                  <a:gd name="T1" fmla="*/ 0 h 72"/>
                  <a:gd name="T2" fmla="*/ 0 w 17"/>
                  <a:gd name="T3" fmla="*/ 72 h 72"/>
                  <a:gd name="T4" fmla="*/ 0 w 17"/>
                  <a:gd name="T5" fmla="*/ 72 h 72"/>
                  <a:gd name="T6" fmla="*/ 17 w 17"/>
                  <a:gd name="T7" fmla="*/ 72 h 72"/>
                  <a:gd name="T8" fmla="*/ 17 w 17"/>
                  <a:gd name="T9" fmla="*/ 5 h 72"/>
                  <a:gd name="T10" fmla="*/ 17 w 17"/>
                  <a:gd name="T11" fmla="*/ 5 h 72"/>
                  <a:gd name="T12" fmla="*/ 0 w 17"/>
                  <a:gd name="T13" fmla="*/ 0 h 72"/>
                  <a:gd name="T14" fmla="*/ 0 w 17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2">
                    <a:moveTo>
                      <a:pt x="0" y="0"/>
                    </a:moveTo>
                    <a:lnTo>
                      <a:pt x="0" y="72"/>
                    </a:lnTo>
                    <a:lnTo>
                      <a:pt x="0" y="72"/>
                    </a:lnTo>
                    <a:lnTo>
                      <a:pt x="17" y="72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C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336"/>
              <p:cNvSpPr>
                <a:spLocks/>
              </p:cNvSpPr>
              <p:nvPr/>
            </p:nvSpPr>
            <p:spPr bwMode="auto">
              <a:xfrm>
                <a:off x="3302794" y="5251450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B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337"/>
              <p:cNvSpPr>
                <a:spLocks/>
              </p:cNvSpPr>
              <p:nvPr/>
            </p:nvSpPr>
            <p:spPr bwMode="auto">
              <a:xfrm>
                <a:off x="3320257" y="5251450"/>
                <a:ext cx="17463" cy="115887"/>
              </a:xfrm>
              <a:custGeom>
                <a:avLst/>
                <a:gdLst>
                  <a:gd name="T0" fmla="*/ 0 w 11"/>
                  <a:gd name="T1" fmla="*/ 0 h 73"/>
                  <a:gd name="T2" fmla="*/ 0 w 11"/>
                  <a:gd name="T3" fmla="*/ 67 h 73"/>
                  <a:gd name="T4" fmla="*/ 0 w 11"/>
                  <a:gd name="T5" fmla="*/ 67 h 73"/>
                  <a:gd name="T6" fmla="*/ 11 w 11"/>
                  <a:gd name="T7" fmla="*/ 73 h 73"/>
                  <a:gd name="T8" fmla="*/ 11 w 11"/>
                  <a:gd name="T9" fmla="*/ 6 h 73"/>
                  <a:gd name="T10" fmla="*/ 11 w 11"/>
                  <a:gd name="T11" fmla="*/ 6 h 73"/>
                  <a:gd name="T12" fmla="*/ 0 w 11"/>
                  <a:gd name="T13" fmla="*/ 0 h 73"/>
                  <a:gd name="T14" fmla="*/ 0 w 11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3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73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338"/>
              <p:cNvSpPr>
                <a:spLocks/>
              </p:cNvSpPr>
              <p:nvPr/>
            </p:nvSpPr>
            <p:spPr bwMode="auto">
              <a:xfrm>
                <a:off x="3337719" y="5260975"/>
                <a:ext cx="17463" cy="106362"/>
              </a:xfrm>
              <a:custGeom>
                <a:avLst/>
                <a:gdLst>
                  <a:gd name="T0" fmla="*/ 0 w 11"/>
                  <a:gd name="T1" fmla="*/ 0 h 67"/>
                  <a:gd name="T2" fmla="*/ 0 w 11"/>
                  <a:gd name="T3" fmla="*/ 67 h 67"/>
                  <a:gd name="T4" fmla="*/ 0 w 11"/>
                  <a:gd name="T5" fmla="*/ 67 h 67"/>
                  <a:gd name="T6" fmla="*/ 11 w 11"/>
                  <a:gd name="T7" fmla="*/ 67 h 67"/>
                  <a:gd name="T8" fmla="*/ 11 w 11"/>
                  <a:gd name="T9" fmla="*/ 0 h 67"/>
                  <a:gd name="T10" fmla="*/ 11 w 11"/>
                  <a:gd name="T11" fmla="*/ 0 h 67"/>
                  <a:gd name="T12" fmla="*/ 0 w 11"/>
                  <a:gd name="T13" fmla="*/ 0 h 67"/>
                  <a:gd name="T14" fmla="*/ 0 w 11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39"/>
              <p:cNvSpPr>
                <a:spLocks/>
              </p:cNvSpPr>
              <p:nvPr/>
            </p:nvSpPr>
            <p:spPr bwMode="auto">
              <a:xfrm>
                <a:off x="3355182" y="5260975"/>
                <a:ext cx="26988" cy="106362"/>
              </a:xfrm>
              <a:custGeom>
                <a:avLst/>
                <a:gdLst>
                  <a:gd name="T0" fmla="*/ 0 w 17"/>
                  <a:gd name="T1" fmla="*/ 0 h 67"/>
                  <a:gd name="T2" fmla="*/ 0 w 17"/>
                  <a:gd name="T3" fmla="*/ 67 h 67"/>
                  <a:gd name="T4" fmla="*/ 0 w 17"/>
                  <a:gd name="T5" fmla="*/ 67 h 67"/>
                  <a:gd name="T6" fmla="*/ 17 w 17"/>
                  <a:gd name="T7" fmla="*/ 67 h 67"/>
                  <a:gd name="T8" fmla="*/ 17 w 17"/>
                  <a:gd name="T9" fmla="*/ 6 h 67"/>
                  <a:gd name="T10" fmla="*/ 17 w 17"/>
                  <a:gd name="T11" fmla="*/ 6 h 67"/>
                  <a:gd name="T12" fmla="*/ 0 w 17"/>
                  <a:gd name="T13" fmla="*/ 0 h 67"/>
                  <a:gd name="T14" fmla="*/ 0 w 17"/>
                  <a:gd name="T1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7">
                    <a:moveTo>
                      <a:pt x="0" y="0"/>
                    </a:moveTo>
                    <a:lnTo>
                      <a:pt x="0" y="67"/>
                    </a:lnTo>
                    <a:lnTo>
                      <a:pt x="0" y="67"/>
                    </a:lnTo>
                    <a:lnTo>
                      <a:pt x="17" y="67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340"/>
              <p:cNvSpPr>
                <a:spLocks/>
              </p:cNvSpPr>
              <p:nvPr/>
            </p:nvSpPr>
            <p:spPr bwMode="auto">
              <a:xfrm>
                <a:off x="3382169" y="5270500"/>
                <a:ext cx="34925" cy="96837"/>
              </a:xfrm>
              <a:custGeom>
                <a:avLst/>
                <a:gdLst>
                  <a:gd name="T0" fmla="*/ 0 w 22"/>
                  <a:gd name="T1" fmla="*/ 0 h 61"/>
                  <a:gd name="T2" fmla="*/ 0 w 22"/>
                  <a:gd name="T3" fmla="*/ 61 h 61"/>
                  <a:gd name="T4" fmla="*/ 0 w 22"/>
                  <a:gd name="T5" fmla="*/ 61 h 61"/>
                  <a:gd name="T6" fmla="*/ 22 w 22"/>
                  <a:gd name="T7" fmla="*/ 61 h 61"/>
                  <a:gd name="T8" fmla="*/ 22 w 22"/>
                  <a:gd name="T9" fmla="*/ 0 h 61"/>
                  <a:gd name="T10" fmla="*/ 22 w 22"/>
                  <a:gd name="T11" fmla="*/ 0 h 61"/>
                  <a:gd name="T12" fmla="*/ 0 w 22"/>
                  <a:gd name="T13" fmla="*/ 0 h 61"/>
                  <a:gd name="T14" fmla="*/ 0 w 2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22" y="61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41"/>
              <p:cNvSpPr>
                <a:spLocks/>
              </p:cNvSpPr>
              <p:nvPr/>
            </p:nvSpPr>
            <p:spPr bwMode="auto">
              <a:xfrm>
                <a:off x="3417094" y="5270500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3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42"/>
              <p:cNvSpPr>
                <a:spLocks/>
              </p:cNvSpPr>
              <p:nvPr/>
            </p:nvSpPr>
            <p:spPr bwMode="auto">
              <a:xfrm>
                <a:off x="3434557" y="5270500"/>
                <a:ext cx="17463" cy="104775"/>
              </a:xfrm>
              <a:custGeom>
                <a:avLst/>
                <a:gdLst>
                  <a:gd name="T0" fmla="*/ 0 w 11"/>
                  <a:gd name="T1" fmla="*/ 0 h 66"/>
                  <a:gd name="T2" fmla="*/ 0 w 11"/>
                  <a:gd name="T3" fmla="*/ 61 h 66"/>
                  <a:gd name="T4" fmla="*/ 0 w 11"/>
                  <a:gd name="T5" fmla="*/ 61 h 66"/>
                  <a:gd name="T6" fmla="*/ 11 w 11"/>
                  <a:gd name="T7" fmla="*/ 66 h 66"/>
                  <a:gd name="T8" fmla="*/ 11 w 11"/>
                  <a:gd name="T9" fmla="*/ 5 h 66"/>
                  <a:gd name="T10" fmla="*/ 11 w 11"/>
                  <a:gd name="T11" fmla="*/ 5 h 66"/>
                  <a:gd name="T12" fmla="*/ 0 w 11"/>
                  <a:gd name="T13" fmla="*/ 0 h 66"/>
                  <a:gd name="T14" fmla="*/ 0 w 11"/>
                  <a:gd name="T1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6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6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E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43"/>
              <p:cNvSpPr>
                <a:spLocks/>
              </p:cNvSpPr>
              <p:nvPr/>
            </p:nvSpPr>
            <p:spPr bwMode="auto">
              <a:xfrm>
                <a:off x="3452019" y="5278438"/>
                <a:ext cx="26988" cy="96837"/>
              </a:xfrm>
              <a:custGeom>
                <a:avLst/>
                <a:gdLst>
                  <a:gd name="T0" fmla="*/ 0 w 17"/>
                  <a:gd name="T1" fmla="*/ 0 h 61"/>
                  <a:gd name="T2" fmla="*/ 0 w 17"/>
                  <a:gd name="T3" fmla="*/ 61 h 61"/>
                  <a:gd name="T4" fmla="*/ 0 w 17"/>
                  <a:gd name="T5" fmla="*/ 61 h 61"/>
                  <a:gd name="T6" fmla="*/ 17 w 17"/>
                  <a:gd name="T7" fmla="*/ 61 h 61"/>
                  <a:gd name="T8" fmla="*/ 17 w 17"/>
                  <a:gd name="T9" fmla="*/ 0 h 61"/>
                  <a:gd name="T10" fmla="*/ 17 w 17"/>
                  <a:gd name="T11" fmla="*/ 0 h 61"/>
                  <a:gd name="T12" fmla="*/ 0 w 17"/>
                  <a:gd name="T13" fmla="*/ 0 h 61"/>
                  <a:gd name="T14" fmla="*/ 0 w 17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7" y="6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44"/>
              <p:cNvSpPr>
                <a:spLocks/>
              </p:cNvSpPr>
              <p:nvPr/>
            </p:nvSpPr>
            <p:spPr bwMode="auto">
              <a:xfrm>
                <a:off x="347900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B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45"/>
              <p:cNvSpPr>
                <a:spLocks/>
              </p:cNvSpPr>
              <p:nvPr/>
            </p:nvSpPr>
            <p:spPr bwMode="auto">
              <a:xfrm>
                <a:off x="349646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D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346"/>
              <p:cNvSpPr>
                <a:spLocks/>
              </p:cNvSpPr>
              <p:nvPr/>
            </p:nvSpPr>
            <p:spPr bwMode="auto">
              <a:xfrm>
                <a:off x="3513932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347"/>
              <p:cNvSpPr>
                <a:spLocks/>
              </p:cNvSpPr>
              <p:nvPr/>
            </p:nvSpPr>
            <p:spPr bwMode="auto">
              <a:xfrm>
                <a:off x="3531394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348"/>
              <p:cNvSpPr>
                <a:spLocks/>
              </p:cNvSpPr>
              <p:nvPr/>
            </p:nvSpPr>
            <p:spPr bwMode="auto">
              <a:xfrm>
                <a:off x="3548857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B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349"/>
              <p:cNvSpPr>
                <a:spLocks/>
              </p:cNvSpPr>
              <p:nvPr/>
            </p:nvSpPr>
            <p:spPr bwMode="auto">
              <a:xfrm>
                <a:off x="3566319" y="5278438"/>
                <a:ext cx="17463" cy="96837"/>
              </a:xfrm>
              <a:custGeom>
                <a:avLst/>
                <a:gdLst>
                  <a:gd name="T0" fmla="*/ 0 w 11"/>
                  <a:gd name="T1" fmla="*/ 0 h 61"/>
                  <a:gd name="T2" fmla="*/ 0 w 11"/>
                  <a:gd name="T3" fmla="*/ 61 h 61"/>
                  <a:gd name="T4" fmla="*/ 0 w 11"/>
                  <a:gd name="T5" fmla="*/ 61 h 61"/>
                  <a:gd name="T6" fmla="*/ 11 w 11"/>
                  <a:gd name="T7" fmla="*/ 61 h 61"/>
                  <a:gd name="T8" fmla="*/ 11 w 11"/>
                  <a:gd name="T9" fmla="*/ 0 h 61"/>
                  <a:gd name="T10" fmla="*/ 11 w 11"/>
                  <a:gd name="T11" fmla="*/ 0 h 61"/>
                  <a:gd name="T12" fmla="*/ 0 w 11"/>
                  <a:gd name="T13" fmla="*/ 0 h 61"/>
                  <a:gd name="T14" fmla="*/ 0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1" y="6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7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350"/>
              <p:cNvSpPr>
                <a:spLocks/>
              </p:cNvSpPr>
              <p:nvPr/>
            </p:nvSpPr>
            <p:spPr bwMode="auto">
              <a:xfrm>
                <a:off x="3583782" y="5278438"/>
                <a:ext cx="19050" cy="96837"/>
              </a:xfrm>
              <a:custGeom>
                <a:avLst/>
                <a:gdLst>
                  <a:gd name="T0" fmla="*/ 0 w 12"/>
                  <a:gd name="T1" fmla="*/ 0 h 61"/>
                  <a:gd name="T2" fmla="*/ 0 w 12"/>
                  <a:gd name="T3" fmla="*/ 61 h 61"/>
                  <a:gd name="T4" fmla="*/ 0 w 12"/>
                  <a:gd name="T5" fmla="*/ 61 h 61"/>
                  <a:gd name="T6" fmla="*/ 12 w 12"/>
                  <a:gd name="T7" fmla="*/ 61 h 61"/>
                  <a:gd name="T8" fmla="*/ 12 w 12"/>
                  <a:gd name="T9" fmla="*/ 0 h 61"/>
                  <a:gd name="T10" fmla="*/ 12 w 12"/>
                  <a:gd name="T11" fmla="*/ 0 h 61"/>
                  <a:gd name="T12" fmla="*/ 0 w 12"/>
                  <a:gd name="T13" fmla="*/ 0 h 61"/>
                  <a:gd name="T14" fmla="*/ 0 w 12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61">
                    <a:moveTo>
                      <a:pt x="0" y="0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12" y="6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1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351"/>
              <p:cNvSpPr>
                <a:spLocks/>
              </p:cNvSpPr>
              <p:nvPr/>
            </p:nvSpPr>
            <p:spPr bwMode="auto">
              <a:xfrm>
                <a:off x="1475582" y="1785938"/>
                <a:ext cx="53975" cy="3175000"/>
              </a:xfrm>
              <a:custGeom>
                <a:avLst/>
                <a:gdLst>
                  <a:gd name="T0" fmla="*/ 34 w 34"/>
                  <a:gd name="T1" fmla="*/ 1961 h 2000"/>
                  <a:gd name="T2" fmla="*/ 0 w 34"/>
                  <a:gd name="T3" fmla="*/ 2000 h 2000"/>
                  <a:gd name="T4" fmla="*/ 0 w 34"/>
                  <a:gd name="T5" fmla="*/ 0 h 2000"/>
                  <a:gd name="T6" fmla="*/ 34 w 34"/>
                  <a:gd name="T7" fmla="*/ 33 h 2000"/>
                  <a:gd name="T8" fmla="*/ 34 w 34"/>
                  <a:gd name="T9" fmla="*/ 1961 h 2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00">
                    <a:moveTo>
                      <a:pt x="34" y="1961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34" y="33"/>
                    </a:lnTo>
                    <a:lnTo>
                      <a:pt x="34" y="1961"/>
                    </a:lnTo>
                    <a:close/>
                  </a:path>
                </a:pathLst>
              </a:custGeom>
              <a:solidFill>
                <a:srgbClr val="3A3B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612282" y="4796358"/>
              <a:ext cx="2731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b="1" i="1" dirty="0">
                  <a:solidFill>
                    <a:schemeClr val="bg1"/>
                  </a:solidFill>
                </a:rPr>
                <a:t>성적을 입력하시오</a:t>
              </a:r>
              <a:r>
                <a:rPr lang="en-US" altLang="ko-KR" b="1" i="1" dirty="0">
                  <a:solidFill>
                    <a:schemeClr val="bg1"/>
                  </a:solidFill>
                </a:rPr>
                <a:t>: 88</a:t>
              </a:r>
              <a:endParaRPr lang="ko-KR" altLang="en-US" b="1" dirty="0">
                <a:solidFill>
                  <a:schemeClr val="bg1"/>
                </a:solidFill>
              </a:endParaRPr>
            </a:p>
            <a:p>
              <a:pPr latinLnBrk="1"/>
              <a:r>
                <a:rPr lang="ko-KR" altLang="en-US" b="1" i="1" dirty="0">
                  <a:solidFill>
                    <a:schemeClr val="bg1"/>
                  </a:solidFill>
                </a:rPr>
                <a:t>학점 </a:t>
              </a:r>
              <a:r>
                <a:rPr lang="en-US" altLang="ko-KR" b="1" i="1" dirty="0">
                  <a:solidFill>
                    <a:schemeClr val="bg1"/>
                  </a:solidFill>
                </a:rPr>
                <a:t>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915" y="278050"/>
            <a:ext cx="7762875" cy="66363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kumimoji="1" lang="en-US" altLang="ko-KR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kumimoji="1" lang="en-US" altLang="ko-KR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kumimoji="1"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b="1" dirty="0">
              <a:solidFill>
                <a:srgbClr val="8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kumimoji="1"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1"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sz="20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0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score;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kumimoji="1" lang="ko-KR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성적을 </a:t>
            </a:r>
            <a:r>
              <a:rPr kumimoji="1" lang="ko-KR" altLang="en-US" sz="20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"%d"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&amp;score);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0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switch (score/10)  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10: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case  9:  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kumimoji="1" lang="ko-KR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합격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1" lang="ko-KR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A\n"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 break;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0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case 8 :   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kumimoji="1" lang="ko-KR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합격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1" lang="ko-KR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B\n"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break;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case 7 :   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kumimoji="1" lang="ko-KR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합격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1" lang="ko-KR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C\n"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break;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case 6 :   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kumimoji="1" lang="ko-KR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합격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1" lang="ko-KR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D\n"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break;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default :   </a:t>
            </a:r>
            <a:r>
              <a:rPr kumimoji="1" lang="en-US" altLang="ko-KR" sz="2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kumimoji="1" lang="ko-KR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불합격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1" lang="ko-KR" altLang="en-US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F\n"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0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       </a:t>
            </a:r>
            <a:r>
              <a:rPr kumimoji="1"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 </a:t>
            </a:r>
            <a:endParaRPr kumimoji="1" lang="ko-KR" altLang="en-US" sz="20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6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/>
              <a:t>실습</a:t>
            </a:r>
            <a:r>
              <a:rPr lang="en-US" altLang="ko-KR" sz="3600" dirty="0"/>
              <a:t>: </a:t>
            </a:r>
            <a:r>
              <a:rPr lang="ko-KR" altLang="en-US" sz="3600" dirty="0"/>
              <a:t>산술 계산기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823" y="1107106"/>
            <a:ext cx="8153400" cy="544127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Trebuchet MS" pitchFamily="34" charset="0"/>
                <a:ea typeface="HY견고딕" panose="02030600000101010101" pitchFamily="18" charset="-127"/>
              </a:rPr>
              <a:t>           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switch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(op)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'+'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result = x + y;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case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'-'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result = x - y;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…</a:t>
            </a:r>
            <a:endParaRPr lang="en-US" altLang="ko-KR" sz="22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default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en-US" altLang="ko-KR" sz="22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2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22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지원되지 않는 연산자입니다</a:t>
            </a:r>
            <a:r>
              <a:rPr lang="en-US" altLang="ko-KR" sz="22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"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2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s-E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printf(</a:t>
            </a:r>
            <a:r>
              <a:rPr lang="es-ES" altLang="ko-KR" sz="2200" b="1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"%d %c %d = %d "</a:t>
            </a:r>
            <a:r>
              <a:rPr lang="es-E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x, op, y, result);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2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22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210924" y="1446479"/>
            <a:ext cx="4552088" cy="1821532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713152" y="168979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b="1" i="1" dirty="0">
                <a:solidFill>
                  <a:schemeClr val="bg1"/>
                </a:solidFill>
              </a:rPr>
              <a:t>사칙연산 수식을 입력하시오</a:t>
            </a:r>
            <a:endParaRPr lang="ko-KR" altLang="en-US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b="1" i="1" dirty="0">
                <a:solidFill>
                  <a:schemeClr val="bg1"/>
                </a:solidFill>
              </a:rPr>
              <a:t>(</a:t>
            </a:r>
            <a:r>
              <a:rPr lang="ko-KR" altLang="en-US" b="1" i="1" dirty="0">
                <a:solidFill>
                  <a:schemeClr val="bg1"/>
                </a:solidFill>
              </a:rPr>
              <a:t>예</a:t>
            </a:r>
            <a:r>
              <a:rPr lang="en-US" altLang="ko-KR" b="1" i="1" dirty="0">
                <a:solidFill>
                  <a:schemeClr val="bg1"/>
                </a:solidFill>
              </a:rPr>
              <a:t>: 2 + 5)</a:t>
            </a:r>
            <a:endParaRPr lang="ko-KR" altLang="en-US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b="1" i="1" dirty="0">
                <a:solidFill>
                  <a:schemeClr val="bg1"/>
                </a:solidFill>
              </a:rPr>
              <a:t>&gt;&gt;2 + 5</a:t>
            </a:r>
            <a:endParaRPr lang="ko-KR" altLang="en-US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b="1" i="1" dirty="0">
                <a:solidFill>
                  <a:schemeClr val="bg1"/>
                </a:solidFill>
              </a:rPr>
              <a:t>2 + 5 = 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Goto</a:t>
            </a:r>
            <a:r>
              <a:rPr lang="ko-KR" altLang="en-US" sz="3600"/>
              <a:t>문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767025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/>
              <a:t>조건없이 어떤 위치로 점프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/>
              <a:t>사용하지 않는 것이 좋음</a:t>
            </a:r>
            <a:r>
              <a:rPr lang="en-US" altLang="ko-KR" b="1" dirty="0"/>
              <a:t>……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88" y="2800992"/>
            <a:ext cx="5316853" cy="3461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관계 연산자</a:t>
            </a: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-358588" y="31316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2604" name="Group 188"/>
          <p:cNvGraphicFramePr>
            <a:graphicFrameLocks noGrp="1"/>
          </p:cNvGraphicFramePr>
          <p:nvPr/>
        </p:nvGraphicFramePr>
        <p:xfrm>
          <a:off x="767603" y="1693954"/>
          <a:ext cx="7302509" cy="3200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08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연산자 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 == y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와 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가 같은가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 != y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와 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가 다른가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 &gt; y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보다 큰가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 &lt; y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보다 작은가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 &gt;= y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보다 크거나 같은가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 &lt;= y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가 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</a:t>
                      </a:r>
                      <a:r>
                        <a:rPr kumimoji="1" lang="ko-KR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보다 작거나 같은가</a:t>
                      </a:r>
                      <a:r>
                        <a:rPr kumimoji="1" lang="en-US" altLang="ko-KR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08" y="4276933"/>
            <a:ext cx="6381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2954" y="1999921"/>
            <a:ext cx="8511728" cy="43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17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4000" dirty="0"/>
              <a:t>예제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8083" y="1146468"/>
            <a:ext cx="8153400" cy="497197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구구단출력프로그램 </a:t>
            </a:r>
            <a:endParaRPr lang="ko-KR" altLang="en-US" sz="16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dirty="0">
                <a:solidFill>
                  <a:srgbClr val="0000FF"/>
                </a:solidFill>
              </a:rPr>
              <a:t>#</a:t>
            </a:r>
            <a:r>
              <a:rPr lang="en-US" altLang="ko-KR" sz="1700" b="1" dirty="0">
                <a:solidFill>
                  <a:srgbClr val="0000FF"/>
                </a:solidFill>
              </a:rPr>
              <a:t>include</a:t>
            </a:r>
            <a:r>
              <a:rPr lang="en-US" altLang="ko-KR" sz="1700" b="1" dirty="0">
                <a:solidFill>
                  <a:srgbClr val="000000"/>
                </a:solidFill>
              </a:rPr>
              <a:t> </a:t>
            </a:r>
            <a:r>
              <a:rPr lang="en-US" altLang="ko-KR" sz="1700" b="1" dirty="0">
                <a:solidFill>
                  <a:srgbClr val="800000"/>
                </a:solidFill>
              </a:rPr>
              <a:t>&lt;</a:t>
            </a:r>
            <a:r>
              <a:rPr lang="en-US" altLang="ko-KR" sz="1700" b="1" dirty="0" err="1">
                <a:solidFill>
                  <a:srgbClr val="800000"/>
                </a:solidFill>
              </a:rPr>
              <a:t>stdio.h</a:t>
            </a:r>
            <a:r>
              <a:rPr lang="en-US" altLang="ko-KR" sz="1700" b="1" dirty="0">
                <a:solidFill>
                  <a:srgbClr val="800000"/>
                </a:solidFill>
              </a:rPr>
              <a:t>&gt;</a:t>
            </a:r>
            <a:r>
              <a:rPr lang="en-US" altLang="ko-KR" sz="1700" b="1" dirty="0">
                <a:solidFill>
                  <a:srgbClr val="0000FF"/>
                </a:solidFill>
              </a:rPr>
              <a:t> </a:t>
            </a:r>
            <a:endParaRPr lang="en-US" altLang="ko-KR" sz="17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br>
              <a:rPr lang="en-US" altLang="ko-KR" sz="1700" b="1" dirty="0">
                <a:solidFill>
                  <a:srgbClr val="800000"/>
                </a:solidFill>
              </a:rPr>
            </a:br>
            <a:endParaRPr lang="en-US" altLang="ko-KR" sz="17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 err="1">
                <a:solidFill>
                  <a:srgbClr val="0000FF"/>
                </a:solidFill>
              </a:rPr>
              <a:t>int</a:t>
            </a:r>
            <a:r>
              <a:rPr lang="en-US" altLang="ko-KR" sz="1700" b="1" dirty="0">
                <a:solidFill>
                  <a:srgbClr val="000000"/>
                </a:solidFill>
              </a:rPr>
              <a:t> main(</a:t>
            </a:r>
            <a:r>
              <a:rPr lang="en-US" altLang="ko-KR" sz="1700" b="1" dirty="0">
                <a:solidFill>
                  <a:srgbClr val="0000FF"/>
                </a:solidFill>
              </a:rPr>
              <a:t>void</a:t>
            </a:r>
            <a:r>
              <a:rPr lang="en-US" altLang="ko-KR" sz="1700" b="1" dirty="0">
                <a:solidFill>
                  <a:srgbClr val="000000"/>
                </a:solidFill>
              </a:rPr>
              <a:t>)</a:t>
            </a:r>
            <a:r>
              <a:rPr lang="en-US" altLang="ko-KR" sz="1700" b="1" dirty="0">
                <a:solidFill>
                  <a:srgbClr val="0000FF"/>
                </a:solidFill>
              </a:rPr>
              <a:t> </a:t>
            </a:r>
            <a:endParaRPr lang="en-US" altLang="ko-KR" sz="17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        </a:t>
            </a:r>
            <a:r>
              <a:rPr lang="en-US" altLang="ko-KR" sz="1700" b="1" dirty="0" err="1">
                <a:solidFill>
                  <a:srgbClr val="0000FF"/>
                </a:solidFill>
              </a:rPr>
              <a:t>int</a:t>
            </a:r>
            <a:r>
              <a:rPr lang="en-US" altLang="ko-KR" sz="1700" b="1" dirty="0">
                <a:solidFill>
                  <a:srgbClr val="000000"/>
                </a:solidFill>
              </a:rPr>
              <a:t> </a:t>
            </a:r>
            <a:r>
              <a:rPr lang="en-US" altLang="ko-KR" sz="1700" b="1" dirty="0" err="1">
                <a:solidFill>
                  <a:srgbClr val="000000"/>
                </a:solidFill>
              </a:rPr>
              <a:t>i</a:t>
            </a:r>
            <a:r>
              <a:rPr lang="en-US" altLang="ko-KR" sz="1700" b="1" dirty="0">
                <a:solidFill>
                  <a:srgbClr val="000000"/>
                </a:solidFill>
              </a:rPr>
              <a:t> = 1;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br>
              <a:rPr lang="en-US" altLang="ko-KR" sz="1700" b="1" dirty="0">
                <a:solidFill>
                  <a:srgbClr val="000000"/>
                </a:solidFill>
              </a:rPr>
            </a:br>
            <a:endParaRPr lang="en-US" altLang="ko-KR" sz="17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loop: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        </a:t>
            </a:r>
            <a:r>
              <a:rPr lang="en-US" altLang="ko-KR" sz="1700" b="1" dirty="0" err="1">
                <a:solidFill>
                  <a:srgbClr val="000000"/>
                </a:solidFill>
              </a:rPr>
              <a:t>printf</a:t>
            </a:r>
            <a:r>
              <a:rPr lang="en-US" altLang="ko-KR" sz="1700" b="1" dirty="0">
                <a:solidFill>
                  <a:srgbClr val="000000"/>
                </a:solidFill>
              </a:rPr>
              <a:t>(</a:t>
            </a:r>
            <a:r>
              <a:rPr lang="en-US" altLang="ko-KR" sz="1700" b="1" dirty="0">
                <a:solidFill>
                  <a:srgbClr val="800000"/>
                </a:solidFill>
              </a:rPr>
              <a:t>"%d * %d = %d \n"</a:t>
            </a:r>
            <a:r>
              <a:rPr lang="en-US" altLang="ko-KR" sz="1700" b="1" dirty="0">
                <a:solidFill>
                  <a:srgbClr val="000000"/>
                </a:solidFill>
              </a:rPr>
              <a:t>, 3, </a:t>
            </a:r>
            <a:r>
              <a:rPr lang="en-US" altLang="ko-KR" sz="1700" b="1" dirty="0" err="1">
                <a:solidFill>
                  <a:srgbClr val="000000"/>
                </a:solidFill>
              </a:rPr>
              <a:t>i</a:t>
            </a:r>
            <a:r>
              <a:rPr lang="en-US" altLang="ko-KR" sz="1700" b="1" dirty="0">
                <a:solidFill>
                  <a:srgbClr val="000000"/>
                </a:solidFill>
              </a:rPr>
              <a:t>, 3 * </a:t>
            </a:r>
            <a:r>
              <a:rPr lang="en-US" altLang="ko-KR" sz="1700" b="1" dirty="0" err="1">
                <a:solidFill>
                  <a:srgbClr val="000000"/>
                </a:solidFill>
              </a:rPr>
              <a:t>i</a:t>
            </a:r>
            <a:r>
              <a:rPr lang="en-US" altLang="ko-KR" sz="1700" b="1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        </a:t>
            </a:r>
            <a:r>
              <a:rPr lang="en-US" altLang="ko-KR" sz="1700" b="1" dirty="0" err="1">
                <a:solidFill>
                  <a:srgbClr val="000000"/>
                </a:solidFill>
              </a:rPr>
              <a:t>i</a:t>
            </a:r>
            <a:r>
              <a:rPr lang="en-US" altLang="ko-KR" sz="1700" b="1" dirty="0">
                <a:solidFill>
                  <a:srgbClr val="000000"/>
                </a:solidFill>
              </a:rPr>
              <a:t>++;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7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        </a:t>
            </a:r>
            <a:r>
              <a:rPr lang="en-US" altLang="ko-KR" sz="1700" b="1" dirty="0">
                <a:solidFill>
                  <a:srgbClr val="0000FF"/>
                </a:solidFill>
              </a:rPr>
              <a:t>if</a:t>
            </a:r>
            <a:r>
              <a:rPr lang="en-US" altLang="ko-KR" sz="1700" b="1" dirty="0">
                <a:solidFill>
                  <a:srgbClr val="000000"/>
                </a:solidFill>
              </a:rPr>
              <a:t>( </a:t>
            </a:r>
            <a:r>
              <a:rPr lang="en-US" altLang="ko-KR" sz="1700" b="1" dirty="0" err="1">
                <a:solidFill>
                  <a:srgbClr val="000000"/>
                </a:solidFill>
              </a:rPr>
              <a:t>i</a:t>
            </a:r>
            <a:r>
              <a:rPr lang="en-US" altLang="ko-KR" sz="1700" b="1" dirty="0">
                <a:solidFill>
                  <a:srgbClr val="000000"/>
                </a:solidFill>
              </a:rPr>
              <a:t> == 10 ) </a:t>
            </a:r>
            <a:r>
              <a:rPr lang="en-US" altLang="ko-KR" sz="1700" b="1" dirty="0" err="1">
                <a:solidFill>
                  <a:srgbClr val="0000FF"/>
                </a:solidFill>
              </a:rPr>
              <a:t>goto</a:t>
            </a:r>
            <a:r>
              <a:rPr lang="en-US" altLang="ko-KR" sz="1700" b="1" dirty="0">
                <a:solidFill>
                  <a:srgbClr val="000000"/>
                </a:solidFill>
              </a:rPr>
              <a:t> end;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7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         </a:t>
            </a:r>
            <a:r>
              <a:rPr lang="en-US" altLang="ko-KR" sz="1700" b="1" dirty="0" err="1">
                <a:solidFill>
                  <a:srgbClr val="0000FF"/>
                </a:solidFill>
              </a:rPr>
              <a:t>goto</a:t>
            </a:r>
            <a:r>
              <a:rPr lang="en-US" altLang="ko-KR" sz="1700" b="1" dirty="0">
                <a:solidFill>
                  <a:srgbClr val="000000"/>
                </a:solidFill>
              </a:rPr>
              <a:t> loop;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br>
              <a:rPr lang="en-US" altLang="ko-KR" sz="1700" b="1" dirty="0">
                <a:solidFill>
                  <a:srgbClr val="000000"/>
                </a:solidFill>
              </a:rPr>
            </a:br>
            <a:endParaRPr lang="en-US" altLang="ko-KR" sz="17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7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end: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       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 </a:t>
            </a:r>
            <a:r>
              <a:rPr lang="en-US" altLang="ko-KR" sz="1700" b="1" dirty="0">
                <a:solidFill>
                  <a:srgbClr val="0000FF"/>
                </a:solidFill>
              </a:rPr>
              <a:t>return</a:t>
            </a:r>
            <a:r>
              <a:rPr lang="en-US" altLang="ko-KR" sz="1700" b="1" dirty="0">
                <a:solidFill>
                  <a:srgbClr val="000000"/>
                </a:solidFill>
              </a:rPr>
              <a:t> 0;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700" b="1" dirty="0">
                <a:solidFill>
                  <a:srgbClr val="000000"/>
                </a:solidFill>
              </a:rPr>
              <a:t>} </a:t>
            </a:r>
            <a:endParaRPr lang="ko-KR" altLang="en-US" sz="1700" b="1" dirty="0">
              <a:solidFill>
                <a:srgbClr val="000000"/>
              </a:solidFill>
            </a:endParaRPr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597798" y="3150872"/>
            <a:ext cx="983389" cy="1701992"/>
          </a:xfrm>
          <a:custGeom>
            <a:avLst/>
            <a:gdLst>
              <a:gd name="T0" fmla="*/ 2147483647 w 484"/>
              <a:gd name="T1" fmla="*/ 2147483647 h 697"/>
              <a:gd name="T2" fmla="*/ 2147483647 w 484"/>
              <a:gd name="T3" fmla="*/ 2147483647 h 697"/>
              <a:gd name="T4" fmla="*/ 2147483647 w 484"/>
              <a:gd name="T5" fmla="*/ 2147483647 h 697"/>
              <a:gd name="T6" fmla="*/ 2147483647 w 484"/>
              <a:gd name="T7" fmla="*/ 2147483647 h 697"/>
              <a:gd name="T8" fmla="*/ 2147483647 w 484"/>
              <a:gd name="T9" fmla="*/ 2147483647 h 697"/>
              <a:gd name="T10" fmla="*/ 2147483647 w 484"/>
              <a:gd name="T11" fmla="*/ 2147483647 h 697"/>
              <a:gd name="T12" fmla="*/ 2147483647 w 484"/>
              <a:gd name="T13" fmla="*/ 2147483647 h 697"/>
              <a:gd name="T14" fmla="*/ 2147483647 w 484"/>
              <a:gd name="T15" fmla="*/ 2147483647 h 697"/>
              <a:gd name="T16" fmla="*/ 0 w 484"/>
              <a:gd name="T17" fmla="*/ 2147483647 h 697"/>
              <a:gd name="T18" fmla="*/ 2147483647 w 484"/>
              <a:gd name="T19" fmla="*/ 2147483647 h 697"/>
              <a:gd name="T20" fmla="*/ 2147483647 w 484"/>
              <a:gd name="T21" fmla="*/ 2147483647 h 697"/>
              <a:gd name="T22" fmla="*/ 2147483647 w 484"/>
              <a:gd name="T23" fmla="*/ 2147483647 h 697"/>
              <a:gd name="T24" fmla="*/ 2147483647 w 484"/>
              <a:gd name="T25" fmla="*/ 0 h 6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4" h="697">
                <a:moveTo>
                  <a:pt x="484" y="697"/>
                </a:moveTo>
                <a:cubicBezTo>
                  <a:pt x="431" y="686"/>
                  <a:pt x="409" y="672"/>
                  <a:pt x="363" y="653"/>
                </a:cubicBezTo>
                <a:cubicBezTo>
                  <a:pt x="314" y="633"/>
                  <a:pt x="260" y="624"/>
                  <a:pt x="213" y="600"/>
                </a:cubicBezTo>
                <a:cubicBezTo>
                  <a:pt x="195" y="591"/>
                  <a:pt x="180" y="578"/>
                  <a:pt x="160" y="571"/>
                </a:cubicBezTo>
                <a:cubicBezTo>
                  <a:pt x="146" y="560"/>
                  <a:pt x="130" y="553"/>
                  <a:pt x="116" y="542"/>
                </a:cubicBezTo>
                <a:cubicBezTo>
                  <a:pt x="98" y="529"/>
                  <a:pt x="99" y="515"/>
                  <a:pt x="77" y="508"/>
                </a:cubicBezTo>
                <a:cubicBezTo>
                  <a:pt x="63" y="490"/>
                  <a:pt x="57" y="473"/>
                  <a:pt x="43" y="455"/>
                </a:cubicBezTo>
                <a:cubicBezTo>
                  <a:pt x="35" y="433"/>
                  <a:pt x="30" y="413"/>
                  <a:pt x="19" y="392"/>
                </a:cubicBezTo>
                <a:cubicBezTo>
                  <a:pt x="12" y="363"/>
                  <a:pt x="6" y="334"/>
                  <a:pt x="0" y="305"/>
                </a:cubicBezTo>
                <a:cubicBezTo>
                  <a:pt x="2" y="268"/>
                  <a:pt x="2" y="230"/>
                  <a:pt x="5" y="193"/>
                </a:cubicBezTo>
                <a:cubicBezTo>
                  <a:pt x="8" y="150"/>
                  <a:pt x="39" y="115"/>
                  <a:pt x="63" y="82"/>
                </a:cubicBezTo>
                <a:cubicBezTo>
                  <a:pt x="69" y="73"/>
                  <a:pt x="70" y="61"/>
                  <a:pt x="77" y="53"/>
                </a:cubicBezTo>
                <a:cubicBezTo>
                  <a:pt x="93" y="33"/>
                  <a:pt x="121" y="19"/>
                  <a:pt x="140" y="0"/>
                </a:cubicBezTo>
              </a:path>
            </a:pathLst>
          </a:custGeom>
          <a:noFill/>
          <a:ln w="44450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6" name="Freeform 6"/>
          <p:cNvSpPr>
            <a:spLocks/>
          </p:cNvSpPr>
          <p:nvPr/>
        </p:nvSpPr>
        <p:spPr bwMode="auto">
          <a:xfrm>
            <a:off x="1249874" y="4140976"/>
            <a:ext cx="1791248" cy="1244735"/>
          </a:xfrm>
          <a:custGeom>
            <a:avLst/>
            <a:gdLst>
              <a:gd name="T0" fmla="*/ 2147483647 w 861"/>
              <a:gd name="T1" fmla="*/ 0 h 610"/>
              <a:gd name="T2" fmla="*/ 2147483647 w 861"/>
              <a:gd name="T3" fmla="*/ 2147483647 h 610"/>
              <a:gd name="T4" fmla="*/ 2147483647 w 861"/>
              <a:gd name="T5" fmla="*/ 2147483647 h 610"/>
              <a:gd name="T6" fmla="*/ 2147483647 w 861"/>
              <a:gd name="T7" fmla="*/ 2147483647 h 610"/>
              <a:gd name="T8" fmla="*/ 2147483647 w 861"/>
              <a:gd name="T9" fmla="*/ 2147483647 h 610"/>
              <a:gd name="T10" fmla="*/ 2147483647 w 861"/>
              <a:gd name="T11" fmla="*/ 2147483647 h 610"/>
              <a:gd name="T12" fmla="*/ 2147483647 w 861"/>
              <a:gd name="T13" fmla="*/ 2147483647 h 610"/>
              <a:gd name="T14" fmla="*/ 2147483647 w 861"/>
              <a:gd name="T15" fmla="*/ 2147483647 h 610"/>
              <a:gd name="T16" fmla="*/ 2147483647 w 861"/>
              <a:gd name="T17" fmla="*/ 2147483647 h 610"/>
              <a:gd name="T18" fmla="*/ 2147483647 w 861"/>
              <a:gd name="T19" fmla="*/ 2147483647 h 610"/>
              <a:gd name="T20" fmla="*/ 2147483647 w 861"/>
              <a:gd name="T21" fmla="*/ 2147483647 h 610"/>
              <a:gd name="T22" fmla="*/ 0 w 861"/>
              <a:gd name="T23" fmla="*/ 2147483647 h 6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61" h="610">
                <a:moveTo>
                  <a:pt x="833" y="0"/>
                </a:moveTo>
                <a:cubicBezTo>
                  <a:pt x="853" y="14"/>
                  <a:pt x="849" y="31"/>
                  <a:pt x="857" y="53"/>
                </a:cubicBezTo>
                <a:cubicBezTo>
                  <a:pt x="854" y="121"/>
                  <a:pt x="861" y="178"/>
                  <a:pt x="833" y="237"/>
                </a:cubicBezTo>
                <a:cubicBezTo>
                  <a:pt x="823" y="306"/>
                  <a:pt x="789" y="369"/>
                  <a:pt x="750" y="426"/>
                </a:cubicBezTo>
                <a:cubicBezTo>
                  <a:pt x="742" y="438"/>
                  <a:pt x="706" y="478"/>
                  <a:pt x="687" y="484"/>
                </a:cubicBezTo>
                <a:cubicBezTo>
                  <a:pt x="667" y="504"/>
                  <a:pt x="653" y="506"/>
                  <a:pt x="629" y="518"/>
                </a:cubicBezTo>
                <a:cubicBezTo>
                  <a:pt x="616" y="525"/>
                  <a:pt x="605" y="536"/>
                  <a:pt x="591" y="542"/>
                </a:cubicBezTo>
                <a:cubicBezTo>
                  <a:pt x="581" y="546"/>
                  <a:pt x="570" y="546"/>
                  <a:pt x="561" y="552"/>
                </a:cubicBezTo>
                <a:cubicBezTo>
                  <a:pt x="548" y="560"/>
                  <a:pt x="537" y="571"/>
                  <a:pt x="523" y="576"/>
                </a:cubicBezTo>
                <a:cubicBezTo>
                  <a:pt x="496" y="585"/>
                  <a:pt x="475" y="594"/>
                  <a:pt x="450" y="610"/>
                </a:cubicBezTo>
                <a:cubicBezTo>
                  <a:pt x="368" y="607"/>
                  <a:pt x="312" y="605"/>
                  <a:pt x="237" y="595"/>
                </a:cubicBezTo>
                <a:cubicBezTo>
                  <a:pt x="183" y="576"/>
                  <a:pt x="61" y="600"/>
                  <a:pt x="0" y="600"/>
                </a:cubicBezTo>
              </a:path>
            </a:pathLst>
          </a:custGeom>
          <a:noFill/>
          <a:ln w="44450" cap="flat" cmpd="sng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/>
          <p:cNvSpPr>
            <a:spLocks/>
          </p:cNvSpPr>
          <p:nvPr/>
        </p:nvSpPr>
        <p:spPr bwMode="auto">
          <a:xfrm>
            <a:off x="1240207" y="3713470"/>
            <a:ext cx="70213" cy="225015"/>
          </a:xfrm>
          <a:custGeom>
            <a:avLst/>
            <a:gdLst>
              <a:gd name="T0" fmla="*/ 0 w 370986"/>
              <a:gd name="T1" fmla="*/ 27153 h 165190"/>
              <a:gd name="T2" fmla="*/ 51606 w 370986"/>
              <a:gd name="T3" fmla="*/ 1287 h 165190"/>
              <a:gd name="T4" fmla="*/ 206421 w 370986"/>
              <a:gd name="T5" fmla="*/ 18531 h 165190"/>
              <a:gd name="T6" fmla="*/ 275227 w 370986"/>
              <a:gd name="T7" fmla="*/ 78883 h 165190"/>
              <a:gd name="T8" fmla="*/ 283829 w 370986"/>
              <a:gd name="T9" fmla="*/ 104748 h 165190"/>
              <a:gd name="T10" fmla="*/ 275227 w 370986"/>
              <a:gd name="T11" fmla="*/ 139235 h 165190"/>
              <a:gd name="T12" fmla="*/ 215021 w 370986"/>
              <a:gd name="T13" fmla="*/ 113370 h 165190"/>
              <a:gd name="T14" fmla="*/ 232223 w 370986"/>
              <a:gd name="T15" fmla="*/ 139235 h 165190"/>
              <a:gd name="T16" fmla="*/ 283829 w 370986"/>
              <a:gd name="T17" fmla="*/ 165100 h 165190"/>
              <a:gd name="T18" fmla="*/ 309631 w 370986"/>
              <a:gd name="T19" fmla="*/ 156479 h 165190"/>
              <a:gd name="T20" fmla="*/ 344035 w 370986"/>
              <a:gd name="T21" fmla="*/ 104748 h 165190"/>
              <a:gd name="T22" fmla="*/ 369837 w 370986"/>
              <a:gd name="T23" fmla="*/ 78883 h 1651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0986" h="165190">
                <a:moveTo>
                  <a:pt x="0" y="27168"/>
                </a:moveTo>
                <a:cubicBezTo>
                  <a:pt x="17253" y="18541"/>
                  <a:pt x="32575" y="3307"/>
                  <a:pt x="51759" y="1288"/>
                </a:cubicBezTo>
                <a:cubicBezTo>
                  <a:pt x="102862" y="-4091"/>
                  <a:pt x="156727" y="8480"/>
                  <a:pt x="207034" y="18541"/>
                </a:cubicBezTo>
                <a:cubicBezTo>
                  <a:pt x="245853" y="44421"/>
                  <a:pt x="258073" y="42983"/>
                  <a:pt x="276045" y="78926"/>
                </a:cubicBezTo>
                <a:cubicBezTo>
                  <a:pt x="280112" y="87059"/>
                  <a:pt x="281796" y="96179"/>
                  <a:pt x="284672" y="104805"/>
                </a:cubicBezTo>
                <a:cubicBezTo>
                  <a:pt x="281796" y="116307"/>
                  <a:pt x="286211" y="133211"/>
                  <a:pt x="276045" y="139311"/>
                </a:cubicBezTo>
                <a:cubicBezTo>
                  <a:pt x="261386" y="148107"/>
                  <a:pt x="225253" y="119827"/>
                  <a:pt x="215660" y="113432"/>
                </a:cubicBezTo>
                <a:cubicBezTo>
                  <a:pt x="221411" y="122058"/>
                  <a:pt x="225582" y="131980"/>
                  <a:pt x="232913" y="139311"/>
                </a:cubicBezTo>
                <a:cubicBezTo>
                  <a:pt x="249637" y="156035"/>
                  <a:pt x="263622" y="158174"/>
                  <a:pt x="284672" y="165190"/>
                </a:cubicBezTo>
                <a:cubicBezTo>
                  <a:pt x="293298" y="162315"/>
                  <a:pt x="304121" y="162994"/>
                  <a:pt x="310551" y="156564"/>
                </a:cubicBezTo>
                <a:cubicBezTo>
                  <a:pt x="325213" y="141902"/>
                  <a:pt x="327804" y="116307"/>
                  <a:pt x="345057" y="104805"/>
                </a:cubicBezTo>
                <a:cubicBezTo>
                  <a:pt x="373328" y="85957"/>
                  <a:pt x="370936" y="97920"/>
                  <a:pt x="370936" y="789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1443837" y="4154055"/>
            <a:ext cx="45719" cy="271255"/>
          </a:xfrm>
          <a:custGeom>
            <a:avLst/>
            <a:gdLst>
              <a:gd name="T0" fmla="*/ 51933 w 106006"/>
              <a:gd name="T1" fmla="*/ 0 h 120770"/>
              <a:gd name="T2" fmla="*/ 43277 w 106006"/>
              <a:gd name="T3" fmla="*/ 120650 h 120770"/>
              <a:gd name="T4" fmla="*/ 95211 w 106006"/>
              <a:gd name="T5" fmla="*/ 112033 h 120770"/>
              <a:gd name="T6" fmla="*/ 103866 w 106006"/>
              <a:gd name="T7" fmla="*/ 86179 h 120770"/>
              <a:gd name="T8" fmla="*/ 77899 w 106006"/>
              <a:gd name="T9" fmla="*/ 94797 h 120770"/>
              <a:gd name="T10" fmla="*/ 51933 w 106006"/>
              <a:gd name="T11" fmla="*/ 112033 h 120770"/>
              <a:gd name="T12" fmla="*/ 25967 w 106006"/>
              <a:gd name="T13" fmla="*/ 94797 h 120770"/>
              <a:gd name="T14" fmla="*/ 8656 w 106006"/>
              <a:gd name="T15" fmla="*/ 68943 h 120770"/>
              <a:gd name="T16" fmla="*/ 0 w 106006"/>
              <a:gd name="T17" fmla="*/ 60325 h 1207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6006" h="120770">
                <a:moveTo>
                  <a:pt x="51759" y="0"/>
                </a:moveTo>
                <a:lnTo>
                  <a:pt x="43132" y="120770"/>
                </a:lnTo>
                <a:cubicBezTo>
                  <a:pt x="60385" y="117895"/>
                  <a:pt x="79705" y="120822"/>
                  <a:pt x="94891" y="112144"/>
                </a:cubicBezTo>
                <a:cubicBezTo>
                  <a:pt x="102786" y="107633"/>
                  <a:pt x="109947" y="92695"/>
                  <a:pt x="103517" y="86265"/>
                </a:cubicBezTo>
                <a:cubicBezTo>
                  <a:pt x="97087" y="79835"/>
                  <a:pt x="86264" y="92016"/>
                  <a:pt x="77638" y="94891"/>
                </a:cubicBezTo>
                <a:cubicBezTo>
                  <a:pt x="69012" y="100642"/>
                  <a:pt x="62127" y="112144"/>
                  <a:pt x="51759" y="112144"/>
                </a:cubicBezTo>
                <a:cubicBezTo>
                  <a:pt x="41391" y="112144"/>
                  <a:pt x="33211" y="102222"/>
                  <a:pt x="25880" y="94891"/>
                </a:cubicBezTo>
                <a:cubicBezTo>
                  <a:pt x="18549" y="87560"/>
                  <a:pt x="14848" y="77306"/>
                  <a:pt x="8627" y="69012"/>
                </a:cubicBezTo>
                <a:cubicBezTo>
                  <a:pt x="6187" y="65759"/>
                  <a:pt x="2876" y="63261"/>
                  <a:pt x="0" y="60385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자유형 5"/>
          <p:cNvSpPr>
            <a:spLocks/>
          </p:cNvSpPr>
          <p:nvPr/>
        </p:nvSpPr>
        <p:spPr bwMode="auto">
          <a:xfrm>
            <a:off x="1726334" y="3876804"/>
            <a:ext cx="504651" cy="132870"/>
          </a:xfrm>
          <a:custGeom>
            <a:avLst/>
            <a:gdLst>
              <a:gd name="T0" fmla="*/ 0 w 336480"/>
              <a:gd name="T1" fmla="*/ 17145 h 172529"/>
              <a:gd name="T2" fmla="*/ 77654 w 336480"/>
              <a:gd name="T3" fmla="*/ 8573 h 172529"/>
              <a:gd name="T4" fmla="*/ 103539 w 336480"/>
              <a:gd name="T5" fmla="*/ 0 h 172529"/>
              <a:gd name="T6" fmla="*/ 232961 w 336480"/>
              <a:gd name="T7" fmla="*/ 8573 h 172529"/>
              <a:gd name="T8" fmla="*/ 250218 w 336480"/>
              <a:gd name="T9" fmla="*/ 34290 h 172529"/>
              <a:gd name="T10" fmla="*/ 241590 w 336480"/>
              <a:gd name="T11" fmla="*/ 137160 h 172529"/>
              <a:gd name="T12" fmla="*/ 224334 w 336480"/>
              <a:gd name="T13" fmla="*/ 128587 h 172529"/>
              <a:gd name="T14" fmla="*/ 267475 w 336480"/>
              <a:gd name="T15" fmla="*/ 171450 h 172529"/>
              <a:gd name="T16" fmla="*/ 310616 w 336480"/>
              <a:gd name="T17" fmla="*/ 137160 h 172529"/>
              <a:gd name="T18" fmla="*/ 336500 w 336480"/>
              <a:gd name="T19" fmla="*/ 111443 h 1725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36480" h="172529">
                <a:moveTo>
                  <a:pt x="0" y="17253"/>
                </a:moveTo>
                <a:cubicBezTo>
                  <a:pt x="25879" y="14378"/>
                  <a:pt x="51954" y="12908"/>
                  <a:pt x="77638" y="8627"/>
                </a:cubicBezTo>
                <a:cubicBezTo>
                  <a:pt x="86607" y="7132"/>
                  <a:pt x="94424" y="0"/>
                  <a:pt x="103517" y="0"/>
                </a:cubicBezTo>
                <a:cubicBezTo>
                  <a:pt x="146745" y="0"/>
                  <a:pt x="189781" y="5751"/>
                  <a:pt x="232913" y="8627"/>
                </a:cubicBezTo>
                <a:cubicBezTo>
                  <a:pt x="238664" y="17253"/>
                  <a:pt x="245529" y="25233"/>
                  <a:pt x="250166" y="34506"/>
                </a:cubicBezTo>
                <a:cubicBezTo>
                  <a:pt x="269792" y="73758"/>
                  <a:pt x="253135" y="85845"/>
                  <a:pt x="241540" y="138023"/>
                </a:cubicBezTo>
                <a:cubicBezTo>
                  <a:pt x="241444" y="137895"/>
                  <a:pt x="191356" y="63535"/>
                  <a:pt x="224287" y="129396"/>
                </a:cubicBezTo>
                <a:cubicBezTo>
                  <a:pt x="238665" y="158152"/>
                  <a:pt x="241539" y="155275"/>
                  <a:pt x="267419" y="172529"/>
                </a:cubicBezTo>
                <a:cubicBezTo>
                  <a:pt x="317800" y="155734"/>
                  <a:pt x="271532" y="177042"/>
                  <a:pt x="310551" y="138023"/>
                </a:cubicBezTo>
                <a:cubicBezTo>
                  <a:pt x="338822" y="109752"/>
                  <a:pt x="336430" y="133751"/>
                  <a:pt x="336430" y="112144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907975" y="3342247"/>
            <a:ext cx="172685" cy="263027"/>
          </a:xfrm>
          <a:custGeom>
            <a:avLst/>
            <a:gdLst>
              <a:gd name="T0" fmla="*/ 37516 w 158142"/>
              <a:gd name="T1" fmla="*/ 0 h 357276"/>
              <a:gd name="T2" fmla="*/ 46175 w 158142"/>
              <a:gd name="T3" fmla="*/ 77619 h 357276"/>
              <a:gd name="T4" fmla="*/ 54835 w 158142"/>
              <a:gd name="T5" fmla="*/ 189734 h 357276"/>
              <a:gd name="T6" fmla="*/ 63494 w 158142"/>
              <a:gd name="T7" fmla="*/ 284601 h 357276"/>
              <a:gd name="T8" fmla="*/ 46175 w 158142"/>
              <a:gd name="T9" fmla="*/ 293225 h 357276"/>
              <a:gd name="T10" fmla="*/ 28856 w 158142"/>
              <a:gd name="T11" fmla="*/ 267352 h 357276"/>
              <a:gd name="T12" fmla="*/ 2877 w 158142"/>
              <a:gd name="T13" fmla="*/ 215606 h 357276"/>
              <a:gd name="T14" fmla="*/ 11537 w 158142"/>
              <a:gd name="T15" fmla="*/ 241479 h 357276"/>
              <a:gd name="T16" fmla="*/ 37516 w 158142"/>
              <a:gd name="T17" fmla="*/ 310474 h 357276"/>
              <a:gd name="T18" fmla="*/ 63494 w 158142"/>
              <a:gd name="T19" fmla="*/ 327722 h 357276"/>
              <a:gd name="T20" fmla="*/ 98133 w 158142"/>
              <a:gd name="T21" fmla="*/ 344970 h 357276"/>
              <a:gd name="T22" fmla="*/ 106792 w 158142"/>
              <a:gd name="T23" fmla="*/ 319097 h 357276"/>
              <a:gd name="T24" fmla="*/ 132771 w 158142"/>
              <a:gd name="T25" fmla="*/ 301849 h 357276"/>
              <a:gd name="T26" fmla="*/ 141431 w 158142"/>
              <a:gd name="T27" fmla="*/ 275976 h 357276"/>
              <a:gd name="T28" fmla="*/ 158750 w 158142"/>
              <a:gd name="T29" fmla="*/ 250104 h 3572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142" h="357276">
                <a:moveTo>
                  <a:pt x="37372" y="0"/>
                </a:moveTo>
                <a:cubicBezTo>
                  <a:pt x="40247" y="25879"/>
                  <a:pt x="43641" y="51706"/>
                  <a:pt x="45998" y="77638"/>
                </a:cubicBezTo>
                <a:cubicBezTo>
                  <a:pt x="49392" y="114975"/>
                  <a:pt x="51511" y="152419"/>
                  <a:pt x="54625" y="189781"/>
                </a:cubicBezTo>
                <a:cubicBezTo>
                  <a:pt x="57263" y="221432"/>
                  <a:pt x="60376" y="253042"/>
                  <a:pt x="63251" y="284672"/>
                </a:cubicBezTo>
                <a:cubicBezTo>
                  <a:pt x="49731" y="338755"/>
                  <a:pt x="60437" y="322174"/>
                  <a:pt x="45998" y="293298"/>
                </a:cubicBezTo>
                <a:cubicBezTo>
                  <a:pt x="41361" y="284025"/>
                  <a:pt x="34496" y="276045"/>
                  <a:pt x="28745" y="267419"/>
                </a:cubicBezTo>
                <a:cubicBezTo>
                  <a:pt x="26618" y="261037"/>
                  <a:pt x="14016" y="215660"/>
                  <a:pt x="2866" y="215660"/>
                </a:cubicBezTo>
                <a:cubicBezTo>
                  <a:pt x="-6227" y="215660"/>
                  <a:pt x="8995" y="232796"/>
                  <a:pt x="11493" y="241539"/>
                </a:cubicBezTo>
                <a:cubicBezTo>
                  <a:pt x="18559" y="266271"/>
                  <a:pt x="19891" y="289574"/>
                  <a:pt x="37372" y="310551"/>
                </a:cubicBezTo>
                <a:cubicBezTo>
                  <a:pt x="44009" y="318516"/>
                  <a:pt x="54625" y="322053"/>
                  <a:pt x="63251" y="327804"/>
                </a:cubicBezTo>
                <a:cubicBezTo>
                  <a:pt x="69002" y="345058"/>
                  <a:pt x="69001" y="373812"/>
                  <a:pt x="97757" y="345056"/>
                </a:cubicBezTo>
                <a:cubicBezTo>
                  <a:pt x="104187" y="338626"/>
                  <a:pt x="100703" y="326277"/>
                  <a:pt x="106383" y="319177"/>
                </a:cubicBezTo>
                <a:cubicBezTo>
                  <a:pt x="112860" y="311081"/>
                  <a:pt x="123636" y="307675"/>
                  <a:pt x="132262" y="301924"/>
                </a:cubicBezTo>
                <a:cubicBezTo>
                  <a:pt x="135138" y="293298"/>
                  <a:pt x="136822" y="284178"/>
                  <a:pt x="140889" y="276045"/>
                </a:cubicBezTo>
                <a:cubicBezTo>
                  <a:pt x="145526" y="266772"/>
                  <a:pt x="158142" y="250166"/>
                  <a:pt x="158142" y="25016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1639253" y="4520409"/>
            <a:ext cx="157919" cy="305562"/>
          </a:xfrm>
          <a:custGeom>
            <a:avLst/>
            <a:gdLst>
              <a:gd name="T0" fmla="*/ 42995 w 103517"/>
              <a:gd name="T1" fmla="*/ 0 h 138022"/>
              <a:gd name="T2" fmla="*/ 34396 w 103517"/>
              <a:gd name="T3" fmla="*/ 120849 h 138022"/>
              <a:gd name="T4" fmla="*/ 25797 w 103517"/>
              <a:gd name="T5" fmla="*/ 94952 h 138022"/>
              <a:gd name="T6" fmla="*/ 0 w 103517"/>
              <a:gd name="T7" fmla="*/ 69056 h 138022"/>
              <a:gd name="T8" fmla="*/ 25797 w 103517"/>
              <a:gd name="T9" fmla="*/ 120849 h 138022"/>
              <a:gd name="T10" fmla="*/ 51594 w 103517"/>
              <a:gd name="T11" fmla="*/ 138112 h 138022"/>
              <a:gd name="T12" fmla="*/ 103187 w 103517"/>
              <a:gd name="T13" fmla="*/ 77688 h 1380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3517" h="138022">
                <a:moveTo>
                  <a:pt x="43132" y="0"/>
                </a:moveTo>
                <a:cubicBezTo>
                  <a:pt x="40257" y="40257"/>
                  <a:pt x="41726" y="81062"/>
                  <a:pt x="34506" y="120770"/>
                </a:cubicBezTo>
                <a:cubicBezTo>
                  <a:pt x="32879" y="129717"/>
                  <a:pt x="30923" y="102456"/>
                  <a:pt x="25879" y="94890"/>
                </a:cubicBezTo>
                <a:cubicBezTo>
                  <a:pt x="19112" y="84739"/>
                  <a:pt x="8626" y="77637"/>
                  <a:pt x="0" y="69011"/>
                </a:cubicBezTo>
                <a:cubicBezTo>
                  <a:pt x="7015" y="90056"/>
                  <a:pt x="9159" y="104050"/>
                  <a:pt x="25879" y="120770"/>
                </a:cubicBezTo>
                <a:cubicBezTo>
                  <a:pt x="33210" y="128101"/>
                  <a:pt x="43132" y="132271"/>
                  <a:pt x="51759" y="138022"/>
                </a:cubicBezTo>
                <a:cubicBezTo>
                  <a:pt x="89831" y="80914"/>
                  <a:pt x="67718" y="95537"/>
                  <a:pt x="103517" y="77637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333160" y="2497311"/>
            <a:ext cx="3581401" cy="3902720"/>
            <a:chOff x="1264444" y="1662113"/>
            <a:chExt cx="4895850" cy="3916362"/>
          </a:xfrm>
        </p:grpSpPr>
        <p:sp>
          <p:nvSpPr>
            <p:cNvPr id="1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791868" y="3015722"/>
            <a:ext cx="292377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3 * 1 = 3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3 * 2 = 6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3 * 3 = 9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3 * 4 = 12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3 * 5 = 15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3 * 6 = 18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3 * 7 = 21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3 * 8 = 24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b="1" i="1" dirty="0">
                <a:solidFill>
                  <a:schemeClr val="bg1"/>
                </a:solidFill>
              </a:rPr>
              <a:t>3 * 9 = 27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3" grpId="0" animBg="1"/>
      <p:bldP spid="5" grpId="0" animBg="1"/>
      <p:bldP spid="6" grpId="0" animBg="1"/>
      <p:bldP spid="7" grpId="0" animBg="1"/>
      <p:bldP spid="8" grpId="0" animBg="1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조건이 만족될 때까지 루프를 도는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68" y="2387908"/>
            <a:ext cx="7450873" cy="39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2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240555" y="229212"/>
            <a:ext cx="5999658" cy="571390"/>
          </a:xfrm>
        </p:spPr>
        <p:txBody>
          <a:bodyPr vert="horz" wrap="square" lIns="68580" tIns="34290" rIns="68580" bIns="34290" anchor="b">
            <a:noAutofit/>
          </a:bodyPr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ko-KR" altLang="en-US" sz="2700" dirty="0" err="1">
                <a:latin typeface="HY견고딕"/>
                <a:ea typeface="HY견고딕"/>
              </a:rPr>
              <a:t>반복제어문</a:t>
            </a:r>
            <a:endParaRPr kumimoji="1" lang="ko-KR" altLang="en-US" sz="2700" dirty="0">
              <a:latin typeface="HY견고딕"/>
              <a:ea typeface="HY견고딕"/>
            </a:endParaRPr>
          </a:p>
        </p:txBody>
      </p:sp>
      <p:sp>
        <p:nvSpPr>
          <p:cNvPr id="14339" name="TextBox 14338"/>
          <p:cNvSpPr txBox="1"/>
          <p:nvPr/>
        </p:nvSpPr>
        <p:spPr>
          <a:xfrm>
            <a:off x="1143618" y="-1035136"/>
            <a:ext cx="6856764" cy="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ctr">
            <a:noAutofit/>
          </a:bodyPr>
          <a:lstStyle/>
          <a:p>
            <a:pPr>
              <a:defRPr/>
            </a:pPr>
            <a:endParaRPr lang="ko-KR" altLang="en-US">
              <a:latin typeface="Arial"/>
              <a:ea typeface="맑은 고딕"/>
            </a:endParaRPr>
          </a:p>
        </p:txBody>
      </p:sp>
      <p:sp>
        <p:nvSpPr>
          <p:cNvPr id="14340" name="TextBox 14339"/>
          <p:cNvSpPr txBox="1"/>
          <p:nvPr/>
        </p:nvSpPr>
        <p:spPr>
          <a:xfrm>
            <a:off x="1143618" y="7893178"/>
            <a:ext cx="6856764" cy="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68580" tIns="34290" rIns="68580" bIns="34290" anchor="ctr">
            <a:noAutofit/>
          </a:bodyPr>
          <a:lstStyle/>
          <a:p>
            <a:pPr eaLnBrk="1" hangingPunct="1">
              <a:defRPr/>
            </a:pPr>
            <a:endParaRPr lang="ko-KR" altLang="en-US">
              <a:latin typeface="Arial"/>
              <a:ea typeface="굴림"/>
            </a:endParaRPr>
          </a:p>
        </p:txBody>
      </p:sp>
      <p:graphicFrame>
        <p:nvGraphicFramePr>
          <p:cNvPr id="14341" name="표 14340"/>
          <p:cNvGraphicFramePr/>
          <p:nvPr/>
        </p:nvGraphicFramePr>
        <p:xfrm>
          <a:off x="472965" y="866026"/>
          <a:ext cx="8565933" cy="5714582"/>
        </p:xfrm>
        <a:graphic>
          <a:graphicData uri="http://schemas.openxmlformats.org/drawingml/2006/table">
            <a:tbl>
              <a:tblPr firstRow="1" bandRow="1"/>
              <a:tblGrid>
                <a:gridCol w="1312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816"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종류</a:t>
                      </a:r>
                      <a:endParaRPr kumimoji="0" lang="ko-KR" altLang="en-US" sz="2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>
                      <a:noFill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FF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문법</a:t>
                      </a:r>
                      <a:endParaRPr kumimoji="0" lang="ko-KR" altLang="en-US" sz="2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FFB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특징</a:t>
                      </a:r>
                      <a:endParaRPr kumimoji="0" lang="ko-KR" altLang="en-US" sz="2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B2FFB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3629"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for</a:t>
                      </a:r>
                      <a:endParaRPr kumimoji="0" lang="ko-KR" altLang="en-US" sz="2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>
                      <a:noFill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8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for</a:t>
                      </a: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(초기값; </a:t>
                      </a:r>
                      <a:r>
                        <a:rPr kumimoji="0" lang="ko-KR" altLang="en-US" sz="2000" b="1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최종값</a:t>
                      </a: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; </a:t>
                      </a:r>
                      <a:r>
                        <a:rPr kumimoji="0" lang="ko-KR" altLang="en-US" sz="2000" b="1" i="0" baseline="0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증감값</a:t>
                      </a: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</a:p>
                    <a:p>
                      <a:pPr marL="63508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{</a:t>
                      </a:r>
                    </a:p>
                    <a:p>
                      <a:pPr marL="63508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문장; … ; 문장;</a:t>
                      </a:r>
                    </a:p>
                    <a:p>
                      <a:pPr marL="63508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}</a:t>
                      </a:r>
                      <a:endParaRPr kumimoji="0" lang="ko-KR" altLang="en-US" sz="2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․일정한 횟수의 반복을 </a:t>
                      </a:r>
                    </a:p>
                    <a:p>
                      <a:pPr marL="0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할 때 적합</a:t>
                      </a:r>
                      <a:endParaRPr kumimoji="0" lang="ko-KR" altLang="en-US" sz="2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972"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 err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while</a:t>
                      </a:r>
                      <a:endParaRPr kumimoji="0" lang="ko-KR" altLang="en-US" sz="2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>
                      <a:noFill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8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while (조건식)</a:t>
                      </a:r>
                    </a:p>
                    <a:p>
                      <a:pPr marL="63508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{</a:t>
                      </a:r>
                    </a:p>
                    <a:p>
                      <a:pPr marL="63508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문장; … ; 문장;</a:t>
                      </a:r>
                    </a:p>
                    <a:p>
                      <a:pPr marL="63508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}</a:t>
                      </a:r>
                      <a:endParaRPr kumimoji="0" lang="ko-KR" altLang="en-US" sz="2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․조건 검사를 반복하기 </a:t>
                      </a:r>
                    </a:p>
                    <a:p>
                      <a:pPr marL="0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전에 실시</a:t>
                      </a:r>
                    </a:p>
                    <a:p>
                      <a:pPr marL="0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․일정한 조건이 될 때까지</a:t>
                      </a:r>
                    </a:p>
                    <a:p>
                      <a:pPr marL="0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반복하는 경우에 적합</a:t>
                      </a:r>
                      <a:endParaRPr kumimoji="0" lang="ko-KR" altLang="en-US" sz="2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6165">
                <a:tc>
                  <a:txBody>
                    <a:bodyPr/>
                    <a:lstStyle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do-while</a:t>
                      </a:r>
                      <a:endParaRPr kumimoji="0" lang="ko-KR" altLang="en-US" sz="2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>
                      <a:noFill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8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do {</a:t>
                      </a:r>
                    </a:p>
                    <a:p>
                      <a:pPr marL="63508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문장; … ; 문장;</a:t>
                      </a:r>
                    </a:p>
                    <a:p>
                      <a:pPr marL="63508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} while (조건식);</a:t>
                      </a:r>
                      <a:endParaRPr kumimoji="0" lang="ko-KR" altLang="en-US" sz="2000" b="1" i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․조건 검사를 한번 실행한</a:t>
                      </a:r>
                    </a:p>
                    <a:p>
                      <a:pPr marL="0" lvl="0" indent="0" algn="just" rtl="0" eaLnBrk="1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2000" b="1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후 실시</a:t>
                      </a:r>
                      <a:endParaRPr kumimoji="0" lang="ko-KR" altLang="en-US" sz="2000" b="1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13430" marR="13430" marT="13430" marB="1343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>
                      <a:noFill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61" name="TextBox 14360"/>
          <p:cNvSpPr txBox="1"/>
          <p:nvPr/>
        </p:nvSpPr>
        <p:spPr>
          <a:xfrm>
            <a:off x="1060921" y="514907"/>
            <a:ext cx="6856764" cy="3428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68580" tIns="34290" rIns="68580" bIns="34290" anchor="ctr">
            <a:noAutofit/>
          </a:bodyPr>
          <a:lstStyle/>
          <a:p>
            <a:pPr>
              <a:defRPr/>
            </a:pPr>
            <a:endParaRPr lang="ko-KR" altLang="en-US"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38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while </a:t>
            </a:r>
            <a:r>
              <a:rPr lang="ko-KR" altLang="en-US" sz="3600"/>
              <a:t>문에서 주의할 점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222375" y="1051034"/>
            <a:ext cx="5354638" cy="19080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i = 1;</a:t>
            </a:r>
            <a:r>
              <a:rPr kumimoji="1"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while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 &lt; 10)</a:t>
            </a:r>
            <a:r>
              <a:rPr kumimoji="1"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kumimoji="1" lang="ko-KR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반복중입니다</a:t>
            </a:r>
            <a:r>
              <a:rPr kumimoji="1" lang="en-US" altLang="ko-KR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\n"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):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i--;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219200" y="3101975"/>
            <a:ext cx="5354638" cy="1530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0;</a:t>
            </a:r>
            <a:r>
              <a:rPr kumimoji="1"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while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&lt; 3)</a:t>
            </a:r>
            <a:r>
              <a:rPr kumimoji="1"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kumimoji="1" lang="ko-KR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반복중입니다</a:t>
            </a:r>
            <a:r>
              <a:rPr kumimoji="1" lang="en-US" altLang="ko-KR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\n"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):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++;           </a:t>
            </a:r>
            <a:r>
              <a:rPr kumimoji="1" lang="en-US" altLang="ko-KR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219200" y="4775199"/>
            <a:ext cx="5354638" cy="190937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0;</a:t>
            </a:r>
            <a:r>
              <a:rPr kumimoji="1"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while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&lt; 3</a:t>
            </a:r>
            <a:r>
              <a:rPr kumimoji="1"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 ;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kumimoji="1" lang="ko-KR" altLang="en-US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반복중입니다</a:t>
            </a:r>
            <a:r>
              <a:rPr kumimoji="1" lang="en-US" altLang="ko-KR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\n"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):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++;           </a:t>
            </a:r>
            <a:r>
              <a:rPr kumimoji="1" lang="en-US" altLang="ko-KR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81000" indent="-3810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26630" name="AutoShape 8"/>
          <p:cNvSpPr>
            <a:spLocks/>
          </p:cNvSpPr>
          <p:nvPr/>
        </p:nvSpPr>
        <p:spPr bwMode="auto">
          <a:xfrm>
            <a:off x="1714500" y="2400300"/>
            <a:ext cx="914400" cy="333375"/>
          </a:xfrm>
          <a:prstGeom prst="borderCallout2">
            <a:avLst>
              <a:gd name="adj1" fmla="val 34287"/>
              <a:gd name="adj2" fmla="val 108333"/>
              <a:gd name="adj3" fmla="val 34287"/>
              <a:gd name="adj4" fmla="val 320486"/>
              <a:gd name="adj5" fmla="val -77144"/>
              <a:gd name="adj6" fmla="val 540625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651625" y="1971675"/>
            <a:ext cx="2723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변수가 증가 아니라 감소</a:t>
            </a:r>
          </a:p>
        </p:txBody>
      </p:sp>
      <p:sp>
        <p:nvSpPr>
          <p:cNvPr id="26632" name="AutoShape 10"/>
          <p:cNvSpPr>
            <a:spLocks/>
          </p:cNvSpPr>
          <p:nvPr/>
        </p:nvSpPr>
        <p:spPr bwMode="auto">
          <a:xfrm>
            <a:off x="1746907" y="4203700"/>
            <a:ext cx="914400" cy="333375"/>
          </a:xfrm>
          <a:prstGeom prst="borderCallout2">
            <a:avLst>
              <a:gd name="adj1" fmla="val 34287"/>
              <a:gd name="adj2" fmla="val 108333"/>
              <a:gd name="adj3" fmla="val 34287"/>
              <a:gd name="adj4" fmla="val 320486"/>
              <a:gd name="adj5" fmla="val -77144"/>
              <a:gd name="adj6" fmla="val 540625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6734175" y="3559175"/>
            <a:ext cx="21748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반복 루프에 포함되어 있지 않다</a:t>
            </a:r>
            <a:r>
              <a:rPr lang="en-US" altLang="ko-KR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  <p:sp>
        <p:nvSpPr>
          <p:cNvPr id="26634" name="AutoShape 12"/>
          <p:cNvSpPr>
            <a:spLocks/>
          </p:cNvSpPr>
          <p:nvPr/>
        </p:nvSpPr>
        <p:spPr bwMode="auto">
          <a:xfrm>
            <a:off x="1299232" y="5120387"/>
            <a:ext cx="1643665" cy="302951"/>
          </a:xfrm>
          <a:prstGeom prst="borderCallout2">
            <a:avLst>
              <a:gd name="adj1" fmla="val 34287"/>
              <a:gd name="adj2" fmla="val 120254"/>
              <a:gd name="adj3" fmla="val 34287"/>
              <a:gd name="adj4" fmla="val 252912"/>
              <a:gd name="adj5" fmla="val 102856"/>
              <a:gd name="adj6" fmla="val 405593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26635" name="Text Box 13"/>
          <p:cNvSpPr txBox="1">
            <a:spLocks noChangeArrowheads="1"/>
          </p:cNvSpPr>
          <p:nvPr/>
        </p:nvSpPr>
        <p:spPr bwMode="auto">
          <a:xfrm>
            <a:off x="6849241" y="5330785"/>
            <a:ext cx="2174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조건뒤에</a:t>
            </a:r>
            <a:r>
              <a:rPr lang="ko-KR" altLang="en-US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;</a:t>
            </a:r>
            <a:r>
              <a:rPr lang="ko-KR" altLang="en-US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있음</a:t>
            </a:r>
          </a:p>
        </p:txBody>
      </p:sp>
    </p:spTree>
    <p:extLst>
      <p:ext uri="{BB962C8B-B14F-4D97-AF65-F5344CB8AC3E}">
        <p14:creationId xmlns:p14="http://schemas.microsoft.com/office/powerpoint/2010/main" val="36871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8" grpId="0" animBg="1"/>
      <p:bldP spid="26629" grpId="0" animBg="1"/>
      <p:bldP spid="26630" grpId="0" animBg="1"/>
      <p:bldP spid="26631" grpId="0"/>
      <p:bldP spid="26632" grpId="0" animBg="1"/>
      <p:bldP spid="26633" grpId="0"/>
      <p:bldP spid="26634" grpId="0" animBg="1"/>
      <p:bldP spid="266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>
                <a:solidFill>
                  <a:srgbClr val="FF0000"/>
                </a:solidFill>
              </a:rPr>
              <a:t>센티널</a:t>
            </a:r>
            <a:r>
              <a:rPr lang="en-US" altLang="ko-KR" sz="3600" dirty="0"/>
              <a:t>(</a:t>
            </a:r>
            <a:r>
              <a:rPr lang="ko-KR" altLang="en-US" sz="3600" dirty="0" err="1"/>
              <a:t>보초값의</a:t>
            </a:r>
            <a:r>
              <a:rPr lang="ko-KR" altLang="en-US" sz="3600" dirty="0"/>
              <a:t> 이용</a:t>
            </a:r>
            <a:r>
              <a:rPr lang="en-US" altLang="ko-KR" sz="3600" dirty="0"/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센티널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입력되는 데이터의 끝을 알리는 특수한 값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24" y="1978882"/>
            <a:ext cx="6186024" cy="4879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479925" y="31083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br>
              <a:rPr lang="en-US" altLang="ko-KR">
                <a:solidFill>
                  <a:srgbClr val="000000"/>
                </a:solidFill>
              </a:rPr>
            </a:b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274360-3099-46DE-A5F0-814068383F83}"/>
              </a:ext>
            </a:extLst>
          </p:cNvPr>
          <p:cNvSpPr/>
          <p:nvPr/>
        </p:nvSpPr>
        <p:spPr>
          <a:xfrm>
            <a:off x="1554480" y="183508"/>
            <a:ext cx="6960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while </a:t>
            </a:r>
            <a:r>
              <a:rPr kumimoji="1"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문을 이용한 성적의 평균 구하기 프로그램 </a:t>
            </a:r>
            <a:endParaRPr lang="ko-KR" altLang="en-US" sz="24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1E3C18E-445A-49A9-9E1B-956FF3BAC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590" y="2274838"/>
            <a:ext cx="4824248" cy="230832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a typeface="굴림" pitchFamily="50" charset="-127"/>
              </a:rPr>
              <a:t>성적 입력을 종료하려면 음수를 </a:t>
            </a:r>
            <a:r>
              <a:rPr lang="ko-KR" altLang="en-US" b="1" dirty="0" err="1">
                <a:solidFill>
                  <a:srgbClr val="FF0000"/>
                </a:solidFill>
                <a:ea typeface="굴림" pitchFamily="50" charset="-127"/>
              </a:rPr>
              <a:t>입력하시오</a:t>
            </a:r>
            <a:r>
              <a:rPr lang="ko-KR" altLang="en-US" b="1" dirty="0">
                <a:solidFill>
                  <a:srgbClr val="FF0000"/>
                </a:solidFill>
                <a:ea typeface="굴림" pitchFamily="50" charset="-127"/>
              </a:rPr>
              <a:t> </a:t>
            </a:r>
          </a:p>
          <a:p>
            <a:r>
              <a:rPr lang="ko-KR" altLang="en-US" b="1" dirty="0">
                <a:solidFill>
                  <a:srgbClr val="FF0000"/>
                </a:solidFill>
                <a:ea typeface="굴림" pitchFamily="50" charset="-127"/>
              </a:rPr>
              <a:t>성적을 </a:t>
            </a:r>
            <a:r>
              <a:rPr lang="ko-KR" altLang="en-US" b="1" dirty="0" err="1">
                <a:solidFill>
                  <a:srgbClr val="FF0000"/>
                </a:solidFill>
                <a:ea typeface="굴림" pitchFamily="50" charset="-127"/>
              </a:rPr>
              <a:t>입력하시오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: 10 </a:t>
            </a:r>
          </a:p>
          <a:p>
            <a:r>
              <a:rPr lang="ko-KR" altLang="en-US" b="1" dirty="0">
                <a:solidFill>
                  <a:srgbClr val="FF0000"/>
                </a:solidFill>
                <a:ea typeface="굴림" pitchFamily="50" charset="-127"/>
              </a:rPr>
              <a:t>성적을 </a:t>
            </a:r>
            <a:r>
              <a:rPr lang="ko-KR" altLang="en-US" b="1" dirty="0" err="1">
                <a:solidFill>
                  <a:srgbClr val="FF0000"/>
                </a:solidFill>
                <a:ea typeface="굴림" pitchFamily="50" charset="-127"/>
              </a:rPr>
              <a:t>입력하시오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: 20 </a:t>
            </a:r>
          </a:p>
          <a:p>
            <a:r>
              <a:rPr lang="ko-KR" altLang="en-US" b="1" dirty="0">
                <a:solidFill>
                  <a:srgbClr val="FF0000"/>
                </a:solidFill>
                <a:ea typeface="굴림" pitchFamily="50" charset="-127"/>
              </a:rPr>
              <a:t>성적을 </a:t>
            </a:r>
            <a:r>
              <a:rPr lang="ko-KR" altLang="en-US" b="1" dirty="0" err="1">
                <a:solidFill>
                  <a:srgbClr val="FF0000"/>
                </a:solidFill>
                <a:ea typeface="굴림" pitchFamily="50" charset="-127"/>
              </a:rPr>
              <a:t>입력하시오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: 30 </a:t>
            </a:r>
          </a:p>
          <a:p>
            <a:r>
              <a:rPr lang="ko-KR" altLang="en-US" b="1" dirty="0">
                <a:solidFill>
                  <a:srgbClr val="FF0000"/>
                </a:solidFill>
                <a:ea typeface="굴림" pitchFamily="50" charset="-127"/>
              </a:rPr>
              <a:t>성적을 </a:t>
            </a:r>
            <a:r>
              <a:rPr lang="ko-KR" altLang="en-US" b="1" dirty="0" err="1">
                <a:solidFill>
                  <a:srgbClr val="FF0000"/>
                </a:solidFill>
                <a:ea typeface="굴림" pitchFamily="50" charset="-127"/>
              </a:rPr>
              <a:t>입력하시오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: 40 </a:t>
            </a:r>
          </a:p>
          <a:p>
            <a:r>
              <a:rPr lang="ko-KR" altLang="en-US" b="1" dirty="0">
                <a:solidFill>
                  <a:srgbClr val="FF0000"/>
                </a:solidFill>
                <a:ea typeface="굴림" pitchFamily="50" charset="-127"/>
              </a:rPr>
              <a:t>성적을 </a:t>
            </a:r>
            <a:r>
              <a:rPr lang="ko-KR" altLang="en-US" b="1" dirty="0" err="1">
                <a:solidFill>
                  <a:srgbClr val="FF0000"/>
                </a:solidFill>
                <a:ea typeface="굴림" pitchFamily="50" charset="-127"/>
              </a:rPr>
              <a:t>입력하시오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: 50 </a:t>
            </a:r>
          </a:p>
          <a:p>
            <a:r>
              <a:rPr lang="ko-KR" altLang="en-US" b="1" dirty="0">
                <a:solidFill>
                  <a:srgbClr val="FF0000"/>
                </a:solidFill>
                <a:ea typeface="굴림" pitchFamily="50" charset="-127"/>
              </a:rPr>
              <a:t>성적을 </a:t>
            </a:r>
            <a:r>
              <a:rPr lang="ko-KR" altLang="en-US" b="1" dirty="0" err="1">
                <a:solidFill>
                  <a:srgbClr val="FF0000"/>
                </a:solidFill>
                <a:ea typeface="굴림" pitchFamily="50" charset="-127"/>
              </a:rPr>
              <a:t>입력하시오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: -1 </a:t>
            </a:r>
          </a:p>
          <a:p>
            <a:r>
              <a:rPr lang="ko-KR" altLang="en-US" b="1" dirty="0">
                <a:solidFill>
                  <a:srgbClr val="FF0000"/>
                </a:solidFill>
                <a:ea typeface="굴림" pitchFamily="50" charset="-127"/>
              </a:rPr>
              <a:t>성적의 평균은 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30.000000</a:t>
            </a:r>
            <a:r>
              <a:rPr lang="ko-KR" altLang="en-US" b="1" dirty="0">
                <a:solidFill>
                  <a:srgbClr val="FF0000"/>
                </a:solidFill>
                <a:ea typeface="굴림" pitchFamily="50" charset="-127"/>
              </a:rPr>
              <a:t>입니다</a:t>
            </a:r>
            <a:r>
              <a:rPr lang="en-US" altLang="ko-KR" b="1" dirty="0">
                <a:solidFill>
                  <a:srgbClr val="FF0000"/>
                </a:solidFill>
                <a:ea typeface="굴림" pitchFamily="50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82637" y="404019"/>
            <a:ext cx="7578725" cy="58496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while </a:t>
            </a:r>
            <a:r>
              <a:rPr kumimoji="1" lang="ko-KR" altLang="en-US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문을 이용한 성적의 평균 구하기 프로그램 </a:t>
            </a:r>
            <a:endParaRPr kumimoji="1" lang="ko-KR" altLang="en-US" sz="24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kumimoji="1" lang="en-US" altLang="ko-KR" sz="24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sz="2400" b="1" dirty="0">
              <a:solidFill>
                <a:srgbClr val="8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24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grade,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float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sum, average;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kumimoji="1" lang="ko-KR" altLang="en-US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필요한 변수들을 초기화한다</a:t>
            </a:r>
            <a:r>
              <a:rPr kumimoji="1" lang="en-US" altLang="ko-KR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n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grade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＂</a:t>
            </a:r>
            <a:r>
              <a:rPr kumimoji="1" lang="ko-KR" altLang="en-US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종료 시 음수 입력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\n"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ko-KR" altLang="en-US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479925" y="310832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br>
              <a:rPr lang="en-US" altLang="ko-KR">
                <a:solidFill>
                  <a:srgbClr val="000000"/>
                </a:solidFill>
              </a:rPr>
            </a:b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ChangeArrowheads="1"/>
          </p:cNvSpPr>
          <p:nvPr/>
        </p:nvSpPr>
        <p:spPr bwMode="auto">
          <a:xfrm>
            <a:off x="806450" y="1414742"/>
            <a:ext cx="7531100" cy="48284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kumimoji="1" lang="ko-KR" altLang="en-US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성적을 </a:t>
            </a:r>
            <a:r>
              <a:rPr kumimoji="1" lang="ko-KR" altLang="en-US" sz="2400" dirty="0" err="1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입력받아서</a:t>
            </a:r>
            <a:r>
              <a:rPr kumimoji="1" lang="ko-KR" altLang="en-US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합계를 구하고 학생 수를 센다</a:t>
            </a:r>
            <a:r>
              <a:rPr kumimoji="1" lang="en-US" altLang="ko-KR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kumimoji="1" lang="en-US" altLang="ko-KR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 </a:t>
            </a:r>
            <a:r>
              <a:rPr kumimoji="1"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while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(grade &gt;= 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kumimoji="1" lang="ko-KR" altLang="en-US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성적을 </a:t>
            </a:r>
            <a:r>
              <a:rPr kumimoji="1" lang="ko-KR" altLang="en-US" sz="2400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kumimoji="1" lang="en-US" altLang="ko-KR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"%d"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&amp;grade);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kumimoji="1" lang="en-US" altLang="ko-KR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sum += grade;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n++;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  <a:endParaRPr kumimoji="1" lang="ko-KR" altLang="en-US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센티널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215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ChangeArrowheads="1"/>
          </p:cNvSpPr>
          <p:nvPr/>
        </p:nvSpPr>
        <p:spPr bwMode="auto">
          <a:xfrm>
            <a:off x="680326" y="479322"/>
            <a:ext cx="8589798" cy="5116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sum = sum - grade;   </a:t>
            </a:r>
            <a:r>
              <a:rPr kumimoji="1" lang="en-US" altLang="ko-KR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kumimoji="1" lang="ko-KR" altLang="en-US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마지막 데이터를 제거한다</a:t>
            </a:r>
            <a:r>
              <a:rPr kumimoji="1" lang="en-US" altLang="ko-KR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kumimoji="1" lang="en-US" altLang="ko-KR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n--;                           </a:t>
            </a:r>
            <a:r>
              <a:rPr kumimoji="1" lang="en-US" altLang="ko-KR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kumimoji="1" lang="ko-KR" altLang="en-US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마지막 데이터를 제거한다</a:t>
            </a:r>
            <a:r>
              <a:rPr kumimoji="1" lang="en-US" altLang="ko-KR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kumimoji="1" lang="en-US" altLang="ko-KR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kumimoji="1" lang="en-US" altLang="ko-KR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kumimoji="1" lang="ko-KR" altLang="en-US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평균을 계산하고 화면에 출력한다</a:t>
            </a:r>
            <a:r>
              <a:rPr kumimoji="1" lang="en-US" altLang="ko-KR" sz="24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average = sum /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4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kumimoji="1" lang="ko-KR" altLang="en-US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성적의 평균은 </a:t>
            </a:r>
            <a:r>
              <a:rPr kumimoji="1" lang="en-US" altLang="ko-KR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%f</a:t>
            </a:r>
            <a:r>
              <a:rPr kumimoji="1" lang="ko-KR" altLang="en-US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kumimoji="1" lang="en-US" altLang="ko-KR" sz="2400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.\n"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average);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4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 </a:t>
            </a:r>
            <a:endParaRPr kumimoji="1" lang="ko-KR" altLang="en-US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2532" name="Rectangle 4"/>
          <p:cNvSpPr>
            <a:spLocks noChangeArrowheads="1"/>
          </p:cNvSpPr>
          <p:nvPr/>
        </p:nvSpPr>
        <p:spPr bwMode="auto">
          <a:xfrm>
            <a:off x="4572000" y="4114729"/>
            <a:ext cx="4824248" cy="230832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  <a:ea typeface="굴림" pitchFamily="50" charset="-127"/>
              </a:rPr>
              <a:t>성적 입력을 종료하려면 음수를 입력하시오 </a:t>
            </a:r>
          </a:p>
          <a:p>
            <a:r>
              <a:rPr lang="ko-KR" altLang="en-US" b="1">
                <a:solidFill>
                  <a:srgbClr val="FF0000"/>
                </a:solidFill>
                <a:ea typeface="굴림" pitchFamily="50" charset="-127"/>
              </a:rPr>
              <a:t>성적을 입력하시오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: 10 </a:t>
            </a:r>
          </a:p>
          <a:p>
            <a:r>
              <a:rPr lang="ko-KR" altLang="en-US" b="1">
                <a:solidFill>
                  <a:srgbClr val="FF0000"/>
                </a:solidFill>
                <a:ea typeface="굴림" pitchFamily="50" charset="-127"/>
              </a:rPr>
              <a:t>성적을 입력하시오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: 20 </a:t>
            </a:r>
          </a:p>
          <a:p>
            <a:r>
              <a:rPr lang="ko-KR" altLang="en-US" b="1">
                <a:solidFill>
                  <a:srgbClr val="FF0000"/>
                </a:solidFill>
                <a:ea typeface="굴림" pitchFamily="50" charset="-127"/>
              </a:rPr>
              <a:t>성적을 입력하시오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: 30 </a:t>
            </a:r>
          </a:p>
          <a:p>
            <a:r>
              <a:rPr lang="ko-KR" altLang="en-US" b="1">
                <a:solidFill>
                  <a:srgbClr val="FF0000"/>
                </a:solidFill>
                <a:ea typeface="굴림" pitchFamily="50" charset="-127"/>
              </a:rPr>
              <a:t>성적을 입력하시오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: 40 </a:t>
            </a:r>
          </a:p>
          <a:p>
            <a:r>
              <a:rPr lang="ko-KR" altLang="en-US" b="1">
                <a:solidFill>
                  <a:srgbClr val="FF0000"/>
                </a:solidFill>
                <a:ea typeface="굴림" pitchFamily="50" charset="-127"/>
              </a:rPr>
              <a:t>성적을 입력하시오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: 50 </a:t>
            </a:r>
          </a:p>
          <a:p>
            <a:r>
              <a:rPr lang="ko-KR" altLang="en-US" b="1">
                <a:solidFill>
                  <a:srgbClr val="FF0000"/>
                </a:solidFill>
                <a:ea typeface="굴림" pitchFamily="50" charset="-127"/>
              </a:rPr>
              <a:t>성적을 입력하시오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: -1 </a:t>
            </a:r>
          </a:p>
          <a:p>
            <a:r>
              <a:rPr lang="ko-KR" altLang="en-US" b="1">
                <a:solidFill>
                  <a:srgbClr val="FF0000"/>
                </a:solidFill>
                <a:ea typeface="굴림" pitchFamily="50" charset="-127"/>
              </a:rPr>
              <a:t>성적의 평균은 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30.000000</a:t>
            </a:r>
            <a:r>
              <a:rPr lang="ko-KR" altLang="en-US" b="1">
                <a:solidFill>
                  <a:srgbClr val="FF0000"/>
                </a:solidFill>
                <a:ea typeface="굴림" pitchFamily="50" charset="-127"/>
              </a:rPr>
              <a:t>입니다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. </a:t>
            </a: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0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주의할 점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ko-KR" sz="2400" b="1" dirty="0"/>
              <a:t>(x = y) 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ko-KR" sz="2400" b="1" dirty="0"/>
              <a:t>y</a:t>
            </a:r>
            <a:r>
              <a:rPr lang="ko-KR" altLang="en-US" sz="2400" b="1" dirty="0"/>
              <a:t>의 값을 </a:t>
            </a:r>
            <a:r>
              <a:rPr lang="en-US" altLang="ko-KR" sz="2400" b="1" dirty="0"/>
              <a:t>x</a:t>
            </a:r>
            <a:r>
              <a:rPr lang="ko-KR" altLang="en-US" sz="2400" b="1" dirty="0"/>
              <a:t>에 대입한다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 수식의 값은 </a:t>
            </a:r>
            <a:r>
              <a:rPr lang="en-US" altLang="ko-KR" sz="2400" b="1" dirty="0"/>
              <a:t>x</a:t>
            </a:r>
            <a:r>
              <a:rPr lang="ko-KR" altLang="en-US" sz="2400" b="1" dirty="0"/>
              <a:t>의 값이다</a:t>
            </a:r>
            <a:r>
              <a:rPr lang="en-US" altLang="ko-KR" sz="2400" b="1" dirty="0"/>
              <a:t>. </a:t>
            </a:r>
            <a:endParaRPr lang="ko-KR" altLang="en-US" sz="2400" b="1" dirty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ko-KR" sz="2400" b="1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rgbClr val="FF0000"/>
                </a:solidFill>
              </a:rPr>
              <a:t>(x == y)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ko-KR" sz="2400" b="1" dirty="0"/>
              <a:t>x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y</a:t>
            </a:r>
            <a:r>
              <a:rPr lang="ko-KR" altLang="en-US" sz="2400" b="1" dirty="0"/>
              <a:t>가 같으면 </a:t>
            </a:r>
            <a:r>
              <a:rPr lang="en-US" altLang="ko-KR" sz="2400" b="1" dirty="0"/>
              <a:t>1, </a:t>
            </a:r>
            <a:r>
              <a:rPr lang="ko-KR" altLang="en-US" sz="2400" b="1" dirty="0"/>
              <a:t>다르면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이 수식의 값이 된다</a:t>
            </a:r>
            <a:r>
              <a:rPr lang="en-US" altLang="ko-KR" sz="2400" b="1" dirty="0"/>
              <a:t>. </a:t>
            </a:r>
            <a:endParaRPr lang="ko-KR" altLang="en-US" sz="24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2400" b="1" dirty="0"/>
              <a:t>(x == y)</a:t>
            </a:r>
            <a:r>
              <a:rPr lang="ko-KR" altLang="en-US" sz="2400" b="1" dirty="0"/>
              <a:t>를</a:t>
            </a:r>
            <a:r>
              <a:rPr lang="en-US" altLang="ko-KR" sz="2400" b="1" dirty="0"/>
              <a:t> (x = y)</a:t>
            </a:r>
            <a:r>
              <a:rPr lang="ko-KR" altLang="en-US" sz="2400" b="1" dirty="0"/>
              <a:t>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잘못 쓰지 않도록 주의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9741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do...while</a:t>
            </a:r>
            <a:r>
              <a:rPr lang="ko-KR" altLang="en-US"/>
              <a:t>문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303" y="1509685"/>
            <a:ext cx="6159104" cy="499335"/>
          </a:xfr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 조건을 루프의 끝에서 검사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63" y="2224067"/>
            <a:ext cx="4666001" cy="355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12648" y="2537222"/>
            <a:ext cx="2714450" cy="17835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8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</a:t>
            </a:r>
            <a:r>
              <a:rPr kumimoji="1" lang="en-US" altLang="ko-KR" sz="2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</a:t>
            </a:r>
            <a:r>
              <a:rPr kumimoji="1" lang="ko-KR" altLang="en-US" sz="2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문장 </a:t>
            </a:r>
            <a:endParaRPr kumimoji="1" lang="ko-KR" altLang="en-US" sz="2800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57175" indent="-257175"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ko-KR" sz="28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while</a:t>
            </a:r>
            <a:r>
              <a:rPr kumimoji="1" lang="en-US" altLang="ko-KR" sz="2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ko-KR" altLang="en-US" sz="2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</a:t>
            </a:r>
            <a:r>
              <a:rPr kumimoji="1" lang="en-US" altLang="ko-KR" sz="2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endParaRPr kumimoji="1" lang="ko-KR" altLang="en-US" sz="28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5CAB7-E275-496B-85CA-B5E3265590D5}"/>
              </a:ext>
            </a:extLst>
          </p:cNvPr>
          <p:cNvSpPr txBox="1"/>
          <p:nvPr/>
        </p:nvSpPr>
        <p:spPr>
          <a:xfrm>
            <a:off x="612648" y="610637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적어도 한번은 반복문장을 실행한다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51057" y="1999852"/>
            <a:ext cx="4984791" cy="3394379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593651" y="268312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정수를 </a:t>
            </a:r>
            <a:r>
              <a:rPr lang="ko-KR" altLang="en-US" sz="20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10</a:t>
            </a:r>
          </a:p>
          <a:p>
            <a:pPr latinLnBrk="1"/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정수를 </a:t>
            </a:r>
            <a:r>
              <a:rPr lang="ko-KR" altLang="en-US" sz="20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</a:t>
            </a:r>
          </a:p>
          <a:p>
            <a:pPr latinLnBrk="1"/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정수를 </a:t>
            </a:r>
            <a:r>
              <a:rPr lang="ko-KR" altLang="en-US" sz="20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30</a:t>
            </a:r>
          </a:p>
          <a:p>
            <a:pPr latinLnBrk="1"/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정수를 </a:t>
            </a:r>
            <a:r>
              <a:rPr lang="ko-KR" altLang="en-US" sz="2000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0</a:t>
            </a:r>
          </a:p>
          <a:p>
            <a:pPr latinLnBrk="1"/>
            <a:r>
              <a:rPr lang="ko-KR" altLang="en-US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숫자들의 합 </a:t>
            </a:r>
            <a:r>
              <a:rPr lang="en-US" altLang="ko-KR" sz="2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 60</a:t>
            </a:r>
            <a:endParaRPr lang="ko-KR" altLang="en-US" sz="2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801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2648" y="228600"/>
            <a:ext cx="8235018" cy="64139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700"/>
              </a:lnSpc>
              <a:buNone/>
            </a:pP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사용자가 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입력할 때까지 숫자를 더한다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main(void)</a:t>
            </a: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number, sum = 0;</a:t>
            </a: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do</a:t>
            </a: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정수를 </a:t>
            </a:r>
            <a:r>
              <a:rPr lang="ko-KR" altLang="en-US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입력하시오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“);</a:t>
            </a: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(“%d”, &amp;number);</a:t>
            </a: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sum += number;</a:t>
            </a: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} while (number != 0);</a:t>
            </a:r>
          </a:p>
          <a:p>
            <a:pPr marL="0" indent="0">
              <a:buNone/>
            </a:pP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(“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숫자들의 합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 %d \n”, sum);</a:t>
            </a: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0;</a:t>
            </a:r>
          </a:p>
          <a:p>
            <a:pPr marL="0" indent="0">
              <a:buNone/>
            </a:pP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9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102" y="228600"/>
            <a:ext cx="9015796" cy="64244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endParaRPr lang="ko-KR" altLang="en-US" sz="18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8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answer =59;     </a:t>
            </a:r>
            <a:r>
              <a:rPr lang="en-US" altLang="ko-KR" sz="18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정답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8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guess;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800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tries = 0;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do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{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en-US" altLang="ko-KR" sz="18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정답을 추측하여 보시오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");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en-US" altLang="ko-KR" sz="18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&amp;guess);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tries++;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if</a:t>
            </a:r>
            <a:r>
              <a:rPr lang="ko-KR" altLang="en-US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(guess &gt;answer)  </a:t>
            </a:r>
            <a:r>
              <a:rPr lang="en-US" altLang="ko-KR" sz="18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사용자가 입력한 정수가 정답보다 높으면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제시한 정수가 높습니다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.");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en-US" altLang="ko-KR" sz="18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  <a:r>
              <a:rPr lang="ko-KR" altLang="en-US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(guess &lt;answer)  </a:t>
            </a:r>
            <a:r>
              <a:rPr lang="en-US" altLang="ko-KR" sz="18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사용자가 입력한 정수가 정답보다 낮으면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제시한 정수가 낮습니다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.");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} </a:t>
            </a:r>
            <a:r>
              <a:rPr lang="en-US" altLang="ko-KR" sz="18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(guess !=answer);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</a:t>
            </a:r>
            <a:r>
              <a:rPr lang="en-US" altLang="ko-KR" sz="18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축하합니다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시도횟수</a:t>
            </a:r>
            <a:r>
              <a:rPr lang="en-US" altLang="ko-KR" sz="1800" dirty="0">
                <a:solidFill>
                  <a:srgbClr val="A3151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=%d"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tries);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800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2339663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for </a:t>
            </a:r>
            <a:r>
              <a:rPr lang="ko-KR" altLang="en-US" sz="3600"/>
              <a:t>루프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정해진 횟수만큼 반복하는 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419" y="2360221"/>
            <a:ext cx="8973640" cy="402218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for </a:t>
            </a:r>
            <a:r>
              <a:rPr lang="ko-KR" altLang="en-US" sz="3600"/>
              <a:t>문의 구조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329" y="2010686"/>
            <a:ext cx="9370657" cy="402225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/>
              <a:t>while </a:t>
            </a:r>
            <a:r>
              <a:rPr lang="ko-KR" altLang="en-US" sz="3600"/>
              <a:t>루프와 </a:t>
            </a:r>
            <a:r>
              <a:rPr lang="en-US" altLang="ko-KR" sz="3600"/>
              <a:t>for </a:t>
            </a:r>
            <a:r>
              <a:rPr lang="ko-KR" altLang="en-US" sz="3600"/>
              <a:t>루프와의 관계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315310"/>
            <a:ext cx="9036454" cy="6337738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-59435" y="84877"/>
            <a:ext cx="9129863" cy="661522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  </a:t>
            </a:r>
            <a:r>
              <a:rPr kumimoji="1" lang="ko-KR" altLang="en-US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반복을 이용한 </a:t>
            </a:r>
            <a:r>
              <a:rPr kumimoji="1" lang="ko-KR" altLang="en-US" sz="2400" b="1" dirty="0" err="1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정수합</a:t>
            </a:r>
            <a:r>
              <a:rPr kumimoji="1" lang="ko-KR" altLang="en-US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프로그램 </a:t>
            </a:r>
            <a:endParaRPr kumimoji="1" lang="ko-KR" altLang="en-US" sz="24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#include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kumimoji="1" lang="en-US" altLang="ko-KR" sz="24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sz="2400" b="1" dirty="0">
              <a:solidFill>
                <a:srgbClr val="8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main(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400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sum;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sum = 0;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1;i &lt;= 10; 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        sum += 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                     </a:t>
            </a:r>
            <a:r>
              <a:rPr kumimoji="1" lang="en-US" altLang="ko-KR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sum = sum + </a:t>
            </a:r>
            <a:r>
              <a:rPr kumimoji="1" lang="en-US" altLang="ko-KR" sz="2400" b="1" dirty="0" err="1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r>
              <a:rPr kumimoji="1" lang="ko-KR" altLang="en-US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같음</a:t>
            </a:r>
            <a:r>
              <a:rPr kumimoji="1" lang="ko-KR" altLang="en-US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"1</a:t>
            </a:r>
            <a:r>
              <a:rPr kumimoji="1" lang="ko-KR" altLang="en-US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kumimoji="1" lang="ko-KR" altLang="en-US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정수의 합</a:t>
            </a:r>
            <a:r>
              <a:rPr kumimoji="1" lang="en-US" altLang="ko-KR" sz="24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 %d\</a:t>
            </a:r>
            <a:r>
              <a:rPr kumimoji="1" lang="en-US" altLang="ko-KR" sz="24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n"</a:t>
            </a:r>
            <a:r>
              <a:rPr kumimoji="1" lang="en-US" altLang="ko-KR" sz="24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,sum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        </a:t>
            </a:r>
            <a:r>
              <a:rPr kumimoji="1" lang="en-US" altLang="ko-KR" sz="24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return</a:t>
            </a: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4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 </a:t>
            </a:r>
            <a:endParaRPr kumimoji="1" lang="ko-KR" altLang="en-US" sz="24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869504" y="6035653"/>
            <a:ext cx="7558087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just"/>
            <a:r>
              <a:rPr lang="en-US" altLang="ko-KR" b="1" dirty="0">
                <a:ea typeface="굴림" pitchFamily="50" charset="-127"/>
              </a:rPr>
              <a:t>1</a:t>
            </a:r>
            <a:r>
              <a:rPr lang="ko-KR" altLang="en-US" b="1" dirty="0">
                <a:ea typeface="굴림" pitchFamily="50" charset="-127"/>
              </a:rPr>
              <a:t>부터 </a:t>
            </a:r>
            <a:r>
              <a:rPr lang="en-US" altLang="ko-KR" b="1" dirty="0">
                <a:ea typeface="굴림" pitchFamily="50" charset="-127"/>
              </a:rPr>
              <a:t>10</a:t>
            </a:r>
            <a:r>
              <a:rPr lang="ko-KR" altLang="en-US" b="1" dirty="0">
                <a:ea typeface="굴림" pitchFamily="50" charset="-127"/>
              </a:rPr>
              <a:t>까지의 정수의 합 </a:t>
            </a:r>
            <a:r>
              <a:rPr lang="en-US" altLang="ko-KR" b="1" dirty="0">
                <a:ea typeface="굴림" pitchFamily="50" charset="-127"/>
              </a:rPr>
              <a:t>= 55 </a:t>
            </a: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-363984" y="5555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4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다양한 증감수식의 형태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505542" y="1981570"/>
            <a:ext cx="6231255" cy="93919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just">
              <a:buFont typeface="Symbol" pitchFamily="18" charset="2"/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&gt; 0;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-- )</a:t>
            </a:r>
          </a:p>
          <a:p>
            <a:pPr algn="just">
              <a:buFont typeface="Symbol" pitchFamily="18" charset="2"/>
              <a:buNone/>
            </a:pP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"Hello World!\n"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489667" y="2960696"/>
            <a:ext cx="6231255" cy="93919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 10;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+=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"Hello World!\n"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kumimoji="1"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499192" y="3957538"/>
            <a:ext cx="6231255" cy="93919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 10;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*=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"Hello World!\n"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kumimoji="1"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3016" name="Rectangle 8"/>
          <p:cNvSpPr>
            <a:spLocks noChangeArrowheads="1"/>
          </p:cNvSpPr>
          <p:nvPr/>
        </p:nvSpPr>
        <p:spPr bwMode="auto">
          <a:xfrm>
            <a:off x="489667" y="4992800"/>
            <a:ext cx="6231255" cy="93919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 100;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(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*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+ 2 )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"Hello World!\n"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kumimoji="1"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3020" name="Rectangle 12"/>
          <p:cNvSpPr>
            <a:spLocks noChangeArrowheads="1"/>
          </p:cNvSpPr>
          <p:nvPr/>
        </p:nvSpPr>
        <p:spPr bwMode="auto">
          <a:xfrm>
            <a:off x="5156418" y="1978395"/>
            <a:ext cx="4204139" cy="93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뺄셈 사용</a:t>
            </a:r>
          </a:p>
        </p:txBody>
      </p:sp>
      <p:sp>
        <p:nvSpPr>
          <p:cNvPr id="683021" name="Rectangle 13"/>
          <p:cNvSpPr>
            <a:spLocks noChangeArrowheads="1"/>
          </p:cNvSpPr>
          <p:nvPr/>
        </p:nvSpPr>
        <p:spPr bwMode="auto">
          <a:xfrm>
            <a:off x="5172293" y="2972062"/>
            <a:ext cx="4204139" cy="93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1" lang="ko-KR" altLang="en-US" sz="2000" b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씩 증가</a:t>
            </a:r>
          </a:p>
        </p:txBody>
      </p:sp>
      <p:sp>
        <p:nvSpPr>
          <p:cNvPr id="683022" name="Rectangle 14"/>
          <p:cNvSpPr>
            <a:spLocks noChangeArrowheads="1"/>
          </p:cNvSpPr>
          <p:nvPr/>
        </p:nvSpPr>
        <p:spPr bwMode="auto">
          <a:xfrm>
            <a:off x="5150068" y="3954363"/>
            <a:ext cx="4204139" cy="93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1" lang="ko-KR" altLang="en-US" sz="2000" b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곱한다</a:t>
            </a:r>
            <a:r>
              <a:rPr kumimoji="1" lang="en-US" altLang="ko-KR" sz="2000" b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683023" name="Rectangle 15"/>
          <p:cNvSpPr>
            <a:spLocks noChangeArrowheads="1"/>
          </p:cNvSpPr>
          <p:nvPr/>
        </p:nvSpPr>
        <p:spPr bwMode="auto">
          <a:xfrm>
            <a:off x="5150068" y="4999150"/>
            <a:ext cx="4204139" cy="93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b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어떤 수식이라도 가능</a:t>
            </a:r>
          </a:p>
        </p:txBody>
      </p:sp>
    </p:spTree>
    <p:extLst>
      <p:ext uri="{BB962C8B-B14F-4D97-AF65-F5344CB8AC3E}">
        <p14:creationId xmlns:p14="http://schemas.microsoft.com/office/powerpoint/2010/main" val="109745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3" grpId="0" build="p" animBg="1"/>
      <p:bldP spid="683014" grpId="0" animBg="1"/>
      <p:bldP spid="683015" grpId="0" animBg="1"/>
      <p:bldP spid="683016" grpId="0" animBg="1"/>
      <p:bldP spid="683020" grpId="0"/>
      <p:bldP spid="683021" grpId="0"/>
      <p:bldP spid="683022" grpId="0"/>
      <p:bldP spid="6830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다양한 증감수식의 형태</a:t>
            </a:r>
          </a:p>
        </p:txBody>
      </p:sp>
      <p:sp>
        <p:nvSpPr>
          <p:cNvPr id="683017" name="Rectangle 9"/>
          <p:cNvSpPr>
            <a:spLocks noChangeArrowheads="1"/>
          </p:cNvSpPr>
          <p:nvPr/>
        </p:nvSpPr>
        <p:spPr bwMode="auto">
          <a:xfrm>
            <a:off x="337262" y="2804906"/>
            <a:ext cx="4852185" cy="77690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( 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&lt;100;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"Hello World!\n"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kumimoji="1"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3018" name="Rectangle 10"/>
          <p:cNvSpPr>
            <a:spLocks noChangeArrowheads="1"/>
          </p:cNvSpPr>
          <p:nvPr/>
        </p:nvSpPr>
        <p:spPr bwMode="auto">
          <a:xfrm>
            <a:off x="358051" y="3854962"/>
            <a:ext cx="4852185" cy="8279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3333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0, k = 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 100;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"Hello World!\n"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kumimoji="1"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3019" name="Rectangle 11"/>
          <p:cNvSpPr>
            <a:spLocks noChangeArrowheads="1"/>
          </p:cNvSpPr>
          <p:nvPr/>
        </p:nvSpPr>
        <p:spPr bwMode="auto">
          <a:xfrm>
            <a:off x="416086" y="5014645"/>
            <a:ext cx="6035182" cy="11129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3333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</a:t>
            </a:r>
            <a:r>
              <a:rPr kumimoji="1" lang="ko-KR" altLang="en-US" sz="2000" b="1" dirty="0" err="1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반복시작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 100; 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"Hello World!\n"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kumimoji="1"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3024" name="Rectangle 16"/>
          <p:cNvSpPr>
            <a:spLocks noChangeArrowheads="1"/>
          </p:cNvSpPr>
          <p:nvPr/>
        </p:nvSpPr>
        <p:spPr bwMode="auto">
          <a:xfrm>
            <a:off x="5613065" y="2974654"/>
            <a:ext cx="3273701" cy="6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b="1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한부분이</a:t>
            </a:r>
            <a:r>
              <a:rPr kumimoji="1" lang="ko-KR" altLang="en-US" sz="2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없을 수도 있다</a:t>
            </a:r>
            <a:r>
              <a:rPr kumimoji="1" lang="en-US" altLang="ko-KR" sz="2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683025" name="Rectangle 17"/>
          <p:cNvSpPr>
            <a:spLocks noChangeArrowheads="1"/>
          </p:cNvSpPr>
          <p:nvPr/>
        </p:nvSpPr>
        <p:spPr bwMode="auto">
          <a:xfrm>
            <a:off x="5870299" y="3958363"/>
            <a:ext cx="3273701" cy="6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1" lang="ko-KR" altLang="en-US" sz="2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이상의 변수 초기화</a:t>
            </a:r>
          </a:p>
        </p:txBody>
      </p:sp>
      <p:sp>
        <p:nvSpPr>
          <p:cNvPr id="683026" name="Rectangle 18"/>
          <p:cNvSpPr>
            <a:spLocks noChangeArrowheads="1"/>
          </p:cNvSpPr>
          <p:nvPr/>
        </p:nvSpPr>
        <p:spPr bwMode="auto">
          <a:xfrm>
            <a:off x="6469389" y="5396548"/>
            <a:ext cx="3273701" cy="6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어떤 수식도 가능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37262" y="1679971"/>
            <a:ext cx="4852185" cy="8517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( ; ; 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kumimoji="1"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sz="2000" b="1" dirty="0">
                <a:solidFill>
                  <a:srgbClr val="8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"Hello World!\n"</a:t>
            </a:r>
            <a:r>
              <a:rPr kumimoji="1"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  <a:endParaRPr kumimoji="1"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534929" y="1867588"/>
            <a:ext cx="3273701" cy="6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2000" b="1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무한 반복 루프</a:t>
            </a:r>
            <a:endParaRPr kumimoji="1" lang="en-US" altLang="ko-KR" sz="20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0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3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83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83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83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8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83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3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3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7" grpId="0" animBg="1"/>
      <p:bldP spid="683018" grpId="0" animBg="1"/>
      <p:bldP spid="683019" grpId="0" animBg="1"/>
      <p:bldP spid="683024" grpId="0"/>
      <p:bldP spid="683025" grpId="0"/>
      <p:bldP spid="683026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 사용시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/>
              <a:t>수학에서처럼  </a:t>
            </a:r>
            <a:r>
              <a:rPr lang="en-US" altLang="ko-KR" sz="3200" b="1" dirty="0">
                <a:solidFill>
                  <a:srgbClr val="FF0000"/>
                </a:solidFill>
              </a:rPr>
              <a:t>2 &lt; x &lt; 5</a:t>
            </a:r>
            <a:r>
              <a:rPr lang="ko-KR" altLang="en-US" b="1" dirty="0"/>
              <a:t>와</a:t>
            </a:r>
            <a:r>
              <a:rPr lang="en-US" altLang="ko-KR" b="1" dirty="0"/>
              <a:t> </a:t>
            </a:r>
            <a:r>
              <a:rPr lang="ko-KR" altLang="en-US" b="1" dirty="0"/>
              <a:t>같이 작성하면 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b="1" dirty="0"/>
              <a:t>잘못된 결과가 나온다</a:t>
            </a:r>
            <a:r>
              <a:rPr lang="en-US" altLang="ko-KR" b="1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atinLnBrk="0">
              <a:buFont typeface="Wingdings" panose="05000000000000000000" pitchFamily="2" charset="2"/>
              <a:buChar char="l"/>
            </a:pPr>
            <a:r>
              <a:rPr lang="ko-KR" altLang="en-US" dirty="0"/>
              <a:t>올바른 방법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sz="3000" b="1" dirty="0">
                <a:solidFill>
                  <a:srgbClr val="002060"/>
                </a:solidFill>
              </a:rPr>
              <a:t>(2 &lt; x) &amp;&amp; (x &lt; 5)</a:t>
            </a:r>
          </a:p>
          <a:p>
            <a:endParaRPr lang="ko-KR" altLang="en-US" dirty="0"/>
          </a:p>
        </p:txBody>
      </p:sp>
      <p:pic>
        <p:nvPicPr>
          <p:cNvPr id="548865" name="_x41866616" descr="EMB000013c823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85" y="2541488"/>
            <a:ext cx="3886918" cy="355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5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중첩 반복문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0" y="1600200"/>
            <a:ext cx="8766048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중첩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(nested loop):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안에 다른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반복문이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위치</a:t>
            </a:r>
          </a:p>
          <a:p>
            <a:pPr eaLnBrk="1" hangingPunct="1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0" y="2353089"/>
            <a:ext cx="8692054" cy="4394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603844" y="350466"/>
            <a:ext cx="8540156" cy="71222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ko-KR" altLang="en-US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중첩 </a:t>
            </a:r>
            <a:r>
              <a:rPr kumimoji="1" lang="en-US" altLang="ko-KR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</a:t>
            </a:r>
            <a:r>
              <a:rPr kumimoji="1" lang="ko-KR" altLang="en-US" sz="2400" b="1" dirty="0">
                <a:solidFill>
                  <a:srgbClr val="008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문을 이용하여 * 삼각형 모양으로 출력하는 프로그램</a:t>
            </a:r>
            <a:endParaRPr lang="en-US" altLang="ko-KR" sz="2400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2291883" y="2395319"/>
            <a:ext cx="2182111" cy="34163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**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***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****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*****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******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*******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7000" y="2679350"/>
            <a:ext cx="6350000" cy="7975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4583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Georgia"/>
              </a:rPr>
              <a:t>Thank You !!!</a:t>
            </a:r>
            <a:endParaRPr lang="en-US" altLang="ko-KR" sz="4583" b="1">
              <a:solidFill>
                <a:srgbClr val="0000FF"/>
              </a:solidFill>
              <a:latin typeface="Georgia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11594" y="4629133"/>
            <a:ext cx="74704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진리가 그대를 자유케하리라</a:t>
            </a:r>
            <a:r>
              <a:rPr kumimoji="1" lang="en-US" altLang="ko-KR" sz="3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견고딕"/>
                <a:ea typeface="HY견고딕"/>
              </a:rPr>
              <a:t> !!!</a:t>
            </a:r>
            <a:endParaRPr kumimoji="1" lang="en-US" altLang="ko-KR" sz="3000" b="1">
              <a:solidFill>
                <a:srgbClr val="FF0000"/>
              </a:solidFill>
              <a:latin typeface="HY견고딕"/>
              <a:ea typeface="HY견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1870596-DAFA-46D2-82A7-2B6B5F8E0EA4}" type="slidenum">
              <a:rPr lang="en-US" altLang="en-US"/>
              <a:pPr lvl="0"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9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논리 연산자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0" y="223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76552" name="Rectangle 40"/>
          <p:cNvSpPr>
            <a:spLocks noChangeArrowheads="1"/>
          </p:cNvSpPr>
          <p:nvPr/>
        </p:nvSpPr>
        <p:spPr bwMode="auto">
          <a:xfrm>
            <a:off x="0" y="2460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576663" name="Group 151"/>
          <p:cNvGraphicFramePr>
            <a:graphicFrameLocks noGrp="1"/>
          </p:cNvGraphicFramePr>
          <p:nvPr/>
        </p:nvGraphicFramePr>
        <p:xfrm>
          <a:off x="1009523" y="1804707"/>
          <a:ext cx="7359650" cy="2609849"/>
        </p:xfrm>
        <a:graphic>
          <a:graphicData uri="http://schemas.openxmlformats.org/drawingml/2006/table">
            <a:tbl>
              <a:tblPr/>
              <a:tblGrid>
                <a:gridCol w="13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연산자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 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의미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x &amp;&amp; y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AND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와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y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가 모두 참이면 참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그렇지 않으면 거짓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x || y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OR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나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y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중에서 하나만 참이면 참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모두 거짓이면 거짓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2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!x</a:t>
                      </a:r>
                      <a:endParaRPr kumimoji="1" lang="en-US" altLang="ko-K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NOT 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연산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가 참이면 거짓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, x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j-ea"/>
                          <a:cs typeface="한컴바탕" pitchFamily="18" charset="2"/>
                        </a:rPr>
                        <a:t>가 거짓이면 참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+mj-ea"/>
                        <a:cs typeface="한컴바탕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63" y="4604237"/>
            <a:ext cx="5183656" cy="22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논리 연산자의 계산 과정</a:t>
            </a:r>
          </a:p>
        </p:txBody>
      </p:sp>
      <p:sp>
        <p:nvSpPr>
          <p:cNvPr id="57958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/>
              <a:t>논리 연산의 결과값은 </a:t>
            </a:r>
            <a:r>
              <a:rPr lang="ko-KR" altLang="en-US" sz="2400" b="1" dirty="0">
                <a:solidFill>
                  <a:srgbClr val="FF0000"/>
                </a:solidFill>
              </a:rPr>
              <a:t>항상 </a:t>
            </a:r>
            <a:r>
              <a:rPr lang="en-US" altLang="ko-KR" sz="2400" b="1" dirty="0">
                <a:solidFill>
                  <a:srgbClr val="FF0000"/>
                </a:solidFill>
              </a:rPr>
              <a:t>1 </a:t>
            </a:r>
            <a:r>
              <a:rPr lang="ko-KR" altLang="en-US" sz="2400" b="1" dirty="0">
                <a:solidFill>
                  <a:srgbClr val="FF0000"/>
                </a:solidFill>
              </a:rPr>
              <a:t>또는 </a:t>
            </a:r>
            <a:r>
              <a:rPr lang="en-US" altLang="ko-KR" sz="2400" b="1" dirty="0">
                <a:solidFill>
                  <a:srgbClr val="FF0000"/>
                </a:solidFill>
              </a:rPr>
              <a:t>0</a:t>
            </a:r>
            <a:r>
              <a:rPr lang="ko-KR" altLang="en-US" sz="2400" b="1" dirty="0">
                <a:solidFill>
                  <a:srgbClr val="FF0000"/>
                </a:solidFill>
              </a:rPr>
              <a:t>이다</a:t>
            </a:r>
            <a:r>
              <a:rPr lang="en-US" altLang="ko-KR" sz="2400" b="1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3300"/>
                </a:solidFill>
              </a:rPr>
              <a:t>   (</a:t>
            </a:r>
            <a:r>
              <a:rPr lang="ko-KR" altLang="en-US" sz="2400" b="1" dirty="0">
                <a:solidFill>
                  <a:srgbClr val="FF3300"/>
                </a:solidFill>
              </a:rPr>
              <a:t>예</a:t>
            </a:r>
            <a:r>
              <a:rPr lang="en-US" altLang="ko-KR" sz="2400" b="1" dirty="0">
                <a:solidFill>
                  <a:srgbClr val="FF3300"/>
                </a:solidFill>
              </a:rPr>
              <a:t>) (1 == 2) || (2 == 2)</a:t>
            </a:r>
          </a:p>
        </p:txBody>
      </p:sp>
      <p:grpSp>
        <p:nvGrpSpPr>
          <p:cNvPr id="579590" name="Group 6"/>
          <p:cNvGrpSpPr>
            <a:grpSpLocks/>
          </p:cNvGrpSpPr>
          <p:nvPr/>
        </p:nvGrpSpPr>
        <p:grpSpPr bwMode="auto">
          <a:xfrm>
            <a:off x="7343294" y="4871973"/>
            <a:ext cx="1082675" cy="1290638"/>
            <a:chOff x="3208" y="1586"/>
            <a:chExt cx="1395" cy="1617"/>
          </a:xfrm>
        </p:grpSpPr>
        <p:sp>
          <p:nvSpPr>
            <p:cNvPr id="579591" name="Freeform 7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2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3" name="Freeform 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4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5" name="Freeform 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6" name="Freeform 12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7" name="Freeform 13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8" name="Freeform 14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599" name="Freeform 15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0" name="Freeform 16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1" name="Freeform 17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2" name="Freeform 18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3" name="Freeform 19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4" name="Freeform 20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5" name="Freeform 21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6" name="Freeform 22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7" name="Freeform 23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8" name="Freeform 24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09" name="Freeform 25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0" name="Freeform 26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1" name="Freeform 27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2" name="Freeform 28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3" name="Freeform 29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4" name="Freeform 30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5" name="Freeform 31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6" name="Freeform 32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7" name="Freeform 33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8" name="Freeform 34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19" name="Freeform 35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20" name="Freeform 36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21" name="Freeform 37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22" name="Freeform 38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9623" name="Freeform 39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81910" y="3123448"/>
            <a:ext cx="5056605" cy="3039163"/>
            <a:chOff x="618054" y="2447237"/>
            <a:chExt cx="5973965" cy="3781985"/>
          </a:xfrm>
        </p:grpSpPr>
        <p:sp>
          <p:nvSpPr>
            <p:cNvPr id="58" name="오른쪽 화살표 57"/>
            <p:cNvSpPr/>
            <p:nvPr/>
          </p:nvSpPr>
          <p:spPr bwMode="auto">
            <a:xfrm rot="5400000">
              <a:off x="1270766" y="3372776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FFEF66">
                <a:alpha val="5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109819" y="4076259"/>
              <a:ext cx="1164431" cy="892824"/>
              <a:chOff x="881219" y="4107882"/>
              <a:chExt cx="1657350" cy="975501"/>
            </a:xfrm>
          </p:grpSpPr>
          <p:sp>
            <p:nvSpPr>
              <p:cNvPr id="60" name="Freeform 5"/>
              <p:cNvSpPr>
                <a:spLocks/>
              </p:cNvSpPr>
              <p:nvPr/>
            </p:nvSpPr>
            <p:spPr bwMode="auto">
              <a:xfrm>
                <a:off x="1552732" y="4146758"/>
                <a:ext cx="985837" cy="660400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B800"/>
                  </a:gs>
                </a:gsLst>
                <a:lin ang="5400000" scaled="1"/>
              </a:gradFill>
              <a:ln w="1270" cmpd="sng">
                <a:solidFill>
                  <a:srgbClr val="BF8A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881219" y="4146758"/>
                <a:ext cx="671513" cy="660400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B800"/>
                  </a:gs>
                </a:gsLst>
                <a:lin ang="5400000" scaled="1"/>
              </a:gradFill>
              <a:ln w="1270" cmpd="sng">
                <a:solidFill>
                  <a:srgbClr val="BF8A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7"/>
              <p:cNvSpPr>
                <a:spLocks noChangeArrowheads="1"/>
              </p:cNvSpPr>
              <p:nvPr/>
            </p:nvSpPr>
            <p:spPr bwMode="auto">
              <a:xfrm>
                <a:off x="1084277" y="4107882"/>
                <a:ext cx="1263113" cy="72308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3600" kern="0">
                    <a:solidFill>
                      <a:sysClr val="windowText" lastClr="000000"/>
                    </a:solidFill>
                    <a:latin typeface="Lucida Calligraphy" pitchFamily="66" charset="0"/>
                    <a:ea typeface="굴림" pitchFamily="50" charset="-127"/>
                  </a:rPr>
                  <a:t>0</a:t>
                </a:r>
                <a:endParaRPr kumimoji="1" lang="en-US" altLang="ko-KR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62" name="Freeform 9"/>
              <p:cNvSpPr>
                <a:spLocks/>
              </p:cNvSpPr>
              <p:nvPr/>
            </p:nvSpPr>
            <p:spPr bwMode="auto">
              <a:xfrm>
                <a:off x="881219" y="4311858"/>
                <a:ext cx="985838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B800">
                      <a:alpha val="5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BF8A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     </a:t>
                </a: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8"/>
              <p:cNvSpPr>
                <a:spLocks/>
              </p:cNvSpPr>
              <p:nvPr/>
            </p:nvSpPr>
            <p:spPr bwMode="auto">
              <a:xfrm>
                <a:off x="1867057" y="4311858"/>
                <a:ext cx="671512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B800">
                      <a:alpha val="50000"/>
                    </a:srgbClr>
                  </a:gs>
                </a:gsLst>
                <a:lin ang="5400000" scaled="1"/>
              </a:gradFill>
              <a:ln w="9525" cap="flat" cmpd="sng">
                <a:solidFill>
                  <a:srgbClr val="BF8A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0" name="오른쪽 화살표 79"/>
            <p:cNvSpPr/>
            <p:nvPr/>
          </p:nvSpPr>
          <p:spPr bwMode="auto">
            <a:xfrm rot="5400000">
              <a:off x="5156446" y="3496380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FFEF66">
                <a:alpha val="5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903838" y="4212147"/>
              <a:ext cx="1196873" cy="903113"/>
              <a:chOff x="4675238" y="4190559"/>
              <a:chExt cx="1657350" cy="975501"/>
            </a:xfrm>
          </p:grpSpPr>
          <p:sp>
            <p:nvSpPr>
              <p:cNvPr id="81" name="Freeform 5"/>
              <p:cNvSpPr>
                <a:spLocks/>
              </p:cNvSpPr>
              <p:nvPr/>
            </p:nvSpPr>
            <p:spPr bwMode="auto">
              <a:xfrm>
                <a:off x="5346751" y="4229435"/>
                <a:ext cx="985837" cy="660400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B800"/>
                  </a:gs>
                </a:gsLst>
                <a:lin ang="5400000" scaled="1"/>
              </a:gradFill>
              <a:ln w="1270" cmpd="sng">
                <a:solidFill>
                  <a:srgbClr val="BF8A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 6"/>
              <p:cNvSpPr>
                <a:spLocks/>
              </p:cNvSpPr>
              <p:nvPr/>
            </p:nvSpPr>
            <p:spPr bwMode="auto">
              <a:xfrm>
                <a:off x="4675238" y="4229435"/>
                <a:ext cx="671513" cy="660400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B800"/>
                  </a:gs>
                </a:gsLst>
                <a:lin ang="5400000" scaled="1"/>
              </a:gradFill>
              <a:ln w="1270" cmpd="sng">
                <a:solidFill>
                  <a:srgbClr val="BF8A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Oval 7"/>
              <p:cNvSpPr>
                <a:spLocks noChangeArrowheads="1"/>
              </p:cNvSpPr>
              <p:nvPr/>
            </p:nvSpPr>
            <p:spPr bwMode="auto">
              <a:xfrm>
                <a:off x="4878296" y="4190559"/>
                <a:ext cx="1263113" cy="72308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3600" kern="0" noProof="0">
                    <a:solidFill>
                      <a:sysClr val="windowText" lastClr="000000"/>
                    </a:solidFill>
                    <a:latin typeface="Lucida Calligraphy" pitchFamily="66" charset="0"/>
                    <a:ea typeface="굴림" pitchFamily="50" charset="-127"/>
                  </a:rPr>
                  <a:t>1</a:t>
                </a:r>
                <a:endParaRPr kumimoji="1" lang="en-US" altLang="ko-KR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84" name="Freeform 9"/>
              <p:cNvSpPr>
                <a:spLocks/>
              </p:cNvSpPr>
              <p:nvPr/>
            </p:nvSpPr>
            <p:spPr bwMode="auto">
              <a:xfrm>
                <a:off x="4675238" y="4394535"/>
                <a:ext cx="985838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B800">
                      <a:alpha val="5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BF8A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     </a:t>
                </a: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8"/>
              <p:cNvSpPr>
                <a:spLocks/>
              </p:cNvSpPr>
              <p:nvPr/>
            </p:nvSpPr>
            <p:spPr bwMode="auto">
              <a:xfrm>
                <a:off x="5661076" y="4394535"/>
                <a:ext cx="671512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FFB800">
                      <a:alpha val="50000"/>
                    </a:srgbClr>
                  </a:gs>
                </a:gsLst>
                <a:lin ang="5400000" scaled="1"/>
              </a:gradFill>
              <a:ln w="9525" cap="flat" cmpd="sng">
                <a:solidFill>
                  <a:srgbClr val="BF8A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6" name="정육면체 85"/>
            <p:cNvSpPr/>
            <p:nvPr/>
          </p:nvSpPr>
          <p:spPr bwMode="auto">
            <a:xfrm>
              <a:off x="3348309" y="2633114"/>
              <a:ext cx="543369" cy="502727"/>
            </a:xfrm>
            <a:prstGeom prst="cub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>
                  <a:solidFill>
                    <a:srgbClr val="FF0000"/>
                  </a:solidFill>
                </a:rPr>
                <a:t>||</a:t>
              </a: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18054" y="2447237"/>
              <a:ext cx="2620445" cy="1126955"/>
              <a:chOff x="177800" y="2032000"/>
              <a:chExt cx="3060700" cy="1542193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383509" y="2286365"/>
                <a:ext cx="1057927" cy="962999"/>
                <a:chOff x="1128421" y="3796506"/>
                <a:chExt cx="1057927" cy="962999"/>
              </a:xfrm>
            </p:grpSpPr>
            <p:sp>
              <p:nvSpPr>
                <p:cNvPr id="41" name="Freeform 5"/>
                <p:cNvSpPr>
                  <a:spLocks/>
                </p:cNvSpPr>
                <p:nvPr/>
              </p:nvSpPr>
              <p:spPr bwMode="auto">
                <a:xfrm>
                  <a:off x="1557064" y="3818985"/>
                  <a:ext cx="629284" cy="660400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C0504D">
                      <a:alpha val="50000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Freeform 6"/>
                <p:cNvSpPr>
                  <a:spLocks/>
                </p:cNvSpPr>
                <p:nvPr/>
              </p:nvSpPr>
              <p:spPr bwMode="auto">
                <a:xfrm>
                  <a:off x="1128421" y="3818985"/>
                  <a:ext cx="428643" cy="660400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C0504D">
                      <a:alpha val="50000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Oval 7"/>
                <p:cNvSpPr>
                  <a:spLocks noChangeArrowheads="1"/>
                </p:cNvSpPr>
                <p:nvPr/>
              </p:nvSpPr>
              <p:spPr bwMode="auto">
                <a:xfrm>
                  <a:off x="1271348" y="3796506"/>
                  <a:ext cx="798464" cy="7207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3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Lucida Calligraphy" pitchFamily="66" charset="0"/>
                      <a:ea typeface="굴림" pitchFamily="50" charset="-127"/>
                    </a:rPr>
                    <a:t>1</a:t>
                  </a:r>
                  <a:endParaRPr kumimoji="1" lang="en-US" altLang="ko-KR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  <a:ea typeface="굴림" pitchFamily="50" charset="-127"/>
                  </a:endParaRPr>
                </a:p>
              </p:txBody>
            </p:sp>
            <p:sp>
              <p:nvSpPr>
                <p:cNvPr id="44" name="Freeform 8"/>
                <p:cNvSpPr>
                  <a:spLocks/>
                </p:cNvSpPr>
                <p:nvPr/>
              </p:nvSpPr>
              <p:spPr bwMode="auto">
                <a:xfrm>
                  <a:off x="1757705" y="3984085"/>
                  <a:ext cx="428643" cy="771525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0" cap="flat" cmpd="sng">
                  <a:solidFill>
                    <a:srgbClr val="C0504D">
                      <a:alpha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Freeform 9"/>
                <p:cNvSpPr>
                  <a:spLocks/>
                </p:cNvSpPr>
                <p:nvPr/>
              </p:nvSpPr>
              <p:spPr bwMode="auto">
                <a:xfrm>
                  <a:off x="1128421" y="3987980"/>
                  <a:ext cx="629284" cy="771525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ap="flat" cmpd="sng">
                  <a:solidFill>
                    <a:srgbClr val="C0504D">
                      <a:alpha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178236" y="3984085"/>
                  <a:ext cx="1847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2058331" y="2339546"/>
                <a:ext cx="1057927" cy="956633"/>
                <a:chOff x="2815943" y="3786187"/>
                <a:chExt cx="1057927" cy="956633"/>
              </a:xfrm>
            </p:grpSpPr>
            <p:sp>
              <p:nvSpPr>
                <p:cNvPr id="49" name="Freeform 5"/>
                <p:cNvSpPr>
                  <a:spLocks/>
                </p:cNvSpPr>
                <p:nvPr/>
              </p:nvSpPr>
              <p:spPr bwMode="auto">
                <a:xfrm>
                  <a:off x="3244586" y="3802300"/>
                  <a:ext cx="629284" cy="660400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F79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Freeform 6"/>
                <p:cNvSpPr>
                  <a:spLocks/>
                </p:cNvSpPr>
                <p:nvPr/>
              </p:nvSpPr>
              <p:spPr bwMode="auto">
                <a:xfrm>
                  <a:off x="2815943" y="3802300"/>
                  <a:ext cx="428643" cy="660400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F79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Oval 7"/>
                <p:cNvSpPr>
                  <a:spLocks noChangeArrowheads="1"/>
                </p:cNvSpPr>
                <p:nvPr/>
              </p:nvSpPr>
              <p:spPr bwMode="auto">
                <a:xfrm>
                  <a:off x="2946393" y="3786187"/>
                  <a:ext cx="798464" cy="7207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3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Lucida Calligraphy" pitchFamily="66" charset="0"/>
                      <a:ea typeface="굴림" pitchFamily="50" charset="-127"/>
                    </a:rPr>
                    <a:t>2</a:t>
                  </a:r>
                  <a:endParaRPr kumimoji="1" lang="en-US" altLang="ko-KR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  <a:ea typeface="굴림" pitchFamily="50" charset="-127"/>
                  </a:endParaRPr>
                </a:p>
              </p:txBody>
            </p:sp>
            <p:sp>
              <p:nvSpPr>
                <p:cNvPr id="52" name="Freeform 9"/>
                <p:cNvSpPr>
                  <a:spLocks/>
                </p:cNvSpPr>
                <p:nvPr/>
              </p:nvSpPr>
              <p:spPr bwMode="auto">
                <a:xfrm>
                  <a:off x="2815943" y="3971295"/>
                  <a:ext cx="629284" cy="771525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ap="flat" cmpd="sng">
                  <a:solidFill>
                    <a:srgbClr val="F7964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Freeform 8"/>
                <p:cNvSpPr>
                  <a:spLocks/>
                </p:cNvSpPr>
                <p:nvPr/>
              </p:nvSpPr>
              <p:spPr bwMode="auto">
                <a:xfrm>
                  <a:off x="3445227" y="3967400"/>
                  <a:ext cx="428643" cy="771525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0" cap="flat" cmpd="sng">
                  <a:solidFill>
                    <a:srgbClr val="F7964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865759" y="3967400"/>
                  <a:ext cx="43042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endParaRPr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452188" y="2490359"/>
                <a:ext cx="604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==</a:t>
                </a:r>
                <a:endParaRPr kumimoji="0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 bwMode="auto">
              <a:xfrm>
                <a:off x="177800" y="2032000"/>
                <a:ext cx="3060700" cy="15421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>
                    <a:alpha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938044" y="2447238"/>
              <a:ext cx="2653975" cy="1115397"/>
              <a:chOff x="4088654" y="2020442"/>
              <a:chExt cx="3060700" cy="1542193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215654" y="2304451"/>
                <a:ext cx="1057927" cy="962999"/>
                <a:chOff x="1128421" y="3796506"/>
                <a:chExt cx="1057927" cy="962999"/>
              </a:xfrm>
            </p:grpSpPr>
            <p:sp>
              <p:nvSpPr>
                <p:cNvPr id="66" name="Freeform 5"/>
                <p:cNvSpPr>
                  <a:spLocks/>
                </p:cNvSpPr>
                <p:nvPr/>
              </p:nvSpPr>
              <p:spPr bwMode="auto">
                <a:xfrm>
                  <a:off x="1557064" y="3818985"/>
                  <a:ext cx="629284" cy="660400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C0504D">
                      <a:alpha val="50000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Freeform 6"/>
                <p:cNvSpPr>
                  <a:spLocks/>
                </p:cNvSpPr>
                <p:nvPr/>
              </p:nvSpPr>
              <p:spPr bwMode="auto">
                <a:xfrm>
                  <a:off x="1128421" y="3818985"/>
                  <a:ext cx="428643" cy="660400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C0504D">
                      <a:alpha val="50000"/>
                    </a:srgb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Oval 7"/>
                <p:cNvSpPr>
                  <a:spLocks noChangeArrowheads="1"/>
                </p:cNvSpPr>
                <p:nvPr/>
              </p:nvSpPr>
              <p:spPr bwMode="auto">
                <a:xfrm>
                  <a:off x="1271348" y="3796506"/>
                  <a:ext cx="798464" cy="7207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3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Lucida Calligraphy" pitchFamily="66" charset="0"/>
                      <a:ea typeface="굴림" pitchFamily="50" charset="-127"/>
                    </a:rPr>
                    <a:t>2</a:t>
                  </a:r>
                  <a:endParaRPr kumimoji="1" lang="en-US" altLang="ko-KR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  <a:ea typeface="굴림" pitchFamily="50" charset="-127"/>
                  </a:endParaRPr>
                </a:p>
              </p:txBody>
            </p:sp>
            <p:sp>
              <p:nvSpPr>
                <p:cNvPr id="69" name="Freeform 8"/>
                <p:cNvSpPr>
                  <a:spLocks/>
                </p:cNvSpPr>
                <p:nvPr/>
              </p:nvSpPr>
              <p:spPr bwMode="auto">
                <a:xfrm>
                  <a:off x="1757705" y="3984085"/>
                  <a:ext cx="428643" cy="771525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0" cap="flat" cmpd="sng">
                  <a:solidFill>
                    <a:srgbClr val="C0504D">
                      <a:alpha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Freeform 9"/>
                <p:cNvSpPr>
                  <a:spLocks/>
                </p:cNvSpPr>
                <p:nvPr/>
              </p:nvSpPr>
              <p:spPr bwMode="auto">
                <a:xfrm>
                  <a:off x="1128421" y="3987980"/>
                  <a:ext cx="629284" cy="771525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0504D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n w="1270" cap="flat" cmpd="sng">
                  <a:solidFill>
                    <a:srgbClr val="C0504D">
                      <a:alpha val="5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178236" y="3984085"/>
                  <a:ext cx="1847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890476" y="2357632"/>
                <a:ext cx="1057927" cy="956633"/>
                <a:chOff x="2815943" y="3786187"/>
                <a:chExt cx="1057927" cy="956633"/>
              </a:xfrm>
            </p:grpSpPr>
            <p:sp>
              <p:nvSpPr>
                <p:cNvPr id="73" name="Freeform 5"/>
                <p:cNvSpPr>
                  <a:spLocks/>
                </p:cNvSpPr>
                <p:nvPr/>
              </p:nvSpPr>
              <p:spPr bwMode="auto">
                <a:xfrm>
                  <a:off x="3244586" y="3802300"/>
                  <a:ext cx="629284" cy="660400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F79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Freeform 6"/>
                <p:cNvSpPr>
                  <a:spLocks/>
                </p:cNvSpPr>
                <p:nvPr/>
              </p:nvSpPr>
              <p:spPr bwMode="auto">
                <a:xfrm>
                  <a:off x="2815943" y="3802300"/>
                  <a:ext cx="428643" cy="660400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mpd="sng">
                  <a:solidFill>
                    <a:srgbClr val="F7964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Oval 7"/>
                <p:cNvSpPr>
                  <a:spLocks noChangeArrowheads="1"/>
                </p:cNvSpPr>
                <p:nvPr/>
              </p:nvSpPr>
              <p:spPr bwMode="auto">
                <a:xfrm>
                  <a:off x="2946393" y="3786187"/>
                  <a:ext cx="798464" cy="7207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3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Lucida Calligraphy" pitchFamily="66" charset="0"/>
                      <a:ea typeface="굴림" pitchFamily="50" charset="-127"/>
                    </a:rPr>
                    <a:t>2</a:t>
                  </a:r>
                  <a:endParaRPr kumimoji="1" lang="en-US" altLang="ko-KR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  <a:ea typeface="굴림" pitchFamily="50" charset="-127"/>
                  </a:endParaRPr>
                </a:p>
              </p:txBody>
            </p:sp>
            <p:sp>
              <p:nvSpPr>
                <p:cNvPr id="76" name="Freeform 9"/>
                <p:cNvSpPr>
                  <a:spLocks/>
                </p:cNvSpPr>
                <p:nvPr/>
              </p:nvSpPr>
              <p:spPr bwMode="auto">
                <a:xfrm>
                  <a:off x="2815943" y="3971295"/>
                  <a:ext cx="629284" cy="771525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" cap="flat" cmpd="sng">
                  <a:solidFill>
                    <a:srgbClr val="F7964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 8"/>
                <p:cNvSpPr>
                  <a:spLocks/>
                </p:cNvSpPr>
                <p:nvPr/>
              </p:nvSpPr>
              <p:spPr bwMode="auto">
                <a:xfrm>
                  <a:off x="3445227" y="3967400"/>
                  <a:ext cx="428643" cy="771525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F79646">
                        <a:lumMod val="40000"/>
                        <a:lumOff val="60000"/>
                      </a:srgbClr>
                    </a:gs>
                  </a:gsLst>
                  <a:lin ang="5400000" scaled="1"/>
                </a:gradFill>
                <a:ln w="12700" cap="flat" cmpd="sng">
                  <a:solidFill>
                    <a:srgbClr val="F7964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2865759" y="3967400"/>
                  <a:ext cx="43042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5284333" y="2508445"/>
                <a:ext cx="604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rPr>
                  <a:t>==</a:t>
                </a:r>
                <a:endParaRPr kumimoji="0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4088654" y="2020442"/>
                <a:ext cx="3060700" cy="15421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bg2">
                    <a:alpha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89" name="정육면체 88"/>
            <p:cNvSpPr/>
            <p:nvPr/>
          </p:nvSpPr>
          <p:spPr bwMode="auto">
            <a:xfrm>
              <a:off x="3253581" y="4229435"/>
              <a:ext cx="511097" cy="519113"/>
            </a:xfrm>
            <a:prstGeom prst="cub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000" b="1">
                  <a:solidFill>
                    <a:srgbClr val="FF0000"/>
                  </a:solidFill>
                </a:rPr>
                <a:t>||</a:t>
              </a:r>
              <a:endParaRPr kumimoji="0" lang="ko-KR" alt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914636" y="5392303"/>
              <a:ext cx="1619513" cy="836919"/>
              <a:chOff x="2800336" y="5417703"/>
              <a:chExt cx="1834719" cy="836919"/>
            </a:xfrm>
          </p:grpSpPr>
          <p:sp>
            <p:nvSpPr>
              <p:cNvPr id="91" name="Freeform 5"/>
              <p:cNvSpPr>
                <a:spLocks/>
              </p:cNvSpPr>
              <p:nvPr/>
            </p:nvSpPr>
            <p:spPr bwMode="auto">
              <a:xfrm>
                <a:off x="3543713" y="5440569"/>
                <a:ext cx="1091342" cy="573976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CFF99"/>
                  </a:gs>
                </a:gsLst>
                <a:lin ang="5400000" scaled="1"/>
              </a:gradFill>
              <a:ln w="9525" cmpd="sng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2800336" y="5417703"/>
                <a:ext cx="1834719" cy="836919"/>
                <a:chOff x="2800336" y="5417703"/>
                <a:chExt cx="1834719" cy="836919"/>
              </a:xfrm>
            </p:grpSpPr>
            <p:sp>
              <p:nvSpPr>
                <p:cNvPr id="92" name="Freeform 6"/>
                <p:cNvSpPr>
                  <a:spLocks/>
                </p:cNvSpPr>
                <p:nvPr/>
              </p:nvSpPr>
              <p:spPr bwMode="auto">
                <a:xfrm>
                  <a:off x="2800336" y="5440569"/>
                  <a:ext cx="743377" cy="573976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CFF99"/>
                    </a:gs>
                  </a:gsLst>
                  <a:lin ang="5400000" scaled="1"/>
                </a:gradFill>
                <a:ln w="9525" cmpd="sng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Oval 7"/>
                <p:cNvSpPr>
                  <a:spLocks noChangeArrowheads="1"/>
                </p:cNvSpPr>
                <p:nvPr/>
              </p:nvSpPr>
              <p:spPr bwMode="auto">
                <a:xfrm>
                  <a:off x="3079696" y="5417703"/>
                  <a:ext cx="1263113" cy="7230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3600" kern="0" noProof="0">
                      <a:solidFill>
                        <a:sysClr val="windowText" lastClr="000000"/>
                      </a:solidFill>
                      <a:latin typeface="Lucida Calligraphy" pitchFamily="66" charset="0"/>
                      <a:ea typeface="굴림" pitchFamily="50" charset="-127"/>
                    </a:rPr>
                    <a:t>1</a:t>
                  </a:r>
                  <a:endParaRPr kumimoji="1" lang="en-US" altLang="ko-KR" sz="3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  <a:ea typeface="굴림" pitchFamily="50" charset="-127"/>
                  </a:endParaRPr>
                </a:p>
              </p:txBody>
            </p:sp>
            <p:sp>
              <p:nvSpPr>
                <p:cNvPr id="93" name="Freeform 9"/>
                <p:cNvSpPr>
                  <a:spLocks/>
                </p:cNvSpPr>
                <p:nvPr/>
              </p:nvSpPr>
              <p:spPr bwMode="auto">
                <a:xfrm>
                  <a:off x="2800336" y="5584063"/>
                  <a:ext cx="1091342" cy="670559"/>
                </a:xfrm>
                <a:custGeom>
                  <a:avLst/>
                  <a:gdLst>
                    <a:gd name="T0" fmla="*/ 0 w 727"/>
                    <a:gd name="T1" fmla="*/ 0 h 1332"/>
                    <a:gd name="T2" fmla="*/ 0 w 727"/>
                    <a:gd name="T3" fmla="*/ 894 h 1332"/>
                    <a:gd name="T4" fmla="*/ 37 w 727"/>
                    <a:gd name="T5" fmla="*/ 916 h 1332"/>
                    <a:gd name="T6" fmla="*/ 37 w 727"/>
                    <a:gd name="T7" fmla="*/ 916 h 1332"/>
                    <a:gd name="T8" fmla="*/ 727 w 727"/>
                    <a:gd name="T9" fmla="*/ 1332 h 1332"/>
                    <a:gd name="T10" fmla="*/ 727 w 727"/>
                    <a:gd name="T11" fmla="*/ 298 h 1332"/>
                    <a:gd name="T12" fmla="*/ 0 w 727"/>
                    <a:gd name="T13" fmla="*/ 0 h 1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27" h="1332">
                      <a:moveTo>
                        <a:pt x="0" y="0"/>
                      </a:moveTo>
                      <a:lnTo>
                        <a:pt x="0" y="894"/>
                      </a:lnTo>
                      <a:lnTo>
                        <a:pt x="37" y="916"/>
                      </a:lnTo>
                      <a:lnTo>
                        <a:pt x="37" y="916"/>
                      </a:lnTo>
                      <a:lnTo>
                        <a:pt x="727" y="1332"/>
                      </a:lnTo>
                      <a:lnTo>
                        <a:pt x="727" y="2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CFF99"/>
                    </a:gs>
                  </a:gsLst>
                  <a:lin ang="5400000" scaled="1"/>
                </a:gradFill>
                <a:ln w="9525" cap="flat" cmpd="sng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Freeform 8"/>
                <p:cNvSpPr>
                  <a:spLocks/>
                </p:cNvSpPr>
                <p:nvPr/>
              </p:nvSpPr>
              <p:spPr bwMode="auto">
                <a:xfrm>
                  <a:off x="3891678" y="5584063"/>
                  <a:ext cx="743377" cy="670559"/>
                </a:xfrm>
                <a:custGeom>
                  <a:avLst/>
                  <a:gdLst>
                    <a:gd name="T0" fmla="*/ 0 w 700"/>
                    <a:gd name="T1" fmla="*/ 1312 h 1312"/>
                    <a:gd name="T2" fmla="*/ 700 w 700"/>
                    <a:gd name="T3" fmla="*/ 866 h 1312"/>
                    <a:gd name="T4" fmla="*/ 700 w 700"/>
                    <a:gd name="T5" fmla="*/ 0 h 1312"/>
                    <a:gd name="T6" fmla="*/ 0 w 700"/>
                    <a:gd name="T7" fmla="*/ 288 h 1312"/>
                    <a:gd name="T8" fmla="*/ 0 w 700"/>
                    <a:gd name="T9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0" h="1312">
                      <a:moveTo>
                        <a:pt x="0" y="1312"/>
                      </a:moveTo>
                      <a:lnTo>
                        <a:pt x="700" y="866"/>
                      </a:lnTo>
                      <a:lnTo>
                        <a:pt x="700" y="0"/>
                      </a:lnTo>
                      <a:lnTo>
                        <a:pt x="0" y="288"/>
                      </a:lnTo>
                      <a:lnTo>
                        <a:pt x="0" y="1312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alpha val="50000"/>
                      </a:sysClr>
                    </a:gs>
                    <a:gs pos="100000">
                      <a:srgbClr val="CCFF99"/>
                    </a:gs>
                  </a:gsLst>
                  <a:lin ang="5400000" scaled="1"/>
                </a:gradFill>
                <a:ln w="9525" cap="flat" cmpd="sng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99" name="오른쪽 화살표 98"/>
            <p:cNvSpPr/>
            <p:nvPr/>
          </p:nvSpPr>
          <p:spPr bwMode="auto">
            <a:xfrm rot="3018616">
              <a:off x="2014674" y="5219499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FFEF66">
                <a:alpha val="5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100" name="오른쪽 화살표 99"/>
            <p:cNvSpPr/>
            <p:nvPr/>
          </p:nvSpPr>
          <p:spPr bwMode="auto">
            <a:xfrm rot="8292080">
              <a:off x="4591230" y="5259079"/>
              <a:ext cx="860425" cy="402835"/>
            </a:xfrm>
            <a:prstGeom prst="rightArrow">
              <a:avLst>
                <a:gd name="adj1" fmla="val 18921"/>
                <a:gd name="adj2" fmla="val 50000"/>
              </a:avLst>
            </a:prstGeom>
            <a:solidFill>
              <a:srgbClr val="FFEF66">
                <a:alpha val="50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579624" name="AutoShape 40"/>
          <p:cNvSpPr>
            <a:spLocks noChangeArrowheads="1"/>
          </p:cNvSpPr>
          <p:nvPr/>
        </p:nvSpPr>
        <p:spPr bwMode="auto">
          <a:xfrm>
            <a:off x="6729809" y="2367831"/>
            <a:ext cx="2386012" cy="1841500"/>
          </a:xfrm>
          <a:prstGeom prst="wedgeEllipseCallout">
            <a:avLst>
              <a:gd name="adj1" fmla="val 516"/>
              <a:gd name="adj2" fmla="val 777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+mj-ea"/>
                <a:ea typeface="+mj-ea"/>
              </a:rPr>
              <a:t>0</a:t>
            </a:r>
            <a:r>
              <a:rPr lang="ko-KR" altLang="en-US" sz="1600">
                <a:solidFill>
                  <a:schemeClr val="tx2"/>
                </a:solidFill>
                <a:latin typeface="+mj-ea"/>
                <a:ea typeface="+mj-ea"/>
              </a:rPr>
              <a:t>이 아닌 값을 참으로 취급하지만 논리 연산의 결과값은 항상 </a:t>
            </a:r>
            <a:r>
              <a:rPr lang="en-US" altLang="ko-KR" sz="1600">
                <a:solidFill>
                  <a:schemeClr val="tx2"/>
                </a:solidFill>
                <a:latin typeface="+mj-ea"/>
                <a:ea typeface="+mj-ea"/>
              </a:rPr>
              <a:t>1 </a:t>
            </a:r>
            <a:r>
              <a:rPr lang="ko-KR" altLang="en-US" sz="1600">
                <a:solidFill>
                  <a:schemeClr val="tx2"/>
                </a:solidFill>
                <a:latin typeface="+mj-ea"/>
                <a:ea typeface="+mj-ea"/>
              </a:rPr>
              <a:t>또는 </a:t>
            </a:r>
            <a:r>
              <a:rPr lang="en-US" altLang="ko-KR" sz="1600">
                <a:solidFill>
                  <a:schemeClr val="tx2"/>
                </a:solidFill>
                <a:latin typeface="+mj-ea"/>
                <a:ea typeface="+mj-ea"/>
              </a:rPr>
              <a:t>0</a:t>
            </a:r>
            <a:r>
              <a:rPr lang="ko-KR" altLang="en-US" sz="1600">
                <a:solidFill>
                  <a:schemeClr val="tx2"/>
                </a:solidFill>
                <a:latin typeface="+mj-ea"/>
                <a:ea typeface="+mj-ea"/>
              </a:rPr>
              <a:t>입니다</a:t>
            </a:r>
            <a:r>
              <a:rPr lang="en-US" altLang="ko-KR" sz="1600">
                <a:solidFill>
                  <a:schemeClr val="tx2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44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“</a:t>
            </a:r>
            <a:r>
              <a:rPr lang="en-US" altLang="ko-KR" sz="2400" b="1" dirty="0"/>
              <a:t>x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1, 2, 3</a:t>
            </a:r>
            <a:r>
              <a:rPr lang="ko-KR" altLang="en-US" sz="2400" b="1" dirty="0"/>
              <a:t>중의 하나인가“</a:t>
            </a:r>
          </a:p>
          <a:p>
            <a:pPr marL="365760" lvl="1" indent="0" latinLnBrk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  (x == 1) || (x == 2) || (x == 3)</a:t>
            </a:r>
            <a:endParaRPr lang="ko-KR" altLang="en-US" sz="24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/>
              <a:t>“</a:t>
            </a:r>
            <a:r>
              <a:rPr lang="en-US" altLang="ko-KR" sz="2400" b="1" dirty="0"/>
              <a:t>x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60</a:t>
            </a:r>
            <a:r>
              <a:rPr lang="ko-KR" altLang="en-US" sz="2400" b="1" dirty="0"/>
              <a:t>이상 </a:t>
            </a:r>
            <a:r>
              <a:rPr lang="en-US" altLang="ko-KR" sz="2400" b="1" dirty="0"/>
              <a:t>100</a:t>
            </a:r>
            <a:r>
              <a:rPr lang="ko-KR" altLang="en-US" sz="2400" b="1" dirty="0"/>
              <a:t>미만이다</a:t>
            </a:r>
            <a:r>
              <a:rPr lang="en-US" altLang="ko-KR" sz="2400" b="1" dirty="0"/>
              <a:t>.”</a:t>
            </a:r>
          </a:p>
          <a:p>
            <a:pPr marL="365760" lvl="1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 (x &gt;= 60) &amp;&amp; (x &lt; 100)</a:t>
            </a:r>
            <a:endParaRPr lang="ko-KR" altLang="en-US" sz="24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b="1" dirty="0"/>
              <a:t>“</a:t>
            </a:r>
            <a:r>
              <a:rPr lang="en-US" altLang="ko-KR" sz="2400" b="1" dirty="0"/>
              <a:t>x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0</a:t>
            </a:r>
            <a:r>
              <a:rPr lang="ko-KR" altLang="en-US" sz="2400" b="1" dirty="0"/>
              <a:t>도 아니고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도 아니다</a:t>
            </a:r>
            <a:r>
              <a:rPr lang="en-US" altLang="ko-KR" sz="2400" b="1" dirty="0"/>
              <a:t>.“</a:t>
            </a:r>
          </a:p>
          <a:p>
            <a:pPr marL="365760" lvl="1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  (x != 0) &amp;&amp; (x != 1)</a:t>
            </a:r>
            <a:r>
              <a:rPr lang="ko-KR" altLang="en-US" sz="2400" b="1" dirty="0"/>
              <a:t>	</a:t>
            </a:r>
            <a:r>
              <a:rPr lang="ko-KR" altLang="en-US" dirty="0"/>
              <a:t>	</a:t>
            </a:r>
            <a:r>
              <a:rPr lang="en-US" altLang="ko-KR" dirty="0"/>
              <a:t>// x</a:t>
            </a:r>
            <a:r>
              <a:rPr lang="ko-KR" altLang="en-US" dirty="0"/>
              <a:t>≠</a:t>
            </a:r>
            <a:r>
              <a:rPr lang="en-US" altLang="ko-KR" dirty="0"/>
              <a:t>0 </a:t>
            </a:r>
            <a:r>
              <a:rPr lang="ko-KR" altLang="en-US" dirty="0"/>
              <a:t>이고 </a:t>
            </a:r>
            <a:r>
              <a:rPr lang="en-US" altLang="ko-KR" dirty="0"/>
              <a:t>x</a:t>
            </a:r>
            <a:r>
              <a:rPr lang="ko-KR" altLang="en-US" dirty="0"/>
              <a:t>≠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7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4204</TotalTime>
  <Words>3655</Words>
  <Application>Microsoft Office PowerPoint</Application>
  <PresentationFormat>화면 슬라이드 쇼(4:3)</PresentationFormat>
  <Paragraphs>545</Paragraphs>
  <Slides>62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62</vt:i4>
      </vt:variant>
    </vt:vector>
  </HeadingPairs>
  <TitlesOfParts>
    <vt:vector size="84" baseType="lpstr">
      <vt:lpstr>Adobe 고딕 Std B</vt:lpstr>
      <vt:lpstr>HY견고딕</vt:lpstr>
      <vt:lpstr>HY궁서</vt:lpstr>
      <vt:lpstr>HY얕은샘물M</vt:lpstr>
      <vt:lpstr>HY엽서L</vt:lpstr>
      <vt:lpstr>굴림</vt:lpstr>
      <vt:lpstr>맑은고딕</vt:lpstr>
      <vt:lpstr>함초롬바탕</vt:lpstr>
      <vt:lpstr>휴먼둥근헤드라인</vt:lpstr>
      <vt:lpstr>휴먼모음T</vt:lpstr>
      <vt:lpstr>Arial</vt:lpstr>
      <vt:lpstr>Century Schoolbook</vt:lpstr>
      <vt:lpstr>Comic Sans MS</vt:lpstr>
      <vt:lpstr>Georgia</vt:lpstr>
      <vt:lpstr>Lucida Calligraphy</vt:lpstr>
      <vt:lpstr>Symbol</vt:lpstr>
      <vt:lpstr>Trebuchet MS</vt:lpstr>
      <vt:lpstr>Tw Cen MT</vt:lpstr>
      <vt:lpstr>Wingdings</vt:lpstr>
      <vt:lpstr>Wingdings 2</vt:lpstr>
      <vt:lpstr>가을</vt:lpstr>
      <vt:lpstr>3_Crayons</vt:lpstr>
      <vt:lpstr>PowerPoint 프레젠테이션</vt:lpstr>
      <vt:lpstr>Quiz</vt:lpstr>
      <vt:lpstr>관계 연산자</vt:lpstr>
      <vt:lpstr>관계 연산자</vt:lpstr>
      <vt:lpstr>주의할 점!</vt:lpstr>
      <vt:lpstr>관계 연산자 사용시 주의점</vt:lpstr>
      <vt:lpstr>논리 연산자</vt:lpstr>
      <vt:lpstr>논리 연산자의 계산 과정</vt:lpstr>
      <vt:lpstr>논리 연산자의 예</vt:lpstr>
      <vt:lpstr>실습: 윤년</vt:lpstr>
      <vt:lpstr>조건 연산자</vt:lpstr>
      <vt:lpstr>콤마 연산자</vt:lpstr>
      <vt:lpstr>비트 연산자</vt:lpstr>
      <vt:lpstr>비트 AND 연산자</vt:lpstr>
      <vt:lpstr>비트 이동 연산자</vt:lpstr>
      <vt:lpstr>&lt;&lt; 연산자</vt:lpstr>
      <vt:lpstr>&gt;&gt; 연산자</vt:lpstr>
      <vt:lpstr>형변환</vt:lpstr>
      <vt:lpstr>대입 연산시의 자동적인 형변환</vt:lpstr>
      <vt:lpstr>대입 연산시의 자동적인 형변환</vt:lpstr>
      <vt:lpstr>명시적인 형변환</vt:lpstr>
      <vt:lpstr> 연산자 우선순위</vt:lpstr>
      <vt:lpstr>우선 순위의 일반적인 지침</vt:lpstr>
      <vt:lpstr>프로그램의 흐름을 제어하는 방법</vt:lpstr>
      <vt:lpstr>제어문</vt:lpstr>
      <vt:lpstr>if문</vt:lpstr>
      <vt:lpstr>복합문</vt:lpstr>
      <vt:lpstr>if-else 문</vt:lpstr>
      <vt:lpstr>연속적인 if</vt:lpstr>
      <vt:lpstr>실습: 산술 계산기</vt:lpstr>
      <vt:lpstr>예제</vt:lpstr>
      <vt:lpstr>PowerPoint 프레젠테이션</vt:lpstr>
      <vt:lpstr>switch 문</vt:lpstr>
      <vt:lpstr>switch 문</vt:lpstr>
      <vt:lpstr>switch 문과 if-else 문</vt:lpstr>
      <vt:lpstr>의도적인 break생략</vt:lpstr>
      <vt:lpstr>학점 결정 예제 (switch 문 이용)</vt:lpstr>
      <vt:lpstr>실습: 산술 계산기</vt:lpstr>
      <vt:lpstr>Goto문</vt:lpstr>
      <vt:lpstr>goto 문</vt:lpstr>
      <vt:lpstr>예제</vt:lpstr>
      <vt:lpstr>반복 구조</vt:lpstr>
      <vt:lpstr>반복제어문</vt:lpstr>
      <vt:lpstr>while 문에서 주의할 점</vt:lpstr>
      <vt:lpstr>센티널(보초값의 이용)</vt:lpstr>
      <vt:lpstr>PowerPoint 프레젠테이션</vt:lpstr>
      <vt:lpstr>PowerPoint 프레젠테이션</vt:lpstr>
      <vt:lpstr>센티널 (예)</vt:lpstr>
      <vt:lpstr>PowerPoint 프레젠테이션</vt:lpstr>
      <vt:lpstr>do...while문</vt:lpstr>
      <vt:lpstr>예제</vt:lpstr>
      <vt:lpstr>예제 #1</vt:lpstr>
      <vt:lpstr>소스</vt:lpstr>
      <vt:lpstr>for 루프</vt:lpstr>
      <vt:lpstr>for 문의 구조</vt:lpstr>
      <vt:lpstr>while 루프와 for 루프와의 관계</vt:lpstr>
      <vt:lpstr>PowerPoint 프레젠테이션</vt:lpstr>
      <vt:lpstr>다양한 증감수식의 형태</vt:lpstr>
      <vt:lpstr>다양한 증감수식의 형태</vt:lpstr>
      <vt:lpstr>중첩 반복문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302</cp:revision>
  <dcterms:created xsi:type="dcterms:W3CDTF">2007-06-29T06:43:39Z</dcterms:created>
  <dcterms:modified xsi:type="dcterms:W3CDTF">2020-09-06T07:33:15Z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