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  <p:sldMasterId id="2147483748" r:id="rId3"/>
  </p:sldMasterIdLst>
  <p:notesMasterIdLst>
    <p:notesMasterId r:id="rId62"/>
  </p:notesMasterIdLst>
  <p:handoutMasterIdLst>
    <p:handoutMasterId r:id="rId63"/>
  </p:handoutMasterIdLst>
  <p:sldIdLst>
    <p:sldId id="415" r:id="rId4"/>
    <p:sldId id="550" r:id="rId5"/>
    <p:sldId id="546" r:id="rId6"/>
    <p:sldId id="547" r:id="rId7"/>
    <p:sldId id="548" r:id="rId8"/>
    <p:sldId id="540" r:id="rId9"/>
    <p:sldId id="541" r:id="rId10"/>
    <p:sldId id="542" r:id="rId11"/>
    <p:sldId id="543" r:id="rId12"/>
    <p:sldId id="544" r:id="rId13"/>
    <p:sldId id="567" r:id="rId14"/>
    <p:sldId id="569" r:id="rId15"/>
    <p:sldId id="568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2" r:id="rId25"/>
    <p:sldId id="531" r:id="rId26"/>
    <p:sldId id="533" r:id="rId27"/>
    <p:sldId id="534" r:id="rId28"/>
    <p:sldId id="535" r:id="rId29"/>
    <p:sldId id="536" r:id="rId30"/>
    <p:sldId id="566" r:id="rId31"/>
    <p:sldId id="537" r:id="rId32"/>
    <p:sldId id="558" r:id="rId33"/>
    <p:sldId id="557" r:id="rId34"/>
    <p:sldId id="538" r:id="rId35"/>
    <p:sldId id="562" r:id="rId36"/>
    <p:sldId id="560" r:id="rId37"/>
    <p:sldId id="561" r:id="rId38"/>
    <p:sldId id="539" r:id="rId39"/>
    <p:sldId id="572" r:id="rId40"/>
    <p:sldId id="573" r:id="rId41"/>
    <p:sldId id="574" r:id="rId42"/>
    <p:sldId id="575" r:id="rId43"/>
    <p:sldId id="576" r:id="rId44"/>
    <p:sldId id="577" r:id="rId45"/>
    <p:sldId id="578" r:id="rId46"/>
    <p:sldId id="579" r:id="rId47"/>
    <p:sldId id="580" r:id="rId48"/>
    <p:sldId id="581" r:id="rId49"/>
    <p:sldId id="582" r:id="rId50"/>
    <p:sldId id="583" r:id="rId51"/>
    <p:sldId id="584" r:id="rId52"/>
    <p:sldId id="585" r:id="rId53"/>
    <p:sldId id="586" r:id="rId54"/>
    <p:sldId id="587" r:id="rId55"/>
    <p:sldId id="588" r:id="rId56"/>
    <p:sldId id="589" r:id="rId57"/>
    <p:sldId id="590" r:id="rId58"/>
    <p:sldId id="591" r:id="rId59"/>
    <p:sldId id="592" r:id="rId60"/>
    <p:sldId id="593" r:id="rId6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9E00"/>
    <a:srgbClr val="0000FF"/>
    <a:srgbClr val="FF9933"/>
    <a:srgbClr val="FF9999"/>
    <a:srgbClr val="FFFFCC"/>
    <a:srgbClr val="CC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4473" autoAdjust="0"/>
  </p:normalViewPr>
  <p:slideViewPr>
    <p:cSldViewPr snapToGrid="0">
      <p:cViewPr varScale="1">
        <p:scale>
          <a:sx n="70" d="100"/>
          <a:sy n="70" d="100"/>
        </p:scale>
        <p:origin x="37" y="69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52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789F9-63FE-44CC-BC21-5DE0E90B00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193E3B18-5A7E-44DA-A14D-C3C6CD2E325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변수의 범위</a:t>
          </a:r>
        </a:p>
      </dgm:t>
    </dgm:pt>
    <dgm:pt modelId="{4CA71FF6-D331-4052-8FB6-75216560671E}" type="parTrans" cxnId="{A052B4C4-CD3F-4431-A318-74B2B7114945}">
      <dgm:prSet/>
      <dgm:spPr/>
      <dgm:t>
        <a:bodyPr/>
        <a:lstStyle/>
        <a:p>
          <a:pPr latinLnBrk="1"/>
          <a:endParaRPr lang="ko-KR" altLang="en-US"/>
        </a:p>
      </dgm:t>
    </dgm:pt>
    <dgm:pt modelId="{81DD91B5-4D75-492A-A32F-D2B6510553CD}" type="sibTrans" cxnId="{A052B4C4-CD3F-4431-A318-74B2B7114945}">
      <dgm:prSet/>
      <dgm:spPr/>
      <dgm:t>
        <a:bodyPr/>
        <a:lstStyle/>
        <a:p>
          <a:pPr latinLnBrk="1"/>
          <a:endParaRPr lang="ko-KR" altLang="en-US"/>
        </a:p>
      </dgm:t>
    </dgm:pt>
    <dgm:pt modelId="{568B6EF3-EAE0-4FD9-845C-2A4EA2D3B16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전역 변수</a:t>
          </a:r>
        </a:p>
      </dgm:t>
    </dgm:pt>
    <dgm:pt modelId="{6A84098C-4921-4C5A-8209-994D83EDBF67}" type="parTrans" cxnId="{CCA9D3FF-8974-4C47-A102-DD77BA714456}">
      <dgm:prSet/>
      <dgm:spPr/>
      <dgm:t>
        <a:bodyPr/>
        <a:lstStyle/>
        <a:p>
          <a:pPr latinLnBrk="1"/>
          <a:endParaRPr lang="ko-KR" altLang="en-US"/>
        </a:p>
      </dgm:t>
    </dgm:pt>
    <dgm:pt modelId="{ADD85BBE-7B28-4D64-B778-12DBE8C48954}" type="sibTrans" cxnId="{CCA9D3FF-8974-4C47-A102-DD77BA714456}">
      <dgm:prSet/>
      <dgm:spPr/>
      <dgm:t>
        <a:bodyPr/>
        <a:lstStyle/>
        <a:p>
          <a:pPr latinLnBrk="1"/>
          <a:endParaRPr lang="ko-KR" altLang="en-US"/>
        </a:p>
      </dgm:t>
    </dgm:pt>
    <dgm:pt modelId="{5A7181F5-CD48-4F4D-A55F-BB52381ECBA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지역 변수</a:t>
          </a:r>
        </a:p>
      </dgm:t>
    </dgm:pt>
    <dgm:pt modelId="{9EB50F84-4D98-4AFE-BDD1-FA77A5760ECC}" type="parTrans" cxnId="{71DB25B3-4FF0-4053-AE48-8F72F4F04717}">
      <dgm:prSet/>
      <dgm:spPr/>
      <dgm:t>
        <a:bodyPr/>
        <a:lstStyle/>
        <a:p>
          <a:pPr latinLnBrk="1"/>
          <a:endParaRPr lang="ko-KR" altLang="en-US"/>
        </a:p>
      </dgm:t>
    </dgm:pt>
    <dgm:pt modelId="{5B55E514-B79E-4D6C-AE79-6DD5905701DF}" type="sibTrans" cxnId="{71DB25B3-4FF0-4053-AE48-8F72F4F04717}">
      <dgm:prSet/>
      <dgm:spPr/>
      <dgm:t>
        <a:bodyPr/>
        <a:lstStyle/>
        <a:p>
          <a:pPr latinLnBrk="1"/>
          <a:endParaRPr lang="ko-KR" altLang="en-US"/>
        </a:p>
      </dgm:t>
    </dgm:pt>
    <dgm:pt modelId="{56994F5C-2F17-48E7-8A34-F9F21C5C5C6E}" type="pres">
      <dgm:prSet presAssocID="{212789F9-63FE-44CC-BC21-5DE0E90B00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7CCFF3-CE75-4EE9-95AA-B1337C19BDBB}" type="pres">
      <dgm:prSet presAssocID="{193E3B18-5A7E-44DA-A14D-C3C6CD2E3254}" presName="hierRoot1" presStyleCnt="0">
        <dgm:presLayoutVars>
          <dgm:hierBranch/>
        </dgm:presLayoutVars>
      </dgm:prSet>
      <dgm:spPr/>
    </dgm:pt>
    <dgm:pt modelId="{7C0DE5BD-A54B-44E7-9147-707A5B54A874}" type="pres">
      <dgm:prSet presAssocID="{193E3B18-5A7E-44DA-A14D-C3C6CD2E3254}" presName="rootComposite1" presStyleCnt="0"/>
      <dgm:spPr/>
    </dgm:pt>
    <dgm:pt modelId="{D99D68C3-18B0-4717-928C-930E93642107}" type="pres">
      <dgm:prSet presAssocID="{193E3B18-5A7E-44DA-A14D-C3C6CD2E325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EB1504-45B8-49BC-9F91-7AE8CB64C9C9}" type="pres">
      <dgm:prSet presAssocID="{193E3B18-5A7E-44DA-A14D-C3C6CD2E325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9A9AFF5-66A6-4CB3-8816-CDB9870BF98E}" type="pres">
      <dgm:prSet presAssocID="{193E3B18-5A7E-44DA-A14D-C3C6CD2E3254}" presName="hierChild2" presStyleCnt="0"/>
      <dgm:spPr/>
    </dgm:pt>
    <dgm:pt modelId="{95181B12-E016-4A5D-9E59-385F47932CDF}" type="pres">
      <dgm:prSet presAssocID="{6A84098C-4921-4C5A-8209-994D83EDBF67}" presName="Name35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DD3B717-1EC7-437B-AE27-FA153101B9E1}" type="pres">
      <dgm:prSet presAssocID="{568B6EF3-EAE0-4FD9-845C-2A4EA2D3B16E}" presName="hierRoot2" presStyleCnt="0">
        <dgm:presLayoutVars>
          <dgm:hierBranch/>
        </dgm:presLayoutVars>
      </dgm:prSet>
      <dgm:spPr/>
    </dgm:pt>
    <dgm:pt modelId="{41556B83-CAF5-4C6E-BC34-73F762E8FB61}" type="pres">
      <dgm:prSet presAssocID="{568B6EF3-EAE0-4FD9-845C-2A4EA2D3B16E}" presName="rootComposite" presStyleCnt="0"/>
      <dgm:spPr/>
    </dgm:pt>
    <dgm:pt modelId="{5F25180A-ADCD-4471-8061-EC0056E798D1}" type="pres">
      <dgm:prSet presAssocID="{568B6EF3-EAE0-4FD9-845C-2A4EA2D3B16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2DF8F-20D9-4CA2-AD29-8570779121A8}" type="pres">
      <dgm:prSet presAssocID="{568B6EF3-EAE0-4FD9-845C-2A4EA2D3B16E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C1DB8E2-787F-41B6-9BE7-83010493D710}" type="pres">
      <dgm:prSet presAssocID="{568B6EF3-EAE0-4FD9-845C-2A4EA2D3B16E}" presName="hierChild4" presStyleCnt="0"/>
      <dgm:spPr/>
    </dgm:pt>
    <dgm:pt modelId="{087BFC5C-8909-40ED-BF06-DB20238EBBAF}" type="pres">
      <dgm:prSet presAssocID="{568B6EF3-EAE0-4FD9-845C-2A4EA2D3B16E}" presName="hierChild5" presStyleCnt="0"/>
      <dgm:spPr/>
    </dgm:pt>
    <dgm:pt modelId="{0DAC340A-AD89-4545-B333-5AB3D115B19B}" type="pres">
      <dgm:prSet presAssocID="{9EB50F84-4D98-4AFE-BDD1-FA77A5760ECC}" presName="Name35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66D7352-3B86-446D-B0F3-34F35CF04A20}" type="pres">
      <dgm:prSet presAssocID="{5A7181F5-CD48-4F4D-A55F-BB52381ECBA9}" presName="hierRoot2" presStyleCnt="0">
        <dgm:presLayoutVars>
          <dgm:hierBranch/>
        </dgm:presLayoutVars>
      </dgm:prSet>
      <dgm:spPr/>
    </dgm:pt>
    <dgm:pt modelId="{6893EE55-7C12-40E0-968E-56B63A33686E}" type="pres">
      <dgm:prSet presAssocID="{5A7181F5-CD48-4F4D-A55F-BB52381ECBA9}" presName="rootComposite" presStyleCnt="0"/>
      <dgm:spPr/>
    </dgm:pt>
    <dgm:pt modelId="{140B167C-4AB5-4192-9EEC-06F76463D41A}" type="pres">
      <dgm:prSet presAssocID="{5A7181F5-CD48-4F4D-A55F-BB52381ECBA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32C3C7-ABDF-4A3A-B74C-06D1F51577F0}" type="pres">
      <dgm:prSet presAssocID="{5A7181F5-CD48-4F4D-A55F-BB52381ECBA9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3573E7B-0C30-4D8D-928F-48CB699306B0}" type="pres">
      <dgm:prSet presAssocID="{5A7181F5-CD48-4F4D-A55F-BB52381ECBA9}" presName="hierChild4" presStyleCnt="0"/>
      <dgm:spPr/>
    </dgm:pt>
    <dgm:pt modelId="{B5F74384-87BC-4258-8BAD-89DD524D415B}" type="pres">
      <dgm:prSet presAssocID="{5A7181F5-CD48-4F4D-A55F-BB52381ECBA9}" presName="hierChild5" presStyleCnt="0"/>
      <dgm:spPr/>
    </dgm:pt>
    <dgm:pt modelId="{6AF4F671-184C-4198-B8DE-6D74548185D2}" type="pres">
      <dgm:prSet presAssocID="{193E3B18-5A7E-44DA-A14D-C3C6CD2E3254}" presName="hierChild3" presStyleCnt="0"/>
      <dgm:spPr/>
    </dgm:pt>
  </dgm:ptLst>
  <dgm:cxnLst>
    <dgm:cxn modelId="{A052B4C4-CD3F-4431-A318-74B2B7114945}" srcId="{212789F9-63FE-44CC-BC21-5DE0E90B0025}" destId="{193E3B18-5A7E-44DA-A14D-C3C6CD2E3254}" srcOrd="0" destOrd="0" parTransId="{4CA71FF6-D331-4052-8FB6-75216560671E}" sibTransId="{81DD91B5-4D75-492A-A32F-D2B6510553CD}"/>
    <dgm:cxn modelId="{39A9ED65-811B-4B92-93AB-958608370E22}" type="presOf" srcId="{5A7181F5-CD48-4F4D-A55F-BB52381ECBA9}" destId="{E332C3C7-ABDF-4A3A-B74C-06D1F51577F0}" srcOrd="1" destOrd="0" presId="urn:microsoft.com/office/officeart/2005/8/layout/orgChart1"/>
    <dgm:cxn modelId="{71E6BE00-6135-4AF6-BAB0-E192CF748C84}" type="presOf" srcId="{193E3B18-5A7E-44DA-A14D-C3C6CD2E3254}" destId="{B3EB1504-45B8-49BC-9F91-7AE8CB64C9C9}" srcOrd="1" destOrd="0" presId="urn:microsoft.com/office/officeart/2005/8/layout/orgChart1"/>
    <dgm:cxn modelId="{0E36BDD4-FED6-4C77-A3FA-17A10CB4DC0A}" type="presOf" srcId="{568B6EF3-EAE0-4FD9-845C-2A4EA2D3B16E}" destId="{5F25180A-ADCD-4471-8061-EC0056E798D1}" srcOrd="0" destOrd="0" presId="urn:microsoft.com/office/officeart/2005/8/layout/orgChart1"/>
    <dgm:cxn modelId="{8754182E-D4C1-41F6-8199-FD7BAC0EE0E4}" type="presOf" srcId="{212789F9-63FE-44CC-BC21-5DE0E90B0025}" destId="{56994F5C-2F17-48E7-8A34-F9F21C5C5C6E}" srcOrd="0" destOrd="0" presId="urn:microsoft.com/office/officeart/2005/8/layout/orgChart1"/>
    <dgm:cxn modelId="{22021B05-77D4-40C4-865A-E442BE4F100F}" type="presOf" srcId="{9EB50F84-4D98-4AFE-BDD1-FA77A5760ECC}" destId="{0DAC340A-AD89-4545-B333-5AB3D115B19B}" srcOrd="0" destOrd="0" presId="urn:microsoft.com/office/officeart/2005/8/layout/orgChart1"/>
    <dgm:cxn modelId="{145F4526-4B97-4DF5-A0A5-A401A139E565}" type="presOf" srcId="{193E3B18-5A7E-44DA-A14D-C3C6CD2E3254}" destId="{D99D68C3-18B0-4717-928C-930E93642107}" srcOrd="0" destOrd="0" presId="urn:microsoft.com/office/officeart/2005/8/layout/orgChart1"/>
    <dgm:cxn modelId="{8808604E-D264-4E85-9CDC-31D5F12662DD}" type="presOf" srcId="{568B6EF3-EAE0-4FD9-845C-2A4EA2D3B16E}" destId="{34A2DF8F-20D9-4CA2-AD29-8570779121A8}" srcOrd="1" destOrd="0" presId="urn:microsoft.com/office/officeart/2005/8/layout/orgChart1"/>
    <dgm:cxn modelId="{89924F91-2322-4446-9DC6-3FCFC2BB224B}" type="presOf" srcId="{6A84098C-4921-4C5A-8209-994D83EDBF67}" destId="{95181B12-E016-4A5D-9E59-385F47932CDF}" srcOrd="0" destOrd="0" presId="urn:microsoft.com/office/officeart/2005/8/layout/orgChart1"/>
    <dgm:cxn modelId="{71DB25B3-4FF0-4053-AE48-8F72F4F04717}" srcId="{193E3B18-5A7E-44DA-A14D-C3C6CD2E3254}" destId="{5A7181F5-CD48-4F4D-A55F-BB52381ECBA9}" srcOrd="1" destOrd="0" parTransId="{9EB50F84-4D98-4AFE-BDD1-FA77A5760ECC}" sibTransId="{5B55E514-B79E-4D6C-AE79-6DD5905701DF}"/>
    <dgm:cxn modelId="{CCA9D3FF-8974-4C47-A102-DD77BA714456}" srcId="{193E3B18-5A7E-44DA-A14D-C3C6CD2E3254}" destId="{568B6EF3-EAE0-4FD9-845C-2A4EA2D3B16E}" srcOrd="0" destOrd="0" parTransId="{6A84098C-4921-4C5A-8209-994D83EDBF67}" sibTransId="{ADD85BBE-7B28-4D64-B778-12DBE8C48954}"/>
    <dgm:cxn modelId="{0C02F28A-805C-42CD-92D6-3ABE5E76947C}" type="presOf" srcId="{5A7181F5-CD48-4F4D-A55F-BB52381ECBA9}" destId="{140B167C-4AB5-4192-9EEC-06F76463D41A}" srcOrd="0" destOrd="0" presId="urn:microsoft.com/office/officeart/2005/8/layout/orgChart1"/>
    <dgm:cxn modelId="{3DAC1154-9391-449D-9861-52439D111BF4}" type="presParOf" srcId="{56994F5C-2F17-48E7-8A34-F9F21C5C5C6E}" destId="{1E7CCFF3-CE75-4EE9-95AA-B1337C19BDBB}" srcOrd="0" destOrd="0" presId="urn:microsoft.com/office/officeart/2005/8/layout/orgChart1"/>
    <dgm:cxn modelId="{EC5A8492-D9FD-4C08-ABD5-0659DC5B37B9}" type="presParOf" srcId="{1E7CCFF3-CE75-4EE9-95AA-B1337C19BDBB}" destId="{7C0DE5BD-A54B-44E7-9147-707A5B54A874}" srcOrd="0" destOrd="0" presId="urn:microsoft.com/office/officeart/2005/8/layout/orgChart1"/>
    <dgm:cxn modelId="{661DA3A0-C5DD-48C1-8B1F-757117BABEB7}" type="presParOf" srcId="{7C0DE5BD-A54B-44E7-9147-707A5B54A874}" destId="{D99D68C3-18B0-4717-928C-930E93642107}" srcOrd="0" destOrd="0" presId="urn:microsoft.com/office/officeart/2005/8/layout/orgChart1"/>
    <dgm:cxn modelId="{55F304A3-171F-49E6-BFEC-4A25A70D4BE7}" type="presParOf" srcId="{7C0DE5BD-A54B-44E7-9147-707A5B54A874}" destId="{B3EB1504-45B8-49BC-9F91-7AE8CB64C9C9}" srcOrd="1" destOrd="0" presId="urn:microsoft.com/office/officeart/2005/8/layout/orgChart1"/>
    <dgm:cxn modelId="{556FD6CA-1C55-4352-95DC-C27AAF42DEFF}" type="presParOf" srcId="{1E7CCFF3-CE75-4EE9-95AA-B1337C19BDBB}" destId="{A9A9AFF5-66A6-4CB3-8816-CDB9870BF98E}" srcOrd="1" destOrd="0" presId="urn:microsoft.com/office/officeart/2005/8/layout/orgChart1"/>
    <dgm:cxn modelId="{91E92A29-454B-4CB9-9C92-12A9BBDF2889}" type="presParOf" srcId="{A9A9AFF5-66A6-4CB3-8816-CDB9870BF98E}" destId="{95181B12-E016-4A5D-9E59-385F47932CDF}" srcOrd="0" destOrd="0" presId="urn:microsoft.com/office/officeart/2005/8/layout/orgChart1"/>
    <dgm:cxn modelId="{0393E9A5-E85A-419A-8292-212E3CF039F1}" type="presParOf" srcId="{A9A9AFF5-66A6-4CB3-8816-CDB9870BF98E}" destId="{2DD3B717-1EC7-437B-AE27-FA153101B9E1}" srcOrd="1" destOrd="0" presId="urn:microsoft.com/office/officeart/2005/8/layout/orgChart1"/>
    <dgm:cxn modelId="{3B5A6E2C-6ECA-4638-A35E-D2C5171C415D}" type="presParOf" srcId="{2DD3B717-1EC7-437B-AE27-FA153101B9E1}" destId="{41556B83-CAF5-4C6E-BC34-73F762E8FB61}" srcOrd="0" destOrd="0" presId="urn:microsoft.com/office/officeart/2005/8/layout/orgChart1"/>
    <dgm:cxn modelId="{1D3AB490-CDFF-4AF3-BA35-42949E84C487}" type="presParOf" srcId="{41556B83-CAF5-4C6E-BC34-73F762E8FB61}" destId="{5F25180A-ADCD-4471-8061-EC0056E798D1}" srcOrd="0" destOrd="0" presId="urn:microsoft.com/office/officeart/2005/8/layout/orgChart1"/>
    <dgm:cxn modelId="{EAB128B5-7329-4B57-ADD5-E29910FEA0BC}" type="presParOf" srcId="{41556B83-CAF5-4C6E-BC34-73F762E8FB61}" destId="{34A2DF8F-20D9-4CA2-AD29-8570779121A8}" srcOrd="1" destOrd="0" presId="urn:microsoft.com/office/officeart/2005/8/layout/orgChart1"/>
    <dgm:cxn modelId="{291DD504-BE26-4FEA-A649-CFAC8BDED708}" type="presParOf" srcId="{2DD3B717-1EC7-437B-AE27-FA153101B9E1}" destId="{3C1DB8E2-787F-41B6-9BE7-83010493D710}" srcOrd="1" destOrd="0" presId="urn:microsoft.com/office/officeart/2005/8/layout/orgChart1"/>
    <dgm:cxn modelId="{4A361548-27B9-4E32-BC02-FD57AB2FF97E}" type="presParOf" srcId="{2DD3B717-1EC7-437B-AE27-FA153101B9E1}" destId="{087BFC5C-8909-40ED-BF06-DB20238EBBAF}" srcOrd="2" destOrd="0" presId="urn:microsoft.com/office/officeart/2005/8/layout/orgChart1"/>
    <dgm:cxn modelId="{356C8CCC-E39A-452B-AF3F-4D2C58AA3F5E}" type="presParOf" srcId="{A9A9AFF5-66A6-4CB3-8816-CDB9870BF98E}" destId="{0DAC340A-AD89-4545-B333-5AB3D115B19B}" srcOrd="2" destOrd="0" presId="urn:microsoft.com/office/officeart/2005/8/layout/orgChart1"/>
    <dgm:cxn modelId="{B32BDF54-264F-476B-8C60-D898FF09CFC6}" type="presParOf" srcId="{A9A9AFF5-66A6-4CB3-8816-CDB9870BF98E}" destId="{566D7352-3B86-446D-B0F3-34F35CF04A20}" srcOrd="3" destOrd="0" presId="urn:microsoft.com/office/officeart/2005/8/layout/orgChart1"/>
    <dgm:cxn modelId="{27F43507-8E04-4234-9F79-01A3D3095388}" type="presParOf" srcId="{566D7352-3B86-446D-B0F3-34F35CF04A20}" destId="{6893EE55-7C12-40E0-968E-56B63A33686E}" srcOrd="0" destOrd="0" presId="urn:microsoft.com/office/officeart/2005/8/layout/orgChart1"/>
    <dgm:cxn modelId="{73B10679-2D46-4844-8F2C-2DBF37CDADB8}" type="presParOf" srcId="{6893EE55-7C12-40E0-968E-56B63A33686E}" destId="{140B167C-4AB5-4192-9EEC-06F76463D41A}" srcOrd="0" destOrd="0" presId="urn:microsoft.com/office/officeart/2005/8/layout/orgChart1"/>
    <dgm:cxn modelId="{D6C5C194-9781-4CC5-8B55-1B3106BD3F83}" type="presParOf" srcId="{6893EE55-7C12-40E0-968E-56B63A33686E}" destId="{E332C3C7-ABDF-4A3A-B74C-06D1F51577F0}" srcOrd="1" destOrd="0" presId="urn:microsoft.com/office/officeart/2005/8/layout/orgChart1"/>
    <dgm:cxn modelId="{D8C48BAF-C01B-4E75-9FA3-6C9CA0B17A80}" type="presParOf" srcId="{566D7352-3B86-446D-B0F3-34F35CF04A20}" destId="{33573E7B-0C30-4D8D-928F-48CB699306B0}" srcOrd="1" destOrd="0" presId="urn:microsoft.com/office/officeart/2005/8/layout/orgChart1"/>
    <dgm:cxn modelId="{C4072293-6100-423B-8AEE-EECE1EA144B3}" type="presParOf" srcId="{566D7352-3B86-446D-B0F3-34F35CF04A20}" destId="{B5F74384-87BC-4258-8BAD-89DD524D415B}" srcOrd="2" destOrd="0" presId="urn:microsoft.com/office/officeart/2005/8/layout/orgChart1"/>
    <dgm:cxn modelId="{9F4CD9D4-48ED-47C5-B7E5-AC2B992AD70C}" type="presParOf" srcId="{1E7CCFF3-CE75-4EE9-95AA-B1337C19BDBB}" destId="{6AF4F671-184C-4198-B8DE-6D74548185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5D8F4-8EA7-4D24-BCD7-2B74F604AE5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3B8911B8-25C1-443C-90F0-A5AB7CB1E028}">
      <dgm:prSet phldrT="[텍스트]" custT="1"/>
      <dgm:spPr/>
      <dgm:t>
        <a:bodyPr/>
        <a:lstStyle/>
        <a:p>
          <a:r>
            <a:rPr lang="en-US" altLang="ko-KR" sz="3200" b="1" dirty="0" smtClean="0"/>
            <a:t>1</a:t>
          </a:r>
          <a:r>
            <a:rPr lang="ko-KR" altLang="en-US" sz="3200" b="1" dirty="0" smtClean="0"/>
            <a:t>차원 배열</a:t>
          </a:r>
          <a:endParaRPr lang="ko-KR" altLang="ko-KR" sz="3200" b="1" dirty="0" smtClean="0"/>
        </a:p>
      </dgm:t>
    </dgm:pt>
    <dgm:pt modelId="{58CEE8BC-5A62-4EB8-85C9-39F133313D55}" type="sibTrans" cxnId="{8F2C8D74-A879-4D38-A4A4-A414DCBFDE40}">
      <dgm:prSet/>
      <dgm:spPr/>
      <dgm:t>
        <a:bodyPr/>
        <a:lstStyle/>
        <a:p>
          <a:pPr latinLnBrk="1"/>
          <a:endParaRPr lang="ko-KR" altLang="en-US"/>
        </a:p>
      </dgm:t>
    </dgm:pt>
    <dgm:pt modelId="{BA60EA58-B537-432E-B24A-4910F0A70D54}" type="parTrans" cxnId="{8F2C8D74-A879-4D38-A4A4-A414DCBFDE40}">
      <dgm:prSet/>
      <dgm:spPr/>
      <dgm:t>
        <a:bodyPr/>
        <a:lstStyle/>
        <a:p>
          <a:pPr latinLnBrk="1"/>
          <a:endParaRPr lang="ko-KR" altLang="en-US"/>
        </a:p>
      </dgm:t>
    </dgm:pt>
    <dgm:pt modelId="{877A7168-14DC-4F0D-A68E-1F92E440A0C4}">
      <dgm:prSet phldrT="[텍스트]" custT="1"/>
      <dgm:spPr/>
      <dgm:t>
        <a:bodyPr/>
        <a:lstStyle/>
        <a:p>
          <a:endParaRPr lang="ko-KR" altLang="ko-KR" sz="1800" dirty="0" smtClean="0"/>
        </a:p>
      </dgm:t>
    </dgm:pt>
    <dgm:pt modelId="{838473BD-8B15-4A94-A93E-4682D34E4416}" type="parTrans" cxnId="{4CB1B171-D612-403F-B8E2-58648D60A443}">
      <dgm:prSet/>
      <dgm:spPr/>
      <dgm:t>
        <a:bodyPr/>
        <a:lstStyle/>
        <a:p>
          <a:pPr latinLnBrk="1"/>
          <a:endParaRPr lang="ko-KR" altLang="en-US"/>
        </a:p>
      </dgm:t>
    </dgm:pt>
    <dgm:pt modelId="{327F2176-4272-4E4D-A1EC-1854BA5D1ABD}" type="sibTrans" cxnId="{4CB1B171-D612-403F-B8E2-58648D60A443}">
      <dgm:prSet/>
      <dgm:spPr/>
      <dgm:t>
        <a:bodyPr/>
        <a:lstStyle/>
        <a:p>
          <a:pPr latinLnBrk="1"/>
          <a:endParaRPr lang="ko-KR" altLang="en-US"/>
        </a:p>
      </dgm:t>
    </dgm:pt>
    <dgm:pt modelId="{E526D8BA-5C5F-499A-8A56-3BA940D5F67F}" type="pres">
      <dgm:prSet presAssocID="{9C35D8F4-8EA7-4D24-BCD7-2B74F604AE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2A85A0-320D-4B4A-B294-66B00D744073}" type="pres">
      <dgm:prSet presAssocID="{3B8911B8-25C1-443C-90F0-A5AB7CB1E028}" presName="parentText" presStyleLbl="node1" presStyleIdx="0" presStyleCnt="1" custFlipVert="0" custScaleX="68395" custScaleY="108047" custLinFactY="-10618" custLinFactNeighborX="-1380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7380AF-3435-40AC-A258-AFB3AB5BB35F}" type="pres">
      <dgm:prSet presAssocID="{3B8911B8-25C1-443C-90F0-A5AB7CB1E028}" presName="childText" presStyleLbl="revTx" presStyleIdx="0" presStyleCnt="1" custScaleX="65390" custScaleY="1094811" custLinFactNeighborX="-42552" custLinFactNeighborY="2433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F2C8D74-A879-4D38-A4A4-A414DCBFDE40}" srcId="{9C35D8F4-8EA7-4D24-BCD7-2B74F604AE50}" destId="{3B8911B8-25C1-443C-90F0-A5AB7CB1E028}" srcOrd="0" destOrd="0" parTransId="{BA60EA58-B537-432E-B24A-4910F0A70D54}" sibTransId="{58CEE8BC-5A62-4EB8-85C9-39F133313D55}"/>
    <dgm:cxn modelId="{660BB125-215B-402C-856E-7B186A46703B}" type="presOf" srcId="{9C35D8F4-8EA7-4D24-BCD7-2B74F604AE50}" destId="{E526D8BA-5C5F-499A-8A56-3BA940D5F67F}" srcOrd="0" destOrd="0" presId="urn:microsoft.com/office/officeart/2005/8/layout/vList2"/>
    <dgm:cxn modelId="{5B99DB26-9100-488C-805C-F599EC42B112}" type="presOf" srcId="{3B8911B8-25C1-443C-90F0-A5AB7CB1E028}" destId="{F72A85A0-320D-4B4A-B294-66B00D744073}" srcOrd="0" destOrd="0" presId="urn:microsoft.com/office/officeart/2005/8/layout/vList2"/>
    <dgm:cxn modelId="{4CB1B171-D612-403F-B8E2-58648D60A443}" srcId="{3B8911B8-25C1-443C-90F0-A5AB7CB1E028}" destId="{877A7168-14DC-4F0D-A68E-1F92E440A0C4}" srcOrd="0" destOrd="0" parTransId="{838473BD-8B15-4A94-A93E-4682D34E4416}" sibTransId="{327F2176-4272-4E4D-A1EC-1854BA5D1ABD}"/>
    <dgm:cxn modelId="{D79CA47D-F73F-45F7-AF3A-C6FDA2AE49A2}" type="presOf" srcId="{877A7168-14DC-4F0D-A68E-1F92E440A0C4}" destId="{657380AF-3435-40AC-A258-AFB3AB5BB35F}" srcOrd="0" destOrd="0" presId="urn:microsoft.com/office/officeart/2005/8/layout/vList2"/>
    <dgm:cxn modelId="{E7ACC2EE-391B-46FF-A046-DCF874F9C2E2}" type="presParOf" srcId="{E526D8BA-5C5F-499A-8A56-3BA940D5F67F}" destId="{F72A85A0-320D-4B4A-B294-66B00D744073}" srcOrd="0" destOrd="0" presId="urn:microsoft.com/office/officeart/2005/8/layout/vList2"/>
    <dgm:cxn modelId="{8227761B-FE67-48C8-B2CC-EF2FFB76F579}" type="presParOf" srcId="{E526D8BA-5C5F-499A-8A56-3BA940D5F67F}" destId="{657380AF-3435-40AC-A258-AFB3AB5BB35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35D8F4-8EA7-4D24-BCD7-2B74F604AE5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3B8911B8-25C1-443C-90F0-A5AB7CB1E028}">
      <dgm:prSet phldrT="[텍스트]" custT="1"/>
      <dgm:spPr/>
      <dgm:t>
        <a:bodyPr/>
        <a:lstStyle/>
        <a:p>
          <a:r>
            <a:rPr lang="en-US" altLang="ko-KR" sz="3200" b="1" dirty="0" smtClean="0"/>
            <a:t>2</a:t>
          </a:r>
          <a:r>
            <a:rPr lang="ko-KR" altLang="en-US" sz="3200" b="1" dirty="0" smtClean="0"/>
            <a:t>차원 배열</a:t>
          </a:r>
          <a:endParaRPr lang="ko-KR" altLang="ko-KR" sz="3200" b="1" dirty="0" smtClean="0"/>
        </a:p>
      </dgm:t>
    </dgm:pt>
    <dgm:pt modelId="{58CEE8BC-5A62-4EB8-85C9-39F133313D55}" type="sibTrans" cxnId="{8F2C8D74-A879-4D38-A4A4-A414DCBFDE40}">
      <dgm:prSet/>
      <dgm:spPr/>
      <dgm:t>
        <a:bodyPr/>
        <a:lstStyle/>
        <a:p>
          <a:pPr latinLnBrk="1"/>
          <a:endParaRPr lang="ko-KR" altLang="en-US"/>
        </a:p>
      </dgm:t>
    </dgm:pt>
    <dgm:pt modelId="{BA60EA58-B537-432E-B24A-4910F0A70D54}" type="parTrans" cxnId="{8F2C8D74-A879-4D38-A4A4-A414DCBFDE40}">
      <dgm:prSet/>
      <dgm:spPr/>
      <dgm:t>
        <a:bodyPr/>
        <a:lstStyle/>
        <a:p>
          <a:pPr latinLnBrk="1"/>
          <a:endParaRPr lang="ko-KR" altLang="en-US"/>
        </a:p>
      </dgm:t>
    </dgm:pt>
    <dgm:pt modelId="{877A7168-14DC-4F0D-A68E-1F92E440A0C4}">
      <dgm:prSet phldrT="[텍스트]" custT="1"/>
      <dgm:spPr/>
      <dgm:t>
        <a:bodyPr/>
        <a:lstStyle/>
        <a:p>
          <a:endParaRPr lang="ko-KR" altLang="ko-KR" sz="1800" dirty="0" smtClean="0"/>
        </a:p>
      </dgm:t>
    </dgm:pt>
    <dgm:pt modelId="{838473BD-8B15-4A94-A93E-4682D34E4416}" type="parTrans" cxnId="{4CB1B171-D612-403F-B8E2-58648D60A443}">
      <dgm:prSet/>
      <dgm:spPr/>
      <dgm:t>
        <a:bodyPr/>
        <a:lstStyle/>
        <a:p>
          <a:pPr latinLnBrk="1"/>
          <a:endParaRPr lang="ko-KR" altLang="en-US"/>
        </a:p>
      </dgm:t>
    </dgm:pt>
    <dgm:pt modelId="{327F2176-4272-4E4D-A1EC-1854BA5D1ABD}" type="sibTrans" cxnId="{4CB1B171-D612-403F-B8E2-58648D60A443}">
      <dgm:prSet/>
      <dgm:spPr/>
      <dgm:t>
        <a:bodyPr/>
        <a:lstStyle/>
        <a:p>
          <a:pPr latinLnBrk="1"/>
          <a:endParaRPr lang="ko-KR" altLang="en-US"/>
        </a:p>
      </dgm:t>
    </dgm:pt>
    <dgm:pt modelId="{E526D8BA-5C5F-499A-8A56-3BA940D5F67F}" type="pres">
      <dgm:prSet presAssocID="{9C35D8F4-8EA7-4D24-BCD7-2B74F604AE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2A85A0-320D-4B4A-B294-66B00D744073}" type="pres">
      <dgm:prSet presAssocID="{3B8911B8-25C1-443C-90F0-A5AB7CB1E028}" presName="parentText" presStyleLbl="node1" presStyleIdx="0" presStyleCnt="1" custFlipVert="0" custScaleX="68395" custScaleY="108047" custLinFactY="-10618" custLinFactNeighborX="-1380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7380AF-3435-40AC-A258-AFB3AB5BB35F}" type="pres">
      <dgm:prSet presAssocID="{3B8911B8-25C1-443C-90F0-A5AB7CB1E028}" presName="childText" presStyleLbl="revTx" presStyleIdx="0" presStyleCnt="1" custScaleX="65390" custScaleY="1094811" custLinFactNeighborX="-42552" custLinFactNeighborY="2433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F2C8D74-A879-4D38-A4A4-A414DCBFDE40}" srcId="{9C35D8F4-8EA7-4D24-BCD7-2B74F604AE50}" destId="{3B8911B8-25C1-443C-90F0-A5AB7CB1E028}" srcOrd="0" destOrd="0" parTransId="{BA60EA58-B537-432E-B24A-4910F0A70D54}" sibTransId="{58CEE8BC-5A62-4EB8-85C9-39F133313D55}"/>
    <dgm:cxn modelId="{660BB125-215B-402C-856E-7B186A46703B}" type="presOf" srcId="{9C35D8F4-8EA7-4D24-BCD7-2B74F604AE50}" destId="{E526D8BA-5C5F-499A-8A56-3BA940D5F67F}" srcOrd="0" destOrd="0" presId="urn:microsoft.com/office/officeart/2005/8/layout/vList2"/>
    <dgm:cxn modelId="{5B99DB26-9100-488C-805C-F599EC42B112}" type="presOf" srcId="{3B8911B8-25C1-443C-90F0-A5AB7CB1E028}" destId="{F72A85A0-320D-4B4A-B294-66B00D744073}" srcOrd="0" destOrd="0" presId="urn:microsoft.com/office/officeart/2005/8/layout/vList2"/>
    <dgm:cxn modelId="{4CB1B171-D612-403F-B8E2-58648D60A443}" srcId="{3B8911B8-25C1-443C-90F0-A5AB7CB1E028}" destId="{877A7168-14DC-4F0D-A68E-1F92E440A0C4}" srcOrd="0" destOrd="0" parTransId="{838473BD-8B15-4A94-A93E-4682D34E4416}" sibTransId="{327F2176-4272-4E4D-A1EC-1854BA5D1ABD}"/>
    <dgm:cxn modelId="{D79CA47D-F73F-45F7-AF3A-C6FDA2AE49A2}" type="presOf" srcId="{877A7168-14DC-4F0D-A68E-1F92E440A0C4}" destId="{657380AF-3435-40AC-A258-AFB3AB5BB35F}" srcOrd="0" destOrd="0" presId="urn:microsoft.com/office/officeart/2005/8/layout/vList2"/>
    <dgm:cxn modelId="{E7ACC2EE-391B-46FF-A046-DCF874F9C2E2}" type="presParOf" srcId="{E526D8BA-5C5F-499A-8A56-3BA940D5F67F}" destId="{F72A85A0-320D-4B4A-B294-66B00D744073}" srcOrd="0" destOrd="0" presId="urn:microsoft.com/office/officeart/2005/8/layout/vList2"/>
    <dgm:cxn modelId="{8227761B-FE67-48C8-B2CC-EF2FFB76F579}" type="presParOf" srcId="{E526D8BA-5C5F-499A-8A56-3BA940D5F67F}" destId="{657380AF-3435-40AC-A258-AFB3AB5BB35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C340A-AD89-4545-B333-5AB3D115B19B}">
      <dsp:nvSpPr>
        <dsp:cNvPr id="0" name=""/>
        <dsp:cNvSpPr/>
      </dsp:nvSpPr>
      <dsp:spPr>
        <a:xfrm>
          <a:off x="3651084" y="874790"/>
          <a:ext cx="1058344" cy="367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79"/>
              </a:lnTo>
              <a:lnTo>
                <a:pt x="1058344" y="183679"/>
              </a:lnTo>
              <a:lnTo>
                <a:pt x="1058344" y="3673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81B12-E016-4A5D-9E59-385F47932CDF}">
      <dsp:nvSpPr>
        <dsp:cNvPr id="0" name=""/>
        <dsp:cNvSpPr/>
      </dsp:nvSpPr>
      <dsp:spPr>
        <a:xfrm>
          <a:off x="2592740" y="874790"/>
          <a:ext cx="1058344" cy="367359"/>
        </a:xfrm>
        <a:custGeom>
          <a:avLst/>
          <a:gdLst/>
          <a:ahLst/>
          <a:cxnLst/>
          <a:rect l="0" t="0" r="0" b="0"/>
          <a:pathLst>
            <a:path>
              <a:moveTo>
                <a:pt x="1058344" y="0"/>
              </a:moveTo>
              <a:lnTo>
                <a:pt x="1058344" y="183679"/>
              </a:lnTo>
              <a:lnTo>
                <a:pt x="0" y="183679"/>
              </a:lnTo>
              <a:lnTo>
                <a:pt x="0" y="3673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D68C3-18B0-4717-928C-930E93642107}">
      <dsp:nvSpPr>
        <dsp:cNvPr id="0" name=""/>
        <dsp:cNvSpPr/>
      </dsp:nvSpPr>
      <dsp:spPr>
        <a:xfrm>
          <a:off x="2776419" y="125"/>
          <a:ext cx="1749329" cy="874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변수의 범위</a:t>
          </a:r>
        </a:p>
      </dsp:txBody>
      <dsp:txXfrm>
        <a:off x="2776419" y="125"/>
        <a:ext cx="1749329" cy="874664"/>
      </dsp:txXfrm>
    </dsp:sp>
    <dsp:sp modelId="{5F25180A-ADCD-4471-8061-EC0056E798D1}">
      <dsp:nvSpPr>
        <dsp:cNvPr id="0" name=""/>
        <dsp:cNvSpPr/>
      </dsp:nvSpPr>
      <dsp:spPr>
        <a:xfrm>
          <a:off x="1718075" y="1242149"/>
          <a:ext cx="1749329" cy="874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5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전역 변수</a:t>
          </a:r>
        </a:p>
      </dsp:txBody>
      <dsp:txXfrm>
        <a:off x="1718075" y="1242149"/>
        <a:ext cx="1749329" cy="874664"/>
      </dsp:txXfrm>
    </dsp:sp>
    <dsp:sp modelId="{140B167C-4AB5-4192-9EEC-06F76463D41A}">
      <dsp:nvSpPr>
        <dsp:cNvPr id="0" name=""/>
        <dsp:cNvSpPr/>
      </dsp:nvSpPr>
      <dsp:spPr>
        <a:xfrm>
          <a:off x="3834764" y="1242149"/>
          <a:ext cx="1749329" cy="874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25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지역 변수</a:t>
          </a:r>
        </a:p>
      </dsp:txBody>
      <dsp:txXfrm>
        <a:off x="3834764" y="1242149"/>
        <a:ext cx="1749329" cy="874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A85A0-320D-4B4A-B294-66B00D744073}">
      <dsp:nvSpPr>
        <dsp:cNvPr id="0" name=""/>
        <dsp:cNvSpPr/>
      </dsp:nvSpPr>
      <dsp:spPr>
        <a:xfrm>
          <a:off x="150181" y="0"/>
          <a:ext cx="5152581" cy="8697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b="1" kern="1200" dirty="0" smtClean="0"/>
            <a:t>1</a:t>
          </a:r>
          <a:r>
            <a:rPr lang="ko-KR" altLang="en-US" sz="3200" b="1" kern="1200" dirty="0" smtClean="0"/>
            <a:t>차원 배열</a:t>
          </a:r>
          <a:endParaRPr lang="ko-KR" altLang="ko-KR" sz="3200" b="1" kern="1200" dirty="0" smtClean="0"/>
        </a:p>
      </dsp:txBody>
      <dsp:txXfrm>
        <a:off x="192638" y="42457"/>
        <a:ext cx="5067667" cy="784821"/>
      </dsp:txXfrm>
    </dsp:sp>
    <dsp:sp modelId="{657380AF-3435-40AC-A258-AFB3AB5BB35F}">
      <dsp:nvSpPr>
        <dsp:cNvPr id="0" name=""/>
        <dsp:cNvSpPr/>
      </dsp:nvSpPr>
      <dsp:spPr>
        <a:xfrm>
          <a:off x="0" y="889757"/>
          <a:ext cx="4926198" cy="29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19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ko-KR" sz="1800" kern="1200" dirty="0" smtClean="0"/>
        </a:p>
      </dsp:txBody>
      <dsp:txXfrm>
        <a:off x="0" y="889757"/>
        <a:ext cx="4926198" cy="2900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A85A0-320D-4B4A-B294-66B00D744073}">
      <dsp:nvSpPr>
        <dsp:cNvPr id="0" name=""/>
        <dsp:cNvSpPr/>
      </dsp:nvSpPr>
      <dsp:spPr>
        <a:xfrm>
          <a:off x="150181" y="0"/>
          <a:ext cx="5152581" cy="8697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b="1" kern="1200" dirty="0" smtClean="0"/>
            <a:t>2</a:t>
          </a:r>
          <a:r>
            <a:rPr lang="ko-KR" altLang="en-US" sz="3200" b="1" kern="1200" dirty="0" smtClean="0"/>
            <a:t>차원 배열</a:t>
          </a:r>
          <a:endParaRPr lang="ko-KR" altLang="ko-KR" sz="3200" b="1" kern="1200" dirty="0" smtClean="0"/>
        </a:p>
      </dsp:txBody>
      <dsp:txXfrm>
        <a:off x="192638" y="42457"/>
        <a:ext cx="5067667" cy="784821"/>
      </dsp:txXfrm>
    </dsp:sp>
    <dsp:sp modelId="{657380AF-3435-40AC-A258-AFB3AB5BB35F}">
      <dsp:nvSpPr>
        <dsp:cNvPr id="0" name=""/>
        <dsp:cNvSpPr/>
      </dsp:nvSpPr>
      <dsp:spPr>
        <a:xfrm>
          <a:off x="0" y="889757"/>
          <a:ext cx="4926198" cy="29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19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ko-KR" sz="1800" kern="1200" dirty="0" smtClean="0"/>
        </a:p>
      </dsp:txBody>
      <dsp:txXfrm>
        <a:off x="0" y="889757"/>
        <a:ext cx="4926198" cy="2900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60E8-B738-40F3-9697-53B3E6FCEDC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5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60E8-B738-40F3-9697-53B3E6FCEDC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2B6-C19B-4FAB-A8E1-97FA343F0D48}" type="slidenum">
              <a:rPr lang="ko-KR" altLang="en-US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802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2B6-C19B-4FAB-A8E1-97FA343F0D48}" type="slidenum">
              <a:rPr lang="ko-KR" altLang="en-US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55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2B6-C19B-4FAB-A8E1-97FA343F0D48}" type="slidenum">
              <a:rPr lang="ko-KR" altLang="en-US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58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2B6-C19B-4FAB-A8E1-97FA343F0D48}" type="slidenum">
              <a:rPr lang="ko-KR" altLang="en-US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00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2B6-C19B-4FAB-A8E1-97FA343F0D48}" type="slidenum">
              <a:rPr lang="ko-KR" altLang="en-US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5414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60E8-B738-40F3-9697-53B3E6FCEDC3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0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F29E8-5A29-4A5A-BA64-C916EB160DD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07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2BF3-9BC3-4E6F-ABD3-FA23A76701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1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6B18A6-C5FF-454B-BCFB-7A47292EFFB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63500"/>
            <a:ext cx="17748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0" y="60324"/>
            <a:ext cx="8229600" cy="439718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263EA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lnSpc>
                <a:spcPct val="130000"/>
              </a:lnSpc>
              <a:defRPr sz="2000" b="1">
                <a:solidFill>
                  <a:srgbClr val="539517"/>
                </a:solidFill>
              </a:defRPr>
            </a:lvl1pPr>
            <a:lvl2pPr>
              <a:lnSpc>
                <a:spcPct val="130000"/>
              </a:lnSpc>
              <a:defRPr sz="1600"/>
            </a:lvl2pPr>
            <a:lvl3pPr>
              <a:lnSpc>
                <a:spcPct val="130000"/>
              </a:lnSpc>
              <a:defRPr sz="1200"/>
            </a:lvl3pPr>
            <a:lvl4pPr>
              <a:lnSpc>
                <a:spcPct val="130000"/>
              </a:lnSpc>
              <a:defRPr sz="1200"/>
            </a:lvl4pPr>
            <a:lvl5pPr>
              <a:lnSpc>
                <a:spcPct val="13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14"/>
          <p:cNvSpPr>
            <a:spLocks noGrp="1"/>
          </p:cNvSpPr>
          <p:nvPr>
            <p:ph sz="quarter" idx="10"/>
          </p:nvPr>
        </p:nvSpPr>
        <p:spPr>
          <a:xfrm>
            <a:off x="462910" y="326680"/>
            <a:ext cx="8014894" cy="4286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buFont typeface="Wingdings" pitchFamily="2" charset="2"/>
              <a:buChar char="v"/>
              <a:defRPr sz="1500"/>
            </a:lvl2pPr>
            <a:lvl3pPr>
              <a:buFont typeface="Wingdings" pitchFamily="2" charset="2"/>
              <a:buChar char="v"/>
              <a:defRPr sz="1500"/>
            </a:lvl3pPr>
            <a:lvl4pPr>
              <a:buFont typeface="Wingdings" pitchFamily="2" charset="2"/>
              <a:buChar char="v"/>
              <a:defRPr sz="1500"/>
            </a:lvl4pPr>
            <a:lvl5pPr>
              <a:buFont typeface="Wingdings" pitchFamily="2" charset="2"/>
              <a:buChar char="v"/>
              <a:defRPr sz="15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227157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896" y="638627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925020C4-ABE2-4ABF-BF51-9A6586E3E3B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00855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47664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901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31136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3035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2212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020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998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6535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87448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20033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862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6A0A1-7007-49D3-891F-272251FBD27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EBDDC3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08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654ECE-C50B-46B2-BF9E-74AE9C25609E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8415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856F86-96A8-402B-97D2-A9EDE4D6AF88}" type="slidenum"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4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0245C-F5BA-4272-B44F-E6E28980EAC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6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11483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94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9ED880B-10F4-4AC3-97A5-42C2B356871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0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0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0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3CE155-835A-49E6-A973-87EF249CA7BC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122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505F9A-B05B-42C5-85E8-82C6A4A007B8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219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FE16E6-2F45-4594-92F6-2D97325DF105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4084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4FA5E-ABA9-4097-8721-9C172EB26693}" type="slidenum"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1502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C3458B-298E-4CB9-A2C1-37C60337D67F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331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539965-C72A-4777-87E8-FA22B1B26AA9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51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599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편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237450" y="1434906"/>
            <a:ext cx="8693834" cy="5286571"/>
          </a:xfrm>
          <a:prstGeom prst="roundRect">
            <a:avLst>
              <a:gd name="adj" fmla="val 42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HY얕은샘물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>
            <a:normAutofit/>
          </a:bodyPr>
          <a:lstStyle>
            <a:lvl1pPr algn="l">
              <a:defRPr sz="2700"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30108" y="6106876"/>
            <a:ext cx="324000" cy="432000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6FFB9C-EA71-420D-B3CD-3385120C2261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8430108" y="6106876"/>
            <a:ext cx="324000" cy="432000"/>
          </a:xfrm>
          <a:prstGeom prst="ellipse">
            <a:avLst/>
          </a:prstGeom>
          <a:noFill/>
          <a:ln w="41275" cmpd="dbl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HY얕은샘물M" panose="02030600000101010101" pitchFamily="18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HY얕은샘물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66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367D72-C954-4DCF-A049-373A9311E5A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85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2528319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Font typeface="Wingdings"/>
              <a:buChar char="v"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/>
              <a:buChar char="§"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lvl3pPr>
            <a:lvl4pPr marL="1076325" indent="-180975">
              <a:buFont typeface="Arial"/>
              <a:buChar char="−"/>
              <a:defRPr sz="1600" b="0">
                <a:latin typeface="맑은 고딕"/>
                <a:ea typeface="맑은 고딕"/>
              </a:defRPr>
            </a:lvl4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847092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807244" indent="-135731">
              <a:buFont typeface="Arial" pitchFamily="34" charset="0"/>
              <a:buChar char="−"/>
              <a:defRPr sz="12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17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807244" indent="-135731">
              <a:buFont typeface="Arial" pitchFamily="34" charset="0"/>
              <a:buChar char="−"/>
              <a:defRPr sz="12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101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807244" indent="-135731">
              <a:buFont typeface="Arial" pitchFamily="34" charset="0"/>
              <a:buChar char="−"/>
              <a:defRPr sz="12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B3319A-B826-4118-A067-203EFDC26B9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19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0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6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BD4B2F-B799-4EE6-82C0-03377699445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194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3F73F5-9AD5-46FD-B405-6BE38291058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453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3" r:id="rId12"/>
    <p:sldLayoutId id="2147483747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쉽게 풀어쓴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C</a:t>
            </a: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언어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Express</a:t>
            </a:r>
            <a:endParaRPr kumimoji="0" lang="ko-KR" altLang="en-US" sz="12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© 2012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생능출판사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 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58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62" r:id="rId6"/>
    <p:sldLayoutId id="214748376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4" r:id="rId16"/>
    <p:sldLayoutId id="2147483765" r:id="rId17"/>
    <p:sldLayoutId id="2147483766" r:id="rId18"/>
    <p:sldLayoutId id="2147483767" r:id="rId19"/>
    <p:sldLayoutId id="2147483768" r:id="rId20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0.wmf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1.wmf"/><Relationship Id="rId9" Type="http://schemas.microsoft.com/office/2007/relationships/diagramDrawing" Target="../diagrams/drawin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3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슬라이드 번호 개체 틀 7"/>
          <p:cNvSpPr txBox="1">
            <a:spLocks noGrp="1"/>
          </p:cNvSpPr>
          <p:nvPr/>
        </p:nvSpPr>
        <p:spPr bwMode="auto">
          <a:xfrm>
            <a:off x="179388" y="6589713"/>
            <a:ext cx="135255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•"/>
              <a:defRPr kumimoji="1" sz="3200" b="1">
                <a:solidFill>
                  <a:srgbClr val="000099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80000"/>
              <a:buChar char="q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har char="m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algn="just" eaLnBrk="0" hangingPunct="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algn="just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휴먼우린체" pitchFamily="18" charset="-127"/>
                <a:ea typeface="휴먼우린체" pitchFamily="18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휴먼우린체" pitchFamily="18" charset="-127"/>
                <a:ea typeface="휴먼우린체" pitchFamily="18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휴먼우린체" pitchFamily="18" charset="-127"/>
                <a:ea typeface="휴먼우린체" pitchFamily="18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휴먼우린체" pitchFamily="18" charset="-127"/>
                <a:ea typeface="휴먼우린체" pitchFamily="18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휴먼우린체" pitchFamily="18" charset="-127"/>
                <a:ea typeface="휴먼우린체" pitchFamily="18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endParaRPr lang="ko-KR" altLang="en-US" sz="1200" b="0">
              <a:solidFill>
                <a:srgbClr val="0B3F8B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781" y="0"/>
            <a:ext cx="969324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이진수</a:t>
            </a:r>
            <a:r>
              <a:rPr lang="en-US" altLang="ko-KR" dirty="0"/>
              <a:t> </a:t>
            </a:r>
            <a:r>
              <a:rPr lang="ko-KR" altLang="en-US" dirty="0"/>
              <a:t>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정수를 이진수로 출력하는 프로그램 작성</a:t>
            </a:r>
            <a:endParaRPr lang="en-US" altLang="ko-KR" dirty="0"/>
          </a:p>
          <a:p>
            <a:r>
              <a:rPr lang="ko-KR" altLang="en-US" dirty="0"/>
              <a:t>순환 알고리즘으로 가능</a:t>
            </a:r>
          </a:p>
        </p:txBody>
      </p:sp>
      <p:pic>
        <p:nvPicPr>
          <p:cNvPr id="75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34" y="2422157"/>
            <a:ext cx="4164806" cy="2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4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제목 2"/>
          <p:cNvSpPr>
            <a:spLocks noGrp="1"/>
          </p:cNvSpPr>
          <p:nvPr>
            <p:ph type="title"/>
          </p:nvPr>
        </p:nvSpPr>
        <p:spPr>
          <a:xfrm>
            <a:off x="1095375" y="180975"/>
            <a:ext cx="8153400" cy="990600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 smtClean="0"/>
              <a:t>순환호출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 하노이 탑 문제</a:t>
            </a:r>
          </a:p>
        </p:txBody>
      </p:sp>
      <p:sp>
        <p:nvSpPr>
          <p:cNvPr id="35845" name="TextBox 35844"/>
          <p:cNvSpPr txBox="1"/>
          <p:nvPr/>
        </p:nvSpPr>
        <p:spPr>
          <a:xfrm>
            <a:off x="1547664" y="1646803"/>
            <a:ext cx="57729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5" indent="95250">
              <a:defRPr/>
            </a:pP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-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하노이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탑에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관한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문제의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고안자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: </a:t>
            </a:r>
          </a:p>
          <a:p>
            <a:pPr marL="47625" indent="95250">
              <a:defRPr/>
            </a:pP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Lucas (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프랑스인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, 1842년)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라는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수학자</a:t>
            </a:r>
            <a:endParaRPr lang="en-US" sz="2400" b="1" dirty="0">
              <a:solidFill>
                <a:srgbClr val="0000FF"/>
              </a:solidFill>
              <a:latin typeface="한양신명조"/>
              <a:ea typeface="한양신명조"/>
            </a:endParaRPr>
          </a:p>
          <a:p>
            <a:pPr marL="47625" indent="95250">
              <a:defRPr/>
            </a:pPr>
            <a:endParaRPr lang="en-US" sz="2400" b="1" dirty="0">
              <a:solidFill>
                <a:srgbClr val="0000FF"/>
              </a:solidFill>
              <a:latin typeface="한양신명조"/>
              <a:ea typeface="한양신명조"/>
            </a:endParaRPr>
          </a:p>
          <a:p>
            <a:pPr marL="47625" indent="95250">
              <a:defRPr/>
            </a:pPr>
            <a:endParaRPr lang="en-US" sz="2400" b="1" dirty="0">
              <a:solidFill>
                <a:srgbClr val="FF0000"/>
              </a:solidFill>
              <a:latin typeface="한양신명조"/>
              <a:ea typeface="한양신명조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10" y="2817789"/>
            <a:ext cx="6156684" cy="298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 err="1" smtClean="0"/>
              <a:t>순환호출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 하노이 탑 문제</a:t>
            </a:r>
          </a:p>
        </p:txBody>
      </p:sp>
      <p:sp>
        <p:nvSpPr>
          <p:cNvPr id="35846" name="TextBox 35845"/>
          <p:cNvSpPr txBox="1"/>
          <p:nvPr/>
        </p:nvSpPr>
        <p:spPr>
          <a:xfrm>
            <a:off x="775970" y="2021701"/>
            <a:ext cx="6210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0525" indent="-342900">
              <a:buFont typeface="Wingdings" panose="05000000000000000000" pitchFamily="2" charset="2"/>
              <a:buChar char="l"/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원판의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개수가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2인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경우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: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최소한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3번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이동</a:t>
            </a:r>
            <a:endParaRPr lang="en-US" sz="2400" b="1" dirty="0">
              <a:solidFill>
                <a:srgbClr val="0000FF"/>
              </a:solidFill>
              <a:latin typeface="한양신명조"/>
              <a:ea typeface="한양신명조"/>
            </a:endParaRPr>
          </a:p>
        </p:txBody>
      </p:sp>
      <p:pic>
        <p:nvPicPr>
          <p:cNvPr id="35847" name="그림 35846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157340" y="2942946"/>
            <a:ext cx="482932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6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TextBox 35845"/>
          <p:cNvSpPr txBox="1"/>
          <p:nvPr/>
        </p:nvSpPr>
        <p:spPr>
          <a:xfrm>
            <a:off x="944046" y="452023"/>
            <a:ext cx="6210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5" indent="95250">
              <a:defRPr/>
            </a:pPr>
            <a:r>
              <a:rPr lang="en-US" sz="900" b="1" dirty="0">
                <a:solidFill>
                  <a:srgbClr val="0000FF"/>
                </a:solidFill>
                <a:latin typeface="한양신명조"/>
                <a:ea typeface="한양신명조"/>
              </a:rPr>
              <a:t>- 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하노이탑</a:t>
            </a:r>
            <a:r>
              <a:rPr lang="ko-KR" alt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알고리즘 </a:t>
            </a:r>
            <a:endParaRPr lang="en-US" sz="2400" b="1" dirty="0">
              <a:solidFill>
                <a:srgbClr val="0000FF"/>
              </a:solidFill>
              <a:latin typeface="한양신명조"/>
              <a:ea typeface="한양신명조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47" y="2120428"/>
            <a:ext cx="3189804" cy="31261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3221" y="1544463"/>
            <a:ext cx="7857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9075" indent="-171450">
              <a:buFont typeface="Wingdings" panose="05000000000000000000" pitchFamily="2" charset="2"/>
              <a:buChar char="l"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한양신명조"/>
                <a:ea typeface="한양신명조"/>
              </a:rPr>
              <a:t> </a:t>
            </a:r>
            <a:r>
              <a:rPr lang="en-US" altLang="ko-KR" sz="2400" b="1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한양신명조"/>
                <a:ea typeface="한양신명조"/>
              </a:rPr>
              <a:t>원판의</a:t>
            </a:r>
            <a:r>
              <a:rPr lang="en-US" sz="2400" b="1" dirty="0" smtClean="0">
                <a:solidFill>
                  <a:srgbClr val="0000FF"/>
                </a:solidFill>
                <a:latin typeface="한양신명조"/>
                <a:ea typeface="한양신명조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개수가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한양신명조"/>
                <a:ea typeface="한양신명조"/>
              </a:rPr>
              <a:t>n인</a:t>
            </a:r>
            <a:r>
              <a:rPr lang="en-US" sz="2400" b="1" dirty="0" smtClean="0">
                <a:solidFill>
                  <a:srgbClr val="0000FF"/>
                </a:solidFill>
                <a:latin typeface="한양신명조"/>
                <a:ea typeface="한양신명조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경우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: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최소한</a:t>
            </a:r>
            <a:r>
              <a:rPr lang="en-US" sz="2400" b="1" dirty="0">
                <a:solidFill>
                  <a:srgbClr val="0000FF"/>
                </a:solidFill>
                <a:latin typeface="한양신명조"/>
                <a:ea typeface="한양신명조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한양신명조"/>
                <a:ea typeface="한양신명조"/>
              </a:rPr>
              <a:t>2</a:t>
            </a:r>
            <a:r>
              <a:rPr lang="en-US" sz="2400" b="1" baseline="30000" dirty="0" smtClean="0">
                <a:solidFill>
                  <a:srgbClr val="0000FF"/>
                </a:solidFill>
                <a:latin typeface="한양신명조"/>
                <a:ea typeface="한양신명조"/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  <a:latin typeface="한양신명조"/>
                <a:ea typeface="한양신명조"/>
              </a:rPr>
              <a:t> – 1 </a:t>
            </a:r>
            <a:r>
              <a:rPr lang="ko-KR" altLang="en-US" sz="2400" b="1" dirty="0" smtClean="0">
                <a:solidFill>
                  <a:srgbClr val="0000FF"/>
                </a:solidFill>
                <a:latin typeface="한양신명조"/>
                <a:ea typeface="한양신명조"/>
              </a:rPr>
              <a:t>번</a:t>
            </a:r>
            <a:r>
              <a:rPr lang="en-US" sz="2400" b="1" dirty="0" smtClean="0">
                <a:solidFill>
                  <a:srgbClr val="0000FF"/>
                </a:solidFill>
                <a:latin typeface="한양신명조"/>
                <a:ea typeface="한양신명조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한양신명조"/>
                <a:ea typeface="한양신명조"/>
              </a:rPr>
              <a:t>이동</a:t>
            </a:r>
            <a:endParaRPr lang="en-US" sz="2400" b="1" dirty="0">
              <a:solidFill>
                <a:srgbClr val="0000FF"/>
              </a:solidFill>
              <a:latin typeface="한양신명조"/>
              <a:ea typeface="한양신명조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0028" y="5246595"/>
            <a:ext cx="5434441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Arial Black"/>
                <a:ea typeface="한컴 백제 B"/>
              </a:rPr>
              <a:t>void move(</a:t>
            </a:r>
            <a:r>
              <a:rPr lang="en-US" altLang="ko-KR" b="1" dirty="0" err="1">
                <a:latin typeface="Arial Black"/>
                <a:ea typeface="한컴 백제 B"/>
              </a:rPr>
              <a:t>int</a:t>
            </a:r>
            <a:r>
              <a:rPr lang="en-US" altLang="ko-KR" b="1" dirty="0">
                <a:latin typeface="Arial Black"/>
                <a:ea typeface="한컴 백제 B"/>
              </a:rPr>
              <a:t> n, char from, char to)</a:t>
            </a:r>
          </a:p>
          <a:p>
            <a:pPr>
              <a:defRPr/>
            </a:pPr>
            <a:r>
              <a:rPr lang="en-US" altLang="ko-KR" b="1" dirty="0">
                <a:latin typeface="Arial Black"/>
                <a:ea typeface="한컴 백제 B"/>
              </a:rPr>
              <a:t>{</a:t>
            </a:r>
          </a:p>
          <a:p>
            <a:pPr>
              <a:defRPr/>
            </a:pPr>
            <a:r>
              <a:rPr lang="en-US" altLang="ko-KR" b="1" dirty="0">
                <a:latin typeface="Arial Black"/>
                <a:ea typeface="한컴 백제 B"/>
              </a:rPr>
              <a:t>  </a:t>
            </a:r>
            <a:r>
              <a:rPr lang="en-US" altLang="ko-KR" b="1" dirty="0" err="1">
                <a:latin typeface="Arial Black"/>
                <a:ea typeface="한컴 백제 B"/>
              </a:rPr>
              <a:t>printf</a:t>
            </a:r>
            <a:r>
              <a:rPr lang="en-US" altLang="ko-KR" b="1" dirty="0">
                <a:latin typeface="Arial Black"/>
                <a:ea typeface="한컴 백제 B"/>
              </a:rPr>
              <a:t>(" Move disc %d from %c to %c \n", </a:t>
            </a:r>
          </a:p>
          <a:p>
            <a:pPr>
              <a:defRPr/>
            </a:pPr>
            <a:r>
              <a:rPr lang="en-US" altLang="ko-KR" b="1" dirty="0">
                <a:latin typeface="Arial Black"/>
                <a:ea typeface="한컴 백제 B"/>
              </a:rPr>
              <a:t>             </a:t>
            </a:r>
            <a:r>
              <a:rPr lang="en-US" altLang="ko-KR" b="1" dirty="0" smtClean="0">
                <a:latin typeface="Arial Black"/>
                <a:ea typeface="한컴 백제 B"/>
              </a:rPr>
              <a:t>  </a:t>
            </a:r>
            <a:r>
              <a:rPr lang="en-US" altLang="ko-KR" b="1" dirty="0">
                <a:latin typeface="Arial Black"/>
                <a:ea typeface="한컴 백제 B"/>
              </a:rPr>
              <a:t>n, from, to);</a:t>
            </a:r>
          </a:p>
          <a:p>
            <a:pPr>
              <a:defRPr/>
            </a:pPr>
            <a:r>
              <a:rPr lang="en-US" altLang="ko-KR" b="1" dirty="0">
                <a:latin typeface="Arial Black"/>
                <a:ea typeface="한컴 백제 B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63" y="55631"/>
            <a:ext cx="2808312" cy="24185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186" y="2771985"/>
            <a:ext cx="3294367" cy="21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smtClean="0"/>
              <a:t>변수의 범위</a:t>
            </a:r>
          </a:p>
        </p:txBody>
      </p:sp>
      <p:grpSp>
        <p:nvGrpSpPr>
          <p:cNvPr id="1034" name="Group 5"/>
          <p:cNvGrpSpPr>
            <a:grpSpLocks/>
          </p:cNvGrpSpPr>
          <p:nvPr/>
        </p:nvGrpSpPr>
        <p:grpSpPr bwMode="auto">
          <a:xfrm>
            <a:off x="519113" y="3717925"/>
            <a:ext cx="2790825" cy="2430463"/>
            <a:chOff x="782" y="1565"/>
            <a:chExt cx="1136" cy="780"/>
          </a:xfrm>
        </p:grpSpPr>
        <p:sp>
          <p:nvSpPr>
            <p:cNvPr id="1103" name="Freeform 6"/>
            <p:cNvSpPr>
              <a:spLocks/>
            </p:cNvSpPr>
            <p:nvPr/>
          </p:nvSpPr>
          <p:spPr bwMode="auto">
            <a:xfrm>
              <a:off x="1264" y="1565"/>
              <a:ext cx="177" cy="47"/>
            </a:xfrm>
            <a:custGeom>
              <a:avLst/>
              <a:gdLst>
                <a:gd name="T0" fmla="*/ 0 w 353"/>
                <a:gd name="T1" fmla="*/ 46 h 94"/>
                <a:gd name="T2" fmla="*/ 68 w 353"/>
                <a:gd name="T3" fmla="*/ 8 h 94"/>
                <a:gd name="T4" fmla="*/ 86 w 353"/>
                <a:gd name="T5" fmla="*/ 0 h 94"/>
                <a:gd name="T6" fmla="*/ 87 w 353"/>
                <a:gd name="T7" fmla="*/ 1 h 94"/>
                <a:gd name="T8" fmla="*/ 93 w 353"/>
                <a:gd name="T9" fmla="*/ 5 h 94"/>
                <a:gd name="T10" fmla="*/ 103 w 353"/>
                <a:gd name="T11" fmla="*/ 9 h 94"/>
                <a:gd name="T12" fmla="*/ 114 w 353"/>
                <a:gd name="T13" fmla="*/ 16 h 94"/>
                <a:gd name="T14" fmla="*/ 129 w 353"/>
                <a:gd name="T15" fmla="*/ 23 h 94"/>
                <a:gd name="T16" fmla="*/ 144 w 353"/>
                <a:gd name="T17" fmla="*/ 31 h 94"/>
                <a:gd name="T18" fmla="*/ 161 w 353"/>
                <a:gd name="T19" fmla="*/ 39 h 94"/>
                <a:gd name="T20" fmla="*/ 177 w 353"/>
                <a:gd name="T21" fmla="*/ 47 h 94"/>
                <a:gd name="T22" fmla="*/ 0 w 353"/>
                <a:gd name="T23" fmla="*/ 4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3"/>
                <a:gd name="T37" fmla="*/ 0 h 94"/>
                <a:gd name="T38" fmla="*/ 353 w 353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3" h="94">
                  <a:moveTo>
                    <a:pt x="0" y="91"/>
                  </a:moveTo>
                  <a:lnTo>
                    <a:pt x="136" y="16"/>
                  </a:lnTo>
                  <a:lnTo>
                    <a:pt x="171" y="0"/>
                  </a:lnTo>
                  <a:lnTo>
                    <a:pt x="174" y="2"/>
                  </a:lnTo>
                  <a:lnTo>
                    <a:pt x="186" y="9"/>
                  </a:lnTo>
                  <a:lnTo>
                    <a:pt x="206" y="18"/>
                  </a:lnTo>
                  <a:lnTo>
                    <a:pt x="228" y="31"/>
                  </a:lnTo>
                  <a:lnTo>
                    <a:pt x="257" y="45"/>
                  </a:lnTo>
                  <a:lnTo>
                    <a:pt x="288" y="62"/>
                  </a:lnTo>
                  <a:lnTo>
                    <a:pt x="322" y="77"/>
                  </a:lnTo>
                  <a:lnTo>
                    <a:pt x="353" y="94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4" name="Freeform 7"/>
            <p:cNvSpPr>
              <a:spLocks/>
            </p:cNvSpPr>
            <p:nvPr/>
          </p:nvSpPr>
          <p:spPr bwMode="auto">
            <a:xfrm>
              <a:off x="1476" y="1598"/>
              <a:ext cx="243" cy="18"/>
            </a:xfrm>
            <a:custGeom>
              <a:avLst/>
              <a:gdLst>
                <a:gd name="T0" fmla="*/ 243 w 487"/>
                <a:gd name="T1" fmla="*/ 18 h 34"/>
                <a:gd name="T2" fmla="*/ 243 w 487"/>
                <a:gd name="T3" fmla="*/ 10 h 34"/>
                <a:gd name="T4" fmla="*/ 243 w 487"/>
                <a:gd name="T5" fmla="*/ 5 h 34"/>
                <a:gd name="T6" fmla="*/ 243 w 487"/>
                <a:gd name="T7" fmla="*/ 2 h 34"/>
                <a:gd name="T8" fmla="*/ 243 w 487"/>
                <a:gd name="T9" fmla="*/ 0 h 34"/>
                <a:gd name="T10" fmla="*/ 0 w 487"/>
                <a:gd name="T11" fmla="*/ 0 h 34"/>
                <a:gd name="T12" fmla="*/ 0 w 487"/>
                <a:gd name="T13" fmla="*/ 2 h 34"/>
                <a:gd name="T14" fmla="*/ 0 w 487"/>
                <a:gd name="T15" fmla="*/ 5 h 34"/>
                <a:gd name="T16" fmla="*/ 0 w 487"/>
                <a:gd name="T17" fmla="*/ 9 h 34"/>
                <a:gd name="T18" fmla="*/ 0 w 487"/>
                <a:gd name="T19" fmla="*/ 14 h 34"/>
                <a:gd name="T20" fmla="*/ 243 w 487"/>
                <a:gd name="T21" fmla="*/ 18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7"/>
                <a:gd name="T34" fmla="*/ 0 h 34"/>
                <a:gd name="T35" fmla="*/ 487 w 48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7" h="34">
                  <a:moveTo>
                    <a:pt x="487" y="34"/>
                  </a:moveTo>
                  <a:lnTo>
                    <a:pt x="487" y="19"/>
                  </a:lnTo>
                  <a:lnTo>
                    <a:pt x="487" y="10"/>
                  </a:lnTo>
                  <a:lnTo>
                    <a:pt x="487" y="3"/>
                  </a:lnTo>
                  <a:lnTo>
                    <a:pt x="487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87" y="34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5" name="Freeform 8"/>
            <p:cNvSpPr>
              <a:spLocks/>
            </p:cNvSpPr>
            <p:nvPr/>
          </p:nvSpPr>
          <p:spPr bwMode="auto">
            <a:xfrm>
              <a:off x="1214" y="1584"/>
              <a:ext cx="505" cy="57"/>
            </a:xfrm>
            <a:custGeom>
              <a:avLst/>
              <a:gdLst>
                <a:gd name="T0" fmla="*/ 0 w 1010"/>
                <a:gd name="T1" fmla="*/ 53 h 114"/>
                <a:gd name="T2" fmla="*/ 97 w 1010"/>
                <a:gd name="T3" fmla="*/ 0 h 114"/>
                <a:gd name="T4" fmla="*/ 174 w 1010"/>
                <a:gd name="T5" fmla="*/ 0 h 114"/>
                <a:gd name="T6" fmla="*/ 185 w 1010"/>
                <a:gd name="T7" fmla="*/ 7 h 114"/>
                <a:gd name="T8" fmla="*/ 195 w 1010"/>
                <a:gd name="T9" fmla="*/ 12 h 114"/>
                <a:gd name="T10" fmla="*/ 206 w 1010"/>
                <a:gd name="T11" fmla="*/ 19 h 114"/>
                <a:gd name="T12" fmla="*/ 218 w 1010"/>
                <a:gd name="T13" fmla="*/ 23 h 114"/>
                <a:gd name="T14" fmla="*/ 229 w 1010"/>
                <a:gd name="T15" fmla="*/ 30 h 114"/>
                <a:gd name="T16" fmla="*/ 241 w 1010"/>
                <a:gd name="T17" fmla="*/ 34 h 114"/>
                <a:gd name="T18" fmla="*/ 251 w 1010"/>
                <a:gd name="T19" fmla="*/ 41 h 114"/>
                <a:gd name="T20" fmla="*/ 262 w 1010"/>
                <a:gd name="T21" fmla="*/ 45 h 114"/>
                <a:gd name="T22" fmla="*/ 262 w 1010"/>
                <a:gd name="T23" fmla="*/ 37 h 114"/>
                <a:gd name="T24" fmla="*/ 262 w 1010"/>
                <a:gd name="T25" fmla="*/ 27 h 114"/>
                <a:gd name="T26" fmla="*/ 262 w 1010"/>
                <a:gd name="T27" fmla="*/ 19 h 114"/>
                <a:gd name="T28" fmla="*/ 262 w 1010"/>
                <a:gd name="T29" fmla="*/ 15 h 114"/>
                <a:gd name="T30" fmla="*/ 505 w 1010"/>
                <a:gd name="T31" fmla="*/ 15 h 114"/>
                <a:gd name="T32" fmla="*/ 505 w 1010"/>
                <a:gd name="T33" fmla="*/ 19 h 114"/>
                <a:gd name="T34" fmla="*/ 505 w 1010"/>
                <a:gd name="T35" fmla="*/ 27 h 114"/>
                <a:gd name="T36" fmla="*/ 505 w 1010"/>
                <a:gd name="T37" fmla="*/ 42 h 114"/>
                <a:gd name="T38" fmla="*/ 505 w 1010"/>
                <a:gd name="T39" fmla="*/ 57 h 114"/>
                <a:gd name="T40" fmla="*/ 0 w 1010"/>
                <a:gd name="T41" fmla="*/ 5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10"/>
                <a:gd name="T64" fmla="*/ 0 h 114"/>
                <a:gd name="T65" fmla="*/ 1010 w 1010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10" h="114">
                  <a:moveTo>
                    <a:pt x="0" y="105"/>
                  </a:moveTo>
                  <a:lnTo>
                    <a:pt x="193" y="0"/>
                  </a:lnTo>
                  <a:lnTo>
                    <a:pt x="348" y="0"/>
                  </a:lnTo>
                  <a:lnTo>
                    <a:pt x="369" y="13"/>
                  </a:lnTo>
                  <a:lnTo>
                    <a:pt x="389" y="24"/>
                  </a:lnTo>
                  <a:lnTo>
                    <a:pt x="411" y="37"/>
                  </a:lnTo>
                  <a:lnTo>
                    <a:pt x="435" y="46"/>
                  </a:lnTo>
                  <a:lnTo>
                    <a:pt x="457" y="59"/>
                  </a:lnTo>
                  <a:lnTo>
                    <a:pt x="481" y="68"/>
                  </a:lnTo>
                  <a:lnTo>
                    <a:pt x="501" y="81"/>
                  </a:lnTo>
                  <a:lnTo>
                    <a:pt x="523" y="90"/>
                  </a:lnTo>
                  <a:lnTo>
                    <a:pt x="523" y="73"/>
                  </a:lnTo>
                  <a:lnTo>
                    <a:pt x="523" y="53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1010" y="29"/>
                  </a:lnTo>
                  <a:lnTo>
                    <a:pt x="1010" y="37"/>
                  </a:lnTo>
                  <a:lnTo>
                    <a:pt x="1010" y="53"/>
                  </a:lnTo>
                  <a:lnTo>
                    <a:pt x="1010" y="83"/>
                  </a:lnTo>
                  <a:lnTo>
                    <a:pt x="1010" y="114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C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6" name="Freeform 9"/>
            <p:cNvSpPr>
              <a:spLocks/>
            </p:cNvSpPr>
            <p:nvPr/>
          </p:nvSpPr>
          <p:spPr bwMode="auto">
            <a:xfrm>
              <a:off x="1164" y="1611"/>
              <a:ext cx="555" cy="57"/>
            </a:xfrm>
            <a:custGeom>
              <a:avLst/>
              <a:gdLst>
                <a:gd name="T0" fmla="*/ 0 w 1110"/>
                <a:gd name="T1" fmla="*/ 52 h 114"/>
                <a:gd name="T2" fmla="*/ 100 w 1110"/>
                <a:gd name="T3" fmla="*/ 0 h 114"/>
                <a:gd name="T4" fmla="*/ 276 w 1110"/>
                <a:gd name="T5" fmla="*/ 2 h 114"/>
                <a:gd name="T6" fmla="*/ 281 w 1110"/>
                <a:gd name="T7" fmla="*/ 4 h 114"/>
                <a:gd name="T8" fmla="*/ 286 w 1110"/>
                <a:gd name="T9" fmla="*/ 7 h 114"/>
                <a:gd name="T10" fmla="*/ 291 w 1110"/>
                <a:gd name="T11" fmla="*/ 8 h 114"/>
                <a:gd name="T12" fmla="*/ 294 w 1110"/>
                <a:gd name="T13" fmla="*/ 10 h 114"/>
                <a:gd name="T14" fmla="*/ 298 w 1110"/>
                <a:gd name="T15" fmla="*/ 12 h 114"/>
                <a:gd name="T16" fmla="*/ 303 w 1110"/>
                <a:gd name="T17" fmla="*/ 15 h 114"/>
                <a:gd name="T18" fmla="*/ 307 w 1110"/>
                <a:gd name="T19" fmla="*/ 16 h 114"/>
                <a:gd name="T20" fmla="*/ 312 w 1110"/>
                <a:gd name="T21" fmla="*/ 19 h 114"/>
                <a:gd name="T22" fmla="*/ 312 w 1110"/>
                <a:gd name="T23" fmla="*/ 15 h 114"/>
                <a:gd name="T24" fmla="*/ 312 w 1110"/>
                <a:gd name="T25" fmla="*/ 11 h 114"/>
                <a:gd name="T26" fmla="*/ 312 w 1110"/>
                <a:gd name="T27" fmla="*/ 7 h 114"/>
                <a:gd name="T28" fmla="*/ 312 w 1110"/>
                <a:gd name="T29" fmla="*/ 2 h 114"/>
                <a:gd name="T30" fmla="*/ 555 w 1110"/>
                <a:gd name="T31" fmla="*/ 5 h 114"/>
                <a:gd name="T32" fmla="*/ 555 w 1110"/>
                <a:gd name="T33" fmla="*/ 15 h 114"/>
                <a:gd name="T34" fmla="*/ 555 w 1110"/>
                <a:gd name="T35" fmla="*/ 28 h 114"/>
                <a:gd name="T36" fmla="*/ 555 w 1110"/>
                <a:gd name="T37" fmla="*/ 43 h 114"/>
                <a:gd name="T38" fmla="*/ 555 w 1110"/>
                <a:gd name="T39" fmla="*/ 57 h 114"/>
                <a:gd name="T40" fmla="*/ 219 w 1110"/>
                <a:gd name="T41" fmla="*/ 54 h 114"/>
                <a:gd name="T42" fmla="*/ 214 w 1110"/>
                <a:gd name="T43" fmla="*/ 50 h 114"/>
                <a:gd name="T44" fmla="*/ 207 w 1110"/>
                <a:gd name="T45" fmla="*/ 47 h 114"/>
                <a:gd name="T46" fmla="*/ 204 w 1110"/>
                <a:gd name="T47" fmla="*/ 45 h 114"/>
                <a:gd name="T48" fmla="*/ 199 w 1110"/>
                <a:gd name="T49" fmla="*/ 43 h 114"/>
                <a:gd name="T50" fmla="*/ 194 w 1110"/>
                <a:gd name="T51" fmla="*/ 42 h 114"/>
                <a:gd name="T52" fmla="*/ 192 w 1110"/>
                <a:gd name="T53" fmla="*/ 39 h 114"/>
                <a:gd name="T54" fmla="*/ 188 w 1110"/>
                <a:gd name="T55" fmla="*/ 37 h 114"/>
                <a:gd name="T56" fmla="*/ 185 w 1110"/>
                <a:gd name="T57" fmla="*/ 35 h 114"/>
                <a:gd name="T58" fmla="*/ 183 w 1110"/>
                <a:gd name="T59" fmla="*/ 37 h 114"/>
                <a:gd name="T60" fmla="*/ 181 w 1110"/>
                <a:gd name="T61" fmla="*/ 38 h 114"/>
                <a:gd name="T62" fmla="*/ 177 w 1110"/>
                <a:gd name="T63" fmla="*/ 41 h 114"/>
                <a:gd name="T64" fmla="*/ 173 w 1110"/>
                <a:gd name="T65" fmla="*/ 43 h 114"/>
                <a:gd name="T66" fmla="*/ 169 w 1110"/>
                <a:gd name="T67" fmla="*/ 44 h 114"/>
                <a:gd name="T68" fmla="*/ 164 w 1110"/>
                <a:gd name="T69" fmla="*/ 47 h 114"/>
                <a:gd name="T70" fmla="*/ 158 w 1110"/>
                <a:gd name="T71" fmla="*/ 50 h 114"/>
                <a:gd name="T72" fmla="*/ 151 w 1110"/>
                <a:gd name="T73" fmla="*/ 54 h 114"/>
                <a:gd name="T74" fmla="*/ 0 w 1110"/>
                <a:gd name="T75" fmla="*/ 52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10"/>
                <a:gd name="T115" fmla="*/ 0 h 114"/>
                <a:gd name="T116" fmla="*/ 1110 w 1110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10" h="114">
                  <a:moveTo>
                    <a:pt x="0" y="103"/>
                  </a:moveTo>
                  <a:lnTo>
                    <a:pt x="199" y="0"/>
                  </a:lnTo>
                  <a:lnTo>
                    <a:pt x="552" y="3"/>
                  </a:lnTo>
                  <a:lnTo>
                    <a:pt x="562" y="8"/>
                  </a:lnTo>
                  <a:lnTo>
                    <a:pt x="572" y="13"/>
                  </a:lnTo>
                  <a:lnTo>
                    <a:pt x="581" y="15"/>
                  </a:lnTo>
                  <a:lnTo>
                    <a:pt x="588" y="20"/>
                  </a:lnTo>
                  <a:lnTo>
                    <a:pt x="596" y="24"/>
                  </a:lnTo>
                  <a:lnTo>
                    <a:pt x="605" y="30"/>
                  </a:lnTo>
                  <a:lnTo>
                    <a:pt x="613" y="32"/>
                  </a:lnTo>
                  <a:lnTo>
                    <a:pt x="623" y="37"/>
                  </a:lnTo>
                  <a:lnTo>
                    <a:pt x="623" y="30"/>
                  </a:lnTo>
                  <a:lnTo>
                    <a:pt x="623" y="22"/>
                  </a:lnTo>
                  <a:lnTo>
                    <a:pt x="623" y="13"/>
                  </a:lnTo>
                  <a:lnTo>
                    <a:pt x="623" y="3"/>
                  </a:lnTo>
                  <a:lnTo>
                    <a:pt x="1110" y="10"/>
                  </a:lnTo>
                  <a:lnTo>
                    <a:pt x="1110" y="30"/>
                  </a:lnTo>
                  <a:lnTo>
                    <a:pt x="1110" y="56"/>
                  </a:lnTo>
                  <a:lnTo>
                    <a:pt x="1110" y="85"/>
                  </a:lnTo>
                  <a:lnTo>
                    <a:pt x="1110" y="114"/>
                  </a:lnTo>
                  <a:lnTo>
                    <a:pt x="438" y="107"/>
                  </a:lnTo>
                  <a:lnTo>
                    <a:pt x="427" y="100"/>
                  </a:lnTo>
                  <a:lnTo>
                    <a:pt x="414" y="94"/>
                  </a:lnTo>
                  <a:lnTo>
                    <a:pt x="407" y="90"/>
                  </a:lnTo>
                  <a:lnTo>
                    <a:pt x="397" y="85"/>
                  </a:lnTo>
                  <a:lnTo>
                    <a:pt x="388" y="83"/>
                  </a:lnTo>
                  <a:lnTo>
                    <a:pt x="383" y="78"/>
                  </a:lnTo>
                  <a:lnTo>
                    <a:pt x="375" y="74"/>
                  </a:lnTo>
                  <a:lnTo>
                    <a:pt x="370" y="70"/>
                  </a:lnTo>
                  <a:lnTo>
                    <a:pt x="366" y="74"/>
                  </a:lnTo>
                  <a:lnTo>
                    <a:pt x="361" y="76"/>
                  </a:lnTo>
                  <a:lnTo>
                    <a:pt x="353" y="81"/>
                  </a:lnTo>
                  <a:lnTo>
                    <a:pt x="346" y="85"/>
                  </a:lnTo>
                  <a:lnTo>
                    <a:pt x="337" y="88"/>
                  </a:lnTo>
                  <a:lnTo>
                    <a:pt x="327" y="94"/>
                  </a:lnTo>
                  <a:lnTo>
                    <a:pt x="315" y="100"/>
                  </a:lnTo>
                  <a:lnTo>
                    <a:pt x="302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C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7" name="Freeform 10"/>
            <p:cNvSpPr>
              <a:spLocks/>
            </p:cNvSpPr>
            <p:nvPr/>
          </p:nvSpPr>
          <p:spPr bwMode="auto">
            <a:xfrm>
              <a:off x="1115" y="1636"/>
              <a:ext cx="604" cy="59"/>
            </a:xfrm>
            <a:custGeom>
              <a:avLst/>
              <a:gdLst>
                <a:gd name="T0" fmla="*/ 0 w 1209"/>
                <a:gd name="T1" fmla="*/ 53 h 116"/>
                <a:gd name="T2" fmla="*/ 99 w 1209"/>
                <a:gd name="T3" fmla="*/ 0 h 116"/>
                <a:gd name="T4" fmla="*/ 604 w 1209"/>
                <a:gd name="T5" fmla="*/ 5 h 116"/>
                <a:gd name="T6" fmla="*/ 604 w 1209"/>
                <a:gd name="T7" fmla="*/ 17 h 116"/>
                <a:gd name="T8" fmla="*/ 604 w 1209"/>
                <a:gd name="T9" fmla="*/ 31 h 116"/>
                <a:gd name="T10" fmla="*/ 604 w 1209"/>
                <a:gd name="T11" fmla="*/ 45 h 116"/>
                <a:gd name="T12" fmla="*/ 604 w 1209"/>
                <a:gd name="T13" fmla="*/ 59 h 116"/>
                <a:gd name="T14" fmla="*/ 532 w 1209"/>
                <a:gd name="T15" fmla="*/ 59 h 116"/>
                <a:gd name="T16" fmla="*/ 532 w 1209"/>
                <a:gd name="T17" fmla="*/ 53 h 116"/>
                <a:gd name="T18" fmla="*/ 532 w 1209"/>
                <a:gd name="T19" fmla="*/ 48 h 116"/>
                <a:gd name="T20" fmla="*/ 532 w 1209"/>
                <a:gd name="T21" fmla="*/ 43 h 116"/>
                <a:gd name="T22" fmla="*/ 532 w 1209"/>
                <a:gd name="T23" fmla="*/ 38 h 116"/>
                <a:gd name="T24" fmla="*/ 519 w 1209"/>
                <a:gd name="T25" fmla="*/ 38 h 116"/>
                <a:gd name="T26" fmla="*/ 507 w 1209"/>
                <a:gd name="T27" fmla="*/ 38 h 116"/>
                <a:gd name="T28" fmla="*/ 494 w 1209"/>
                <a:gd name="T29" fmla="*/ 38 h 116"/>
                <a:gd name="T30" fmla="*/ 483 w 1209"/>
                <a:gd name="T31" fmla="*/ 38 h 116"/>
                <a:gd name="T32" fmla="*/ 471 w 1209"/>
                <a:gd name="T33" fmla="*/ 38 h 116"/>
                <a:gd name="T34" fmla="*/ 458 w 1209"/>
                <a:gd name="T35" fmla="*/ 38 h 116"/>
                <a:gd name="T36" fmla="*/ 445 w 1209"/>
                <a:gd name="T37" fmla="*/ 38 h 116"/>
                <a:gd name="T38" fmla="*/ 433 w 1209"/>
                <a:gd name="T39" fmla="*/ 38 h 116"/>
                <a:gd name="T40" fmla="*/ 433 w 1209"/>
                <a:gd name="T41" fmla="*/ 40 h 116"/>
                <a:gd name="T42" fmla="*/ 433 w 1209"/>
                <a:gd name="T43" fmla="*/ 45 h 116"/>
                <a:gd name="T44" fmla="*/ 433 w 1209"/>
                <a:gd name="T45" fmla="*/ 51 h 116"/>
                <a:gd name="T46" fmla="*/ 433 w 1209"/>
                <a:gd name="T47" fmla="*/ 57 h 116"/>
                <a:gd name="T48" fmla="*/ 319 w 1209"/>
                <a:gd name="T49" fmla="*/ 56 h 116"/>
                <a:gd name="T50" fmla="*/ 305 w 1209"/>
                <a:gd name="T51" fmla="*/ 49 h 116"/>
                <a:gd name="T52" fmla="*/ 291 w 1209"/>
                <a:gd name="T53" fmla="*/ 42 h 116"/>
                <a:gd name="T54" fmla="*/ 278 w 1209"/>
                <a:gd name="T55" fmla="*/ 35 h 116"/>
                <a:gd name="T56" fmla="*/ 267 w 1209"/>
                <a:gd name="T57" fmla="*/ 28 h 116"/>
                <a:gd name="T58" fmla="*/ 256 w 1209"/>
                <a:gd name="T59" fmla="*/ 21 h 116"/>
                <a:gd name="T60" fmla="*/ 247 w 1209"/>
                <a:gd name="T61" fmla="*/ 17 h 116"/>
                <a:gd name="T62" fmla="*/ 240 w 1209"/>
                <a:gd name="T63" fmla="*/ 13 h 116"/>
                <a:gd name="T64" fmla="*/ 234 w 1209"/>
                <a:gd name="T65" fmla="*/ 9 h 116"/>
                <a:gd name="T66" fmla="*/ 230 w 1209"/>
                <a:gd name="T67" fmla="*/ 12 h 116"/>
                <a:gd name="T68" fmla="*/ 224 w 1209"/>
                <a:gd name="T69" fmla="*/ 16 h 116"/>
                <a:gd name="T70" fmla="*/ 215 w 1209"/>
                <a:gd name="T71" fmla="*/ 19 h 116"/>
                <a:gd name="T72" fmla="*/ 207 w 1209"/>
                <a:gd name="T73" fmla="*/ 24 h 116"/>
                <a:gd name="T74" fmla="*/ 195 w 1209"/>
                <a:gd name="T75" fmla="*/ 31 h 116"/>
                <a:gd name="T76" fmla="*/ 181 w 1209"/>
                <a:gd name="T77" fmla="*/ 38 h 116"/>
                <a:gd name="T78" fmla="*/ 168 w 1209"/>
                <a:gd name="T79" fmla="*/ 45 h 116"/>
                <a:gd name="T80" fmla="*/ 152 w 1209"/>
                <a:gd name="T81" fmla="*/ 54 h 116"/>
                <a:gd name="T82" fmla="*/ 0 w 1209"/>
                <a:gd name="T83" fmla="*/ 53 h 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09"/>
                <a:gd name="T127" fmla="*/ 0 h 116"/>
                <a:gd name="T128" fmla="*/ 1209 w 1209"/>
                <a:gd name="T129" fmla="*/ 116 h 1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09" h="116">
                  <a:moveTo>
                    <a:pt x="0" y="104"/>
                  </a:moveTo>
                  <a:lnTo>
                    <a:pt x="199" y="0"/>
                  </a:lnTo>
                  <a:lnTo>
                    <a:pt x="1209" y="9"/>
                  </a:lnTo>
                  <a:lnTo>
                    <a:pt x="1209" y="33"/>
                  </a:lnTo>
                  <a:lnTo>
                    <a:pt x="1209" y="60"/>
                  </a:lnTo>
                  <a:lnTo>
                    <a:pt x="1209" y="89"/>
                  </a:lnTo>
                  <a:lnTo>
                    <a:pt x="1209" y="116"/>
                  </a:lnTo>
                  <a:lnTo>
                    <a:pt x="1064" y="116"/>
                  </a:lnTo>
                  <a:lnTo>
                    <a:pt x="1064" y="104"/>
                  </a:lnTo>
                  <a:lnTo>
                    <a:pt x="1064" y="94"/>
                  </a:lnTo>
                  <a:lnTo>
                    <a:pt x="1064" y="84"/>
                  </a:lnTo>
                  <a:lnTo>
                    <a:pt x="1064" y="75"/>
                  </a:lnTo>
                  <a:lnTo>
                    <a:pt x="1039" y="75"/>
                  </a:lnTo>
                  <a:lnTo>
                    <a:pt x="1014" y="75"/>
                  </a:lnTo>
                  <a:lnTo>
                    <a:pt x="988" y="75"/>
                  </a:lnTo>
                  <a:lnTo>
                    <a:pt x="966" y="75"/>
                  </a:lnTo>
                  <a:lnTo>
                    <a:pt x="942" y="75"/>
                  </a:lnTo>
                  <a:lnTo>
                    <a:pt x="917" y="75"/>
                  </a:lnTo>
                  <a:lnTo>
                    <a:pt x="891" y="75"/>
                  </a:lnTo>
                  <a:lnTo>
                    <a:pt x="867" y="75"/>
                  </a:lnTo>
                  <a:lnTo>
                    <a:pt x="867" y="79"/>
                  </a:lnTo>
                  <a:lnTo>
                    <a:pt x="867" y="89"/>
                  </a:lnTo>
                  <a:lnTo>
                    <a:pt x="867" y="101"/>
                  </a:lnTo>
                  <a:lnTo>
                    <a:pt x="867" y="113"/>
                  </a:lnTo>
                  <a:lnTo>
                    <a:pt x="639" y="110"/>
                  </a:lnTo>
                  <a:lnTo>
                    <a:pt x="610" y="97"/>
                  </a:lnTo>
                  <a:lnTo>
                    <a:pt x="583" y="82"/>
                  </a:lnTo>
                  <a:lnTo>
                    <a:pt x="557" y="68"/>
                  </a:lnTo>
                  <a:lnTo>
                    <a:pt x="535" y="55"/>
                  </a:lnTo>
                  <a:lnTo>
                    <a:pt x="513" y="42"/>
                  </a:lnTo>
                  <a:lnTo>
                    <a:pt x="494" y="33"/>
                  </a:lnTo>
                  <a:lnTo>
                    <a:pt x="480" y="26"/>
                  </a:lnTo>
                  <a:lnTo>
                    <a:pt x="469" y="18"/>
                  </a:lnTo>
                  <a:lnTo>
                    <a:pt x="460" y="24"/>
                  </a:lnTo>
                  <a:lnTo>
                    <a:pt x="448" y="31"/>
                  </a:lnTo>
                  <a:lnTo>
                    <a:pt x="430" y="38"/>
                  </a:lnTo>
                  <a:lnTo>
                    <a:pt x="414" y="48"/>
                  </a:lnTo>
                  <a:lnTo>
                    <a:pt x="390" y="60"/>
                  </a:lnTo>
                  <a:lnTo>
                    <a:pt x="363" y="75"/>
                  </a:lnTo>
                  <a:lnTo>
                    <a:pt x="336" y="89"/>
                  </a:lnTo>
                  <a:lnTo>
                    <a:pt x="305" y="10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38C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8" name="Freeform 11"/>
            <p:cNvSpPr>
              <a:spLocks/>
            </p:cNvSpPr>
            <p:nvPr/>
          </p:nvSpPr>
          <p:spPr bwMode="auto">
            <a:xfrm>
              <a:off x="1065" y="1662"/>
              <a:ext cx="251" cy="54"/>
            </a:xfrm>
            <a:custGeom>
              <a:avLst/>
              <a:gdLst>
                <a:gd name="T0" fmla="*/ 0 w 500"/>
                <a:gd name="T1" fmla="*/ 52 h 108"/>
                <a:gd name="T2" fmla="*/ 99 w 500"/>
                <a:gd name="T3" fmla="*/ 0 h 108"/>
                <a:gd name="T4" fmla="*/ 251 w 500"/>
                <a:gd name="T5" fmla="*/ 2 h 108"/>
                <a:gd name="T6" fmla="*/ 243 w 500"/>
                <a:gd name="T7" fmla="*/ 7 h 108"/>
                <a:gd name="T8" fmla="*/ 230 w 500"/>
                <a:gd name="T9" fmla="*/ 12 h 108"/>
                <a:gd name="T10" fmla="*/ 221 w 500"/>
                <a:gd name="T11" fmla="*/ 19 h 108"/>
                <a:gd name="T12" fmla="*/ 210 w 500"/>
                <a:gd name="T13" fmla="*/ 25 h 108"/>
                <a:gd name="T14" fmla="*/ 195 w 500"/>
                <a:gd name="T15" fmla="*/ 31 h 108"/>
                <a:gd name="T16" fmla="*/ 182 w 500"/>
                <a:gd name="T17" fmla="*/ 39 h 108"/>
                <a:gd name="T18" fmla="*/ 168 w 500"/>
                <a:gd name="T19" fmla="*/ 46 h 108"/>
                <a:gd name="T20" fmla="*/ 154 w 500"/>
                <a:gd name="T21" fmla="*/ 54 h 108"/>
                <a:gd name="T22" fmla="*/ 0 w 500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"/>
                <a:gd name="T37" fmla="*/ 0 h 108"/>
                <a:gd name="T38" fmla="*/ 500 w 500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" h="108">
                  <a:moveTo>
                    <a:pt x="0" y="103"/>
                  </a:moveTo>
                  <a:lnTo>
                    <a:pt x="198" y="0"/>
                  </a:lnTo>
                  <a:lnTo>
                    <a:pt x="500" y="4"/>
                  </a:lnTo>
                  <a:lnTo>
                    <a:pt x="484" y="13"/>
                  </a:lnTo>
                  <a:lnTo>
                    <a:pt x="459" y="24"/>
                  </a:lnTo>
                  <a:lnTo>
                    <a:pt x="441" y="38"/>
                  </a:lnTo>
                  <a:lnTo>
                    <a:pt x="419" y="50"/>
                  </a:lnTo>
                  <a:lnTo>
                    <a:pt x="389" y="62"/>
                  </a:lnTo>
                  <a:lnTo>
                    <a:pt x="362" y="77"/>
                  </a:lnTo>
                  <a:lnTo>
                    <a:pt x="334" y="92"/>
                  </a:lnTo>
                  <a:lnTo>
                    <a:pt x="307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9" name="Freeform 12"/>
            <p:cNvSpPr>
              <a:spLocks/>
            </p:cNvSpPr>
            <p:nvPr/>
          </p:nvSpPr>
          <p:spPr bwMode="auto">
            <a:xfrm>
              <a:off x="1384" y="1664"/>
              <a:ext cx="335" cy="57"/>
            </a:xfrm>
            <a:custGeom>
              <a:avLst/>
              <a:gdLst>
                <a:gd name="T0" fmla="*/ 335 w 672"/>
                <a:gd name="T1" fmla="*/ 4 h 114"/>
                <a:gd name="T2" fmla="*/ 335 w 672"/>
                <a:gd name="T3" fmla="*/ 17 h 114"/>
                <a:gd name="T4" fmla="*/ 335 w 672"/>
                <a:gd name="T5" fmla="*/ 32 h 114"/>
                <a:gd name="T6" fmla="*/ 335 w 672"/>
                <a:gd name="T7" fmla="*/ 45 h 114"/>
                <a:gd name="T8" fmla="*/ 335 w 672"/>
                <a:gd name="T9" fmla="*/ 57 h 114"/>
                <a:gd name="T10" fmla="*/ 263 w 672"/>
                <a:gd name="T11" fmla="*/ 57 h 114"/>
                <a:gd name="T12" fmla="*/ 263 w 672"/>
                <a:gd name="T13" fmla="*/ 44 h 114"/>
                <a:gd name="T14" fmla="*/ 263 w 672"/>
                <a:gd name="T15" fmla="*/ 32 h 114"/>
                <a:gd name="T16" fmla="*/ 263 w 672"/>
                <a:gd name="T17" fmla="*/ 21 h 114"/>
                <a:gd name="T18" fmla="*/ 263 w 672"/>
                <a:gd name="T19" fmla="*/ 10 h 114"/>
                <a:gd name="T20" fmla="*/ 250 w 672"/>
                <a:gd name="T21" fmla="*/ 10 h 114"/>
                <a:gd name="T22" fmla="*/ 238 w 672"/>
                <a:gd name="T23" fmla="*/ 10 h 114"/>
                <a:gd name="T24" fmla="*/ 225 w 672"/>
                <a:gd name="T25" fmla="*/ 10 h 114"/>
                <a:gd name="T26" fmla="*/ 214 w 672"/>
                <a:gd name="T27" fmla="*/ 10 h 114"/>
                <a:gd name="T28" fmla="*/ 202 w 672"/>
                <a:gd name="T29" fmla="*/ 10 h 114"/>
                <a:gd name="T30" fmla="*/ 189 w 672"/>
                <a:gd name="T31" fmla="*/ 10 h 114"/>
                <a:gd name="T32" fmla="*/ 176 w 672"/>
                <a:gd name="T33" fmla="*/ 10 h 114"/>
                <a:gd name="T34" fmla="*/ 165 w 672"/>
                <a:gd name="T35" fmla="*/ 10 h 114"/>
                <a:gd name="T36" fmla="*/ 165 w 672"/>
                <a:gd name="T37" fmla="*/ 16 h 114"/>
                <a:gd name="T38" fmla="*/ 165 w 672"/>
                <a:gd name="T39" fmla="*/ 26 h 114"/>
                <a:gd name="T40" fmla="*/ 165 w 672"/>
                <a:gd name="T41" fmla="*/ 40 h 114"/>
                <a:gd name="T42" fmla="*/ 165 w 672"/>
                <a:gd name="T43" fmla="*/ 55 h 114"/>
                <a:gd name="T44" fmla="*/ 103 w 672"/>
                <a:gd name="T45" fmla="*/ 55 h 114"/>
                <a:gd name="T46" fmla="*/ 91 w 672"/>
                <a:gd name="T47" fmla="*/ 48 h 114"/>
                <a:gd name="T48" fmla="*/ 78 w 672"/>
                <a:gd name="T49" fmla="*/ 42 h 114"/>
                <a:gd name="T50" fmla="*/ 64 w 672"/>
                <a:gd name="T51" fmla="*/ 34 h 114"/>
                <a:gd name="T52" fmla="*/ 49 w 672"/>
                <a:gd name="T53" fmla="*/ 27 h 114"/>
                <a:gd name="T54" fmla="*/ 36 w 672"/>
                <a:gd name="T55" fmla="*/ 20 h 114"/>
                <a:gd name="T56" fmla="*/ 23 w 672"/>
                <a:gd name="T57" fmla="*/ 12 h 114"/>
                <a:gd name="T58" fmla="*/ 11 w 672"/>
                <a:gd name="T59" fmla="*/ 7 h 114"/>
                <a:gd name="T60" fmla="*/ 0 w 672"/>
                <a:gd name="T61" fmla="*/ 0 h 114"/>
                <a:gd name="T62" fmla="*/ 335 w 672"/>
                <a:gd name="T63" fmla="*/ 4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2"/>
                <a:gd name="T97" fmla="*/ 0 h 114"/>
                <a:gd name="T98" fmla="*/ 672 w 672"/>
                <a:gd name="T99" fmla="*/ 114 h 11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2" h="114">
                  <a:moveTo>
                    <a:pt x="672" y="7"/>
                  </a:moveTo>
                  <a:lnTo>
                    <a:pt x="672" y="34"/>
                  </a:lnTo>
                  <a:lnTo>
                    <a:pt x="672" y="64"/>
                  </a:lnTo>
                  <a:lnTo>
                    <a:pt x="672" y="90"/>
                  </a:lnTo>
                  <a:lnTo>
                    <a:pt x="672" y="114"/>
                  </a:lnTo>
                  <a:lnTo>
                    <a:pt x="527" y="114"/>
                  </a:lnTo>
                  <a:lnTo>
                    <a:pt x="527" y="88"/>
                  </a:lnTo>
                  <a:lnTo>
                    <a:pt x="527" y="64"/>
                  </a:lnTo>
                  <a:lnTo>
                    <a:pt x="527" y="42"/>
                  </a:lnTo>
                  <a:lnTo>
                    <a:pt x="527" y="20"/>
                  </a:lnTo>
                  <a:lnTo>
                    <a:pt x="502" y="20"/>
                  </a:lnTo>
                  <a:lnTo>
                    <a:pt x="477" y="20"/>
                  </a:lnTo>
                  <a:lnTo>
                    <a:pt x="451" y="20"/>
                  </a:lnTo>
                  <a:lnTo>
                    <a:pt x="429" y="20"/>
                  </a:lnTo>
                  <a:lnTo>
                    <a:pt x="405" y="20"/>
                  </a:lnTo>
                  <a:lnTo>
                    <a:pt x="380" y="20"/>
                  </a:lnTo>
                  <a:lnTo>
                    <a:pt x="354" y="20"/>
                  </a:lnTo>
                  <a:lnTo>
                    <a:pt x="330" y="20"/>
                  </a:lnTo>
                  <a:lnTo>
                    <a:pt x="330" y="31"/>
                  </a:lnTo>
                  <a:lnTo>
                    <a:pt x="330" y="51"/>
                  </a:lnTo>
                  <a:lnTo>
                    <a:pt x="330" y="80"/>
                  </a:lnTo>
                  <a:lnTo>
                    <a:pt x="330" y="110"/>
                  </a:lnTo>
                  <a:lnTo>
                    <a:pt x="206" y="110"/>
                  </a:lnTo>
                  <a:lnTo>
                    <a:pt x="182" y="95"/>
                  </a:lnTo>
                  <a:lnTo>
                    <a:pt x="156" y="83"/>
                  </a:lnTo>
                  <a:lnTo>
                    <a:pt x="129" y="68"/>
                  </a:lnTo>
                  <a:lnTo>
                    <a:pt x="99" y="53"/>
                  </a:lnTo>
                  <a:lnTo>
                    <a:pt x="73" y="39"/>
                  </a:lnTo>
                  <a:lnTo>
                    <a:pt x="46" y="24"/>
                  </a:lnTo>
                  <a:lnTo>
                    <a:pt x="22" y="13"/>
                  </a:lnTo>
                  <a:lnTo>
                    <a:pt x="0" y="0"/>
                  </a:lnTo>
                  <a:lnTo>
                    <a:pt x="672" y="7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0" name="Freeform 13"/>
            <p:cNvSpPr>
              <a:spLocks/>
            </p:cNvSpPr>
            <p:nvPr/>
          </p:nvSpPr>
          <p:spPr bwMode="auto">
            <a:xfrm>
              <a:off x="1017" y="1688"/>
              <a:ext cx="250" cy="54"/>
            </a:xfrm>
            <a:custGeom>
              <a:avLst/>
              <a:gdLst>
                <a:gd name="T0" fmla="*/ 0 w 501"/>
                <a:gd name="T1" fmla="*/ 51 h 107"/>
                <a:gd name="T2" fmla="*/ 98 w 501"/>
                <a:gd name="T3" fmla="*/ 0 h 107"/>
                <a:gd name="T4" fmla="*/ 250 w 501"/>
                <a:gd name="T5" fmla="*/ 1 h 107"/>
                <a:gd name="T6" fmla="*/ 239 w 501"/>
                <a:gd name="T7" fmla="*/ 6 h 107"/>
                <a:gd name="T8" fmla="*/ 228 w 501"/>
                <a:gd name="T9" fmla="*/ 13 h 107"/>
                <a:gd name="T10" fmla="*/ 216 w 501"/>
                <a:gd name="T11" fmla="*/ 20 h 107"/>
                <a:gd name="T12" fmla="*/ 204 w 501"/>
                <a:gd name="T13" fmla="*/ 25 h 107"/>
                <a:gd name="T14" fmla="*/ 191 w 501"/>
                <a:gd name="T15" fmla="*/ 33 h 107"/>
                <a:gd name="T16" fmla="*/ 179 w 501"/>
                <a:gd name="T17" fmla="*/ 39 h 107"/>
                <a:gd name="T18" fmla="*/ 165 w 501"/>
                <a:gd name="T19" fmla="*/ 46 h 107"/>
                <a:gd name="T20" fmla="*/ 152 w 501"/>
                <a:gd name="T21" fmla="*/ 54 h 107"/>
                <a:gd name="T22" fmla="*/ 0 w 501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1"/>
                <a:gd name="T37" fmla="*/ 0 h 107"/>
                <a:gd name="T38" fmla="*/ 501 w 501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1" h="107">
                  <a:moveTo>
                    <a:pt x="0" y="101"/>
                  </a:moveTo>
                  <a:lnTo>
                    <a:pt x="196" y="0"/>
                  </a:lnTo>
                  <a:lnTo>
                    <a:pt x="501" y="2"/>
                  </a:lnTo>
                  <a:lnTo>
                    <a:pt x="479" y="12"/>
                  </a:lnTo>
                  <a:lnTo>
                    <a:pt x="457" y="26"/>
                  </a:lnTo>
                  <a:lnTo>
                    <a:pt x="433" y="39"/>
                  </a:lnTo>
                  <a:lnTo>
                    <a:pt x="409" y="50"/>
                  </a:lnTo>
                  <a:lnTo>
                    <a:pt x="382" y="65"/>
                  </a:lnTo>
                  <a:lnTo>
                    <a:pt x="358" y="77"/>
                  </a:lnTo>
                  <a:lnTo>
                    <a:pt x="331" y="92"/>
                  </a:lnTo>
                  <a:lnTo>
                    <a:pt x="305" y="10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1" name="Freeform 14"/>
            <p:cNvSpPr>
              <a:spLocks/>
            </p:cNvSpPr>
            <p:nvPr/>
          </p:nvSpPr>
          <p:spPr bwMode="auto">
            <a:xfrm>
              <a:off x="1647" y="1695"/>
              <a:ext cx="72" cy="53"/>
            </a:xfrm>
            <a:custGeom>
              <a:avLst/>
              <a:gdLst>
                <a:gd name="T0" fmla="*/ 72 w 145"/>
                <a:gd name="T1" fmla="*/ 0 h 106"/>
                <a:gd name="T2" fmla="*/ 72 w 145"/>
                <a:gd name="T3" fmla="*/ 16 h 106"/>
                <a:gd name="T4" fmla="*/ 72 w 145"/>
                <a:gd name="T5" fmla="*/ 29 h 106"/>
                <a:gd name="T6" fmla="*/ 72 w 145"/>
                <a:gd name="T7" fmla="*/ 42 h 106"/>
                <a:gd name="T8" fmla="*/ 72 w 145"/>
                <a:gd name="T9" fmla="*/ 53 h 106"/>
                <a:gd name="T10" fmla="*/ 0 w 145"/>
                <a:gd name="T11" fmla="*/ 52 h 106"/>
                <a:gd name="T12" fmla="*/ 0 w 145"/>
                <a:gd name="T13" fmla="*/ 39 h 106"/>
                <a:gd name="T14" fmla="*/ 0 w 145"/>
                <a:gd name="T15" fmla="*/ 26 h 106"/>
                <a:gd name="T16" fmla="*/ 0 w 145"/>
                <a:gd name="T17" fmla="*/ 12 h 106"/>
                <a:gd name="T18" fmla="*/ 0 w 145"/>
                <a:gd name="T19" fmla="*/ 0 h 106"/>
                <a:gd name="T20" fmla="*/ 72 w 14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106"/>
                <a:gd name="T35" fmla="*/ 145 w 14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106">
                  <a:moveTo>
                    <a:pt x="145" y="0"/>
                  </a:moveTo>
                  <a:lnTo>
                    <a:pt x="145" y="31"/>
                  </a:lnTo>
                  <a:lnTo>
                    <a:pt x="145" y="58"/>
                  </a:lnTo>
                  <a:lnTo>
                    <a:pt x="145" y="84"/>
                  </a:lnTo>
                  <a:lnTo>
                    <a:pt x="145" y="106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0" y="5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2" name="Freeform 15"/>
            <p:cNvSpPr>
              <a:spLocks/>
            </p:cNvSpPr>
            <p:nvPr/>
          </p:nvSpPr>
          <p:spPr bwMode="auto">
            <a:xfrm>
              <a:off x="1434" y="1692"/>
              <a:ext cx="114" cy="53"/>
            </a:xfrm>
            <a:custGeom>
              <a:avLst/>
              <a:gdLst>
                <a:gd name="T0" fmla="*/ 114 w 228"/>
                <a:gd name="T1" fmla="*/ 1 h 108"/>
                <a:gd name="T2" fmla="*/ 0 w 228"/>
                <a:gd name="T3" fmla="*/ 0 h 108"/>
                <a:gd name="T4" fmla="*/ 16 w 228"/>
                <a:gd name="T5" fmla="*/ 9 h 108"/>
                <a:gd name="T6" fmla="*/ 32 w 228"/>
                <a:gd name="T7" fmla="*/ 16 h 108"/>
                <a:gd name="T8" fmla="*/ 46 w 228"/>
                <a:gd name="T9" fmla="*/ 24 h 108"/>
                <a:gd name="T10" fmla="*/ 61 w 228"/>
                <a:gd name="T11" fmla="*/ 30 h 108"/>
                <a:gd name="T12" fmla="*/ 74 w 228"/>
                <a:gd name="T13" fmla="*/ 38 h 108"/>
                <a:gd name="T14" fmla="*/ 85 w 228"/>
                <a:gd name="T15" fmla="*/ 43 h 108"/>
                <a:gd name="T16" fmla="*/ 96 w 228"/>
                <a:gd name="T17" fmla="*/ 50 h 108"/>
                <a:gd name="T18" fmla="*/ 104 w 228"/>
                <a:gd name="T19" fmla="*/ 53 h 108"/>
                <a:gd name="T20" fmla="*/ 114 w 228"/>
                <a:gd name="T21" fmla="*/ 53 h 108"/>
                <a:gd name="T22" fmla="*/ 114 w 228"/>
                <a:gd name="T23" fmla="*/ 43 h 108"/>
                <a:gd name="T24" fmla="*/ 114 w 228"/>
                <a:gd name="T25" fmla="*/ 30 h 108"/>
                <a:gd name="T26" fmla="*/ 114 w 228"/>
                <a:gd name="T27" fmla="*/ 16 h 108"/>
                <a:gd name="T28" fmla="*/ 114 w 228"/>
                <a:gd name="T29" fmla="*/ 1 h 108"/>
                <a:gd name="T30" fmla="*/ 114 w 228"/>
                <a:gd name="T31" fmla="*/ 1 h 1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108"/>
                <a:gd name="T50" fmla="*/ 228 w 228"/>
                <a:gd name="T51" fmla="*/ 108 h 1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108">
                  <a:moveTo>
                    <a:pt x="228" y="3"/>
                  </a:moveTo>
                  <a:lnTo>
                    <a:pt x="0" y="0"/>
                  </a:lnTo>
                  <a:lnTo>
                    <a:pt x="32" y="18"/>
                  </a:lnTo>
                  <a:lnTo>
                    <a:pt x="63" y="33"/>
                  </a:lnTo>
                  <a:lnTo>
                    <a:pt x="92" y="49"/>
                  </a:lnTo>
                  <a:lnTo>
                    <a:pt x="122" y="62"/>
                  </a:lnTo>
                  <a:lnTo>
                    <a:pt x="148" y="77"/>
                  </a:lnTo>
                  <a:lnTo>
                    <a:pt x="170" y="88"/>
                  </a:lnTo>
                  <a:lnTo>
                    <a:pt x="192" y="101"/>
                  </a:lnTo>
                  <a:lnTo>
                    <a:pt x="208" y="108"/>
                  </a:lnTo>
                  <a:lnTo>
                    <a:pt x="228" y="108"/>
                  </a:lnTo>
                  <a:lnTo>
                    <a:pt x="228" y="88"/>
                  </a:lnTo>
                  <a:lnTo>
                    <a:pt x="228" y="62"/>
                  </a:lnTo>
                  <a:lnTo>
                    <a:pt x="228" y="33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3" name="Freeform 16"/>
            <p:cNvSpPr>
              <a:spLocks/>
            </p:cNvSpPr>
            <p:nvPr/>
          </p:nvSpPr>
          <p:spPr bwMode="auto">
            <a:xfrm>
              <a:off x="967" y="1714"/>
              <a:ext cx="252" cy="53"/>
            </a:xfrm>
            <a:custGeom>
              <a:avLst/>
              <a:gdLst>
                <a:gd name="T0" fmla="*/ 0 w 504"/>
                <a:gd name="T1" fmla="*/ 51 h 107"/>
                <a:gd name="T2" fmla="*/ 99 w 504"/>
                <a:gd name="T3" fmla="*/ 0 h 107"/>
                <a:gd name="T4" fmla="*/ 252 w 504"/>
                <a:gd name="T5" fmla="*/ 2 h 107"/>
                <a:gd name="T6" fmla="*/ 240 w 504"/>
                <a:gd name="T7" fmla="*/ 9 h 107"/>
                <a:gd name="T8" fmla="*/ 228 w 504"/>
                <a:gd name="T9" fmla="*/ 15 h 107"/>
                <a:gd name="T10" fmla="*/ 216 w 504"/>
                <a:gd name="T11" fmla="*/ 21 h 107"/>
                <a:gd name="T12" fmla="*/ 204 w 504"/>
                <a:gd name="T13" fmla="*/ 27 h 107"/>
                <a:gd name="T14" fmla="*/ 191 w 504"/>
                <a:gd name="T15" fmla="*/ 33 h 107"/>
                <a:gd name="T16" fmla="*/ 179 w 504"/>
                <a:gd name="T17" fmla="*/ 40 h 107"/>
                <a:gd name="T18" fmla="*/ 165 w 504"/>
                <a:gd name="T19" fmla="*/ 46 h 107"/>
                <a:gd name="T20" fmla="*/ 153 w 504"/>
                <a:gd name="T21" fmla="*/ 53 h 107"/>
                <a:gd name="T22" fmla="*/ 0 w 504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3"/>
                  </a:moveTo>
                  <a:lnTo>
                    <a:pt x="197" y="0"/>
                  </a:lnTo>
                  <a:lnTo>
                    <a:pt x="504" y="5"/>
                  </a:lnTo>
                  <a:lnTo>
                    <a:pt x="480" y="18"/>
                  </a:lnTo>
                  <a:lnTo>
                    <a:pt x="456" y="30"/>
                  </a:lnTo>
                  <a:lnTo>
                    <a:pt x="431" y="42"/>
                  </a:lnTo>
                  <a:lnTo>
                    <a:pt x="407" y="54"/>
                  </a:lnTo>
                  <a:lnTo>
                    <a:pt x="381" y="66"/>
                  </a:lnTo>
                  <a:lnTo>
                    <a:pt x="357" y="81"/>
                  </a:lnTo>
                  <a:lnTo>
                    <a:pt x="329" y="92"/>
                  </a:lnTo>
                  <a:lnTo>
                    <a:pt x="305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4" name="Freeform 17"/>
            <p:cNvSpPr>
              <a:spLocks/>
            </p:cNvSpPr>
            <p:nvPr/>
          </p:nvSpPr>
          <p:spPr bwMode="auto">
            <a:xfrm>
              <a:off x="1647" y="1721"/>
              <a:ext cx="105" cy="53"/>
            </a:xfrm>
            <a:custGeom>
              <a:avLst/>
              <a:gdLst>
                <a:gd name="T0" fmla="*/ 105 w 210"/>
                <a:gd name="T1" fmla="*/ 53 h 106"/>
                <a:gd name="T2" fmla="*/ 100 w 210"/>
                <a:gd name="T3" fmla="*/ 51 h 106"/>
                <a:gd name="T4" fmla="*/ 94 w 210"/>
                <a:gd name="T5" fmla="*/ 49 h 106"/>
                <a:gd name="T6" fmla="*/ 90 w 210"/>
                <a:gd name="T7" fmla="*/ 46 h 106"/>
                <a:gd name="T8" fmla="*/ 87 w 210"/>
                <a:gd name="T9" fmla="*/ 44 h 106"/>
                <a:gd name="T10" fmla="*/ 82 w 210"/>
                <a:gd name="T11" fmla="*/ 41 h 106"/>
                <a:gd name="T12" fmla="*/ 78 w 210"/>
                <a:gd name="T13" fmla="*/ 39 h 106"/>
                <a:gd name="T14" fmla="*/ 75 w 210"/>
                <a:gd name="T15" fmla="*/ 38 h 106"/>
                <a:gd name="T16" fmla="*/ 73 w 210"/>
                <a:gd name="T17" fmla="*/ 37 h 106"/>
                <a:gd name="T18" fmla="*/ 73 w 210"/>
                <a:gd name="T19" fmla="*/ 29 h 106"/>
                <a:gd name="T20" fmla="*/ 73 w 210"/>
                <a:gd name="T21" fmla="*/ 22 h 106"/>
                <a:gd name="T22" fmla="*/ 73 w 210"/>
                <a:gd name="T23" fmla="*/ 11 h 106"/>
                <a:gd name="T24" fmla="*/ 73 w 210"/>
                <a:gd name="T25" fmla="*/ 0 h 106"/>
                <a:gd name="T26" fmla="*/ 0 w 210"/>
                <a:gd name="T27" fmla="*/ 0 h 106"/>
                <a:gd name="T28" fmla="*/ 0 w 210"/>
                <a:gd name="T29" fmla="*/ 14 h 106"/>
                <a:gd name="T30" fmla="*/ 0 w 210"/>
                <a:gd name="T31" fmla="*/ 28 h 106"/>
                <a:gd name="T32" fmla="*/ 0 w 210"/>
                <a:gd name="T33" fmla="*/ 40 h 106"/>
                <a:gd name="T34" fmla="*/ 0 w 210"/>
                <a:gd name="T35" fmla="*/ 52 h 106"/>
                <a:gd name="T36" fmla="*/ 105 w 210"/>
                <a:gd name="T37" fmla="*/ 53 h 10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106"/>
                <a:gd name="T59" fmla="*/ 210 w 210"/>
                <a:gd name="T60" fmla="*/ 106 h 10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106">
                  <a:moveTo>
                    <a:pt x="210" y="106"/>
                  </a:moveTo>
                  <a:lnTo>
                    <a:pt x="200" y="102"/>
                  </a:lnTo>
                  <a:lnTo>
                    <a:pt x="188" y="97"/>
                  </a:lnTo>
                  <a:lnTo>
                    <a:pt x="180" y="92"/>
                  </a:lnTo>
                  <a:lnTo>
                    <a:pt x="174" y="88"/>
                  </a:lnTo>
                  <a:lnTo>
                    <a:pt x="164" y="82"/>
                  </a:lnTo>
                  <a:lnTo>
                    <a:pt x="156" y="77"/>
                  </a:lnTo>
                  <a:lnTo>
                    <a:pt x="149" y="75"/>
                  </a:lnTo>
                  <a:lnTo>
                    <a:pt x="145" y="73"/>
                  </a:lnTo>
                  <a:lnTo>
                    <a:pt x="145" y="58"/>
                  </a:lnTo>
                  <a:lnTo>
                    <a:pt x="145" y="44"/>
                  </a:lnTo>
                  <a:lnTo>
                    <a:pt x="145" y="22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6"/>
                  </a:lnTo>
                  <a:lnTo>
                    <a:pt x="0" y="80"/>
                  </a:lnTo>
                  <a:lnTo>
                    <a:pt x="0" y="104"/>
                  </a:lnTo>
                  <a:lnTo>
                    <a:pt x="210" y="106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5" name="Freeform 18"/>
            <p:cNvSpPr>
              <a:spLocks/>
            </p:cNvSpPr>
            <p:nvPr/>
          </p:nvSpPr>
          <p:spPr bwMode="auto">
            <a:xfrm>
              <a:off x="1487" y="1719"/>
              <a:ext cx="61" cy="31"/>
            </a:xfrm>
            <a:custGeom>
              <a:avLst/>
              <a:gdLst>
                <a:gd name="T0" fmla="*/ 61 w 124"/>
                <a:gd name="T1" fmla="*/ 0 h 62"/>
                <a:gd name="T2" fmla="*/ 0 w 124"/>
                <a:gd name="T3" fmla="*/ 0 h 62"/>
                <a:gd name="T4" fmla="*/ 12 w 124"/>
                <a:gd name="T5" fmla="*/ 6 h 62"/>
                <a:gd name="T6" fmla="*/ 24 w 124"/>
                <a:gd name="T7" fmla="*/ 12 h 62"/>
                <a:gd name="T8" fmla="*/ 35 w 124"/>
                <a:gd name="T9" fmla="*/ 18 h 62"/>
                <a:gd name="T10" fmla="*/ 44 w 124"/>
                <a:gd name="T11" fmla="*/ 23 h 62"/>
                <a:gd name="T12" fmla="*/ 51 w 124"/>
                <a:gd name="T13" fmla="*/ 27 h 62"/>
                <a:gd name="T14" fmla="*/ 56 w 124"/>
                <a:gd name="T15" fmla="*/ 30 h 62"/>
                <a:gd name="T16" fmla="*/ 60 w 124"/>
                <a:gd name="T17" fmla="*/ 31 h 62"/>
                <a:gd name="T18" fmla="*/ 61 w 124"/>
                <a:gd name="T19" fmla="*/ 31 h 62"/>
                <a:gd name="T20" fmla="*/ 61 w 124"/>
                <a:gd name="T21" fmla="*/ 30 h 62"/>
                <a:gd name="T22" fmla="*/ 61 w 124"/>
                <a:gd name="T23" fmla="*/ 23 h 62"/>
                <a:gd name="T24" fmla="*/ 61 w 124"/>
                <a:gd name="T25" fmla="*/ 12 h 62"/>
                <a:gd name="T26" fmla="*/ 61 w 124"/>
                <a:gd name="T27" fmla="*/ 0 h 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62"/>
                <a:gd name="T44" fmla="*/ 124 w 124"/>
                <a:gd name="T45" fmla="*/ 62 h 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62">
                  <a:moveTo>
                    <a:pt x="124" y="0"/>
                  </a:moveTo>
                  <a:lnTo>
                    <a:pt x="0" y="0"/>
                  </a:lnTo>
                  <a:lnTo>
                    <a:pt x="25" y="11"/>
                  </a:lnTo>
                  <a:lnTo>
                    <a:pt x="49" y="24"/>
                  </a:lnTo>
                  <a:lnTo>
                    <a:pt x="71" y="35"/>
                  </a:lnTo>
                  <a:lnTo>
                    <a:pt x="90" y="46"/>
                  </a:lnTo>
                  <a:lnTo>
                    <a:pt x="104" y="53"/>
                  </a:lnTo>
                  <a:lnTo>
                    <a:pt x="114" y="60"/>
                  </a:lnTo>
                  <a:lnTo>
                    <a:pt x="121" y="62"/>
                  </a:lnTo>
                  <a:lnTo>
                    <a:pt x="124" y="62"/>
                  </a:lnTo>
                  <a:lnTo>
                    <a:pt x="124" y="60"/>
                  </a:lnTo>
                  <a:lnTo>
                    <a:pt x="124" y="46"/>
                  </a:lnTo>
                  <a:lnTo>
                    <a:pt x="124" y="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" name="Freeform 19"/>
            <p:cNvSpPr>
              <a:spLocks/>
            </p:cNvSpPr>
            <p:nvPr/>
          </p:nvSpPr>
          <p:spPr bwMode="auto">
            <a:xfrm>
              <a:off x="917" y="1739"/>
              <a:ext cx="252" cy="54"/>
            </a:xfrm>
            <a:custGeom>
              <a:avLst/>
              <a:gdLst>
                <a:gd name="T0" fmla="*/ 0 w 504"/>
                <a:gd name="T1" fmla="*/ 53 h 107"/>
                <a:gd name="T2" fmla="*/ 100 w 504"/>
                <a:gd name="T3" fmla="*/ 0 h 107"/>
                <a:gd name="T4" fmla="*/ 252 w 504"/>
                <a:gd name="T5" fmla="*/ 3 h 107"/>
                <a:gd name="T6" fmla="*/ 239 w 504"/>
                <a:gd name="T7" fmla="*/ 9 h 107"/>
                <a:gd name="T8" fmla="*/ 227 w 504"/>
                <a:gd name="T9" fmla="*/ 15 h 107"/>
                <a:gd name="T10" fmla="*/ 214 w 504"/>
                <a:gd name="T11" fmla="*/ 21 h 107"/>
                <a:gd name="T12" fmla="*/ 202 w 504"/>
                <a:gd name="T13" fmla="*/ 28 h 107"/>
                <a:gd name="T14" fmla="*/ 190 w 504"/>
                <a:gd name="T15" fmla="*/ 34 h 107"/>
                <a:gd name="T16" fmla="*/ 177 w 504"/>
                <a:gd name="T17" fmla="*/ 41 h 107"/>
                <a:gd name="T18" fmla="*/ 165 w 504"/>
                <a:gd name="T19" fmla="*/ 47 h 107"/>
                <a:gd name="T20" fmla="*/ 153 w 504"/>
                <a:gd name="T21" fmla="*/ 54 h 107"/>
                <a:gd name="T22" fmla="*/ 0 w 504"/>
                <a:gd name="T23" fmla="*/ 5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5"/>
                  </a:moveTo>
                  <a:lnTo>
                    <a:pt x="199" y="0"/>
                  </a:lnTo>
                  <a:lnTo>
                    <a:pt x="504" y="6"/>
                  </a:lnTo>
                  <a:lnTo>
                    <a:pt x="478" y="17"/>
                  </a:lnTo>
                  <a:lnTo>
                    <a:pt x="453" y="30"/>
                  </a:lnTo>
                  <a:lnTo>
                    <a:pt x="428" y="41"/>
                  </a:lnTo>
                  <a:lnTo>
                    <a:pt x="404" y="56"/>
                  </a:lnTo>
                  <a:lnTo>
                    <a:pt x="380" y="68"/>
                  </a:lnTo>
                  <a:lnTo>
                    <a:pt x="353" y="81"/>
                  </a:lnTo>
                  <a:lnTo>
                    <a:pt x="329" y="94"/>
                  </a:lnTo>
                  <a:lnTo>
                    <a:pt x="305" y="10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7" name="Freeform 20"/>
            <p:cNvSpPr>
              <a:spLocks/>
            </p:cNvSpPr>
            <p:nvPr/>
          </p:nvSpPr>
          <p:spPr bwMode="auto">
            <a:xfrm>
              <a:off x="1647" y="1746"/>
              <a:ext cx="156" cy="55"/>
            </a:xfrm>
            <a:custGeom>
              <a:avLst/>
              <a:gdLst>
                <a:gd name="T0" fmla="*/ 156 w 312"/>
                <a:gd name="T1" fmla="*/ 55 h 109"/>
                <a:gd name="T2" fmla="*/ 143 w 312"/>
                <a:gd name="T3" fmla="*/ 47 h 109"/>
                <a:gd name="T4" fmla="*/ 130 w 312"/>
                <a:gd name="T5" fmla="*/ 42 h 109"/>
                <a:gd name="T6" fmla="*/ 118 w 312"/>
                <a:gd name="T7" fmla="*/ 34 h 109"/>
                <a:gd name="T8" fmla="*/ 107 w 312"/>
                <a:gd name="T9" fmla="*/ 28 h 109"/>
                <a:gd name="T10" fmla="*/ 96 w 312"/>
                <a:gd name="T11" fmla="*/ 23 h 109"/>
                <a:gd name="T12" fmla="*/ 87 w 312"/>
                <a:gd name="T13" fmla="*/ 19 h 109"/>
                <a:gd name="T14" fmla="*/ 78 w 312"/>
                <a:gd name="T15" fmla="*/ 13 h 109"/>
                <a:gd name="T16" fmla="*/ 73 w 312"/>
                <a:gd name="T17" fmla="*/ 11 h 109"/>
                <a:gd name="T18" fmla="*/ 73 w 312"/>
                <a:gd name="T19" fmla="*/ 9 h 109"/>
                <a:gd name="T20" fmla="*/ 73 w 312"/>
                <a:gd name="T21" fmla="*/ 7 h 109"/>
                <a:gd name="T22" fmla="*/ 73 w 312"/>
                <a:gd name="T23" fmla="*/ 4 h 109"/>
                <a:gd name="T24" fmla="*/ 73 w 312"/>
                <a:gd name="T25" fmla="*/ 1 h 109"/>
                <a:gd name="T26" fmla="*/ 0 w 312"/>
                <a:gd name="T27" fmla="*/ 0 h 109"/>
                <a:gd name="T28" fmla="*/ 0 w 312"/>
                <a:gd name="T29" fmla="*/ 19 h 109"/>
                <a:gd name="T30" fmla="*/ 0 w 312"/>
                <a:gd name="T31" fmla="*/ 33 h 109"/>
                <a:gd name="T32" fmla="*/ 0 w 312"/>
                <a:gd name="T33" fmla="*/ 46 h 109"/>
                <a:gd name="T34" fmla="*/ 0 w 312"/>
                <a:gd name="T35" fmla="*/ 54 h 109"/>
                <a:gd name="T36" fmla="*/ 156 w 312"/>
                <a:gd name="T37" fmla="*/ 55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09"/>
                <a:gd name="T59" fmla="*/ 312 w 312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09">
                  <a:moveTo>
                    <a:pt x="312" y="109"/>
                  </a:moveTo>
                  <a:lnTo>
                    <a:pt x="285" y="94"/>
                  </a:lnTo>
                  <a:lnTo>
                    <a:pt x="259" y="83"/>
                  </a:lnTo>
                  <a:lnTo>
                    <a:pt x="235" y="68"/>
                  </a:lnTo>
                  <a:lnTo>
                    <a:pt x="213" y="55"/>
                  </a:lnTo>
                  <a:lnTo>
                    <a:pt x="191" y="46"/>
                  </a:lnTo>
                  <a:lnTo>
                    <a:pt x="174" y="37"/>
                  </a:lnTo>
                  <a:lnTo>
                    <a:pt x="156" y="26"/>
                  </a:lnTo>
                  <a:lnTo>
                    <a:pt x="145" y="22"/>
                  </a:lnTo>
                  <a:lnTo>
                    <a:pt x="145" y="17"/>
                  </a:lnTo>
                  <a:lnTo>
                    <a:pt x="145" y="13"/>
                  </a:lnTo>
                  <a:lnTo>
                    <a:pt x="145" y="7"/>
                  </a:lnTo>
                  <a:lnTo>
                    <a:pt x="145" y="2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107"/>
                  </a:lnTo>
                  <a:lnTo>
                    <a:pt x="312" y="109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8" name="Freeform 21"/>
            <p:cNvSpPr>
              <a:spLocks/>
            </p:cNvSpPr>
            <p:nvPr/>
          </p:nvSpPr>
          <p:spPr bwMode="auto">
            <a:xfrm>
              <a:off x="1539" y="1745"/>
              <a:ext cx="9" cy="5"/>
            </a:xfrm>
            <a:custGeom>
              <a:avLst/>
              <a:gdLst>
                <a:gd name="T0" fmla="*/ 9 w 20"/>
                <a:gd name="T1" fmla="*/ 0 h 9"/>
                <a:gd name="T2" fmla="*/ 0 w 20"/>
                <a:gd name="T3" fmla="*/ 0 h 9"/>
                <a:gd name="T4" fmla="*/ 4 w 20"/>
                <a:gd name="T5" fmla="*/ 2 h 9"/>
                <a:gd name="T6" fmla="*/ 6 w 20"/>
                <a:gd name="T7" fmla="*/ 5 h 9"/>
                <a:gd name="T8" fmla="*/ 8 w 20"/>
                <a:gd name="T9" fmla="*/ 5 h 9"/>
                <a:gd name="T10" fmla="*/ 9 w 20"/>
                <a:gd name="T11" fmla="*/ 5 h 9"/>
                <a:gd name="T12" fmla="*/ 9 w 20"/>
                <a:gd name="T13" fmla="*/ 5 h 9"/>
                <a:gd name="T14" fmla="*/ 9 w 20"/>
                <a:gd name="T15" fmla="*/ 5 h 9"/>
                <a:gd name="T16" fmla="*/ 9 w 20"/>
                <a:gd name="T17" fmla="*/ 2 h 9"/>
                <a:gd name="T18" fmla="*/ 9 w 20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9"/>
                <a:gd name="T32" fmla="*/ 20 w 20"/>
                <a:gd name="T33" fmla="*/ 9 h 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9">
                  <a:moveTo>
                    <a:pt x="2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3" y="9"/>
                  </a:lnTo>
                  <a:lnTo>
                    <a:pt x="17" y="9"/>
                  </a:lnTo>
                  <a:lnTo>
                    <a:pt x="20" y="9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9" name="Freeform 22"/>
            <p:cNvSpPr>
              <a:spLocks/>
            </p:cNvSpPr>
            <p:nvPr/>
          </p:nvSpPr>
          <p:spPr bwMode="auto">
            <a:xfrm>
              <a:off x="868" y="1765"/>
              <a:ext cx="251" cy="54"/>
            </a:xfrm>
            <a:custGeom>
              <a:avLst/>
              <a:gdLst>
                <a:gd name="T0" fmla="*/ 0 w 503"/>
                <a:gd name="T1" fmla="*/ 52 h 108"/>
                <a:gd name="T2" fmla="*/ 99 w 503"/>
                <a:gd name="T3" fmla="*/ 0 h 108"/>
                <a:gd name="T4" fmla="*/ 251 w 503"/>
                <a:gd name="T5" fmla="*/ 2 h 108"/>
                <a:gd name="T6" fmla="*/ 239 w 503"/>
                <a:gd name="T7" fmla="*/ 8 h 108"/>
                <a:gd name="T8" fmla="*/ 225 w 503"/>
                <a:gd name="T9" fmla="*/ 16 h 108"/>
                <a:gd name="T10" fmla="*/ 213 w 503"/>
                <a:gd name="T11" fmla="*/ 21 h 108"/>
                <a:gd name="T12" fmla="*/ 200 w 503"/>
                <a:gd name="T13" fmla="*/ 28 h 108"/>
                <a:gd name="T14" fmla="*/ 188 w 503"/>
                <a:gd name="T15" fmla="*/ 35 h 108"/>
                <a:gd name="T16" fmla="*/ 176 w 503"/>
                <a:gd name="T17" fmla="*/ 41 h 108"/>
                <a:gd name="T18" fmla="*/ 164 w 503"/>
                <a:gd name="T19" fmla="*/ 49 h 108"/>
                <a:gd name="T20" fmla="*/ 152 w 503"/>
                <a:gd name="T21" fmla="*/ 54 h 108"/>
                <a:gd name="T22" fmla="*/ 0 w 503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8"/>
                <a:gd name="T38" fmla="*/ 503 w 503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8">
                  <a:moveTo>
                    <a:pt x="0" y="103"/>
                  </a:moveTo>
                  <a:lnTo>
                    <a:pt x="198" y="0"/>
                  </a:lnTo>
                  <a:lnTo>
                    <a:pt x="503" y="4"/>
                  </a:lnTo>
                  <a:lnTo>
                    <a:pt x="479" y="16"/>
                  </a:lnTo>
                  <a:lnTo>
                    <a:pt x="450" y="31"/>
                  </a:lnTo>
                  <a:lnTo>
                    <a:pt x="426" y="42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9" y="97"/>
                  </a:lnTo>
                  <a:lnTo>
                    <a:pt x="305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0" name="Freeform 23"/>
            <p:cNvSpPr>
              <a:spLocks/>
            </p:cNvSpPr>
            <p:nvPr/>
          </p:nvSpPr>
          <p:spPr bwMode="auto">
            <a:xfrm>
              <a:off x="1647" y="1773"/>
              <a:ext cx="208" cy="56"/>
            </a:xfrm>
            <a:custGeom>
              <a:avLst/>
              <a:gdLst>
                <a:gd name="T0" fmla="*/ 105 w 415"/>
                <a:gd name="T1" fmla="*/ 1 h 112"/>
                <a:gd name="T2" fmla="*/ 116 w 415"/>
                <a:gd name="T3" fmla="*/ 8 h 112"/>
                <a:gd name="T4" fmla="*/ 128 w 415"/>
                <a:gd name="T5" fmla="*/ 13 h 112"/>
                <a:gd name="T6" fmla="*/ 142 w 415"/>
                <a:gd name="T7" fmla="*/ 21 h 112"/>
                <a:gd name="T8" fmla="*/ 155 w 415"/>
                <a:gd name="T9" fmla="*/ 27 h 112"/>
                <a:gd name="T10" fmla="*/ 168 w 415"/>
                <a:gd name="T11" fmla="*/ 34 h 112"/>
                <a:gd name="T12" fmla="*/ 181 w 415"/>
                <a:gd name="T13" fmla="*/ 42 h 112"/>
                <a:gd name="T14" fmla="*/ 195 w 415"/>
                <a:gd name="T15" fmla="*/ 49 h 112"/>
                <a:gd name="T16" fmla="*/ 208 w 415"/>
                <a:gd name="T17" fmla="*/ 56 h 112"/>
                <a:gd name="T18" fmla="*/ 46 w 415"/>
                <a:gd name="T19" fmla="*/ 55 h 112"/>
                <a:gd name="T20" fmla="*/ 37 w 415"/>
                <a:gd name="T21" fmla="*/ 49 h 112"/>
                <a:gd name="T22" fmla="*/ 28 w 415"/>
                <a:gd name="T23" fmla="*/ 45 h 112"/>
                <a:gd name="T24" fmla="*/ 20 w 415"/>
                <a:gd name="T25" fmla="*/ 41 h 112"/>
                <a:gd name="T26" fmla="*/ 13 w 415"/>
                <a:gd name="T27" fmla="*/ 37 h 112"/>
                <a:gd name="T28" fmla="*/ 8 w 415"/>
                <a:gd name="T29" fmla="*/ 33 h 112"/>
                <a:gd name="T30" fmla="*/ 4 w 415"/>
                <a:gd name="T31" fmla="*/ 32 h 112"/>
                <a:gd name="T32" fmla="*/ 1 w 415"/>
                <a:gd name="T33" fmla="*/ 30 h 112"/>
                <a:gd name="T34" fmla="*/ 0 w 415"/>
                <a:gd name="T35" fmla="*/ 30 h 112"/>
                <a:gd name="T36" fmla="*/ 0 w 415"/>
                <a:gd name="T37" fmla="*/ 27 h 112"/>
                <a:gd name="T38" fmla="*/ 0 w 415"/>
                <a:gd name="T39" fmla="*/ 21 h 112"/>
                <a:gd name="T40" fmla="*/ 0 w 415"/>
                <a:gd name="T41" fmla="*/ 12 h 112"/>
                <a:gd name="T42" fmla="*/ 0 w 415"/>
                <a:gd name="T43" fmla="*/ 0 h 112"/>
                <a:gd name="T44" fmla="*/ 105 w 415"/>
                <a:gd name="T45" fmla="*/ 1 h 1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15"/>
                <a:gd name="T70" fmla="*/ 0 h 112"/>
                <a:gd name="T71" fmla="*/ 415 w 415"/>
                <a:gd name="T72" fmla="*/ 112 h 1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15" h="112">
                  <a:moveTo>
                    <a:pt x="210" y="2"/>
                  </a:moveTo>
                  <a:lnTo>
                    <a:pt x="232" y="15"/>
                  </a:lnTo>
                  <a:lnTo>
                    <a:pt x="256" y="26"/>
                  </a:lnTo>
                  <a:lnTo>
                    <a:pt x="283" y="41"/>
                  </a:lnTo>
                  <a:lnTo>
                    <a:pt x="309" y="54"/>
                  </a:lnTo>
                  <a:lnTo>
                    <a:pt x="336" y="68"/>
                  </a:lnTo>
                  <a:lnTo>
                    <a:pt x="362" y="83"/>
                  </a:lnTo>
                  <a:lnTo>
                    <a:pt x="389" y="97"/>
                  </a:lnTo>
                  <a:lnTo>
                    <a:pt x="415" y="112"/>
                  </a:lnTo>
                  <a:lnTo>
                    <a:pt x="92" y="109"/>
                  </a:lnTo>
                  <a:lnTo>
                    <a:pt x="74" y="97"/>
                  </a:lnTo>
                  <a:lnTo>
                    <a:pt x="55" y="90"/>
                  </a:lnTo>
                  <a:lnTo>
                    <a:pt x="40" y="81"/>
                  </a:lnTo>
                  <a:lnTo>
                    <a:pt x="26" y="73"/>
                  </a:lnTo>
                  <a:lnTo>
                    <a:pt x="16" y="66"/>
                  </a:lnTo>
                  <a:lnTo>
                    <a:pt x="7" y="63"/>
                  </a:lnTo>
                  <a:lnTo>
                    <a:pt x="2" y="59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0" y="2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1" name="Freeform 24"/>
            <p:cNvSpPr>
              <a:spLocks/>
            </p:cNvSpPr>
            <p:nvPr/>
          </p:nvSpPr>
          <p:spPr bwMode="auto">
            <a:xfrm>
              <a:off x="818" y="1791"/>
              <a:ext cx="252" cy="53"/>
            </a:xfrm>
            <a:custGeom>
              <a:avLst/>
              <a:gdLst>
                <a:gd name="T0" fmla="*/ 0 w 503"/>
                <a:gd name="T1" fmla="*/ 51 h 106"/>
                <a:gd name="T2" fmla="*/ 99 w 503"/>
                <a:gd name="T3" fmla="*/ 0 h 106"/>
                <a:gd name="T4" fmla="*/ 252 w 503"/>
                <a:gd name="T5" fmla="*/ 1 h 106"/>
                <a:gd name="T6" fmla="*/ 238 w 503"/>
                <a:gd name="T7" fmla="*/ 9 h 106"/>
                <a:gd name="T8" fmla="*/ 226 w 503"/>
                <a:gd name="T9" fmla="*/ 15 h 106"/>
                <a:gd name="T10" fmla="*/ 213 w 503"/>
                <a:gd name="T11" fmla="*/ 22 h 106"/>
                <a:gd name="T12" fmla="*/ 201 w 503"/>
                <a:gd name="T13" fmla="*/ 28 h 106"/>
                <a:gd name="T14" fmla="*/ 189 w 503"/>
                <a:gd name="T15" fmla="*/ 35 h 106"/>
                <a:gd name="T16" fmla="*/ 177 w 503"/>
                <a:gd name="T17" fmla="*/ 41 h 106"/>
                <a:gd name="T18" fmla="*/ 164 w 503"/>
                <a:gd name="T19" fmla="*/ 47 h 106"/>
                <a:gd name="T20" fmla="*/ 153 w 503"/>
                <a:gd name="T21" fmla="*/ 53 h 106"/>
                <a:gd name="T22" fmla="*/ 0 w 503"/>
                <a:gd name="T23" fmla="*/ 51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6"/>
                <a:gd name="T38" fmla="*/ 503 w 503"/>
                <a:gd name="T39" fmla="*/ 106 h 1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6">
                  <a:moveTo>
                    <a:pt x="0" y="101"/>
                  </a:moveTo>
                  <a:lnTo>
                    <a:pt x="198" y="0"/>
                  </a:lnTo>
                  <a:lnTo>
                    <a:pt x="503" y="2"/>
                  </a:lnTo>
                  <a:lnTo>
                    <a:pt x="476" y="17"/>
                  </a:lnTo>
                  <a:lnTo>
                    <a:pt x="452" y="29"/>
                  </a:lnTo>
                  <a:lnTo>
                    <a:pt x="426" y="44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7" y="94"/>
                  </a:lnTo>
                  <a:lnTo>
                    <a:pt x="305" y="10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2" name="Freeform 25"/>
            <p:cNvSpPr>
              <a:spLocks/>
            </p:cNvSpPr>
            <p:nvPr/>
          </p:nvSpPr>
          <p:spPr bwMode="auto">
            <a:xfrm>
              <a:off x="1647" y="1800"/>
              <a:ext cx="260" cy="55"/>
            </a:xfrm>
            <a:custGeom>
              <a:avLst/>
              <a:gdLst>
                <a:gd name="T0" fmla="*/ 156 w 520"/>
                <a:gd name="T1" fmla="*/ 1 h 111"/>
                <a:gd name="T2" fmla="*/ 172 w 520"/>
                <a:gd name="T3" fmla="*/ 9 h 111"/>
                <a:gd name="T4" fmla="*/ 187 w 520"/>
                <a:gd name="T5" fmla="*/ 18 h 111"/>
                <a:gd name="T6" fmla="*/ 202 w 520"/>
                <a:gd name="T7" fmla="*/ 25 h 111"/>
                <a:gd name="T8" fmla="*/ 215 w 520"/>
                <a:gd name="T9" fmla="*/ 34 h 111"/>
                <a:gd name="T10" fmla="*/ 229 w 520"/>
                <a:gd name="T11" fmla="*/ 40 h 111"/>
                <a:gd name="T12" fmla="*/ 241 w 520"/>
                <a:gd name="T13" fmla="*/ 46 h 111"/>
                <a:gd name="T14" fmla="*/ 252 w 520"/>
                <a:gd name="T15" fmla="*/ 52 h 111"/>
                <a:gd name="T16" fmla="*/ 260 w 520"/>
                <a:gd name="T17" fmla="*/ 55 h 111"/>
                <a:gd name="T18" fmla="*/ 100 w 520"/>
                <a:gd name="T19" fmla="*/ 54 h 111"/>
                <a:gd name="T20" fmla="*/ 84 w 520"/>
                <a:gd name="T21" fmla="*/ 46 h 111"/>
                <a:gd name="T22" fmla="*/ 66 w 520"/>
                <a:gd name="T23" fmla="*/ 36 h 111"/>
                <a:gd name="T24" fmla="*/ 50 w 520"/>
                <a:gd name="T25" fmla="*/ 27 h 111"/>
                <a:gd name="T26" fmla="*/ 33 w 520"/>
                <a:gd name="T27" fmla="*/ 20 h 111"/>
                <a:gd name="T28" fmla="*/ 20 w 520"/>
                <a:gd name="T29" fmla="*/ 13 h 111"/>
                <a:gd name="T30" fmla="*/ 9 w 520"/>
                <a:gd name="T31" fmla="*/ 7 h 111"/>
                <a:gd name="T32" fmla="*/ 2 w 520"/>
                <a:gd name="T33" fmla="*/ 3 h 111"/>
                <a:gd name="T34" fmla="*/ 0 w 520"/>
                <a:gd name="T35" fmla="*/ 2 h 111"/>
                <a:gd name="T36" fmla="*/ 0 w 520"/>
                <a:gd name="T37" fmla="*/ 2 h 111"/>
                <a:gd name="T38" fmla="*/ 0 w 520"/>
                <a:gd name="T39" fmla="*/ 1 h 111"/>
                <a:gd name="T40" fmla="*/ 0 w 520"/>
                <a:gd name="T41" fmla="*/ 1 h 111"/>
                <a:gd name="T42" fmla="*/ 0 w 520"/>
                <a:gd name="T43" fmla="*/ 0 h 111"/>
                <a:gd name="T44" fmla="*/ 156 w 520"/>
                <a:gd name="T45" fmla="*/ 1 h 1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0"/>
                <a:gd name="T70" fmla="*/ 0 h 111"/>
                <a:gd name="T71" fmla="*/ 520 w 520"/>
                <a:gd name="T72" fmla="*/ 111 h 1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0" h="111">
                  <a:moveTo>
                    <a:pt x="312" y="2"/>
                  </a:moveTo>
                  <a:lnTo>
                    <a:pt x="343" y="19"/>
                  </a:lnTo>
                  <a:lnTo>
                    <a:pt x="373" y="36"/>
                  </a:lnTo>
                  <a:lnTo>
                    <a:pt x="404" y="51"/>
                  </a:lnTo>
                  <a:lnTo>
                    <a:pt x="430" y="68"/>
                  </a:lnTo>
                  <a:lnTo>
                    <a:pt x="457" y="80"/>
                  </a:lnTo>
                  <a:lnTo>
                    <a:pt x="481" y="92"/>
                  </a:lnTo>
                  <a:lnTo>
                    <a:pt x="503" y="104"/>
                  </a:lnTo>
                  <a:lnTo>
                    <a:pt x="520" y="111"/>
                  </a:lnTo>
                  <a:lnTo>
                    <a:pt x="200" y="108"/>
                  </a:lnTo>
                  <a:lnTo>
                    <a:pt x="167" y="92"/>
                  </a:lnTo>
                  <a:lnTo>
                    <a:pt x="132" y="73"/>
                  </a:lnTo>
                  <a:lnTo>
                    <a:pt x="99" y="55"/>
                  </a:lnTo>
                  <a:lnTo>
                    <a:pt x="66" y="40"/>
                  </a:lnTo>
                  <a:lnTo>
                    <a:pt x="40" y="27"/>
                  </a:lnTo>
                  <a:lnTo>
                    <a:pt x="18" y="14"/>
                  </a:lnTo>
                  <a:lnTo>
                    <a:pt x="4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3" name="Freeform 26"/>
            <p:cNvSpPr>
              <a:spLocks/>
            </p:cNvSpPr>
            <p:nvPr/>
          </p:nvSpPr>
          <p:spPr bwMode="auto">
            <a:xfrm>
              <a:off x="782" y="1817"/>
              <a:ext cx="238" cy="54"/>
            </a:xfrm>
            <a:custGeom>
              <a:avLst/>
              <a:gdLst>
                <a:gd name="T0" fmla="*/ 86 w 477"/>
                <a:gd name="T1" fmla="*/ 0 h 110"/>
                <a:gd name="T2" fmla="*/ 0 w 477"/>
                <a:gd name="T3" fmla="*/ 44 h 110"/>
                <a:gd name="T4" fmla="*/ 1 w 477"/>
                <a:gd name="T5" fmla="*/ 52 h 110"/>
                <a:gd name="T6" fmla="*/ 206 w 477"/>
                <a:gd name="T7" fmla="*/ 54 h 110"/>
                <a:gd name="T8" fmla="*/ 205 w 477"/>
                <a:gd name="T9" fmla="*/ 49 h 110"/>
                <a:gd name="T10" fmla="*/ 205 w 477"/>
                <a:gd name="T11" fmla="*/ 44 h 110"/>
                <a:gd name="T12" fmla="*/ 205 w 477"/>
                <a:gd name="T13" fmla="*/ 42 h 110"/>
                <a:gd name="T14" fmla="*/ 205 w 477"/>
                <a:gd name="T15" fmla="*/ 41 h 110"/>
                <a:gd name="T16" fmla="*/ 164 w 477"/>
                <a:gd name="T17" fmla="*/ 41 h 110"/>
                <a:gd name="T18" fmla="*/ 171 w 477"/>
                <a:gd name="T19" fmla="*/ 36 h 110"/>
                <a:gd name="T20" fmla="*/ 181 w 477"/>
                <a:gd name="T21" fmla="*/ 31 h 110"/>
                <a:gd name="T22" fmla="*/ 191 w 477"/>
                <a:gd name="T23" fmla="*/ 26 h 110"/>
                <a:gd name="T24" fmla="*/ 200 w 477"/>
                <a:gd name="T25" fmla="*/ 22 h 110"/>
                <a:gd name="T26" fmla="*/ 209 w 477"/>
                <a:gd name="T27" fmla="*/ 17 h 110"/>
                <a:gd name="T28" fmla="*/ 219 w 477"/>
                <a:gd name="T29" fmla="*/ 12 h 110"/>
                <a:gd name="T30" fmla="*/ 227 w 477"/>
                <a:gd name="T31" fmla="*/ 7 h 110"/>
                <a:gd name="T32" fmla="*/ 238 w 477"/>
                <a:gd name="T33" fmla="*/ 2 h 110"/>
                <a:gd name="T34" fmla="*/ 86 w 477"/>
                <a:gd name="T35" fmla="*/ 0 h 1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7"/>
                <a:gd name="T55" fmla="*/ 0 h 110"/>
                <a:gd name="T56" fmla="*/ 477 w 477"/>
                <a:gd name="T57" fmla="*/ 110 h 1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7" h="110">
                  <a:moveTo>
                    <a:pt x="172" y="0"/>
                  </a:moveTo>
                  <a:lnTo>
                    <a:pt x="0" y="90"/>
                  </a:lnTo>
                  <a:lnTo>
                    <a:pt x="2" y="105"/>
                  </a:lnTo>
                  <a:lnTo>
                    <a:pt x="413" y="110"/>
                  </a:lnTo>
                  <a:lnTo>
                    <a:pt x="411" y="100"/>
                  </a:lnTo>
                  <a:lnTo>
                    <a:pt x="411" y="90"/>
                  </a:lnTo>
                  <a:lnTo>
                    <a:pt x="411" y="86"/>
                  </a:lnTo>
                  <a:lnTo>
                    <a:pt x="411" y="83"/>
                  </a:lnTo>
                  <a:lnTo>
                    <a:pt x="329" y="83"/>
                  </a:lnTo>
                  <a:lnTo>
                    <a:pt x="343" y="73"/>
                  </a:lnTo>
                  <a:lnTo>
                    <a:pt x="363" y="64"/>
                  </a:lnTo>
                  <a:lnTo>
                    <a:pt x="382" y="53"/>
                  </a:lnTo>
                  <a:lnTo>
                    <a:pt x="400" y="44"/>
                  </a:lnTo>
                  <a:lnTo>
                    <a:pt x="418" y="35"/>
                  </a:lnTo>
                  <a:lnTo>
                    <a:pt x="438" y="25"/>
                  </a:lnTo>
                  <a:lnTo>
                    <a:pt x="455" y="15"/>
                  </a:lnTo>
                  <a:lnTo>
                    <a:pt x="477" y="5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4" name="Freeform 27"/>
            <p:cNvSpPr>
              <a:spLocks/>
            </p:cNvSpPr>
            <p:nvPr/>
          </p:nvSpPr>
          <p:spPr bwMode="auto">
            <a:xfrm>
              <a:off x="1693" y="1828"/>
              <a:ext cx="225" cy="56"/>
            </a:xfrm>
            <a:custGeom>
              <a:avLst/>
              <a:gdLst>
                <a:gd name="T0" fmla="*/ 221 w 450"/>
                <a:gd name="T1" fmla="*/ 56 h 112"/>
                <a:gd name="T2" fmla="*/ 225 w 450"/>
                <a:gd name="T3" fmla="*/ 34 h 112"/>
                <a:gd name="T4" fmla="*/ 224 w 450"/>
                <a:gd name="T5" fmla="*/ 34 h 112"/>
                <a:gd name="T6" fmla="*/ 220 w 450"/>
                <a:gd name="T7" fmla="*/ 33 h 112"/>
                <a:gd name="T8" fmla="*/ 215 w 450"/>
                <a:gd name="T9" fmla="*/ 29 h 112"/>
                <a:gd name="T10" fmla="*/ 207 w 450"/>
                <a:gd name="T11" fmla="*/ 26 h 112"/>
                <a:gd name="T12" fmla="*/ 197 w 450"/>
                <a:gd name="T13" fmla="*/ 21 h 112"/>
                <a:gd name="T14" fmla="*/ 188 w 450"/>
                <a:gd name="T15" fmla="*/ 15 h 112"/>
                <a:gd name="T16" fmla="*/ 174 w 450"/>
                <a:gd name="T17" fmla="*/ 9 h 112"/>
                <a:gd name="T18" fmla="*/ 162 w 450"/>
                <a:gd name="T19" fmla="*/ 2 h 112"/>
                <a:gd name="T20" fmla="*/ 0 w 450"/>
                <a:gd name="T21" fmla="*/ 0 h 112"/>
                <a:gd name="T22" fmla="*/ 7 w 450"/>
                <a:gd name="T23" fmla="*/ 4 h 112"/>
                <a:gd name="T24" fmla="*/ 16 w 450"/>
                <a:gd name="T25" fmla="*/ 8 h 112"/>
                <a:gd name="T26" fmla="*/ 23 w 450"/>
                <a:gd name="T27" fmla="*/ 13 h 112"/>
                <a:gd name="T28" fmla="*/ 31 w 450"/>
                <a:gd name="T29" fmla="*/ 15 h 112"/>
                <a:gd name="T30" fmla="*/ 39 w 450"/>
                <a:gd name="T31" fmla="*/ 20 h 112"/>
                <a:gd name="T32" fmla="*/ 47 w 450"/>
                <a:gd name="T33" fmla="*/ 23 h 112"/>
                <a:gd name="T34" fmla="*/ 54 w 450"/>
                <a:gd name="T35" fmla="*/ 28 h 112"/>
                <a:gd name="T36" fmla="*/ 62 w 450"/>
                <a:gd name="T37" fmla="*/ 31 h 112"/>
                <a:gd name="T38" fmla="*/ 59 w 450"/>
                <a:gd name="T39" fmla="*/ 31 h 112"/>
                <a:gd name="T40" fmla="*/ 54 w 450"/>
                <a:gd name="T41" fmla="*/ 31 h 112"/>
                <a:gd name="T42" fmla="*/ 47 w 450"/>
                <a:gd name="T43" fmla="*/ 31 h 112"/>
                <a:gd name="T44" fmla="*/ 40 w 450"/>
                <a:gd name="T45" fmla="*/ 31 h 112"/>
                <a:gd name="T46" fmla="*/ 32 w 450"/>
                <a:gd name="T47" fmla="*/ 31 h 112"/>
                <a:gd name="T48" fmla="*/ 27 w 450"/>
                <a:gd name="T49" fmla="*/ 31 h 112"/>
                <a:gd name="T50" fmla="*/ 21 w 450"/>
                <a:gd name="T51" fmla="*/ 31 h 112"/>
                <a:gd name="T52" fmla="*/ 20 w 450"/>
                <a:gd name="T53" fmla="*/ 31 h 112"/>
                <a:gd name="T54" fmla="*/ 20 w 450"/>
                <a:gd name="T55" fmla="*/ 32 h 112"/>
                <a:gd name="T56" fmla="*/ 19 w 450"/>
                <a:gd name="T57" fmla="*/ 37 h 112"/>
                <a:gd name="T58" fmla="*/ 18 w 450"/>
                <a:gd name="T59" fmla="*/ 43 h 112"/>
                <a:gd name="T60" fmla="*/ 17 w 450"/>
                <a:gd name="T61" fmla="*/ 52 h 112"/>
                <a:gd name="T62" fmla="*/ 221 w 450"/>
                <a:gd name="T63" fmla="*/ 56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50"/>
                <a:gd name="T97" fmla="*/ 0 h 112"/>
                <a:gd name="T98" fmla="*/ 450 w 450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50" h="112">
                  <a:moveTo>
                    <a:pt x="442" y="112"/>
                  </a:moveTo>
                  <a:lnTo>
                    <a:pt x="450" y="68"/>
                  </a:lnTo>
                  <a:lnTo>
                    <a:pt x="448" y="68"/>
                  </a:lnTo>
                  <a:lnTo>
                    <a:pt x="440" y="66"/>
                  </a:lnTo>
                  <a:lnTo>
                    <a:pt x="430" y="58"/>
                  </a:lnTo>
                  <a:lnTo>
                    <a:pt x="413" y="51"/>
                  </a:lnTo>
                  <a:lnTo>
                    <a:pt x="394" y="42"/>
                  </a:lnTo>
                  <a:lnTo>
                    <a:pt x="375" y="29"/>
                  </a:lnTo>
                  <a:lnTo>
                    <a:pt x="348" y="18"/>
                  </a:lnTo>
                  <a:lnTo>
                    <a:pt x="323" y="3"/>
                  </a:lnTo>
                  <a:lnTo>
                    <a:pt x="0" y="0"/>
                  </a:lnTo>
                  <a:lnTo>
                    <a:pt x="14" y="7"/>
                  </a:lnTo>
                  <a:lnTo>
                    <a:pt x="31" y="15"/>
                  </a:lnTo>
                  <a:lnTo>
                    <a:pt x="45" y="25"/>
                  </a:lnTo>
                  <a:lnTo>
                    <a:pt x="62" y="29"/>
                  </a:lnTo>
                  <a:lnTo>
                    <a:pt x="77" y="40"/>
                  </a:lnTo>
                  <a:lnTo>
                    <a:pt x="94" y="46"/>
                  </a:lnTo>
                  <a:lnTo>
                    <a:pt x="108" y="56"/>
                  </a:lnTo>
                  <a:lnTo>
                    <a:pt x="123" y="61"/>
                  </a:lnTo>
                  <a:lnTo>
                    <a:pt x="118" y="61"/>
                  </a:lnTo>
                  <a:lnTo>
                    <a:pt x="108" y="61"/>
                  </a:lnTo>
                  <a:lnTo>
                    <a:pt x="94" y="61"/>
                  </a:lnTo>
                  <a:lnTo>
                    <a:pt x="79" y="61"/>
                  </a:lnTo>
                  <a:lnTo>
                    <a:pt x="64" y="61"/>
                  </a:lnTo>
                  <a:lnTo>
                    <a:pt x="53" y="61"/>
                  </a:lnTo>
                  <a:lnTo>
                    <a:pt x="42" y="61"/>
                  </a:lnTo>
                  <a:lnTo>
                    <a:pt x="40" y="61"/>
                  </a:lnTo>
                  <a:lnTo>
                    <a:pt x="40" y="64"/>
                  </a:lnTo>
                  <a:lnTo>
                    <a:pt x="38" y="73"/>
                  </a:lnTo>
                  <a:lnTo>
                    <a:pt x="35" y="86"/>
                  </a:lnTo>
                  <a:lnTo>
                    <a:pt x="33" y="104"/>
                  </a:lnTo>
                  <a:lnTo>
                    <a:pt x="442" y="112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5" name="Freeform 28"/>
            <p:cNvSpPr>
              <a:spLocks/>
            </p:cNvSpPr>
            <p:nvPr/>
          </p:nvSpPr>
          <p:spPr bwMode="auto">
            <a:xfrm>
              <a:off x="782" y="1842"/>
              <a:ext cx="211" cy="56"/>
            </a:xfrm>
            <a:custGeom>
              <a:avLst/>
              <a:gdLst>
                <a:gd name="T0" fmla="*/ 37 w 421"/>
                <a:gd name="T1" fmla="*/ 0 h 112"/>
                <a:gd name="T2" fmla="*/ 0 w 421"/>
                <a:gd name="T3" fmla="*/ 20 h 112"/>
                <a:gd name="T4" fmla="*/ 8 w 421"/>
                <a:gd name="T5" fmla="*/ 54 h 112"/>
                <a:gd name="T6" fmla="*/ 211 w 421"/>
                <a:gd name="T7" fmla="*/ 56 h 112"/>
                <a:gd name="T8" fmla="*/ 208 w 421"/>
                <a:gd name="T9" fmla="*/ 41 h 112"/>
                <a:gd name="T10" fmla="*/ 207 w 421"/>
                <a:gd name="T11" fmla="*/ 27 h 112"/>
                <a:gd name="T12" fmla="*/ 206 w 421"/>
                <a:gd name="T13" fmla="*/ 20 h 112"/>
                <a:gd name="T14" fmla="*/ 206 w 421"/>
                <a:gd name="T15" fmla="*/ 16 h 112"/>
                <a:gd name="T16" fmla="*/ 165 w 421"/>
                <a:gd name="T17" fmla="*/ 16 h 112"/>
                <a:gd name="T18" fmla="*/ 171 w 421"/>
                <a:gd name="T19" fmla="*/ 14 h 112"/>
                <a:gd name="T20" fmla="*/ 177 w 421"/>
                <a:gd name="T21" fmla="*/ 10 h 112"/>
                <a:gd name="T22" fmla="*/ 183 w 421"/>
                <a:gd name="T23" fmla="*/ 7 h 112"/>
                <a:gd name="T24" fmla="*/ 189 w 421"/>
                <a:gd name="T25" fmla="*/ 3 h 112"/>
                <a:gd name="T26" fmla="*/ 37 w 421"/>
                <a:gd name="T27" fmla="*/ 0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21"/>
                <a:gd name="T43" fmla="*/ 0 h 112"/>
                <a:gd name="T44" fmla="*/ 421 w 421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21" h="112">
                  <a:moveTo>
                    <a:pt x="73" y="0"/>
                  </a:moveTo>
                  <a:lnTo>
                    <a:pt x="0" y="39"/>
                  </a:lnTo>
                  <a:lnTo>
                    <a:pt x="16" y="107"/>
                  </a:lnTo>
                  <a:lnTo>
                    <a:pt x="421" y="112"/>
                  </a:lnTo>
                  <a:lnTo>
                    <a:pt x="416" y="81"/>
                  </a:lnTo>
                  <a:lnTo>
                    <a:pt x="413" y="54"/>
                  </a:lnTo>
                  <a:lnTo>
                    <a:pt x="411" y="39"/>
                  </a:lnTo>
                  <a:lnTo>
                    <a:pt x="411" y="32"/>
                  </a:lnTo>
                  <a:lnTo>
                    <a:pt x="329" y="32"/>
                  </a:lnTo>
                  <a:lnTo>
                    <a:pt x="341" y="27"/>
                  </a:lnTo>
                  <a:lnTo>
                    <a:pt x="354" y="20"/>
                  </a:lnTo>
                  <a:lnTo>
                    <a:pt x="365" y="13"/>
                  </a:lnTo>
                  <a:lnTo>
                    <a:pt x="378" y="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" name="Freeform 29"/>
            <p:cNvSpPr>
              <a:spLocks/>
            </p:cNvSpPr>
            <p:nvPr/>
          </p:nvSpPr>
          <p:spPr bwMode="auto">
            <a:xfrm>
              <a:off x="1706" y="1854"/>
              <a:ext cx="212" cy="55"/>
            </a:xfrm>
            <a:custGeom>
              <a:avLst/>
              <a:gdLst>
                <a:gd name="T0" fmla="*/ 201 w 424"/>
                <a:gd name="T1" fmla="*/ 55 h 110"/>
                <a:gd name="T2" fmla="*/ 212 w 424"/>
                <a:gd name="T3" fmla="*/ 8 h 110"/>
                <a:gd name="T4" fmla="*/ 211 w 424"/>
                <a:gd name="T5" fmla="*/ 8 h 110"/>
                <a:gd name="T6" fmla="*/ 210 w 424"/>
                <a:gd name="T7" fmla="*/ 7 h 110"/>
                <a:gd name="T8" fmla="*/ 206 w 424"/>
                <a:gd name="T9" fmla="*/ 6 h 110"/>
                <a:gd name="T10" fmla="*/ 201 w 424"/>
                <a:gd name="T11" fmla="*/ 2 h 110"/>
                <a:gd name="T12" fmla="*/ 41 w 424"/>
                <a:gd name="T13" fmla="*/ 0 h 110"/>
                <a:gd name="T14" fmla="*/ 42 w 424"/>
                <a:gd name="T15" fmla="*/ 2 h 110"/>
                <a:gd name="T16" fmla="*/ 44 w 424"/>
                <a:gd name="T17" fmla="*/ 2 h 110"/>
                <a:gd name="T18" fmla="*/ 46 w 424"/>
                <a:gd name="T19" fmla="*/ 3 h 110"/>
                <a:gd name="T20" fmla="*/ 49 w 424"/>
                <a:gd name="T21" fmla="*/ 4 h 110"/>
                <a:gd name="T22" fmla="*/ 46 w 424"/>
                <a:gd name="T23" fmla="*/ 4 h 110"/>
                <a:gd name="T24" fmla="*/ 41 w 424"/>
                <a:gd name="T25" fmla="*/ 4 h 110"/>
                <a:gd name="T26" fmla="*/ 34 w 424"/>
                <a:gd name="T27" fmla="*/ 4 h 110"/>
                <a:gd name="T28" fmla="*/ 27 w 424"/>
                <a:gd name="T29" fmla="*/ 4 h 110"/>
                <a:gd name="T30" fmla="*/ 19 w 424"/>
                <a:gd name="T31" fmla="*/ 4 h 110"/>
                <a:gd name="T32" fmla="*/ 14 w 424"/>
                <a:gd name="T33" fmla="*/ 4 h 110"/>
                <a:gd name="T34" fmla="*/ 8 w 424"/>
                <a:gd name="T35" fmla="*/ 4 h 110"/>
                <a:gd name="T36" fmla="*/ 7 w 424"/>
                <a:gd name="T37" fmla="*/ 4 h 110"/>
                <a:gd name="T38" fmla="*/ 7 w 424"/>
                <a:gd name="T39" fmla="*/ 8 h 110"/>
                <a:gd name="T40" fmla="*/ 6 w 424"/>
                <a:gd name="T41" fmla="*/ 18 h 110"/>
                <a:gd name="T42" fmla="*/ 4 w 424"/>
                <a:gd name="T43" fmla="*/ 32 h 110"/>
                <a:gd name="T44" fmla="*/ 0 w 424"/>
                <a:gd name="T45" fmla="*/ 53 h 110"/>
                <a:gd name="T46" fmla="*/ 201 w 424"/>
                <a:gd name="T47" fmla="*/ 55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4"/>
                <a:gd name="T73" fmla="*/ 0 h 110"/>
                <a:gd name="T74" fmla="*/ 424 w 424"/>
                <a:gd name="T75" fmla="*/ 110 h 1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4" h="110">
                  <a:moveTo>
                    <a:pt x="402" y="110"/>
                  </a:moveTo>
                  <a:lnTo>
                    <a:pt x="424" y="15"/>
                  </a:lnTo>
                  <a:lnTo>
                    <a:pt x="422" y="15"/>
                  </a:lnTo>
                  <a:lnTo>
                    <a:pt x="419" y="13"/>
                  </a:lnTo>
                  <a:lnTo>
                    <a:pt x="411" y="11"/>
                  </a:lnTo>
                  <a:lnTo>
                    <a:pt x="402" y="3"/>
                  </a:lnTo>
                  <a:lnTo>
                    <a:pt x="82" y="0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2" y="5"/>
                  </a:lnTo>
                  <a:lnTo>
                    <a:pt x="97" y="8"/>
                  </a:lnTo>
                  <a:lnTo>
                    <a:pt x="92" y="8"/>
                  </a:lnTo>
                  <a:lnTo>
                    <a:pt x="82" y="8"/>
                  </a:lnTo>
                  <a:lnTo>
                    <a:pt x="68" y="8"/>
                  </a:lnTo>
                  <a:lnTo>
                    <a:pt x="53" y="8"/>
                  </a:lnTo>
                  <a:lnTo>
                    <a:pt x="38" y="8"/>
                  </a:lnTo>
                  <a:lnTo>
                    <a:pt x="27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2" y="35"/>
                  </a:lnTo>
                  <a:lnTo>
                    <a:pt x="7" y="64"/>
                  </a:lnTo>
                  <a:lnTo>
                    <a:pt x="0" y="105"/>
                  </a:lnTo>
                  <a:lnTo>
                    <a:pt x="402" y="11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" name="Freeform 30"/>
            <p:cNvSpPr>
              <a:spLocks/>
            </p:cNvSpPr>
            <p:nvPr/>
          </p:nvSpPr>
          <p:spPr bwMode="auto">
            <a:xfrm>
              <a:off x="783" y="1869"/>
              <a:ext cx="213" cy="54"/>
            </a:xfrm>
            <a:custGeom>
              <a:avLst/>
              <a:gdLst>
                <a:gd name="T0" fmla="*/ 14 w 426"/>
                <a:gd name="T1" fmla="*/ 52 h 109"/>
                <a:gd name="T2" fmla="*/ 0 w 426"/>
                <a:gd name="T3" fmla="*/ 0 h 109"/>
                <a:gd name="T4" fmla="*/ 206 w 426"/>
                <a:gd name="T5" fmla="*/ 2 h 109"/>
                <a:gd name="T6" fmla="*/ 207 w 426"/>
                <a:gd name="T7" fmla="*/ 13 h 109"/>
                <a:gd name="T8" fmla="*/ 208 w 426"/>
                <a:gd name="T9" fmla="*/ 24 h 109"/>
                <a:gd name="T10" fmla="*/ 211 w 426"/>
                <a:gd name="T11" fmla="*/ 39 h 109"/>
                <a:gd name="T12" fmla="*/ 213 w 426"/>
                <a:gd name="T13" fmla="*/ 54 h 109"/>
                <a:gd name="T14" fmla="*/ 14 w 426"/>
                <a:gd name="T15" fmla="*/ 52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6"/>
                <a:gd name="T25" fmla="*/ 0 h 109"/>
                <a:gd name="T26" fmla="*/ 426 w 42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6" h="109">
                  <a:moveTo>
                    <a:pt x="27" y="104"/>
                  </a:moveTo>
                  <a:lnTo>
                    <a:pt x="0" y="0"/>
                  </a:lnTo>
                  <a:lnTo>
                    <a:pt x="411" y="5"/>
                  </a:lnTo>
                  <a:lnTo>
                    <a:pt x="414" y="27"/>
                  </a:lnTo>
                  <a:lnTo>
                    <a:pt x="416" y="49"/>
                  </a:lnTo>
                  <a:lnTo>
                    <a:pt x="422" y="78"/>
                  </a:lnTo>
                  <a:lnTo>
                    <a:pt x="426" y="109"/>
                  </a:lnTo>
                  <a:lnTo>
                    <a:pt x="27" y="104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" name="Freeform 31"/>
            <p:cNvSpPr>
              <a:spLocks/>
            </p:cNvSpPr>
            <p:nvPr/>
          </p:nvSpPr>
          <p:spPr bwMode="auto">
            <a:xfrm>
              <a:off x="1702" y="1880"/>
              <a:ext cx="212" cy="52"/>
            </a:xfrm>
            <a:custGeom>
              <a:avLst/>
              <a:gdLst>
                <a:gd name="T0" fmla="*/ 73 w 424"/>
                <a:gd name="T1" fmla="*/ 52 h 105"/>
                <a:gd name="T2" fmla="*/ 73 w 424"/>
                <a:gd name="T3" fmla="*/ 51 h 105"/>
                <a:gd name="T4" fmla="*/ 73 w 424"/>
                <a:gd name="T5" fmla="*/ 51 h 105"/>
                <a:gd name="T6" fmla="*/ 73 w 424"/>
                <a:gd name="T7" fmla="*/ 51 h 105"/>
                <a:gd name="T8" fmla="*/ 73 w 424"/>
                <a:gd name="T9" fmla="*/ 50 h 105"/>
                <a:gd name="T10" fmla="*/ 90 w 424"/>
                <a:gd name="T11" fmla="*/ 50 h 105"/>
                <a:gd name="T12" fmla="*/ 111 w 424"/>
                <a:gd name="T13" fmla="*/ 50 h 105"/>
                <a:gd name="T14" fmla="*/ 132 w 424"/>
                <a:gd name="T15" fmla="*/ 50 h 105"/>
                <a:gd name="T16" fmla="*/ 152 w 424"/>
                <a:gd name="T17" fmla="*/ 50 h 105"/>
                <a:gd name="T18" fmla="*/ 171 w 424"/>
                <a:gd name="T19" fmla="*/ 50 h 105"/>
                <a:gd name="T20" fmla="*/ 186 w 424"/>
                <a:gd name="T21" fmla="*/ 50 h 105"/>
                <a:gd name="T22" fmla="*/ 196 w 424"/>
                <a:gd name="T23" fmla="*/ 50 h 105"/>
                <a:gd name="T24" fmla="*/ 199 w 424"/>
                <a:gd name="T25" fmla="*/ 50 h 105"/>
                <a:gd name="T26" fmla="*/ 212 w 424"/>
                <a:gd name="T27" fmla="*/ 4 h 105"/>
                <a:gd name="T28" fmla="*/ 8 w 424"/>
                <a:gd name="T29" fmla="*/ 0 h 105"/>
                <a:gd name="T30" fmla="*/ 7 w 424"/>
                <a:gd name="T31" fmla="*/ 11 h 105"/>
                <a:gd name="T32" fmla="*/ 4 w 424"/>
                <a:gd name="T33" fmla="*/ 25 h 105"/>
                <a:gd name="T34" fmla="*/ 3 w 424"/>
                <a:gd name="T35" fmla="*/ 38 h 105"/>
                <a:gd name="T36" fmla="*/ 0 w 424"/>
                <a:gd name="T37" fmla="*/ 52 h 105"/>
                <a:gd name="T38" fmla="*/ 73 w 424"/>
                <a:gd name="T39" fmla="*/ 52 h 1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4"/>
                <a:gd name="T61" fmla="*/ 0 h 105"/>
                <a:gd name="T62" fmla="*/ 424 w 424"/>
                <a:gd name="T63" fmla="*/ 105 h 1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4" h="105">
                  <a:moveTo>
                    <a:pt x="146" y="105"/>
                  </a:moveTo>
                  <a:lnTo>
                    <a:pt x="146" y="103"/>
                  </a:lnTo>
                  <a:lnTo>
                    <a:pt x="146" y="100"/>
                  </a:lnTo>
                  <a:lnTo>
                    <a:pt x="180" y="100"/>
                  </a:lnTo>
                  <a:lnTo>
                    <a:pt x="221" y="100"/>
                  </a:lnTo>
                  <a:lnTo>
                    <a:pt x="263" y="100"/>
                  </a:lnTo>
                  <a:lnTo>
                    <a:pt x="303" y="100"/>
                  </a:lnTo>
                  <a:lnTo>
                    <a:pt x="342" y="100"/>
                  </a:lnTo>
                  <a:lnTo>
                    <a:pt x="371" y="100"/>
                  </a:lnTo>
                  <a:lnTo>
                    <a:pt x="391" y="100"/>
                  </a:lnTo>
                  <a:lnTo>
                    <a:pt x="397" y="100"/>
                  </a:lnTo>
                  <a:lnTo>
                    <a:pt x="424" y="8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8" y="50"/>
                  </a:lnTo>
                  <a:lnTo>
                    <a:pt x="6" y="76"/>
                  </a:lnTo>
                  <a:lnTo>
                    <a:pt x="0" y="105"/>
                  </a:lnTo>
                  <a:lnTo>
                    <a:pt x="146" y="105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" name="Freeform 32"/>
            <p:cNvSpPr>
              <a:spLocks/>
            </p:cNvSpPr>
            <p:nvPr/>
          </p:nvSpPr>
          <p:spPr bwMode="auto">
            <a:xfrm>
              <a:off x="790" y="1896"/>
              <a:ext cx="210" cy="54"/>
            </a:xfrm>
            <a:custGeom>
              <a:avLst/>
              <a:gdLst>
                <a:gd name="T0" fmla="*/ 0 w 419"/>
                <a:gd name="T1" fmla="*/ 0 h 109"/>
                <a:gd name="T2" fmla="*/ 9 w 419"/>
                <a:gd name="T3" fmla="*/ 34 h 109"/>
                <a:gd name="T4" fmla="*/ 12 w 419"/>
                <a:gd name="T5" fmla="*/ 34 h 109"/>
                <a:gd name="T6" fmla="*/ 22 w 419"/>
                <a:gd name="T7" fmla="*/ 34 h 109"/>
                <a:gd name="T8" fmla="*/ 38 w 419"/>
                <a:gd name="T9" fmla="*/ 34 h 109"/>
                <a:gd name="T10" fmla="*/ 55 w 419"/>
                <a:gd name="T11" fmla="*/ 34 h 109"/>
                <a:gd name="T12" fmla="*/ 76 w 419"/>
                <a:gd name="T13" fmla="*/ 34 h 109"/>
                <a:gd name="T14" fmla="*/ 96 w 419"/>
                <a:gd name="T15" fmla="*/ 34 h 109"/>
                <a:gd name="T16" fmla="*/ 115 w 419"/>
                <a:gd name="T17" fmla="*/ 34 h 109"/>
                <a:gd name="T18" fmla="*/ 133 w 419"/>
                <a:gd name="T19" fmla="*/ 34 h 109"/>
                <a:gd name="T20" fmla="*/ 134 w 419"/>
                <a:gd name="T21" fmla="*/ 37 h 109"/>
                <a:gd name="T22" fmla="*/ 135 w 419"/>
                <a:gd name="T23" fmla="*/ 42 h 109"/>
                <a:gd name="T24" fmla="*/ 135 w 419"/>
                <a:gd name="T25" fmla="*/ 47 h 109"/>
                <a:gd name="T26" fmla="*/ 136 w 419"/>
                <a:gd name="T27" fmla="*/ 53 h 109"/>
                <a:gd name="T28" fmla="*/ 210 w 419"/>
                <a:gd name="T29" fmla="*/ 54 h 109"/>
                <a:gd name="T30" fmla="*/ 208 w 419"/>
                <a:gd name="T31" fmla="*/ 40 h 109"/>
                <a:gd name="T32" fmla="*/ 206 w 419"/>
                <a:gd name="T33" fmla="*/ 26 h 109"/>
                <a:gd name="T34" fmla="*/ 205 w 419"/>
                <a:gd name="T35" fmla="*/ 14 h 109"/>
                <a:gd name="T36" fmla="*/ 203 w 419"/>
                <a:gd name="T37" fmla="*/ 2 h 109"/>
                <a:gd name="T38" fmla="*/ 0 w 419"/>
                <a:gd name="T39" fmla="*/ 0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9"/>
                <a:gd name="T61" fmla="*/ 0 h 109"/>
                <a:gd name="T62" fmla="*/ 419 w 419"/>
                <a:gd name="T63" fmla="*/ 109 h 10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9" h="109">
                  <a:moveTo>
                    <a:pt x="0" y="0"/>
                  </a:moveTo>
                  <a:lnTo>
                    <a:pt x="17" y="68"/>
                  </a:lnTo>
                  <a:lnTo>
                    <a:pt x="24" y="68"/>
                  </a:lnTo>
                  <a:lnTo>
                    <a:pt x="44" y="68"/>
                  </a:lnTo>
                  <a:lnTo>
                    <a:pt x="75" y="68"/>
                  </a:lnTo>
                  <a:lnTo>
                    <a:pt x="110" y="68"/>
                  </a:lnTo>
                  <a:lnTo>
                    <a:pt x="151" y="68"/>
                  </a:lnTo>
                  <a:lnTo>
                    <a:pt x="191" y="68"/>
                  </a:lnTo>
                  <a:lnTo>
                    <a:pt x="230" y="68"/>
                  </a:lnTo>
                  <a:lnTo>
                    <a:pt x="265" y="68"/>
                  </a:lnTo>
                  <a:lnTo>
                    <a:pt x="267" y="75"/>
                  </a:lnTo>
                  <a:lnTo>
                    <a:pt x="270" y="84"/>
                  </a:lnTo>
                  <a:lnTo>
                    <a:pt x="270" y="95"/>
                  </a:lnTo>
                  <a:lnTo>
                    <a:pt x="272" y="106"/>
                  </a:lnTo>
                  <a:lnTo>
                    <a:pt x="419" y="109"/>
                  </a:lnTo>
                  <a:lnTo>
                    <a:pt x="415" y="80"/>
                  </a:lnTo>
                  <a:lnTo>
                    <a:pt x="412" y="53"/>
                  </a:lnTo>
                  <a:lnTo>
                    <a:pt x="410" y="29"/>
                  </a:lnTo>
                  <a:lnTo>
                    <a:pt x="40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" name="Freeform 33"/>
            <p:cNvSpPr>
              <a:spLocks/>
            </p:cNvSpPr>
            <p:nvPr/>
          </p:nvSpPr>
          <p:spPr bwMode="auto">
            <a:xfrm>
              <a:off x="1699" y="1907"/>
              <a:ext cx="208" cy="51"/>
            </a:xfrm>
            <a:custGeom>
              <a:avLst/>
              <a:gdLst>
                <a:gd name="T0" fmla="*/ 72 w 417"/>
                <a:gd name="T1" fmla="*/ 51 h 104"/>
                <a:gd name="T2" fmla="*/ 74 w 417"/>
                <a:gd name="T3" fmla="*/ 43 h 104"/>
                <a:gd name="T4" fmla="*/ 75 w 417"/>
                <a:gd name="T5" fmla="*/ 35 h 104"/>
                <a:gd name="T6" fmla="*/ 76 w 417"/>
                <a:gd name="T7" fmla="*/ 27 h 104"/>
                <a:gd name="T8" fmla="*/ 76 w 417"/>
                <a:gd name="T9" fmla="*/ 23 h 104"/>
                <a:gd name="T10" fmla="*/ 93 w 417"/>
                <a:gd name="T11" fmla="*/ 23 h 104"/>
                <a:gd name="T12" fmla="*/ 114 w 417"/>
                <a:gd name="T13" fmla="*/ 23 h 104"/>
                <a:gd name="T14" fmla="*/ 135 w 417"/>
                <a:gd name="T15" fmla="*/ 23 h 104"/>
                <a:gd name="T16" fmla="*/ 155 w 417"/>
                <a:gd name="T17" fmla="*/ 23 h 104"/>
                <a:gd name="T18" fmla="*/ 174 w 417"/>
                <a:gd name="T19" fmla="*/ 23 h 104"/>
                <a:gd name="T20" fmla="*/ 189 w 417"/>
                <a:gd name="T21" fmla="*/ 23 h 104"/>
                <a:gd name="T22" fmla="*/ 199 w 417"/>
                <a:gd name="T23" fmla="*/ 23 h 104"/>
                <a:gd name="T24" fmla="*/ 202 w 417"/>
                <a:gd name="T25" fmla="*/ 23 h 104"/>
                <a:gd name="T26" fmla="*/ 208 w 417"/>
                <a:gd name="T27" fmla="*/ 2 h 104"/>
                <a:gd name="T28" fmla="*/ 7 w 417"/>
                <a:gd name="T29" fmla="*/ 0 h 104"/>
                <a:gd name="T30" fmla="*/ 6 w 417"/>
                <a:gd name="T31" fmla="*/ 11 h 104"/>
                <a:gd name="T32" fmla="*/ 4 w 417"/>
                <a:gd name="T33" fmla="*/ 24 h 104"/>
                <a:gd name="T34" fmla="*/ 2 w 417"/>
                <a:gd name="T35" fmla="*/ 37 h 104"/>
                <a:gd name="T36" fmla="*/ 0 w 417"/>
                <a:gd name="T37" fmla="*/ 51 h 104"/>
                <a:gd name="T38" fmla="*/ 72 w 417"/>
                <a:gd name="T39" fmla="*/ 51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7"/>
                <a:gd name="T61" fmla="*/ 0 h 104"/>
                <a:gd name="T62" fmla="*/ 417 w 417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7" h="104">
                  <a:moveTo>
                    <a:pt x="145" y="104"/>
                  </a:moveTo>
                  <a:lnTo>
                    <a:pt x="148" y="87"/>
                  </a:lnTo>
                  <a:lnTo>
                    <a:pt x="150" y="71"/>
                  </a:lnTo>
                  <a:lnTo>
                    <a:pt x="153" y="56"/>
                  </a:lnTo>
                  <a:lnTo>
                    <a:pt x="153" y="46"/>
                  </a:lnTo>
                  <a:lnTo>
                    <a:pt x="187" y="46"/>
                  </a:lnTo>
                  <a:lnTo>
                    <a:pt x="228" y="46"/>
                  </a:lnTo>
                  <a:lnTo>
                    <a:pt x="270" y="46"/>
                  </a:lnTo>
                  <a:lnTo>
                    <a:pt x="310" y="46"/>
                  </a:lnTo>
                  <a:lnTo>
                    <a:pt x="349" y="46"/>
                  </a:lnTo>
                  <a:lnTo>
                    <a:pt x="378" y="46"/>
                  </a:lnTo>
                  <a:lnTo>
                    <a:pt x="398" y="46"/>
                  </a:lnTo>
                  <a:lnTo>
                    <a:pt x="404" y="46"/>
                  </a:lnTo>
                  <a:lnTo>
                    <a:pt x="417" y="5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9" y="49"/>
                  </a:lnTo>
                  <a:lnTo>
                    <a:pt x="5" y="75"/>
                  </a:lnTo>
                  <a:lnTo>
                    <a:pt x="0" y="104"/>
                  </a:lnTo>
                  <a:lnTo>
                    <a:pt x="145" y="104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" name="Freeform 34"/>
            <p:cNvSpPr>
              <a:spLocks/>
            </p:cNvSpPr>
            <p:nvPr/>
          </p:nvSpPr>
          <p:spPr bwMode="auto">
            <a:xfrm>
              <a:off x="796" y="1921"/>
              <a:ext cx="206" cy="56"/>
            </a:xfrm>
            <a:custGeom>
              <a:avLst/>
              <a:gdLst>
                <a:gd name="T0" fmla="*/ 0 w 411"/>
                <a:gd name="T1" fmla="*/ 0 h 112"/>
                <a:gd name="T2" fmla="*/ 2 w 411"/>
                <a:gd name="T3" fmla="*/ 9 h 112"/>
                <a:gd name="T4" fmla="*/ 6 w 411"/>
                <a:gd name="T5" fmla="*/ 9 h 112"/>
                <a:gd name="T6" fmla="*/ 16 w 411"/>
                <a:gd name="T7" fmla="*/ 9 h 112"/>
                <a:gd name="T8" fmla="*/ 31 w 411"/>
                <a:gd name="T9" fmla="*/ 9 h 112"/>
                <a:gd name="T10" fmla="*/ 49 w 411"/>
                <a:gd name="T11" fmla="*/ 9 h 112"/>
                <a:gd name="T12" fmla="*/ 69 w 411"/>
                <a:gd name="T13" fmla="*/ 9 h 112"/>
                <a:gd name="T14" fmla="*/ 89 w 411"/>
                <a:gd name="T15" fmla="*/ 9 h 112"/>
                <a:gd name="T16" fmla="*/ 109 w 411"/>
                <a:gd name="T17" fmla="*/ 9 h 112"/>
                <a:gd name="T18" fmla="*/ 126 w 411"/>
                <a:gd name="T19" fmla="*/ 9 h 112"/>
                <a:gd name="T20" fmla="*/ 129 w 411"/>
                <a:gd name="T21" fmla="*/ 17 h 112"/>
                <a:gd name="T22" fmla="*/ 130 w 411"/>
                <a:gd name="T23" fmla="*/ 27 h 112"/>
                <a:gd name="T24" fmla="*/ 131 w 411"/>
                <a:gd name="T25" fmla="*/ 40 h 112"/>
                <a:gd name="T26" fmla="*/ 133 w 411"/>
                <a:gd name="T27" fmla="*/ 55 h 112"/>
                <a:gd name="T28" fmla="*/ 206 w 411"/>
                <a:gd name="T29" fmla="*/ 56 h 112"/>
                <a:gd name="T30" fmla="*/ 205 w 411"/>
                <a:gd name="T31" fmla="*/ 42 h 112"/>
                <a:gd name="T32" fmla="*/ 203 w 411"/>
                <a:gd name="T33" fmla="*/ 28 h 112"/>
                <a:gd name="T34" fmla="*/ 201 w 411"/>
                <a:gd name="T35" fmla="*/ 15 h 112"/>
                <a:gd name="T36" fmla="*/ 200 w 411"/>
                <a:gd name="T37" fmla="*/ 3 h 112"/>
                <a:gd name="T38" fmla="*/ 0 w 411"/>
                <a:gd name="T39" fmla="*/ 0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112"/>
                <a:gd name="T62" fmla="*/ 411 w 411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112">
                  <a:moveTo>
                    <a:pt x="0" y="0"/>
                  </a:moveTo>
                  <a:lnTo>
                    <a:pt x="4" y="17"/>
                  </a:lnTo>
                  <a:lnTo>
                    <a:pt x="11" y="17"/>
                  </a:lnTo>
                  <a:lnTo>
                    <a:pt x="31" y="17"/>
                  </a:lnTo>
                  <a:lnTo>
                    <a:pt x="62" y="17"/>
                  </a:lnTo>
                  <a:lnTo>
                    <a:pt x="97" y="17"/>
                  </a:lnTo>
                  <a:lnTo>
                    <a:pt x="138" y="17"/>
                  </a:lnTo>
                  <a:lnTo>
                    <a:pt x="178" y="17"/>
                  </a:lnTo>
                  <a:lnTo>
                    <a:pt x="217" y="17"/>
                  </a:lnTo>
                  <a:lnTo>
                    <a:pt x="252" y="17"/>
                  </a:lnTo>
                  <a:lnTo>
                    <a:pt x="257" y="33"/>
                  </a:lnTo>
                  <a:lnTo>
                    <a:pt x="259" y="53"/>
                  </a:lnTo>
                  <a:lnTo>
                    <a:pt x="261" y="80"/>
                  </a:lnTo>
                  <a:lnTo>
                    <a:pt x="266" y="109"/>
                  </a:lnTo>
                  <a:lnTo>
                    <a:pt x="411" y="112"/>
                  </a:lnTo>
                  <a:lnTo>
                    <a:pt x="409" y="83"/>
                  </a:lnTo>
                  <a:lnTo>
                    <a:pt x="406" y="55"/>
                  </a:lnTo>
                  <a:lnTo>
                    <a:pt x="402" y="29"/>
                  </a:lnTo>
                  <a:lnTo>
                    <a:pt x="39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2" name="Freeform 35"/>
            <p:cNvSpPr>
              <a:spLocks/>
            </p:cNvSpPr>
            <p:nvPr/>
          </p:nvSpPr>
          <p:spPr bwMode="auto">
            <a:xfrm>
              <a:off x="1695" y="1932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1 h 109"/>
                <a:gd name="T4" fmla="*/ 78 w 160"/>
                <a:gd name="T5" fmla="*/ 22 h 109"/>
                <a:gd name="T6" fmla="*/ 75 w 160"/>
                <a:gd name="T7" fmla="*/ 38 h 109"/>
                <a:gd name="T8" fmla="*/ 74 w 160"/>
                <a:gd name="T9" fmla="*/ 55 h 109"/>
                <a:gd name="T10" fmla="*/ 0 w 160"/>
                <a:gd name="T11" fmla="*/ 53 h 109"/>
                <a:gd name="T12" fmla="*/ 3 w 160"/>
                <a:gd name="T13" fmla="*/ 39 h 109"/>
                <a:gd name="T14" fmla="*/ 4 w 160"/>
                <a:gd name="T15" fmla="*/ 26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2"/>
                  </a:lnTo>
                  <a:lnTo>
                    <a:pt x="155" y="44"/>
                  </a:lnTo>
                  <a:lnTo>
                    <a:pt x="150" y="75"/>
                  </a:lnTo>
                  <a:lnTo>
                    <a:pt x="148" y="109"/>
                  </a:lnTo>
                  <a:lnTo>
                    <a:pt x="0" y="106"/>
                  </a:lnTo>
                  <a:lnTo>
                    <a:pt x="5" y="77"/>
                  </a:lnTo>
                  <a:lnTo>
                    <a:pt x="7" y="51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" name="Freeform 36"/>
            <p:cNvSpPr>
              <a:spLocks/>
            </p:cNvSpPr>
            <p:nvPr/>
          </p:nvSpPr>
          <p:spPr bwMode="auto">
            <a:xfrm>
              <a:off x="926" y="194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37 h 110"/>
                <a:gd name="T4" fmla="*/ 4 w 162"/>
                <a:gd name="T5" fmla="*/ 24 h 110"/>
                <a:gd name="T6" fmla="*/ 1 w 162"/>
                <a:gd name="T7" fmla="*/ 11 h 110"/>
                <a:gd name="T8" fmla="*/ 0 w 162"/>
                <a:gd name="T9" fmla="*/ 0 h 110"/>
                <a:gd name="T10" fmla="*/ 74 w 162"/>
                <a:gd name="T11" fmla="*/ 1 h 110"/>
                <a:gd name="T12" fmla="*/ 76 w 162"/>
                <a:gd name="T13" fmla="*/ 14 h 110"/>
                <a:gd name="T14" fmla="*/ 76 w 162"/>
                <a:gd name="T15" fmla="*/ 27 h 110"/>
                <a:gd name="T16" fmla="*/ 79 w 162"/>
                <a:gd name="T17" fmla="*/ 40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7"/>
                  </a:moveTo>
                  <a:lnTo>
                    <a:pt x="9" y="76"/>
                  </a:lnTo>
                  <a:lnTo>
                    <a:pt x="7" y="49"/>
                  </a:lnTo>
                  <a:lnTo>
                    <a:pt x="2" y="22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2" y="28"/>
                  </a:lnTo>
                  <a:lnTo>
                    <a:pt x="152" y="54"/>
                  </a:lnTo>
                  <a:lnTo>
                    <a:pt x="158" y="81"/>
                  </a:lnTo>
                  <a:lnTo>
                    <a:pt x="162" y="110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4" name="Freeform 37"/>
            <p:cNvSpPr>
              <a:spLocks/>
            </p:cNvSpPr>
            <p:nvPr/>
          </p:nvSpPr>
          <p:spPr bwMode="auto">
            <a:xfrm>
              <a:off x="1691" y="1958"/>
              <a:ext cx="80" cy="54"/>
            </a:xfrm>
            <a:custGeom>
              <a:avLst/>
              <a:gdLst>
                <a:gd name="T0" fmla="*/ 80 w 160"/>
                <a:gd name="T1" fmla="*/ 0 h 107"/>
                <a:gd name="T2" fmla="*/ 78 w 160"/>
                <a:gd name="T3" fmla="*/ 12 h 107"/>
                <a:gd name="T4" fmla="*/ 78 w 160"/>
                <a:gd name="T5" fmla="*/ 26 h 107"/>
                <a:gd name="T6" fmla="*/ 76 w 160"/>
                <a:gd name="T7" fmla="*/ 39 h 107"/>
                <a:gd name="T8" fmla="*/ 74 w 160"/>
                <a:gd name="T9" fmla="*/ 54 h 107"/>
                <a:gd name="T10" fmla="*/ 0 w 160"/>
                <a:gd name="T11" fmla="*/ 53 h 107"/>
                <a:gd name="T12" fmla="*/ 2 w 160"/>
                <a:gd name="T13" fmla="*/ 39 h 107"/>
                <a:gd name="T14" fmla="*/ 4 w 160"/>
                <a:gd name="T15" fmla="*/ 26 h 107"/>
                <a:gd name="T16" fmla="*/ 7 w 160"/>
                <a:gd name="T17" fmla="*/ 12 h 107"/>
                <a:gd name="T18" fmla="*/ 8 w 160"/>
                <a:gd name="T19" fmla="*/ 0 h 107"/>
                <a:gd name="T20" fmla="*/ 80 w 160"/>
                <a:gd name="T21" fmla="*/ 0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7"/>
                <a:gd name="T35" fmla="*/ 160 w 160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7">
                  <a:moveTo>
                    <a:pt x="160" y="0"/>
                  </a:moveTo>
                  <a:lnTo>
                    <a:pt x="156" y="24"/>
                  </a:lnTo>
                  <a:lnTo>
                    <a:pt x="156" y="51"/>
                  </a:lnTo>
                  <a:lnTo>
                    <a:pt x="151" y="78"/>
                  </a:lnTo>
                  <a:lnTo>
                    <a:pt x="147" y="107"/>
                  </a:lnTo>
                  <a:lnTo>
                    <a:pt x="0" y="105"/>
                  </a:lnTo>
                  <a:lnTo>
                    <a:pt x="4" y="78"/>
                  </a:lnTo>
                  <a:lnTo>
                    <a:pt x="8" y="51"/>
                  </a:lnTo>
                  <a:lnTo>
                    <a:pt x="13" y="24"/>
                  </a:lnTo>
                  <a:lnTo>
                    <a:pt x="15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5" name="Freeform 38"/>
            <p:cNvSpPr>
              <a:spLocks/>
            </p:cNvSpPr>
            <p:nvPr/>
          </p:nvSpPr>
          <p:spPr bwMode="auto">
            <a:xfrm>
              <a:off x="929" y="1976"/>
              <a:ext cx="80" cy="53"/>
            </a:xfrm>
            <a:custGeom>
              <a:avLst/>
              <a:gdLst>
                <a:gd name="T0" fmla="*/ 8 w 160"/>
                <a:gd name="T1" fmla="*/ 53 h 106"/>
                <a:gd name="T2" fmla="*/ 5 w 160"/>
                <a:gd name="T3" fmla="*/ 39 h 106"/>
                <a:gd name="T4" fmla="*/ 4 w 160"/>
                <a:gd name="T5" fmla="*/ 26 h 106"/>
                <a:gd name="T6" fmla="*/ 2 w 160"/>
                <a:gd name="T7" fmla="*/ 13 h 106"/>
                <a:gd name="T8" fmla="*/ 0 w 160"/>
                <a:gd name="T9" fmla="*/ 0 h 106"/>
                <a:gd name="T10" fmla="*/ 73 w 160"/>
                <a:gd name="T11" fmla="*/ 2 h 106"/>
                <a:gd name="T12" fmla="*/ 76 w 160"/>
                <a:gd name="T13" fmla="*/ 14 h 106"/>
                <a:gd name="T14" fmla="*/ 78 w 160"/>
                <a:gd name="T15" fmla="*/ 27 h 106"/>
                <a:gd name="T16" fmla="*/ 79 w 160"/>
                <a:gd name="T17" fmla="*/ 40 h 106"/>
                <a:gd name="T18" fmla="*/ 80 w 160"/>
                <a:gd name="T19" fmla="*/ 53 h 106"/>
                <a:gd name="T20" fmla="*/ 8 w 160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6"/>
                <a:gd name="T35" fmla="*/ 160 w 160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6">
                  <a:moveTo>
                    <a:pt x="15" y="106"/>
                  </a:moveTo>
                  <a:lnTo>
                    <a:pt x="10" y="78"/>
                  </a:lnTo>
                  <a:lnTo>
                    <a:pt x="7" y="51"/>
                  </a:lnTo>
                  <a:lnTo>
                    <a:pt x="4" y="25"/>
                  </a:lnTo>
                  <a:lnTo>
                    <a:pt x="0" y="0"/>
                  </a:lnTo>
                  <a:lnTo>
                    <a:pt x="145" y="3"/>
                  </a:lnTo>
                  <a:lnTo>
                    <a:pt x="151" y="27"/>
                  </a:lnTo>
                  <a:lnTo>
                    <a:pt x="155" y="53"/>
                  </a:lnTo>
                  <a:lnTo>
                    <a:pt x="158" y="80"/>
                  </a:lnTo>
                  <a:lnTo>
                    <a:pt x="160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" name="Freeform 39"/>
            <p:cNvSpPr>
              <a:spLocks/>
            </p:cNvSpPr>
            <p:nvPr/>
          </p:nvSpPr>
          <p:spPr bwMode="auto">
            <a:xfrm>
              <a:off x="1688" y="1985"/>
              <a:ext cx="81" cy="54"/>
            </a:xfrm>
            <a:custGeom>
              <a:avLst/>
              <a:gdLst>
                <a:gd name="T0" fmla="*/ 81 w 163"/>
                <a:gd name="T1" fmla="*/ 2 h 107"/>
                <a:gd name="T2" fmla="*/ 79 w 163"/>
                <a:gd name="T3" fmla="*/ 14 h 107"/>
                <a:gd name="T4" fmla="*/ 78 w 163"/>
                <a:gd name="T5" fmla="*/ 26 h 107"/>
                <a:gd name="T6" fmla="*/ 75 w 163"/>
                <a:gd name="T7" fmla="*/ 39 h 107"/>
                <a:gd name="T8" fmla="*/ 74 w 163"/>
                <a:gd name="T9" fmla="*/ 54 h 107"/>
                <a:gd name="T10" fmla="*/ 0 w 163"/>
                <a:gd name="T11" fmla="*/ 53 h 107"/>
                <a:gd name="T12" fmla="*/ 2 w 163"/>
                <a:gd name="T13" fmla="*/ 39 h 107"/>
                <a:gd name="T14" fmla="*/ 3 w 163"/>
                <a:gd name="T15" fmla="*/ 26 h 107"/>
                <a:gd name="T16" fmla="*/ 5 w 163"/>
                <a:gd name="T17" fmla="*/ 13 h 107"/>
                <a:gd name="T18" fmla="*/ 7 w 163"/>
                <a:gd name="T19" fmla="*/ 0 h 107"/>
                <a:gd name="T20" fmla="*/ 81 w 163"/>
                <a:gd name="T21" fmla="*/ 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7"/>
                <a:gd name="T35" fmla="*/ 163 w 163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7">
                  <a:moveTo>
                    <a:pt x="163" y="3"/>
                  </a:moveTo>
                  <a:lnTo>
                    <a:pt x="158" y="28"/>
                  </a:lnTo>
                  <a:lnTo>
                    <a:pt x="156" y="52"/>
                  </a:lnTo>
                  <a:lnTo>
                    <a:pt x="151" y="78"/>
                  </a:lnTo>
                  <a:lnTo>
                    <a:pt x="148" y="107"/>
                  </a:lnTo>
                  <a:lnTo>
                    <a:pt x="0" y="105"/>
                  </a:lnTo>
                  <a:lnTo>
                    <a:pt x="5" y="78"/>
                  </a:lnTo>
                  <a:lnTo>
                    <a:pt x="7" y="52"/>
                  </a:lnTo>
                  <a:lnTo>
                    <a:pt x="11" y="25"/>
                  </a:lnTo>
                  <a:lnTo>
                    <a:pt x="15" y="0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" name="Freeform 40"/>
            <p:cNvSpPr>
              <a:spLocks/>
            </p:cNvSpPr>
            <p:nvPr/>
          </p:nvSpPr>
          <p:spPr bwMode="auto">
            <a:xfrm>
              <a:off x="933" y="2002"/>
              <a:ext cx="81" cy="55"/>
            </a:xfrm>
            <a:custGeom>
              <a:avLst/>
              <a:gdLst>
                <a:gd name="T0" fmla="*/ 8 w 162"/>
                <a:gd name="T1" fmla="*/ 54 h 110"/>
                <a:gd name="T2" fmla="*/ 6 w 162"/>
                <a:gd name="T3" fmla="*/ 40 h 110"/>
                <a:gd name="T4" fmla="*/ 4 w 162"/>
                <a:gd name="T5" fmla="*/ 26 h 110"/>
                <a:gd name="T6" fmla="*/ 2 w 162"/>
                <a:gd name="T7" fmla="*/ 13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4 h 110"/>
                <a:gd name="T14" fmla="*/ 78 w 162"/>
                <a:gd name="T15" fmla="*/ 27 h 110"/>
                <a:gd name="T16" fmla="*/ 79 w 162"/>
                <a:gd name="T17" fmla="*/ 40 h 110"/>
                <a:gd name="T18" fmla="*/ 81 w 162"/>
                <a:gd name="T19" fmla="*/ 55 h 110"/>
                <a:gd name="T20" fmla="*/ 8 w 162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08"/>
                  </a:moveTo>
                  <a:lnTo>
                    <a:pt x="12" y="80"/>
                  </a:lnTo>
                  <a:lnTo>
                    <a:pt x="8" y="51"/>
                  </a:lnTo>
                  <a:lnTo>
                    <a:pt x="3" y="25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3" y="27"/>
                  </a:lnTo>
                  <a:lnTo>
                    <a:pt x="155" y="53"/>
                  </a:lnTo>
                  <a:lnTo>
                    <a:pt x="157" y="80"/>
                  </a:lnTo>
                  <a:lnTo>
                    <a:pt x="162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8" name="Freeform 41"/>
            <p:cNvSpPr>
              <a:spLocks/>
            </p:cNvSpPr>
            <p:nvPr/>
          </p:nvSpPr>
          <p:spPr bwMode="auto">
            <a:xfrm>
              <a:off x="1684" y="2011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7 w 161"/>
                <a:gd name="T3" fmla="*/ 13 h 106"/>
                <a:gd name="T4" fmla="*/ 77 w 161"/>
                <a:gd name="T5" fmla="*/ 27 h 106"/>
                <a:gd name="T6" fmla="*/ 75 w 161"/>
                <a:gd name="T7" fmla="*/ 40 h 106"/>
                <a:gd name="T8" fmla="*/ 73 w 161"/>
                <a:gd name="T9" fmla="*/ 53 h 106"/>
                <a:gd name="T10" fmla="*/ 0 w 161"/>
                <a:gd name="T11" fmla="*/ 53 h 106"/>
                <a:gd name="T12" fmla="*/ 1 w 161"/>
                <a:gd name="T13" fmla="*/ 40 h 106"/>
                <a:gd name="T14" fmla="*/ 3 w 161"/>
                <a:gd name="T15" fmla="*/ 27 h 106"/>
                <a:gd name="T16" fmla="*/ 5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5" y="26"/>
                  </a:lnTo>
                  <a:lnTo>
                    <a:pt x="155" y="53"/>
                  </a:lnTo>
                  <a:lnTo>
                    <a:pt x="150" y="79"/>
                  </a:lnTo>
                  <a:lnTo>
                    <a:pt x="146" y="106"/>
                  </a:lnTo>
                  <a:lnTo>
                    <a:pt x="0" y="106"/>
                  </a:lnTo>
                  <a:lnTo>
                    <a:pt x="3" y="79"/>
                  </a:lnTo>
                  <a:lnTo>
                    <a:pt x="7" y="53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9" name="Freeform 42"/>
            <p:cNvSpPr>
              <a:spLocks/>
            </p:cNvSpPr>
            <p:nvPr/>
          </p:nvSpPr>
          <p:spPr bwMode="auto">
            <a:xfrm>
              <a:off x="937" y="202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40 h 110"/>
                <a:gd name="T4" fmla="*/ 4 w 162"/>
                <a:gd name="T5" fmla="*/ 27 h 110"/>
                <a:gd name="T6" fmla="*/ 2 w 162"/>
                <a:gd name="T7" fmla="*/ 13 h 110"/>
                <a:gd name="T8" fmla="*/ 0 w 162"/>
                <a:gd name="T9" fmla="*/ 0 h 110"/>
                <a:gd name="T10" fmla="*/ 73 w 162"/>
                <a:gd name="T11" fmla="*/ 0 h 110"/>
                <a:gd name="T12" fmla="*/ 75 w 162"/>
                <a:gd name="T13" fmla="*/ 13 h 110"/>
                <a:gd name="T14" fmla="*/ 77 w 162"/>
                <a:gd name="T15" fmla="*/ 28 h 110"/>
                <a:gd name="T16" fmla="*/ 80 w 162"/>
                <a:gd name="T17" fmla="*/ 41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8"/>
                  </a:moveTo>
                  <a:lnTo>
                    <a:pt x="9" y="81"/>
                  </a:lnTo>
                  <a:lnTo>
                    <a:pt x="7" y="55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9" y="27"/>
                  </a:lnTo>
                  <a:lnTo>
                    <a:pt x="154" y="57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0" name="Freeform 43"/>
            <p:cNvSpPr>
              <a:spLocks/>
            </p:cNvSpPr>
            <p:nvPr/>
          </p:nvSpPr>
          <p:spPr bwMode="auto">
            <a:xfrm>
              <a:off x="1679" y="2037"/>
              <a:ext cx="82" cy="54"/>
            </a:xfrm>
            <a:custGeom>
              <a:avLst/>
              <a:gdLst>
                <a:gd name="T0" fmla="*/ 82 w 165"/>
                <a:gd name="T1" fmla="*/ 1 h 107"/>
                <a:gd name="T2" fmla="*/ 80 w 165"/>
                <a:gd name="T3" fmla="*/ 13 h 107"/>
                <a:gd name="T4" fmla="*/ 79 w 165"/>
                <a:gd name="T5" fmla="*/ 27 h 107"/>
                <a:gd name="T6" fmla="*/ 76 w 165"/>
                <a:gd name="T7" fmla="*/ 40 h 107"/>
                <a:gd name="T8" fmla="*/ 75 w 165"/>
                <a:gd name="T9" fmla="*/ 54 h 107"/>
                <a:gd name="T10" fmla="*/ 0 w 165"/>
                <a:gd name="T11" fmla="*/ 54 h 107"/>
                <a:gd name="T12" fmla="*/ 3 w 165"/>
                <a:gd name="T13" fmla="*/ 40 h 107"/>
                <a:gd name="T14" fmla="*/ 5 w 165"/>
                <a:gd name="T15" fmla="*/ 25 h 107"/>
                <a:gd name="T16" fmla="*/ 6 w 165"/>
                <a:gd name="T17" fmla="*/ 13 h 107"/>
                <a:gd name="T18" fmla="*/ 8 w 165"/>
                <a:gd name="T19" fmla="*/ 0 h 107"/>
                <a:gd name="T20" fmla="*/ 82 w 165"/>
                <a:gd name="T21" fmla="*/ 1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7"/>
                <a:gd name="T35" fmla="*/ 165 w 165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7">
                  <a:moveTo>
                    <a:pt x="165" y="2"/>
                  </a:moveTo>
                  <a:lnTo>
                    <a:pt x="160" y="26"/>
                  </a:lnTo>
                  <a:lnTo>
                    <a:pt x="158" y="53"/>
                  </a:lnTo>
                  <a:lnTo>
                    <a:pt x="153" y="79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6" y="79"/>
                  </a:lnTo>
                  <a:lnTo>
                    <a:pt x="10" y="50"/>
                  </a:lnTo>
                  <a:lnTo>
                    <a:pt x="13" y="26"/>
                  </a:lnTo>
                  <a:lnTo>
                    <a:pt x="17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1" name="Freeform 44"/>
            <p:cNvSpPr>
              <a:spLocks/>
            </p:cNvSpPr>
            <p:nvPr/>
          </p:nvSpPr>
          <p:spPr bwMode="auto">
            <a:xfrm>
              <a:off x="940" y="2056"/>
              <a:ext cx="82" cy="53"/>
            </a:xfrm>
            <a:custGeom>
              <a:avLst/>
              <a:gdLst>
                <a:gd name="T0" fmla="*/ 8 w 162"/>
                <a:gd name="T1" fmla="*/ 53 h 106"/>
                <a:gd name="T2" fmla="*/ 6 w 162"/>
                <a:gd name="T3" fmla="*/ 40 h 106"/>
                <a:gd name="T4" fmla="*/ 4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79 w 162"/>
                <a:gd name="T17" fmla="*/ 40 h 106"/>
                <a:gd name="T18" fmla="*/ 82 w 162"/>
                <a:gd name="T19" fmla="*/ 53 h 106"/>
                <a:gd name="T20" fmla="*/ 8 w 162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6"/>
                  </a:moveTo>
                  <a:lnTo>
                    <a:pt x="12" y="79"/>
                  </a:lnTo>
                  <a:lnTo>
                    <a:pt x="7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57" y="79"/>
                  </a:lnTo>
                  <a:lnTo>
                    <a:pt x="162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2" name="Freeform 45"/>
            <p:cNvSpPr>
              <a:spLocks/>
            </p:cNvSpPr>
            <p:nvPr/>
          </p:nvSpPr>
          <p:spPr bwMode="auto">
            <a:xfrm>
              <a:off x="1677" y="2064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3 h 109"/>
                <a:gd name="T4" fmla="*/ 78 w 160"/>
                <a:gd name="T5" fmla="*/ 27 h 109"/>
                <a:gd name="T6" fmla="*/ 77 w 160"/>
                <a:gd name="T7" fmla="*/ 42 h 109"/>
                <a:gd name="T8" fmla="*/ 74 w 160"/>
                <a:gd name="T9" fmla="*/ 55 h 109"/>
                <a:gd name="T10" fmla="*/ 0 w 160"/>
                <a:gd name="T11" fmla="*/ 54 h 109"/>
                <a:gd name="T12" fmla="*/ 1 w 160"/>
                <a:gd name="T13" fmla="*/ 40 h 109"/>
                <a:gd name="T14" fmla="*/ 3 w 160"/>
                <a:gd name="T15" fmla="*/ 27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6"/>
                  </a:lnTo>
                  <a:lnTo>
                    <a:pt x="155" y="54"/>
                  </a:lnTo>
                  <a:lnTo>
                    <a:pt x="153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6" y="54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3" name="Freeform 46"/>
            <p:cNvSpPr>
              <a:spLocks/>
            </p:cNvSpPr>
            <p:nvPr/>
          </p:nvSpPr>
          <p:spPr bwMode="auto">
            <a:xfrm>
              <a:off x="944" y="2082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5 w 162"/>
                <a:gd name="T3" fmla="*/ 39 h 106"/>
                <a:gd name="T4" fmla="*/ 4 w 162"/>
                <a:gd name="T5" fmla="*/ 25 h 106"/>
                <a:gd name="T6" fmla="*/ 3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80 w 162"/>
                <a:gd name="T17" fmla="*/ 40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3"/>
                  </a:moveTo>
                  <a:lnTo>
                    <a:pt x="10" y="77"/>
                  </a:lnTo>
                  <a:lnTo>
                    <a:pt x="8" y="50"/>
                  </a:lnTo>
                  <a:lnTo>
                    <a:pt x="5" y="26"/>
                  </a:lnTo>
                  <a:lnTo>
                    <a:pt x="0" y="0"/>
                  </a:lnTo>
                  <a:lnTo>
                    <a:pt x="148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60" y="79"/>
                  </a:lnTo>
                  <a:lnTo>
                    <a:pt x="162" y="106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4" name="Freeform 47"/>
            <p:cNvSpPr>
              <a:spLocks/>
            </p:cNvSpPr>
            <p:nvPr/>
          </p:nvSpPr>
          <p:spPr bwMode="auto">
            <a:xfrm>
              <a:off x="1672" y="2091"/>
              <a:ext cx="82" cy="53"/>
            </a:xfrm>
            <a:custGeom>
              <a:avLst/>
              <a:gdLst>
                <a:gd name="T0" fmla="*/ 82 w 165"/>
                <a:gd name="T1" fmla="*/ 0 h 106"/>
                <a:gd name="T2" fmla="*/ 80 w 165"/>
                <a:gd name="T3" fmla="*/ 15 h 106"/>
                <a:gd name="T4" fmla="*/ 78 w 165"/>
                <a:gd name="T5" fmla="*/ 27 h 106"/>
                <a:gd name="T6" fmla="*/ 76 w 165"/>
                <a:gd name="T7" fmla="*/ 40 h 106"/>
                <a:gd name="T8" fmla="*/ 75 w 165"/>
                <a:gd name="T9" fmla="*/ 53 h 106"/>
                <a:gd name="T10" fmla="*/ 0 w 165"/>
                <a:gd name="T11" fmla="*/ 52 h 106"/>
                <a:gd name="T12" fmla="*/ 2 w 165"/>
                <a:gd name="T13" fmla="*/ 40 h 106"/>
                <a:gd name="T14" fmla="*/ 5 w 165"/>
                <a:gd name="T15" fmla="*/ 27 h 106"/>
                <a:gd name="T16" fmla="*/ 6 w 165"/>
                <a:gd name="T17" fmla="*/ 13 h 106"/>
                <a:gd name="T18" fmla="*/ 7 w 165"/>
                <a:gd name="T19" fmla="*/ 0 h 106"/>
                <a:gd name="T20" fmla="*/ 82 w 16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6"/>
                <a:gd name="T35" fmla="*/ 165 w 16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6">
                  <a:moveTo>
                    <a:pt x="165" y="0"/>
                  </a:moveTo>
                  <a:lnTo>
                    <a:pt x="160" y="29"/>
                  </a:lnTo>
                  <a:lnTo>
                    <a:pt x="157" y="53"/>
                  </a:lnTo>
                  <a:lnTo>
                    <a:pt x="152" y="79"/>
                  </a:lnTo>
                  <a:lnTo>
                    <a:pt x="150" y="106"/>
                  </a:lnTo>
                  <a:lnTo>
                    <a:pt x="0" y="104"/>
                  </a:lnTo>
                  <a:lnTo>
                    <a:pt x="5" y="79"/>
                  </a:lnTo>
                  <a:lnTo>
                    <a:pt x="10" y="53"/>
                  </a:lnTo>
                  <a:lnTo>
                    <a:pt x="12" y="26"/>
                  </a:lnTo>
                  <a:lnTo>
                    <a:pt x="14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5" name="Freeform 48"/>
            <p:cNvSpPr>
              <a:spLocks/>
            </p:cNvSpPr>
            <p:nvPr/>
          </p:nvSpPr>
          <p:spPr bwMode="auto">
            <a:xfrm>
              <a:off x="948" y="2109"/>
              <a:ext cx="81" cy="53"/>
            </a:xfrm>
            <a:custGeom>
              <a:avLst/>
              <a:gdLst>
                <a:gd name="T0" fmla="*/ 7 w 162"/>
                <a:gd name="T1" fmla="*/ 52 h 107"/>
                <a:gd name="T2" fmla="*/ 6 w 162"/>
                <a:gd name="T3" fmla="*/ 38 h 107"/>
                <a:gd name="T4" fmla="*/ 5 w 162"/>
                <a:gd name="T5" fmla="*/ 25 h 107"/>
                <a:gd name="T6" fmla="*/ 2 w 162"/>
                <a:gd name="T7" fmla="*/ 13 h 107"/>
                <a:gd name="T8" fmla="*/ 0 w 162"/>
                <a:gd name="T9" fmla="*/ 0 h 107"/>
                <a:gd name="T10" fmla="*/ 74 w 162"/>
                <a:gd name="T11" fmla="*/ 0 h 107"/>
                <a:gd name="T12" fmla="*/ 76 w 162"/>
                <a:gd name="T13" fmla="*/ 13 h 107"/>
                <a:gd name="T14" fmla="*/ 77 w 162"/>
                <a:gd name="T15" fmla="*/ 26 h 107"/>
                <a:gd name="T16" fmla="*/ 78 w 162"/>
                <a:gd name="T17" fmla="*/ 39 h 107"/>
                <a:gd name="T18" fmla="*/ 81 w 162"/>
                <a:gd name="T19" fmla="*/ 53 h 107"/>
                <a:gd name="T20" fmla="*/ 7 w 162"/>
                <a:gd name="T21" fmla="*/ 5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7"/>
                <a:gd name="T35" fmla="*/ 162 w 162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7">
                  <a:moveTo>
                    <a:pt x="13" y="104"/>
                  </a:moveTo>
                  <a:lnTo>
                    <a:pt x="11" y="77"/>
                  </a:lnTo>
                  <a:lnTo>
                    <a:pt x="9" y="50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6"/>
                  </a:lnTo>
                  <a:lnTo>
                    <a:pt x="154" y="53"/>
                  </a:lnTo>
                  <a:lnTo>
                    <a:pt x="156" y="79"/>
                  </a:lnTo>
                  <a:lnTo>
                    <a:pt x="162" y="107"/>
                  </a:lnTo>
                  <a:lnTo>
                    <a:pt x="13" y="104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6" name="Freeform 49"/>
            <p:cNvSpPr>
              <a:spLocks/>
            </p:cNvSpPr>
            <p:nvPr/>
          </p:nvSpPr>
          <p:spPr bwMode="auto">
            <a:xfrm>
              <a:off x="1670" y="2117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8 w 161"/>
                <a:gd name="T3" fmla="*/ 15 h 106"/>
                <a:gd name="T4" fmla="*/ 77 w 161"/>
                <a:gd name="T5" fmla="*/ 27 h 106"/>
                <a:gd name="T6" fmla="*/ 76 w 161"/>
                <a:gd name="T7" fmla="*/ 40 h 106"/>
                <a:gd name="T8" fmla="*/ 73 w 161"/>
                <a:gd name="T9" fmla="*/ 53 h 106"/>
                <a:gd name="T10" fmla="*/ 0 w 161"/>
                <a:gd name="T11" fmla="*/ 52 h 106"/>
                <a:gd name="T12" fmla="*/ 1 w 161"/>
                <a:gd name="T13" fmla="*/ 40 h 106"/>
                <a:gd name="T14" fmla="*/ 2 w 161"/>
                <a:gd name="T15" fmla="*/ 27 h 106"/>
                <a:gd name="T16" fmla="*/ 4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6" y="29"/>
                  </a:lnTo>
                  <a:lnTo>
                    <a:pt x="154" y="53"/>
                  </a:lnTo>
                  <a:lnTo>
                    <a:pt x="152" y="79"/>
                  </a:lnTo>
                  <a:lnTo>
                    <a:pt x="147" y="106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4" y="53"/>
                  </a:lnTo>
                  <a:lnTo>
                    <a:pt x="9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7" name="Freeform 50"/>
            <p:cNvSpPr>
              <a:spLocks/>
            </p:cNvSpPr>
            <p:nvPr/>
          </p:nvSpPr>
          <p:spPr bwMode="auto">
            <a:xfrm>
              <a:off x="951" y="2134"/>
              <a:ext cx="81" cy="55"/>
            </a:xfrm>
            <a:custGeom>
              <a:avLst/>
              <a:gdLst>
                <a:gd name="T0" fmla="*/ 8 w 162"/>
                <a:gd name="T1" fmla="*/ 55 h 110"/>
                <a:gd name="T2" fmla="*/ 5 w 162"/>
                <a:gd name="T3" fmla="*/ 41 h 110"/>
                <a:gd name="T4" fmla="*/ 3 w 162"/>
                <a:gd name="T5" fmla="*/ 27 h 110"/>
                <a:gd name="T6" fmla="*/ 2 w 162"/>
                <a:gd name="T7" fmla="*/ 14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5 h 110"/>
                <a:gd name="T14" fmla="*/ 79 w 162"/>
                <a:gd name="T15" fmla="*/ 30 h 110"/>
                <a:gd name="T16" fmla="*/ 80 w 162"/>
                <a:gd name="T17" fmla="*/ 42 h 110"/>
                <a:gd name="T18" fmla="*/ 81 w 162"/>
                <a:gd name="T19" fmla="*/ 55 h 110"/>
                <a:gd name="T20" fmla="*/ 8 w 162"/>
                <a:gd name="T21" fmla="*/ 55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10"/>
                  </a:moveTo>
                  <a:lnTo>
                    <a:pt x="9" y="81"/>
                  </a:lnTo>
                  <a:lnTo>
                    <a:pt x="6" y="54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3" y="29"/>
                  </a:lnTo>
                  <a:lnTo>
                    <a:pt x="157" y="59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5" y="110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8" name="Freeform 51"/>
            <p:cNvSpPr>
              <a:spLocks/>
            </p:cNvSpPr>
            <p:nvPr/>
          </p:nvSpPr>
          <p:spPr bwMode="auto">
            <a:xfrm>
              <a:off x="1665" y="2143"/>
              <a:ext cx="82" cy="55"/>
            </a:xfrm>
            <a:custGeom>
              <a:avLst/>
              <a:gdLst>
                <a:gd name="T0" fmla="*/ 82 w 165"/>
                <a:gd name="T1" fmla="*/ 1 h 109"/>
                <a:gd name="T2" fmla="*/ 80 w 165"/>
                <a:gd name="T3" fmla="*/ 14 h 109"/>
                <a:gd name="T4" fmla="*/ 79 w 165"/>
                <a:gd name="T5" fmla="*/ 28 h 109"/>
                <a:gd name="T6" fmla="*/ 76 w 165"/>
                <a:gd name="T7" fmla="*/ 42 h 109"/>
                <a:gd name="T8" fmla="*/ 75 w 165"/>
                <a:gd name="T9" fmla="*/ 55 h 109"/>
                <a:gd name="T10" fmla="*/ 0 w 165"/>
                <a:gd name="T11" fmla="*/ 54 h 109"/>
                <a:gd name="T12" fmla="*/ 2 w 165"/>
                <a:gd name="T13" fmla="*/ 42 h 109"/>
                <a:gd name="T14" fmla="*/ 5 w 165"/>
                <a:gd name="T15" fmla="*/ 28 h 109"/>
                <a:gd name="T16" fmla="*/ 6 w 165"/>
                <a:gd name="T17" fmla="*/ 14 h 109"/>
                <a:gd name="T18" fmla="*/ 7 w 165"/>
                <a:gd name="T19" fmla="*/ 0 h 109"/>
                <a:gd name="T20" fmla="*/ 82 w 165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9"/>
                <a:gd name="T35" fmla="*/ 165 w 165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9">
                  <a:moveTo>
                    <a:pt x="165" y="2"/>
                  </a:moveTo>
                  <a:lnTo>
                    <a:pt x="160" y="28"/>
                  </a:lnTo>
                  <a:lnTo>
                    <a:pt x="158" y="55"/>
                  </a:lnTo>
                  <a:lnTo>
                    <a:pt x="153" y="83"/>
                  </a:lnTo>
                  <a:lnTo>
                    <a:pt x="151" y="109"/>
                  </a:lnTo>
                  <a:lnTo>
                    <a:pt x="0" y="107"/>
                  </a:lnTo>
                  <a:lnTo>
                    <a:pt x="5" y="83"/>
                  </a:lnTo>
                  <a:lnTo>
                    <a:pt x="11" y="55"/>
                  </a:lnTo>
                  <a:lnTo>
                    <a:pt x="13" y="28"/>
                  </a:lnTo>
                  <a:lnTo>
                    <a:pt x="15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9" name="Freeform 52"/>
            <p:cNvSpPr>
              <a:spLocks/>
            </p:cNvSpPr>
            <p:nvPr/>
          </p:nvSpPr>
          <p:spPr bwMode="auto">
            <a:xfrm>
              <a:off x="955" y="2161"/>
              <a:ext cx="81" cy="54"/>
            </a:xfrm>
            <a:custGeom>
              <a:avLst/>
              <a:gdLst>
                <a:gd name="T0" fmla="*/ 7 w 163"/>
                <a:gd name="T1" fmla="*/ 53 h 109"/>
                <a:gd name="T2" fmla="*/ 6 w 163"/>
                <a:gd name="T3" fmla="*/ 41 h 109"/>
                <a:gd name="T4" fmla="*/ 5 w 163"/>
                <a:gd name="T5" fmla="*/ 28 h 109"/>
                <a:gd name="T6" fmla="*/ 3 w 163"/>
                <a:gd name="T7" fmla="*/ 13 h 109"/>
                <a:gd name="T8" fmla="*/ 0 w 163"/>
                <a:gd name="T9" fmla="*/ 0 h 109"/>
                <a:gd name="T10" fmla="*/ 74 w 163"/>
                <a:gd name="T11" fmla="*/ 1 h 109"/>
                <a:gd name="T12" fmla="*/ 77 w 163"/>
                <a:gd name="T13" fmla="*/ 14 h 109"/>
                <a:gd name="T14" fmla="*/ 78 w 163"/>
                <a:gd name="T15" fmla="*/ 29 h 109"/>
                <a:gd name="T16" fmla="*/ 79 w 163"/>
                <a:gd name="T17" fmla="*/ 42 h 109"/>
                <a:gd name="T18" fmla="*/ 81 w 163"/>
                <a:gd name="T19" fmla="*/ 54 h 109"/>
                <a:gd name="T20" fmla="*/ 7 w 163"/>
                <a:gd name="T21" fmla="*/ 53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9"/>
                <a:gd name="T35" fmla="*/ 163 w 163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9">
                  <a:moveTo>
                    <a:pt x="15" y="106"/>
                  </a:moveTo>
                  <a:lnTo>
                    <a:pt x="13" y="82"/>
                  </a:lnTo>
                  <a:lnTo>
                    <a:pt x="11" y="56"/>
                  </a:lnTo>
                  <a:lnTo>
                    <a:pt x="6" y="27"/>
                  </a:lnTo>
                  <a:lnTo>
                    <a:pt x="0" y="0"/>
                  </a:lnTo>
                  <a:lnTo>
                    <a:pt x="149" y="3"/>
                  </a:lnTo>
                  <a:lnTo>
                    <a:pt x="154" y="29"/>
                  </a:lnTo>
                  <a:lnTo>
                    <a:pt x="156" y="58"/>
                  </a:lnTo>
                  <a:lnTo>
                    <a:pt x="158" y="85"/>
                  </a:lnTo>
                  <a:lnTo>
                    <a:pt x="163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0" name="Freeform 53"/>
            <p:cNvSpPr>
              <a:spLocks/>
            </p:cNvSpPr>
            <p:nvPr/>
          </p:nvSpPr>
          <p:spPr bwMode="auto">
            <a:xfrm>
              <a:off x="1662" y="2169"/>
              <a:ext cx="82" cy="55"/>
            </a:xfrm>
            <a:custGeom>
              <a:avLst/>
              <a:gdLst>
                <a:gd name="T0" fmla="*/ 82 w 162"/>
                <a:gd name="T1" fmla="*/ 1 h 109"/>
                <a:gd name="T2" fmla="*/ 79 w 162"/>
                <a:gd name="T3" fmla="*/ 15 h 109"/>
                <a:gd name="T4" fmla="*/ 78 w 162"/>
                <a:gd name="T5" fmla="*/ 28 h 109"/>
                <a:gd name="T6" fmla="*/ 77 w 162"/>
                <a:gd name="T7" fmla="*/ 42 h 109"/>
                <a:gd name="T8" fmla="*/ 74 w 162"/>
                <a:gd name="T9" fmla="*/ 55 h 109"/>
                <a:gd name="T10" fmla="*/ 0 w 162"/>
                <a:gd name="T11" fmla="*/ 54 h 109"/>
                <a:gd name="T12" fmla="*/ 1 w 162"/>
                <a:gd name="T13" fmla="*/ 40 h 109"/>
                <a:gd name="T14" fmla="*/ 2 w 162"/>
                <a:gd name="T15" fmla="*/ 28 h 109"/>
                <a:gd name="T16" fmla="*/ 5 w 162"/>
                <a:gd name="T17" fmla="*/ 15 h 109"/>
                <a:gd name="T18" fmla="*/ 8 w 162"/>
                <a:gd name="T19" fmla="*/ 0 h 109"/>
                <a:gd name="T20" fmla="*/ 82 w 162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9"/>
                <a:gd name="T35" fmla="*/ 162 w 162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9">
                  <a:moveTo>
                    <a:pt x="162" y="2"/>
                  </a:moveTo>
                  <a:lnTo>
                    <a:pt x="157" y="30"/>
                  </a:lnTo>
                  <a:lnTo>
                    <a:pt x="155" y="56"/>
                  </a:lnTo>
                  <a:lnTo>
                    <a:pt x="152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4" y="56"/>
                  </a:lnTo>
                  <a:lnTo>
                    <a:pt x="9" y="30"/>
                  </a:lnTo>
                  <a:lnTo>
                    <a:pt x="15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1" name="Freeform 54"/>
            <p:cNvSpPr>
              <a:spLocks/>
            </p:cNvSpPr>
            <p:nvPr/>
          </p:nvSpPr>
          <p:spPr bwMode="auto">
            <a:xfrm>
              <a:off x="959" y="2189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6 w 162"/>
                <a:gd name="T3" fmla="*/ 40 h 106"/>
                <a:gd name="T4" fmla="*/ 3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0 h 106"/>
                <a:gd name="T12" fmla="*/ 76 w 162"/>
                <a:gd name="T13" fmla="*/ 15 h 106"/>
                <a:gd name="T14" fmla="*/ 78 w 162"/>
                <a:gd name="T15" fmla="*/ 28 h 106"/>
                <a:gd name="T16" fmla="*/ 78 w 162"/>
                <a:gd name="T17" fmla="*/ 43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6" y="103"/>
                  </a:moveTo>
                  <a:lnTo>
                    <a:pt x="11" y="79"/>
                  </a:lnTo>
                  <a:lnTo>
                    <a:pt x="6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9"/>
                  </a:lnTo>
                  <a:lnTo>
                    <a:pt x="156" y="55"/>
                  </a:lnTo>
                  <a:lnTo>
                    <a:pt x="156" y="85"/>
                  </a:lnTo>
                  <a:lnTo>
                    <a:pt x="162" y="106"/>
                  </a:lnTo>
                  <a:lnTo>
                    <a:pt x="16" y="103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2" name="Freeform 55"/>
            <p:cNvSpPr>
              <a:spLocks/>
            </p:cNvSpPr>
            <p:nvPr/>
          </p:nvSpPr>
          <p:spPr bwMode="auto">
            <a:xfrm>
              <a:off x="1657" y="2196"/>
              <a:ext cx="83" cy="55"/>
            </a:xfrm>
            <a:custGeom>
              <a:avLst/>
              <a:gdLst>
                <a:gd name="T0" fmla="*/ 83 w 166"/>
                <a:gd name="T1" fmla="*/ 1 h 108"/>
                <a:gd name="T2" fmla="*/ 80 w 166"/>
                <a:gd name="T3" fmla="*/ 15 h 108"/>
                <a:gd name="T4" fmla="*/ 79 w 166"/>
                <a:gd name="T5" fmla="*/ 28 h 108"/>
                <a:gd name="T6" fmla="*/ 77 w 166"/>
                <a:gd name="T7" fmla="*/ 42 h 108"/>
                <a:gd name="T8" fmla="*/ 76 w 166"/>
                <a:gd name="T9" fmla="*/ 55 h 108"/>
                <a:gd name="T10" fmla="*/ 0 w 166"/>
                <a:gd name="T11" fmla="*/ 54 h 108"/>
                <a:gd name="T12" fmla="*/ 3 w 166"/>
                <a:gd name="T13" fmla="*/ 42 h 108"/>
                <a:gd name="T14" fmla="*/ 6 w 166"/>
                <a:gd name="T15" fmla="*/ 29 h 108"/>
                <a:gd name="T16" fmla="*/ 7 w 166"/>
                <a:gd name="T17" fmla="*/ 15 h 108"/>
                <a:gd name="T18" fmla="*/ 8 w 166"/>
                <a:gd name="T19" fmla="*/ 0 h 108"/>
                <a:gd name="T20" fmla="*/ 83 w 166"/>
                <a:gd name="T21" fmla="*/ 1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08"/>
                <a:gd name="T35" fmla="*/ 166 w 166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08">
                  <a:moveTo>
                    <a:pt x="166" y="2"/>
                  </a:moveTo>
                  <a:lnTo>
                    <a:pt x="160" y="29"/>
                  </a:lnTo>
                  <a:lnTo>
                    <a:pt x="158" y="55"/>
                  </a:lnTo>
                  <a:lnTo>
                    <a:pt x="154" y="82"/>
                  </a:lnTo>
                  <a:lnTo>
                    <a:pt x="151" y="108"/>
                  </a:lnTo>
                  <a:lnTo>
                    <a:pt x="0" y="106"/>
                  </a:lnTo>
                  <a:lnTo>
                    <a:pt x="6" y="82"/>
                  </a:lnTo>
                  <a:lnTo>
                    <a:pt x="11" y="57"/>
                  </a:lnTo>
                  <a:lnTo>
                    <a:pt x="13" y="29"/>
                  </a:lnTo>
                  <a:lnTo>
                    <a:pt x="15" y="0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3" name="Freeform 56"/>
            <p:cNvSpPr>
              <a:spLocks/>
            </p:cNvSpPr>
            <p:nvPr/>
          </p:nvSpPr>
          <p:spPr bwMode="auto">
            <a:xfrm>
              <a:off x="962" y="2214"/>
              <a:ext cx="83" cy="55"/>
            </a:xfrm>
            <a:custGeom>
              <a:avLst/>
              <a:gdLst>
                <a:gd name="T0" fmla="*/ 8 w 165"/>
                <a:gd name="T1" fmla="*/ 54 h 110"/>
                <a:gd name="T2" fmla="*/ 6 w 165"/>
                <a:gd name="T3" fmla="*/ 42 h 110"/>
                <a:gd name="T4" fmla="*/ 5 w 165"/>
                <a:gd name="T5" fmla="*/ 28 h 110"/>
                <a:gd name="T6" fmla="*/ 3 w 165"/>
                <a:gd name="T7" fmla="*/ 15 h 110"/>
                <a:gd name="T8" fmla="*/ 0 w 165"/>
                <a:gd name="T9" fmla="*/ 0 h 110"/>
                <a:gd name="T10" fmla="*/ 74 w 165"/>
                <a:gd name="T11" fmla="*/ 2 h 110"/>
                <a:gd name="T12" fmla="*/ 76 w 165"/>
                <a:gd name="T13" fmla="*/ 18 h 110"/>
                <a:gd name="T14" fmla="*/ 79 w 165"/>
                <a:gd name="T15" fmla="*/ 32 h 110"/>
                <a:gd name="T16" fmla="*/ 80 w 165"/>
                <a:gd name="T17" fmla="*/ 45 h 110"/>
                <a:gd name="T18" fmla="*/ 83 w 165"/>
                <a:gd name="T19" fmla="*/ 55 h 110"/>
                <a:gd name="T20" fmla="*/ 8 w 165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10"/>
                <a:gd name="T35" fmla="*/ 165 w 165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10">
                  <a:moveTo>
                    <a:pt x="15" y="108"/>
                  </a:moveTo>
                  <a:lnTo>
                    <a:pt x="12" y="83"/>
                  </a:lnTo>
                  <a:lnTo>
                    <a:pt x="10" y="56"/>
                  </a:lnTo>
                  <a:lnTo>
                    <a:pt x="5" y="29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2" y="35"/>
                  </a:lnTo>
                  <a:lnTo>
                    <a:pt x="158" y="64"/>
                  </a:lnTo>
                  <a:lnTo>
                    <a:pt x="160" y="90"/>
                  </a:lnTo>
                  <a:lnTo>
                    <a:pt x="165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4" name="Freeform 57"/>
            <p:cNvSpPr>
              <a:spLocks/>
            </p:cNvSpPr>
            <p:nvPr/>
          </p:nvSpPr>
          <p:spPr bwMode="auto">
            <a:xfrm>
              <a:off x="1345" y="2223"/>
              <a:ext cx="391" cy="53"/>
            </a:xfrm>
            <a:custGeom>
              <a:avLst/>
              <a:gdLst>
                <a:gd name="T0" fmla="*/ 391 w 782"/>
                <a:gd name="T1" fmla="*/ 1 h 106"/>
                <a:gd name="T2" fmla="*/ 389 w 782"/>
                <a:gd name="T3" fmla="*/ 15 h 106"/>
                <a:gd name="T4" fmla="*/ 388 w 782"/>
                <a:gd name="T5" fmla="*/ 29 h 106"/>
                <a:gd name="T6" fmla="*/ 387 w 782"/>
                <a:gd name="T7" fmla="*/ 41 h 106"/>
                <a:gd name="T8" fmla="*/ 384 w 782"/>
                <a:gd name="T9" fmla="*/ 53 h 106"/>
                <a:gd name="T10" fmla="*/ 0 w 782"/>
                <a:gd name="T11" fmla="*/ 50 h 106"/>
                <a:gd name="T12" fmla="*/ 27 w 782"/>
                <a:gd name="T13" fmla="*/ 50 h 106"/>
                <a:gd name="T14" fmla="*/ 53 w 782"/>
                <a:gd name="T15" fmla="*/ 50 h 106"/>
                <a:gd name="T16" fmla="*/ 79 w 782"/>
                <a:gd name="T17" fmla="*/ 50 h 106"/>
                <a:gd name="T18" fmla="*/ 105 w 782"/>
                <a:gd name="T19" fmla="*/ 50 h 106"/>
                <a:gd name="T20" fmla="*/ 130 w 782"/>
                <a:gd name="T21" fmla="*/ 50 h 106"/>
                <a:gd name="T22" fmla="*/ 153 w 782"/>
                <a:gd name="T23" fmla="*/ 50 h 106"/>
                <a:gd name="T24" fmla="*/ 176 w 782"/>
                <a:gd name="T25" fmla="*/ 50 h 106"/>
                <a:gd name="T26" fmla="*/ 198 w 782"/>
                <a:gd name="T27" fmla="*/ 50 h 106"/>
                <a:gd name="T28" fmla="*/ 218 w 782"/>
                <a:gd name="T29" fmla="*/ 50 h 106"/>
                <a:gd name="T30" fmla="*/ 238 w 782"/>
                <a:gd name="T31" fmla="*/ 50 h 106"/>
                <a:gd name="T32" fmla="*/ 255 w 782"/>
                <a:gd name="T33" fmla="*/ 50 h 106"/>
                <a:gd name="T34" fmla="*/ 270 w 782"/>
                <a:gd name="T35" fmla="*/ 50 h 106"/>
                <a:gd name="T36" fmla="*/ 284 w 782"/>
                <a:gd name="T37" fmla="*/ 50 h 106"/>
                <a:gd name="T38" fmla="*/ 295 w 782"/>
                <a:gd name="T39" fmla="*/ 50 h 106"/>
                <a:gd name="T40" fmla="*/ 304 w 782"/>
                <a:gd name="T41" fmla="*/ 50 h 106"/>
                <a:gd name="T42" fmla="*/ 310 w 782"/>
                <a:gd name="T43" fmla="*/ 50 h 106"/>
                <a:gd name="T44" fmla="*/ 311 w 782"/>
                <a:gd name="T45" fmla="*/ 41 h 106"/>
                <a:gd name="T46" fmla="*/ 312 w 782"/>
                <a:gd name="T47" fmla="*/ 29 h 106"/>
                <a:gd name="T48" fmla="*/ 315 w 782"/>
                <a:gd name="T49" fmla="*/ 16 h 106"/>
                <a:gd name="T50" fmla="*/ 318 w 782"/>
                <a:gd name="T51" fmla="*/ 0 h 106"/>
                <a:gd name="T52" fmla="*/ 391 w 782"/>
                <a:gd name="T53" fmla="*/ 1 h 10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2"/>
                <a:gd name="T82" fmla="*/ 0 h 106"/>
                <a:gd name="T83" fmla="*/ 782 w 782"/>
                <a:gd name="T84" fmla="*/ 106 h 10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2" h="106">
                  <a:moveTo>
                    <a:pt x="782" y="2"/>
                  </a:moveTo>
                  <a:lnTo>
                    <a:pt x="778" y="29"/>
                  </a:lnTo>
                  <a:lnTo>
                    <a:pt x="775" y="57"/>
                  </a:lnTo>
                  <a:lnTo>
                    <a:pt x="773" y="82"/>
                  </a:lnTo>
                  <a:lnTo>
                    <a:pt x="768" y="106"/>
                  </a:lnTo>
                  <a:lnTo>
                    <a:pt x="0" y="99"/>
                  </a:lnTo>
                  <a:lnTo>
                    <a:pt x="53" y="99"/>
                  </a:lnTo>
                  <a:lnTo>
                    <a:pt x="106" y="99"/>
                  </a:lnTo>
                  <a:lnTo>
                    <a:pt x="157" y="99"/>
                  </a:lnTo>
                  <a:lnTo>
                    <a:pt x="209" y="99"/>
                  </a:lnTo>
                  <a:lnTo>
                    <a:pt x="259" y="99"/>
                  </a:lnTo>
                  <a:lnTo>
                    <a:pt x="305" y="99"/>
                  </a:lnTo>
                  <a:lnTo>
                    <a:pt x="351" y="99"/>
                  </a:lnTo>
                  <a:lnTo>
                    <a:pt x="395" y="99"/>
                  </a:lnTo>
                  <a:lnTo>
                    <a:pt x="435" y="99"/>
                  </a:lnTo>
                  <a:lnTo>
                    <a:pt x="475" y="99"/>
                  </a:lnTo>
                  <a:lnTo>
                    <a:pt x="509" y="99"/>
                  </a:lnTo>
                  <a:lnTo>
                    <a:pt x="540" y="99"/>
                  </a:lnTo>
                  <a:lnTo>
                    <a:pt x="567" y="99"/>
                  </a:lnTo>
                  <a:lnTo>
                    <a:pt x="589" y="99"/>
                  </a:lnTo>
                  <a:lnTo>
                    <a:pt x="608" y="99"/>
                  </a:lnTo>
                  <a:lnTo>
                    <a:pt x="620" y="99"/>
                  </a:lnTo>
                  <a:lnTo>
                    <a:pt x="622" y="82"/>
                  </a:lnTo>
                  <a:lnTo>
                    <a:pt x="624" y="57"/>
                  </a:lnTo>
                  <a:lnTo>
                    <a:pt x="630" y="31"/>
                  </a:lnTo>
                  <a:lnTo>
                    <a:pt x="635" y="0"/>
                  </a:lnTo>
                  <a:lnTo>
                    <a:pt x="782" y="2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5" name="Freeform 58"/>
            <p:cNvSpPr>
              <a:spLocks/>
            </p:cNvSpPr>
            <p:nvPr/>
          </p:nvSpPr>
          <p:spPr bwMode="auto">
            <a:xfrm>
              <a:off x="967" y="2241"/>
              <a:ext cx="766" cy="62"/>
            </a:xfrm>
            <a:custGeom>
              <a:avLst/>
              <a:gdLst>
                <a:gd name="T0" fmla="*/ 8 w 1531"/>
                <a:gd name="T1" fmla="*/ 52 h 125"/>
                <a:gd name="T2" fmla="*/ 5 w 1531"/>
                <a:gd name="T3" fmla="*/ 41 h 125"/>
                <a:gd name="T4" fmla="*/ 4 w 1531"/>
                <a:gd name="T5" fmla="*/ 28 h 125"/>
                <a:gd name="T6" fmla="*/ 1 w 1531"/>
                <a:gd name="T7" fmla="*/ 15 h 125"/>
                <a:gd name="T8" fmla="*/ 0 w 1531"/>
                <a:gd name="T9" fmla="*/ 0 h 125"/>
                <a:gd name="T10" fmla="*/ 73 w 1531"/>
                <a:gd name="T11" fmla="*/ 1 h 125"/>
                <a:gd name="T12" fmla="*/ 74 w 1531"/>
                <a:gd name="T13" fmla="*/ 11 h 125"/>
                <a:gd name="T14" fmla="*/ 77 w 1531"/>
                <a:gd name="T15" fmla="*/ 18 h 125"/>
                <a:gd name="T16" fmla="*/ 78 w 1531"/>
                <a:gd name="T17" fmla="*/ 26 h 125"/>
                <a:gd name="T18" fmla="*/ 78 w 1531"/>
                <a:gd name="T19" fmla="*/ 32 h 125"/>
                <a:gd name="T20" fmla="*/ 93 w 1531"/>
                <a:gd name="T21" fmla="*/ 32 h 125"/>
                <a:gd name="T22" fmla="*/ 118 w 1531"/>
                <a:gd name="T23" fmla="*/ 32 h 125"/>
                <a:gd name="T24" fmla="*/ 150 w 1531"/>
                <a:gd name="T25" fmla="*/ 32 h 125"/>
                <a:gd name="T26" fmla="*/ 190 w 1531"/>
                <a:gd name="T27" fmla="*/ 32 h 125"/>
                <a:gd name="T28" fmla="*/ 233 w 1531"/>
                <a:gd name="T29" fmla="*/ 32 h 125"/>
                <a:gd name="T30" fmla="*/ 281 w 1531"/>
                <a:gd name="T31" fmla="*/ 32 h 125"/>
                <a:gd name="T32" fmla="*/ 331 w 1531"/>
                <a:gd name="T33" fmla="*/ 32 h 125"/>
                <a:gd name="T34" fmla="*/ 383 w 1531"/>
                <a:gd name="T35" fmla="*/ 32 h 125"/>
                <a:gd name="T36" fmla="*/ 434 w 1531"/>
                <a:gd name="T37" fmla="*/ 32 h 125"/>
                <a:gd name="T38" fmla="*/ 485 w 1531"/>
                <a:gd name="T39" fmla="*/ 32 h 125"/>
                <a:gd name="T40" fmla="*/ 533 w 1531"/>
                <a:gd name="T41" fmla="*/ 32 h 125"/>
                <a:gd name="T42" fmla="*/ 578 w 1531"/>
                <a:gd name="T43" fmla="*/ 32 h 125"/>
                <a:gd name="T44" fmla="*/ 616 w 1531"/>
                <a:gd name="T45" fmla="*/ 32 h 125"/>
                <a:gd name="T46" fmla="*/ 648 w 1531"/>
                <a:gd name="T47" fmla="*/ 32 h 125"/>
                <a:gd name="T48" fmla="*/ 673 w 1531"/>
                <a:gd name="T49" fmla="*/ 32 h 125"/>
                <a:gd name="T50" fmla="*/ 688 w 1531"/>
                <a:gd name="T51" fmla="*/ 32 h 125"/>
                <a:gd name="T52" fmla="*/ 689 w 1531"/>
                <a:gd name="T53" fmla="*/ 27 h 125"/>
                <a:gd name="T54" fmla="*/ 690 w 1531"/>
                <a:gd name="T55" fmla="*/ 22 h 125"/>
                <a:gd name="T56" fmla="*/ 690 w 1531"/>
                <a:gd name="T57" fmla="*/ 16 h 125"/>
                <a:gd name="T58" fmla="*/ 690 w 1531"/>
                <a:gd name="T59" fmla="*/ 9 h 125"/>
                <a:gd name="T60" fmla="*/ 766 w 1531"/>
                <a:gd name="T61" fmla="*/ 10 h 125"/>
                <a:gd name="T62" fmla="*/ 764 w 1531"/>
                <a:gd name="T63" fmla="*/ 24 h 125"/>
                <a:gd name="T64" fmla="*/ 762 w 1531"/>
                <a:gd name="T65" fmla="*/ 38 h 125"/>
                <a:gd name="T66" fmla="*/ 760 w 1531"/>
                <a:gd name="T67" fmla="*/ 51 h 125"/>
                <a:gd name="T68" fmla="*/ 758 w 1531"/>
                <a:gd name="T69" fmla="*/ 62 h 125"/>
                <a:gd name="T70" fmla="*/ 8 w 1531"/>
                <a:gd name="T71" fmla="*/ 52 h 1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31"/>
                <a:gd name="T109" fmla="*/ 0 h 125"/>
                <a:gd name="T110" fmla="*/ 1531 w 1531"/>
                <a:gd name="T111" fmla="*/ 125 h 1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31" h="125">
                  <a:moveTo>
                    <a:pt x="15" y="105"/>
                  </a:moveTo>
                  <a:lnTo>
                    <a:pt x="10" y="83"/>
                  </a:lnTo>
                  <a:lnTo>
                    <a:pt x="8" y="57"/>
                  </a:lnTo>
                  <a:lnTo>
                    <a:pt x="2" y="30"/>
                  </a:lnTo>
                  <a:lnTo>
                    <a:pt x="0" y="0"/>
                  </a:lnTo>
                  <a:lnTo>
                    <a:pt x="146" y="3"/>
                  </a:lnTo>
                  <a:lnTo>
                    <a:pt x="148" y="22"/>
                  </a:lnTo>
                  <a:lnTo>
                    <a:pt x="153" y="37"/>
                  </a:lnTo>
                  <a:lnTo>
                    <a:pt x="155" y="52"/>
                  </a:lnTo>
                  <a:lnTo>
                    <a:pt x="155" y="64"/>
                  </a:lnTo>
                  <a:lnTo>
                    <a:pt x="186" y="64"/>
                  </a:lnTo>
                  <a:lnTo>
                    <a:pt x="235" y="64"/>
                  </a:lnTo>
                  <a:lnTo>
                    <a:pt x="300" y="64"/>
                  </a:lnTo>
                  <a:lnTo>
                    <a:pt x="379" y="64"/>
                  </a:lnTo>
                  <a:lnTo>
                    <a:pt x="465" y="64"/>
                  </a:lnTo>
                  <a:lnTo>
                    <a:pt x="562" y="64"/>
                  </a:lnTo>
                  <a:lnTo>
                    <a:pt x="662" y="64"/>
                  </a:lnTo>
                  <a:lnTo>
                    <a:pt x="765" y="64"/>
                  </a:lnTo>
                  <a:lnTo>
                    <a:pt x="868" y="64"/>
                  </a:lnTo>
                  <a:lnTo>
                    <a:pt x="969" y="64"/>
                  </a:lnTo>
                  <a:lnTo>
                    <a:pt x="1066" y="64"/>
                  </a:lnTo>
                  <a:lnTo>
                    <a:pt x="1156" y="64"/>
                  </a:lnTo>
                  <a:lnTo>
                    <a:pt x="1231" y="64"/>
                  </a:lnTo>
                  <a:lnTo>
                    <a:pt x="1296" y="64"/>
                  </a:lnTo>
                  <a:lnTo>
                    <a:pt x="1345" y="64"/>
                  </a:lnTo>
                  <a:lnTo>
                    <a:pt x="1376" y="64"/>
                  </a:lnTo>
                  <a:lnTo>
                    <a:pt x="1378" y="55"/>
                  </a:lnTo>
                  <a:lnTo>
                    <a:pt x="1380" y="44"/>
                  </a:lnTo>
                  <a:lnTo>
                    <a:pt x="1380" y="33"/>
                  </a:lnTo>
                  <a:lnTo>
                    <a:pt x="1380" y="18"/>
                  </a:lnTo>
                  <a:lnTo>
                    <a:pt x="1531" y="20"/>
                  </a:lnTo>
                  <a:lnTo>
                    <a:pt x="1527" y="49"/>
                  </a:lnTo>
                  <a:lnTo>
                    <a:pt x="1524" y="77"/>
                  </a:lnTo>
                  <a:lnTo>
                    <a:pt x="1519" y="103"/>
                  </a:lnTo>
                  <a:lnTo>
                    <a:pt x="1516" y="125"/>
                  </a:lnTo>
                  <a:lnTo>
                    <a:pt x="15" y="105"/>
                  </a:lnTo>
                  <a:close/>
                </a:path>
              </a:pathLst>
            </a:custGeom>
            <a:solidFill>
              <a:srgbClr val="337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6" name="Freeform 59"/>
            <p:cNvSpPr>
              <a:spLocks/>
            </p:cNvSpPr>
            <p:nvPr/>
          </p:nvSpPr>
          <p:spPr bwMode="auto">
            <a:xfrm>
              <a:off x="970" y="2268"/>
              <a:ext cx="759" cy="61"/>
            </a:xfrm>
            <a:custGeom>
              <a:avLst/>
              <a:gdLst>
                <a:gd name="T0" fmla="*/ 7 w 1519"/>
                <a:gd name="T1" fmla="*/ 53 h 123"/>
                <a:gd name="T2" fmla="*/ 5 w 1519"/>
                <a:gd name="T3" fmla="*/ 40 h 123"/>
                <a:gd name="T4" fmla="*/ 5 w 1519"/>
                <a:gd name="T5" fmla="*/ 28 h 123"/>
                <a:gd name="T6" fmla="*/ 2 w 1519"/>
                <a:gd name="T7" fmla="*/ 15 h 123"/>
                <a:gd name="T8" fmla="*/ 0 w 1519"/>
                <a:gd name="T9" fmla="*/ 0 h 123"/>
                <a:gd name="T10" fmla="*/ 75 w 1519"/>
                <a:gd name="T11" fmla="*/ 1 h 123"/>
                <a:gd name="T12" fmla="*/ 75 w 1519"/>
                <a:gd name="T13" fmla="*/ 2 h 123"/>
                <a:gd name="T14" fmla="*/ 75 w 1519"/>
                <a:gd name="T15" fmla="*/ 2 h 123"/>
                <a:gd name="T16" fmla="*/ 75 w 1519"/>
                <a:gd name="T17" fmla="*/ 3 h 123"/>
                <a:gd name="T18" fmla="*/ 75 w 1519"/>
                <a:gd name="T19" fmla="*/ 4 h 123"/>
                <a:gd name="T20" fmla="*/ 82 w 1519"/>
                <a:gd name="T21" fmla="*/ 4 h 123"/>
                <a:gd name="T22" fmla="*/ 90 w 1519"/>
                <a:gd name="T23" fmla="*/ 4 h 123"/>
                <a:gd name="T24" fmla="*/ 101 w 1519"/>
                <a:gd name="T25" fmla="*/ 4 h 123"/>
                <a:gd name="T26" fmla="*/ 115 w 1519"/>
                <a:gd name="T27" fmla="*/ 4 h 123"/>
                <a:gd name="T28" fmla="*/ 130 w 1519"/>
                <a:gd name="T29" fmla="*/ 4 h 123"/>
                <a:gd name="T30" fmla="*/ 146 w 1519"/>
                <a:gd name="T31" fmla="*/ 4 h 123"/>
                <a:gd name="T32" fmla="*/ 166 w 1519"/>
                <a:gd name="T33" fmla="*/ 4 h 123"/>
                <a:gd name="T34" fmla="*/ 185 w 1519"/>
                <a:gd name="T35" fmla="*/ 4 h 123"/>
                <a:gd name="T36" fmla="*/ 206 w 1519"/>
                <a:gd name="T37" fmla="*/ 4 h 123"/>
                <a:gd name="T38" fmla="*/ 229 w 1519"/>
                <a:gd name="T39" fmla="*/ 4 h 123"/>
                <a:gd name="T40" fmla="*/ 252 w 1519"/>
                <a:gd name="T41" fmla="*/ 4 h 123"/>
                <a:gd name="T42" fmla="*/ 276 w 1519"/>
                <a:gd name="T43" fmla="*/ 4 h 123"/>
                <a:gd name="T44" fmla="*/ 300 w 1519"/>
                <a:gd name="T45" fmla="*/ 4 h 123"/>
                <a:gd name="T46" fmla="*/ 324 w 1519"/>
                <a:gd name="T47" fmla="*/ 4 h 123"/>
                <a:gd name="T48" fmla="*/ 350 w 1519"/>
                <a:gd name="T49" fmla="*/ 4 h 123"/>
                <a:gd name="T50" fmla="*/ 375 w 1519"/>
                <a:gd name="T51" fmla="*/ 4 h 123"/>
                <a:gd name="T52" fmla="*/ 759 w 1519"/>
                <a:gd name="T53" fmla="*/ 8 h 123"/>
                <a:gd name="T54" fmla="*/ 757 w 1519"/>
                <a:gd name="T55" fmla="*/ 25 h 123"/>
                <a:gd name="T56" fmla="*/ 755 w 1519"/>
                <a:gd name="T57" fmla="*/ 39 h 123"/>
                <a:gd name="T58" fmla="*/ 753 w 1519"/>
                <a:gd name="T59" fmla="*/ 51 h 123"/>
                <a:gd name="T60" fmla="*/ 752 w 1519"/>
                <a:gd name="T61" fmla="*/ 61 h 123"/>
                <a:gd name="T62" fmla="*/ 7 w 1519"/>
                <a:gd name="T63" fmla="*/ 53 h 1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9"/>
                <a:gd name="T97" fmla="*/ 0 h 123"/>
                <a:gd name="T98" fmla="*/ 1519 w 1519"/>
                <a:gd name="T99" fmla="*/ 123 h 1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9" h="123">
                  <a:moveTo>
                    <a:pt x="14" y="106"/>
                  </a:moveTo>
                  <a:lnTo>
                    <a:pt x="10" y="81"/>
                  </a:lnTo>
                  <a:lnTo>
                    <a:pt x="10" y="57"/>
                  </a:lnTo>
                  <a:lnTo>
                    <a:pt x="5" y="31"/>
                  </a:lnTo>
                  <a:lnTo>
                    <a:pt x="0" y="0"/>
                  </a:lnTo>
                  <a:lnTo>
                    <a:pt x="150" y="2"/>
                  </a:lnTo>
                  <a:lnTo>
                    <a:pt x="150" y="4"/>
                  </a:lnTo>
                  <a:lnTo>
                    <a:pt x="150" y="7"/>
                  </a:lnTo>
                  <a:lnTo>
                    <a:pt x="150" y="9"/>
                  </a:lnTo>
                  <a:lnTo>
                    <a:pt x="165" y="9"/>
                  </a:lnTo>
                  <a:lnTo>
                    <a:pt x="181" y="9"/>
                  </a:lnTo>
                  <a:lnTo>
                    <a:pt x="203" y="9"/>
                  </a:lnTo>
                  <a:lnTo>
                    <a:pt x="230" y="9"/>
                  </a:lnTo>
                  <a:lnTo>
                    <a:pt x="260" y="9"/>
                  </a:lnTo>
                  <a:lnTo>
                    <a:pt x="293" y="9"/>
                  </a:lnTo>
                  <a:lnTo>
                    <a:pt x="332" y="9"/>
                  </a:lnTo>
                  <a:lnTo>
                    <a:pt x="370" y="9"/>
                  </a:lnTo>
                  <a:lnTo>
                    <a:pt x="412" y="9"/>
                  </a:lnTo>
                  <a:lnTo>
                    <a:pt x="458" y="9"/>
                  </a:lnTo>
                  <a:lnTo>
                    <a:pt x="504" y="9"/>
                  </a:lnTo>
                  <a:lnTo>
                    <a:pt x="552" y="9"/>
                  </a:lnTo>
                  <a:lnTo>
                    <a:pt x="600" y="9"/>
                  </a:lnTo>
                  <a:lnTo>
                    <a:pt x="649" y="9"/>
                  </a:lnTo>
                  <a:lnTo>
                    <a:pt x="701" y="9"/>
                  </a:lnTo>
                  <a:lnTo>
                    <a:pt x="751" y="9"/>
                  </a:lnTo>
                  <a:lnTo>
                    <a:pt x="1519" y="16"/>
                  </a:lnTo>
                  <a:lnTo>
                    <a:pt x="1514" y="50"/>
                  </a:lnTo>
                  <a:lnTo>
                    <a:pt x="1511" y="79"/>
                  </a:lnTo>
                  <a:lnTo>
                    <a:pt x="1507" y="103"/>
                  </a:lnTo>
                  <a:lnTo>
                    <a:pt x="1504" y="123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336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" name="Freeform 60"/>
            <p:cNvSpPr>
              <a:spLocks/>
            </p:cNvSpPr>
            <p:nvPr/>
          </p:nvSpPr>
          <p:spPr bwMode="auto">
            <a:xfrm>
              <a:off x="974" y="2293"/>
              <a:ext cx="751" cy="52"/>
            </a:xfrm>
            <a:custGeom>
              <a:avLst/>
              <a:gdLst>
                <a:gd name="T0" fmla="*/ 0 w 1501"/>
                <a:gd name="T1" fmla="*/ 0 h 104"/>
                <a:gd name="T2" fmla="*/ 2 w 1501"/>
                <a:gd name="T3" fmla="*/ 22 h 104"/>
                <a:gd name="T4" fmla="*/ 5 w 1501"/>
                <a:gd name="T5" fmla="*/ 38 h 104"/>
                <a:gd name="T6" fmla="*/ 6 w 1501"/>
                <a:gd name="T7" fmla="*/ 49 h 104"/>
                <a:gd name="T8" fmla="*/ 6 w 1501"/>
                <a:gd name="T9" fmla="*/ 52 h 104"/>
                <a:gd name="T10" fmla="*/ 745 w 1501"/>
                <a:gd name="T11" fmla="*/ 52 h 104"/>
                <a:gd name="T12" fmla="*/ 745 w 1501"/>
                <a:gd name="T13" fmla="*/ 50 h 104"/>
                <a:gd name="T14" fmla="*/ 746 w 1501"/>
                <a:gd name="T15" fmla="*/ 40 h 104"/>
                <a:gd name="T16" fmla="*/ 749 w 1501"/>
                <a:gd name="T17" fmla="*/ 28 h 104"/>
                <a:gd name="T18" fmla="*/ 751 w 1501"/>
                <a:gd name="T19" fmla="*/ 10 h 104"/>
                <a:gd name="T20" fmla="*/ 0 w 1501"/>
                <a:gd name="T21" fmla="*/ 0 h 1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1"/>
                <a:gd name="T34" fmla="*/ 0 h 104"/>
                <a:gd name="T35" fmla="*/ 1501 w 1501"/>
                <a:gd name="T36" fmla="*/ 104 h 1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1" h="104">
                  <a:moveTo>
                    <a:pt x="0" y="0"/>
                  </a:moveTo>
                  <a:lnTo>
                    <a:pt x="4" y="44"/>
                  </a:lnTo>
                  <a:lnTo>
                    <a:pt x="9" y="75"/>
                  </a:lnTo>
                  <a:lnTo>
                    <a:pt x="12" y="97"/>
                  </a:lnTo>
                  <a:lnTo>
                    <a:pt x="12" y="104"/>
                  </a:lnTo>
                  <a:lnTo>
                    <a:pt x="1490" y="104"/>
                  </a:lnTo>
                  <a:lnTo>
                    <a:pt x="1490" y="99"/>
                  </a:lnTo>
                  <a:lnTo>
                    <a:pt x="1492" y="80"/>
                  </a:lnTo>
                  <a:lnTo>
                    <a:pt x="1497" y="56"/>
                  </a:lnTo>
                  <a:lnTo>
                    <a:pt x="150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8" name="Freeform 61"/>
            <p:cNvSpPr>
              <a:spLocks/>
            </p:cNvSpPr>
            <p:nvPr/>
          </p:nvSpPr>
          <p:spPr bwMode="auto">
            <a:xfrm>
              <a:off x="977" y="2321"/>
              <a:ext cx="745" cy="24"/>
            </a:xfrm>
            <a:custGeom>
              <a:avLst/>
              <a:gdLst>
                <a:gd name="T0" fmla="*/ 0 w 1490"/>
                <a:gd name="T1" fmla="*/ 0 h 48"/>
                <a:gd name="T2" fmla="*/ 2 w 1490"/>
                <a:gd name="T3" fmla="*/ 10 h 48"/>
                <a:gd name="T4" fmla="*/ 3 w 1490"/>
                <a:gd name="T5" fmla="*/ 18 h 48"/>
                <a:gd name="T6" fmla="*/ 4 w 1490"/>
                <a:gd name="T7" fmla="*/ 22 h 48"/>
                <a:gd name="T8" fmla="*/ 4 w 1490"/>
                <a:gd name="T9" fmla="*/ 24 h 48"/>
                <a:gd name="T10" fmla="*/ 743 w 1490"/>
                <a:gd name="T11" fmla="*/ 24 h 48"/>
                <a:gd name="T12" fmla="*/ 743 w 1490"/>
                <a:gd name="T13" fmla="*/ 23 h 48"/>
                <a:gd name="T14" fmla="*/ 743 w 1490"/>
                <a:gd name="T15" fmla="*/ 21 h 48"/>
                <a:gd name="T16" fmla="*/ 744 w 1490"/>
                <a:gd name="T17" fmla="*/ 14 h 48"/>
                <a:gd name="T18" fmla="*/ 745 w 1490"/>
                <a:gd name="T19" fmla="*/ 9 h 48"/>
                <a:gd name="T20" fmla="*/ 0 w 1490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0"/>
                <a:gd name="T34" fmla="*/ 0 h 48"/>
                <a:gd name="T35" fmla="*/ 1490 w 149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0" h="48">
                  <a:moveTo>
                    <a:pt x="0" y="0"/>
                  </a:moveTo>
                  <a:lnTo>
                    <a:pt x="3" y="19"/>
                  </a:lnTo>
                  <a:lnTo>
                    <a:pt x="5" y="36"/>
                  </a:lnTo>
                  <a:lnTo>
                    <a:pt x="8" y="43"/>
                  </a:lnTo>
                  <a:lnTo>
                    <a:pt x="8" y="48"/>
                  </a:lnTo>
                  <a:lnTo>
                    <a:pt x="1486" y="48"/>
                  </a:lnTo>
                  <a:lnTo>
                    <a:pt x="1486" y="46"/>
                  </a:lnTo>
                  <a:lnTo>
                    <a:pt x="1486" y="41"/>
                  </a:lnTo>
                  <a:lnTo>
                    <a:pt x="1488" y="28"/>
                  </a:lnTo>
                  <a:lnTo>
                    <a:pt x="149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5" name="Group 62"/>
          <p:cNvGrpSpPr>
            <a:grpSpLocks/>
          </p:cNvGrpSpPr>
          <p:nvPr/>
        </p:nvGrpSpPr>
        <p:grpSpPr bwMode="auto">
          <a:xfrm>
            <a:off x="3579813" y="3762375"/>
            <a:ext cx="2790825" cy="2430463"/>
            <a:chOff x="782" y="1565"/>
            <a:chExt cx="1136" cy="780"/>
          </a:xfrm>
        </p:grpSpPr>
        <p:sp>
          <p:nvSpPr>
            <p:cNvPr id="1047" name="Freeform 63"/>
            <p:cNvSpPr>
              <a:spLocks/>
            </p:cNvSpPr>
            <p:nvPr/>
          </p:nvSpPr>
          <p:spPr bwMode="auto">
            <a:xfrm>
              <a:off x="1264" y="1565"/>
              <a:ext cx="177" cy="47"/>
            </a:xfrm>
            <a:custGeom>
              <a:avLst/>
              <a:gdLst>
                <a:gd name="T0" fmla="*/ 0 w 353"/>
                <a:gd name="T1" fmla="*/ 46 h 94"/>
                <a:gd name="T2" fmla="*/ 68 w 353"/>
                <a:gd name="T3" fmla="*/ 8 h 94"/>
                <a:gd name="T4" fmla="*/ 86 w 353"/>
                <a:gd name="T5" fmla="*/ 0 h 94"/>
                <a:gd name="T6" fmla="*/ 87 w 353"/>
                <a:gd name="T7" fmla="*/ 1 h 94"/>
                <a:gd name="T8" fmla="*/ 93 w 353"/>
                <a:gd name="T9" fmla="*/ 5 h 94"/>
                <a:gd name="T10" fmla="*/ 103 w 353"/>
                <a:gd name="T11" fmla="*/ 9 h 94"/>
                <a:gd name="T12" fmla="*/ 114 w 353"/>
                <a:gd name="T13" fmla="*/ 16 h 94"/>
                <a:gd name="T14" fmla="*/ 129 w 353"/>
                <a:gd name="T15" fmla="*/ 23 h 94"/>
                <a:gd name="T16" fmla="*/ 144 w 353"/>
                <a:gd name="T17" fmla="*/ 31 h 94"/>
                <a:gd name="T18" fmla="*/ 161 w 353"/>
                <a:gd name="T19" fmla="*/ 39 h 94"/>
                <a:gd name="T20" fmla="*/ 177 w 353"/>
                <a:gd name="T21" fmla="*/ 47 h 94"/>
                <a:gd name="T22" fmla="*/ 0 w 353"/>
                <a:gd name="T23" fmla="*/ 4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3"/>
                <a:gd name="T37" fmla="*/ 0 h 94"/>
                <a:gd name="T38" fmla="*/ 353 w 353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3" h="94">
                  <a:moveTo>
                    <a:pt x="0" y="91"/>
                  </a:moveTo>
                  <a:lnTo>
                    <a:pt x="136" y="16"/>
                  </a:lnTo>
                  <a:lnTo>
                    <a:pt x="171" y="0"/>
                  </a:lnTo>
                  <a:lnTo>
                    <a:pt x="174" y="2"/>
                  </a:lnTo>
                  <a:lnTo>
                    <a:pt x="186" y="9"/>
                  </a:lnTo>
                  <a:lnTo>
                    <a:pt x="206" y="18"/>
                  </a:lnTo>
                  <a:lnTo>
                    <a:pt x="228" y="31"/>
                  </a:lnTo>
                  <a:lnTo>
                    <a:pt x="257" y="45"/>
                  </a:lnTo>
                  <a:lnTo>
                    <a:pt x="288" y="62"/>
                  </a:lnTo>
                  <a:lnTo>
                    <a:pt x="322" y="77"/>
                  </a:lnTo>
                  <a:lnTo>
                    <a:pt x="353" y="94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8" name="Freeform 64"/>
            <p:cNvSpPr>
              <a:spLocks/>
            </p:cNvSpPr>
            <p:nvPr/>
          </p:nvSpPr>
          <p:spPr bwMode="auto">
            <a:xfrm>
              <a:off x="1476" y="1598"/>
              <a:ext cx="243" cy="18"/>
            </a:xfrm>
            <a:custGeom>
              <a:avLst/>
              <a:gdLst>
                <a:gd name="T0" fmla="*/ 243 w 487"/>
                <a:gd name="T1" fmla="*/ 18 h 34"/>
                <a:gd name="T2" fmla="*/ 243 w 487"/>
                <a:gd name="T3" fmla="*/ 10 h 34"/>
                <a:gd name="T4" fmla="*/ 243 w 487"/>
                <a:gd name="T5" fmla="*/ 5 h 34"/>
                <a:gd name="T6" fmla="*/ 243 w 487"/>
                <a:gd name="T7" fmla="*/ 2 h 34"/>
                <a:gd name="T8" fmla="*/ 243 w 487"/>
                <a:gd name="T9" fmla="*/ 0 h 34"/>
                <a:gd name="T10" fmla="*/ 0 w 487"/>
                <a:gd name="T11" fmla="*/ 0 h 34"/>
                <a:gd name="T12" fmla="*/ 0 w 487"/>
                <a:gd name="T13" fmla="*/ 2 h 34"/>
                <a:gd name="T14" fmla="*/ 0 w 487"/>
                <a:gd name="T15" fmla="*/ 5 h 34"/>
                <a:gd name="T16" fmla="*/ 0 w 487"/>
                <a:gd name="T17" fmla="*/ 9 h 34"/>
                <a:gd name="T18" fmla="*/ 0 w 487"/>
                <a:gd name="T19" fmla="*/ 14 h 34"/>
                <a:gd name="T20" fmla="*/ 243 w 487"/>
                <a:gd name="T21" fmla="*/ 18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7"/>
                <a:gd name="T34" fmla="*/ 0 h 34"/>
                <a:gd name="T35" fmla="*/ 487 w 48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7" h="34">
                  <a:moveTo>
                    <a:pt x="487" y="34"/>
                  </a:moveTo>
                  <a:lnTo>
                    <a:pt x="487" y="19"/>
                  </a:lnTo>
                  <a:lnTo>
                    <a:pt x="487" y="10"/>
                  </a:lnTo>
                  <a:lnTo>
                    <a:pt x="487" y="3"/>
                  </a:lnTo>
                  <a:lnTo>
                    <a:pt x="487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87" y="34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9" name="Freeform 65"/>
            <p:cNvSpPr>
              <a:spLocks/>
            </p:cNvSpPr>
            <p:nvPr/>
          </p:nvSpPr>
          <p:spPr bwMode="auto">
            <a:xfrm>
              <a:off x="1214" y="1584"/>
              <a:ext cx="505" cy="57"/>
            </a:xfrm>
            <a:custGeom>
              <a:avLst/>
              <a:gdLst>
                <a:gd name="T0" fmla="*/ 0 w 1010"/>
                <a:gd name="T1" fmla="*/ 53 h 114"/>
                <a:gd name="T2" fmla="*/ 97 w 1010"/>
                <a:gd name="T3" fmla="*/ 0 h 114"/>
                <a:gd name="T4" fmla="*/ 174 w 1010"/>
                <a:gd name="T5" fmla="*/ 0 h 114"/>
                <a:gd name="T6" fmla="*/ 185 w 1010"/>
                <a:gd name="T7" fmla="*/ 7 h 114"/>
                <a:gd name="T8" fmla="*/ 195 w 1010"/>
                <a:gd name="T9" fmla="*/ 12 h 114"/>
                <a:gd name="T10" fmla="*/ 206 w 1010"/>
                <a:gd name="T11" fmla="*/ 19 h 114"/>
                <a:gd name="T12" fmla="*/ 218 w 1010"/>
                <a:gd name="T13" fmla="*/ 23 h 114"/>
                <a:gd name="T14" fmla="*/ 229 w 1010"/>
                <a:gd name="T15" fmla="*/ 30 h 114"/>
                <a:gd name="T16" fmla="*/ 241 w 1010"/>
                <a:gd name="T17" fmla="*/ 34 h 114"/>
                <a:gd name="T18" fmla="*/ 251 w 1010"/>
                <a:gd name="T19" fmla="*/ 41 h 114"/>
                <a:gd name="T20" fmla="*/ 262 w 1010"/>
                <a:gd name="T21" fmla="*/ 45 h 114"/>
                <a:gd name="T22" fmla="*/ 262 w 1010"/>
                <a:gd name="T23" fmla="*/ 37 h 114"/>
                <a:gd name="T24" fmla="*/ 262 w 1010"/>
                <a:gd name="T25" fmla="*/ 27 h 114"/>
                <a:gd name="T26" fmla="*/ 262 w 1010"/>
                <a:gd name="T27" fmla="*/ 19 h 114"/>
                <a:gd name="T28" fmla="*/ 262 w 1010"/>
                <a:gd name="T29" fmla="*/ 15 h 114"/>
                <a:gd name="T30" fmla="*/ 505 w 1010"/>
                <a:gd name="T31" fmla="*/ 15 h 114"/>
                <a:gd name="T32" fmla="*/ 505 w 1010"/>
                <a:gd name="T33" fmla="*/ 19 h 114"/>
                <a:gd name="T34" fmla="*/ 505 w 1010"/>
                <a:gd name="T35" fmla="*/ 27 h 114"/>
                <a:gd name="T36" fmla="*/ 505 w 1010"/>
                <a:gd name="T37" fmla="*/ 42 h 114"/>
                <a:gd name="T38" fmla="*/ 505 w 1010"/>
                <a:gd name="T39" fmla="*/ 57 h 114"/>
                <a:gd name="T40" fmla="*/ 0 w 1010"/>
                <a:gd name="T41" fmla="*/ 5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10"/>
                <a:gd name="T64" fmla="*/ 0 h 114"/>
                <a:gd name="T65" fmla="*/ 1010 w 1010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10" h="114">
                  <a:moveTo>
                    <a:pt x="0" y="105"/>
                  </a:moveTo>
                  <a:lnTo>
                    <a:pt x="193" y="0"/>
                  </a:lnTo>
                  <a:lnTo>
                    <a:pt x="348" y="0"/>
                  </a:lnTo>
                  <a:lnTo>
                    <a:pt x="369" y="13"/>
                  </a:lnTo>
                  <a:lnTo>
                    <a:pt x="389" y="24"/>
                  </a:lnTo>
                  <a:lnTo>
                    <a:pt x="411" y="37"/>
                  </a:lnTo>
                  <a:lnTo>
                    <a:pt x="435" y="46"/>
                  </a:lnTo>
                  <a:lnTo>
                    <a:pt x="457" y="59"/>
                  </a:lnTo>
                  <a:lnTo>
                    <a:pt x="481" y="68"/>
                  </a:lnTo>
                  <a:lnTo>
                    <a:pt x="501" y="81"/>
                  </a:lnTo>
                  <a:lnTo>
                    <a:pt x="523" y="90"/>
                  </a:lnTo>
                  <a:lnTo>
                    <a:pt x="523" y="73"/>
                  </a:lnTo>
                  <a:lnTo>
                    <a:pt x="523" y="53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1010" y="29"/>
                  </a:lnTo>
                  <a:lnTo>
                    <a:pt x="1010" y="37"/>
                  </a:lnTo>
                  <a:lnTo>
                    <a:pt x="1010" y="53"/>
                  </a:lnTo>
                  <a:lnTo>
                    <a:pt x="1010" y="83"/>
                  </a:lnTo>
                  <a:lnTo>
                    <a:pt x="1010" y="114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C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0" name="Freeform 66"/>
            <p:cNvSpPr>
              <a:spLocks/>
            </p:cNvSpPr>
            <p:nvPr/>
          </p:nvSpPr>
          <p:spPr bwMode="auto">
            <a:xfrm>
              <a:off x="1164" y="1611"/>
              <a:ext cx="555" cy="57"/>
            </a:xfrm>
            <a:custGeom>
              <a:avLst/>
              <a:gdLst>
                <a:gd name="T0" fmla="*/ 0 w 1110"/>
                <a:gd name="T1" fmla="*/ 52 h 114"/>
                <a:gd name="T2" fmla="*/ 100 w 1110"/>
                <a:gd name="T3" fmla="*/ 0 h 114"/>
                <a:gd name="T4" fmla="*/ 276 w 1110"/>
                <a:gd name="T5" fmla="*/ 2 h 114"/>
                <a:gd name="T6" fmla="*/ 281 w 1110"/>
                <a:gd name="T7" fmla="*/ 4 h 114"/>
                <a:gd name="T8" fmla="*/ 286 w 1110"/>
                <a:gd name="T9" fmla="*/ 7 h 114"/>
                <a:gd name="T10" fmla="*/ 291 w 1110"/>
                <a:gd name="T11" fmla="*/ 8 h 114"/>
                <a:gd name="T12" fmla="*/ 294 w 1110"/>
                <a:gd name="T13" fmla="*/ 10 h 114"/>
                <a:gd name="T14" fmla="*/ 298 w 1110"/>
                <a:gd name="T15" fmla="*/ 12 h 114"/>
                <a:gd name="T16" fmla="*/ 303 w 1110"/>
                <a:gd name="T17" fmla="*/ 15 h 114"/>
                <a:gd name="T18" fmla="*/ 307 w 1110"/>
                <a:gd name="T19" fmla="*/ 16 h 114"/>
                <a:gd name="T20" fmla="*/ 312 w 1110"/>
                <a:gd name="T21" fmla="*/ 19 h 114"/>
                <a:gd name="T22" fmla="*/ 312 w 1110"/>
                <a:gd name="T23" fmla="*/ 15 h 114"/>
                <a:gd name="T24" fmla="*/ 312 w 1110"/>
                <a:gd name="T25" fmla="*/ 11 h 114"/>
                <a:gd name="T26" fmla="*/ 312 w 1110"/>
                <a:gd name="T27" fmla="*/ 7 h 114"/>
                <a:gd name="T28" fmla="*/ 312 w 1110"/>
                <a:gd name="T29" fmla="*/ 2 h 114"/>
                <a:gd name="T30" fmla="*/ 555 w 1110"/>
                <a:gd name="T31" fmla="*/ 5 h 114"/>
                <a:gd name="T32" fmla="*/ 555 w 1110"/>
                <a:gd name="T33" fmla="*/ 15 h 114"/>
                <a:gd name="T34" fmla="*/ 555 w 1110"/>
                <a:gd name="T35" fmla="*/ 28 h 114"/>
                <a:gd name="T36" fmla="*/ 555 w 1110"/>
                <a:gd name="T37" fmla="*/ 43 h 114"/>
                <a:gd name="T38" fmla="*/ 555 w 1110"/>
                <a:gd name="T39" fmla="*/ 57 h 114"/>
                <a:gd name="T40" fmla="*/ 219 w 1110"/>
                <a:gd name="T41" fmla="*/ 54 h 114"/>
                <a:gd name="T42" fmla="*/ 214 w 1110"/>
                <a:gd name="T43" fmla="*/ 50 h 114"/>
                <a:gd name="T44" fmla="*/ 207 w 1110"/>
                <a:gd name="T45" fmla="*/ 47 h 114"/>
                <a:gd name="T46" fmla="*/ 204 w 1110"/>
                <a:gd name="T47" fmla="*/ 45 h 114"/>
                <a:gd name="T48" fmla="*/ 199 w 1110"/>
                <a:gd name="T49" fmla="*/ 43 h 114"/>
                <a:gd name="T50" fmla="*/ 194 w 1110"/>
                <a:gd name="T51" fmla="*/ 42 h 114"/>
                <a:gd name="T52" fmla="*/ 192 w 1110"/>
                <a:gd name="T53" fmla="*/ 39 h 114"/>
                <a:gd name="T54" fmla="*/ 188 w 1110"/>
                <a:gd name="T55" fmla="*/ 37 h 114"/>
                <a:gd name="T56" fmla="*/ 185 w 1110"/>
                <a:gd name="T57" fmla="*/ 35 h 114"/>
                <a:gd name="T58" fmla="*/ 183 w 1110"/>
                <a:gd name="T59" fmla="*/ 37 h 114"/>
                <a:gd name="T60" fmla="*/ 181 w 1110"/>
                <a:gd name="T61" fmla="*/ 38 h 114"/>
                <a:gd name="T62" fmla="*/ 177 w 1110"/>
                <a:gd name="T63" fmla="*/ 41 h 114"/>
                <a:gd name="T64" fmla="*/ 173 w 1110"/>
                <a:gd name="T65" fmla="*/ 43 h 114"/>
                <a:gd name="T66" fmla="*/ 169 w 1110"/>
                <a:gd name="T67" fmla="*/ 44 h 114"/>
                <a:gd name="T68" fmla="*/ 164 w 1110"/>
                <a:gd name="T69" fmla="*/ 47 h 114"/>
                <a:gd name="T70" fmla="*/ 158 w 1110"/>
                <a:gd name="T71" fmla="*/ 50 h 114"/>
                <a:gd name="T72" fmla="*/ 151 w 1110"/>
                <a:gd name="T73" fmla="*/ 54 h 114"/>
                <a:gd name="T74" fmla="*/ 0 w 1110"/>
                <a:gd name="T75" fmla="*/ 52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10"/>
                <a:gd name="T115" fmla="*/ 0 h 114"/>
                <a:gd name="T116" fmla="*/ 1110 w 1110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10" h="114">
                  <a:moveTo>
                    <a:pt x="0" y="103"/>
                  </a:moveTo>
                  <a:lnTo>
                    <a:pt x="199" y="0"/>
                  </a:lnTo>
                  <a:lnTo>
                    <a:pt x="552" y="3"/>
                  </a:lnTo>
                  <a:lnTo>
                    <a:pt x="562" y="8"/>
                  </a:lnTo>
                  <a:lnTo>
                    <a:pt x="572" y="13"/>
                  </a:lnTo>
                  <a:lnTo>
                    <a:pt x="581" y="15"/>
                  </a:lnTo>
                  <a:lnTo>
                    <a:pt x="588" y="20"/>
                  </a:lnTo>
                  <a:lnTo>
                    <a:pt x="596" y="24"/>
                  </a:lnTo>
                  <a:lnTo>
                    <a:pt x="605" y="30"/>
                  </a:lnTo>
                  <a:lnTo>
                    <a:pt x="613" y="32"/>
                  </a:lnTo>
                  <a:lnTo>
                    <a:pt x="623" y="37"/>
                  </a:lnTo>
                  <a:lnTo>
                    <a:pt x="623" y="30"/>
                  </a:lnTo>
                  <a:lnTo>
                    <a:pt x="623" y="22"/>
                  </a:lnTo>
                  <a:lnTo>
                    <a:pt x="623" y="13"/>
                  </a:lnTo>
                  <a:lnTo>
                    <a:pt x="623" y="3"/>
                  </a:lnTo>
                  <a:lnTo>
                    <a:pt x="1110" y="10"/>
                  </a:lnTo>
                  <a:lnTo>
                    <a:pt x="1110" y="30"/>
                  </a:lnTo>
                  <a:lnTo>
                    <a:pt x="1110" y="56"/>
                  </a:lnTo>
                  <a:lnTo>
                    <a:pt x="1110" y="85"/>
                  </a:lnTo>
                  <a:lnTo>
                    <a:pt x="1110" y="114"/>
                  </a:lnTo>
                  <a:lnTo>
                    <a:pt x="438" y="107"/>
                  </a:lnTo>
                  <a:lnTo>
                    <a:pt x="427" y="100"/>
                  </a:lnTo>
                  <a:lnTo>
                    <a:pt x="414" y="94"/>
                  </a:lnTo>
                  <a:lnTo>
                    <a:pt x="407" y="90"/>
                  </a:lnTo>
                  <a:lnTo>
                    <a:pt x="397" y="85"/>
                  </a:lnTo>
                  <a:lnTo>
                    <a:pt x="388" y="83"/>
                  </a:lnTo>
                  <a:lnTo>
                    <a:pt x="383" y="78"/>
                  </a:lnTo>
                  <a:lnTo>
                    <a:pt x="375" y="74"/>
                  </a:lnTo>
                  <a:lnTo>
                    <a:pt x="370" y="70"/>
                  </a:lnTo>
                  <a:lnTo>
                    <a:pt x="366" y="74"/>
                  </a:lnTo>
                  <a:lnTo>
                    <a:pt x="361" y="76"/>
                  </a:lnTo>
                  <a:lnTo>
                    <a:pt x="353" y="81"/>
                  </a:lnTo>
                  <a:lnTo>
                    <a:pt x="346" y="85"/>
                  </a:lnTo>
                  <a:lnTo>
                    <a:pt x="337" y="88"/>
                  </a:lnTo>
                  <a:lnTo>
                    <a:pt x="327" y="94"/>
                  </a:lnTo>
                  <a:lnTo>
                    <a:pt x="315" y="100"/>
                  </a:lnTo>
                  <a:lnTo>
                    <a:pt x="302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C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1" name="Freeform 67"/>
            <p:cNvSpPr>
              <a:spLocks/>
            </p:cNvSpPr>
            <p:nvPr/>
          </p:nvSpPr>
          <p:spPr bwMode="auto">
            <a:xfrm>
              <a:off x="1115" y="1636"/>
              <a:ext cx="604" cy="59"/>
            </a:xfrm>
            <a:custGeom>
              <a:avLst/>
              <a:gdLst>
                <a:gd name="T0" fmla="*/ 0 w 1209"/>
                <a:gd name="T1" fmla="*/ 53 h 116"/>
                <a:gd name="T2" fmla="*/ 99 w 1209"/>
                <a:gd name="T3" fmla="*/ 0 h 116"/>
                <a:gd name="T4" fmla="*/ 604 w 1209"/>
                <a:gd name="T5" fmla="*/ 5 h 116"/>
                <a:gd name="T6" fmla="*/ 604 w 1209"/>
                <a:gd name="T7" fmla="*/ 17 h 116"/>
                <a:gd name="T8" fmla="*/ 604 w 1209"/>
                <a:gd name="T9" fmla="*/ 31 h 116"/>
                <a:gd name="T10" fmla="*/ 604 w 1209"/>
                <a:gd name="T11" fmla="*/ 45 h 116"/>
                <a:gd name="T12" fmla="*/ 604 w 1209"/>
                <a:gd name="T13" fmla="*/ 59 h 116"/>
                <a:gd name="T14" fmla="*/ 532 w 1209"/>
                <a:gd name="T15" fmla="*/ 59 h 116"/>
                <a:gd name="T16" fmla="*/ 532 w 1209"/>
                <a:gd name="T17" fmla="*/ 53 h 116"/>
                <a:gd name="T18" fmla="*/ 532 w 1209"/>
                <a:gd name="T19" fmla="*/ 48 h 116"/>
                <a:gd name="T20" fmla="*/ 532 w 1209"/>
                <a:gd name="T21" fmla="*/ 43 h 116"/>
                <a:gd name="T22" fmla="*/ 532 w 1209"/>
                <a:gd name="T23" fmla="*/ 38 h 116"/>
                <a:gd name="T24" fmla="*/ 519 w 1209"/>
                <a:gd name="T25" fmla="*/ 38 h 116"/>
                <a:gd name="T26" fmla="*/ 507 w 1209"/>
                <a:gd name="T27" fmla="*/ 38 h 116"/>
                <a:gd name="T28" fmla="*/ 494 w 1209"/>
                <a:gd name="T29" fmla="*/ 38 h 116"/>
                <a:gd name="T30" fmla="*/ 483 w 1209"/>
                <a:gd name="T31" fmla="*/ 38 h 116"/>
                <a:gd name="T32" fmla="*/ 471 w 1209"/>
                <a:gd name="T33" fmla="*/ 38 h 116"/>
                <a:gd name="T34" fmla="*/ 458 w 1209"/>
                <a:gd name="T35" fmla="*/ 38 h 116"/>
                <a:gd name="T36" fmla="*/ 445 w 1209"/>
                <a:gd name="T37" fmla="*/ 38 h 116"/>
                <a:gd name="T38" fmla="*/ 433 w 1209"/>
                <a:gd name="T39" fmla="*/ 38 h 116"/>
                <a:gd name="T40" fmla="*/ 433 w 1209"/>
                <a:gd name="T41" fmla="*/ 40 h 116"/>
                <a:gd name="T42" fmla="*/ 433 w 1209"/>
                <a:gd name="T43" fmla="*/ 45 h 116"/>
                <a:gd name="T44" fmla="*/ 433 w 1209"/>
                <a:gd name="T45" fmla="*/ 51 h 116"/>
                <a:gd name="T46" fmla="*/ 433 w 1209"/>
                <a:gd name="T47" fmla="*/ 57 h 116"/>
                <a:gd name="T48" fmla="*/ 319 w 1209"/>
                <a:gd name="T49" fmla="*/ 56 h 116"/>
                <a:gd name="T50" fmla="*/ 305 w 1209"/>
                <a:gd name="T51" fmla="*/ 49 h 116"/>
                <a:gd name="T52" fmla="*/ 291 w 1209"/>
                <a:gd name="T53" fmla="*/ 42 h 116"/>
                <a:gd name="T54" fmla="*/ 278 w 1209"/>
                <a:gd name="T55" fmla="*/ 35 h 116"/>
                <a:gd name="T56" fmla="*/ 267 w 1209"/>
                <a:gd name="T57" fmla="*/ 28 h 116"/>
                <a:gd name="T58" fmla="*/ 256 w 1209"/>
                <a:gd name="T59" fmla="*/ 21 h 116"/>
                <a:gd name="T60" fmla="*/ 247 w 1209"/>
                <a:gd name="T61" fmla="*/ 17 h 116"/>
                <a:gd name="T62" fmla="*/ 240 w 1209"/>
                <a:gd name="T63" fmla="*/ 13 h 116"/>
                <a:gd name="T64" fmla="*/ 234 w 1209"/>
                <a:gd name="T65" fmla="*/ 9 h 116"/>
                <a:gd name="T66" fmla="*/ 230 w 1209"/>
                <a:gd name="T67" fmla="*/ 12 h 116"/>
                <a:gd name="T68" fmla="*/ 224 w 1209"/>
                <a:gd name="T69" fmla="*/ 16 h 116"/>
                <a:gd name="T70" fmla="*/ 215 w 1209"/>
                <a:gd name="T71" fmla="*/ 19 h 116"/>
                <a:gd name="T72" fmla="*/ 207 w 1209"/>
                <a:gd name="T73" fmla="*/ 24 h 116"/>
                <a:gd name="T74" fmla="*/ 195 w 1209"/>
                <a:gd name="T75" fmla="*/ 31 h 116"/>
                <a:gd name="T76" fmla="*/ 181 w 1209"/>
                <a:gd name="T77" fmla="*/ 38 h 116"/>
                <a:gd name="T78" fmla="*/ 168 w 1209"/>
                <a:gd name="T79" fmla="*/ 45 h 116"/>
                <a:gd name="T80" fmla="*/ 152 w 1209"/>
                <a:gd name="T81" fmla="*/ 54 h 116"/>
                <a:gd name="T82" fmla="*/ 0 w 1209"/>
                <a:gd name="T83" fmla="*/ 53 h 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09"/>
                <a:gd name="T127" fmla="*/ 0 h 116"/>
                <a:gd name="T128" fmla="*/ 1209 w 1209"/>
                <a:gd name="T129" fmla="*/ 116 h 1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09" h="116">
                  <a:moveTo>
                    <a:pt x="0" y="104"/>
                  </a:moveTo>
                  <a:lnTo>
                    <a:pt x="199" y="0"/>
                  </a:lnTo>
                  <a:lnTo>
                    <a:pt x="1209" y="9"/>
                  </a:lnTo>
                  <a:lnTo>
                    <a:pt x="1209" y="33"/>
                  </a:lnTo>
                  <a:lnTo>
                    <a:pt x="1209" y="60"/>
                  </a:lnTo>
                  <a:lnTo>
                    <a:pt x="1209" y="89"/>
                  </a:lnTo>
                  <a:lnTo>
                    <a:pt x="1209" y="116"/>
                  </a:lnTo>
                  <a:lnTo>
                    <a:pt x="1064" y="116"/>
                  </a:lnTo>
                  <a:lnTo>
                    <a:pt x="1064" y="104"/>
                  </a:lnTo>
                  <a:lnTo>
                    <a:pt x="1064" y="94"/>
                  </a:lnTo>
                  <a:lnTo>
                    <a:pt x="1064" y="84"/>
                  </a:lnTo>
                  <a:lnTo>
                    <a:pt x="1064" y="75"/>
                  </a:lnTo>
                  <a:lnTo>
                    <a:pt x="1039" y="75"/>
                  </a:lnTo>
                  <a:lnTo>
                    <a:pt x="1014" y="75"/>
                  </a:lnTo>
                  <a:lnTo>
                    <a:pt x="988" y="75"/>
                  </a:lnTo>
                  <a:lnTo>
                    <a:pt x="966" y="75"/>
                  </a:lnTo>
                  <a:lnTo>
                    <a:pt x="942" y="75"/>
                  </a:lnTo>
                  <a:lnTo>
                    <a:pt x="917" y="75"/>
                  </a:lnTo>
                  <a:lnTo>
                    <a:pt x="891" y="75"/>
                  </a:lnTo>
                  <a:lnTo>
                    <a:pt x="867" y="75"/>
                  </a:lnTo>
                  <a:lnTo>
                    <a:pt x="867" y="79"/>
                  </a:lnTo>
                  <a:lnTo>
                    <a:pt x="867" y="89"/>
                  </a:lnTo>
                  <a:lnTo>
                    <a:pt x="867" y="101"/>
                  </a:lnTo>
                  <a:lnTo>
                    <a:pt x="867" y="113"/>
                  </a:lnTo>
                  <a:lnTo>
                    <a:pt x="639" y="110"/>
                  </a:lnTo>
                  <a:lnTo>
                    <a:pt x="610" y="97"/>
                  </a:lnTo>
                  <a:lnTo>
                    <a:pt x="583" y="82"/>
                  </a:lnTo>
                  <a:lnTo>
                    <a:pt x="557" y="68"/>
                  </a:lnTo>
                  <a:lnTo>
                    <a:pt x="535" y="55"/>
                  </a:lnTo>
                  <a:lnTo>
                    <a:pt x="513" y="42"/>
                  </a:lnTo>
                  <a:lnTo>
                    <a:pt x="494" y="33"/>
                  </a:lnTo>
                  <a:lnTo>
                    <a:pt x="480" y="26"/>
                  </a:lnTo>
                  <a:lnTo>
                    <a:pt x="469" y="18"/>
                  </a:lnTo>
                  <a:lnTo>
                    <a:pt x="460" y="24"/>
                  </a:lnTo>
                  <a:lnTo>
                    <a:pt x="448" y="31"/>
                  </a:lnTo>
                  <a:lnTo>
                    <a:pt x="430" y="38"/>
                  </a:lnTo>
                  <a:lnTo>
                    <a:pt x="414" y="48"/>
                  </a:lnTo>
                  <a:lnTo>
                    <a:pt x="390" y="60"/>
                  </a:lnTo>
                  <a:lnTo>
                    <a:pt x="363" y="75"/>
                  </a:lnTo>
                  <a:lnTo>
                    <a:pt x="336" y="89"/>
                  </a:lnTo>
                  <a:lnTo>
                    <a:pt x="305" y="10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38C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2" name="Freeform 68"/>
            <p:cNvSpPr>
              <a:spLocks/>
            </p:cNvSpPr>
            <p:nvPr/>
          </p:nvSpPr>
          <p:spPr bwMode="auto">
            <a:xfrm>
              <a:off x="1065" y="1662"/>
              <a:ext cx="251" cy="54"/>
            </a:xfrm>
            <a:custGeom>
              <a:avLst/>
              <a:gdLst>
                <a:gd name="T0" fmla="*/ 0 w 500"/>
                <a:gd name="T1" fmla="*/ 52 h 108"/>
                <a:gd name="T2" fmla="*/ 99 w 500"/>
                <a:gd name="T3" fmla="*/ 0 h 108"/>
                <a:gd name="T4" fmla="*/ 251 w 500"/>
                <a:gd name="T5" fmla="*/ 2 h 108"/>
                <a:gd name="T6" fmla="*/ 243 w 500"/>
                <a:gd name="T7" fmla="*/ 7 h 108"/>
                <a:gd name="T8" fmla="*/ 230 w 500"/>
                <a:gd name="T9" fmla="*/ 12 h 108"/>
                <a:gd name="T10" fmla="*/ 221 w 500"/>
                <a:gd name="T11" fmla="*/ 19 h 108"/>
                <a:gd name="T12" fmla="*/ 210 w 500"/>
                <a:gd name="T13" fmla="*/ 25 h 108"/>
                <a:gd name="T14" fmla="*/ 195 w 500"/>
                <a:gd name="T15" fmla="*/ 31 h 108"/>
                <a:gd name="T16" fmla="*/ 182 w 500"/>
                <a:gd name="T17" fmla="*/ 39 h 108"/>
                <a:gd name="T18" fmla="*/ 168 w 500"/>
                <a:gd name="T19" fmla="*/ 46 h 108"/>
                <a:gd name="T20" fmla="*/ 154 w 500"/>
                <a:gd name="T21" fmla="*/ 54 h 108"/>
                <a:gd name="T22" fmla="*/ 0 w 500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"/>
                <a:gd name="T37" fmla="*/ 0 h 108"/>
                <a:gd name="T38" fmla="*/ 500 w 500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" h="108">
                  <a:moveTo>
                    <a:pt x="0" y="103"/>
                  </a:moveTo>
                  <a:lnTo>
                    <a:pt x="198" y="0"/>
                  </a:lnTo>
                  <a:lnTo>
                    <a:pt x="500" y="4"/>
                  </a:lnTo>
                  <a:lnTo>
                    <a:pt x="484" y="13"/>
                  </a:lnTo>
                  <a:lnTo>
                    <a:pt x="459" y="24"/>
                  </a:lnTo>
                  <a:lnTo>
                    <a:pt x="441" y="38"/>
                  </a:lnTo>
                  <a:lnTo>
                    <a:pt x="419" y="50"/>
                  </a:lnTo>
                  <a:lnTo>
                    <a:pt x="389" y="62"/>
                  </a:lnTo>
                  <a:lnTo>
                    <a:pt x="362" y="77"/>
                  </a:lnTo>
                  <a:lnTo>
                    <a:pt x="334" y="92"/>
                  </a:lnTo>
                  <a:lnTo>
                    <a:pt x="307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3" name="Freeform 69"/>
            <p:cNvSpPr>
              <a:spLocks/>
            </p:cNvSpPr>
            <p:nvPr/>
          </p:nvSpPr>
          <p:spPr bwMode="auto">
            <a:xfrm>
              <a:off x="1384" y="1664"/>
              <a:ext cx="335" cy="57"/>
            </a:xfrm>
            <a:custGeom>
              <a:avLst/>
              <a:gdLst>
                <a:gd name="T0" fmla="*/ 335 w 672"/>
                <a:gd name="T1" fmla="*/ 4 h 114"/>
                <a:gd name="T2" fmla="*/ 335 w 672"/>
                <a:gd name="T3" fmla="*/ 17 h 114"/>
                <a:gd name="T4" fmla="*/ 335 w 672"/>
                <a:gd name="T5" fmla="*/ 32 h 114"/>
                <a:gd name="T6" fmla="*/ 335 w 672"/>
                <a:gd name="T7" fmla="*/ 45 h 114"/>
                <a:gd name="T8" fmla="*/ 335 w 672"/>
                <a:gd name="T9" fmla="*/ 57 h 114"/>
                <a:gd name="T10" fmla="*/ 263 w 672"/>
                <a:gd name="T11" fmla="*/ 57 h 114"/>
                <a:gd name="T12" fmla="*/ 263 w 672"/>
                <a:gd name="T13" fmla="*/ 44 h 114"/>
                <a:gd name="T14" fmla="*/ 263 w 672"/>
                <a:gd name="T15" fmla="*/ 32 h 114"/>
                <a:gd name="T16" fmla="*/ 263 w 672"/>
                <a:gd name="T17" fmla="*/ 21 h 114"/>
                <a:gd name="T18" fmla="*/ 263 w 672"/>
                <a:gd name="T19" fmla="*/ 10 h 114"/>
                <a:gd name="T20" fmla="*/ 250 w 672"/>
                <a:gd name="T21" fmla="*/ 10 h 114"/>
                <a:gd name="T22" fmla="*/ 238 w 672"/>
                <a:gd name="T23" fmla="*/ 10 h 114"/>
                <a:gd name="T24" fmla="*/ 225 w 672"/>
                <a:gd name="T25" fmla="*/ 10 h 114"/>
                <a:gd name="T26" fmla="*/ 214 w 672"/>
                <a:gd name="T27" fmla="*/ 10 h 114"/>
                <a:gd name="T28" fmla="*/ 202 w 672"/>
                <a:gd name="T29" fmla="*/ 10 h 114"/>
                <a:gd name="T30" fmla="*/ 189 w 672"/>
                <a:gd name="T31" fmla="*/ 10 h 114"/>
                <a:gd name="T32" fmla="*/ 176 w 672"/>
                <a:gd name="T33" fmla="*/ 10 h 114"/>
                <a:gd name="T34" fmla="*/ 165 w 672"/>
                <a:gd name="T35" fmla="*/ 10 h 114"/>
                <a:gd name="T36" fmla="*/ 165 w 672"/>
                <a:gd name="T37" fmla="*/ 16 h 114"/>
                <a:gd name="T38" fmla="*/ 165 w 672"/>
                <a:gd name="T39" fmla="*/ 26 h 114"/>
                <a:gd name="T40" fmla="*/ 165 w 672"/>
                <a:gd name="T41" fmla="*/ 40 h 114"/>
                <a:gd name="T42" fmla="*/ 165 w 672"/>
                <a:gd name="T43" fmla="*/ 55 h 114"/>
                <a:gd name="T44" fmla="*/ 103 w 672"/>
                <a:gd name="T45" fmla="*/ 55 h 114"/>
                <a:gd name="T46" fmla="*/ 91 w 672"/>
                <a:gd name="T47" fmla="*/ 48 h 114"/>
                <a:gd name="T48" fmla="*/ 78 w 672"/>
                <a:gd name="T49" fmla="*/ 42 h 114"/>
                <a:gd name="T50" fmla="*/ 64 w 672"/>
                <a:gd name="T51" fmla="*/ 34 h 114"/>
                <a:gd name="T52" fmla="*/ 49 w 672"/>
                <a:gd name="T53" fmla="*/ 27 h 114"/>
                <a:gd name="T54" fmla="*/ 36 w 672"/>
                <a:gd name="T55" fmla="*/ 20 h 114"/>
                <a:gd name="T56" fmla="*/ 23 w 672"/>
                <a:gd name="T57" fmla="*/ 12 h 114"/>
                <a:gd name="T58" fmla="*/ 11 w 672"/>
                <a:gd name="T59" fmla="*/ 7 h 114"/>
                <a:gd name="T60" fmla="*/ 0 w 672"/>
                <a:gd name="T61" fmla="*/ 0 h 114"/>
                <a:gd name="T62" fmla="*/ 335 w 672"/>
                <a:gd name="T63" fmla="*/ 4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2"/>
                <a:gd name="T97" fmla="*/ 0 h 114"/>
                <a:gd name="T98" fmla="*/ 672 w 672"/>
                <a:gd name="T99" fmla="*/ 114 h 11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2" h="114">
                  <a:moveTo>
                    <a:pt x="672" y="7"/>
                  </a:moveTo>
                  <a:lnTo>
                    <a:pt x="672" y="34"/>
                  </a:lnTo>
                  <a:lnTo>
                    <a:pt x="672" y="64"/>
                  </a:lnTo>
                  <a:lnTo>
                    <a:pt x="672" y="90"/>
                  </a:lnTo>
                  <a:lnTo>
                    <a:pt x="672" y="114"/>
                  </a:lnTo>
                  <a:lnTo>
                    <a:pt x="527" y="114"/>
                  </a:lnTo>
                  <a:lnTo>
                    <a:pt x="527" y="88"/>
                  </a:lnTo>
                  <a:lnTo>
                    <a:pt x="527" y="64"/>
                  </a:lnTo>
                  <a:lnTo>
                    <a:pt x="527" y="42"/>
                  </a:lnTo>
                  <a:lnTo>
                    <a:pt x="527" y="20"/>
                  </a:lnTo>
                  <a:lnTo>
                    <a:pt x="502" y="20"/>
                  </a:lnTo>
                  <a:lnTo>
                    <a:pt x="477" y="20"/>
                  </a:lnTo>
                  <a:lnTo>
                    <a:pt x="451" y="20"/>
                  </a:lnTo>
                  <a:lnTo>
                    <a:pt x="429" y="20"/>
                  </a:lnTo>
                  <a:lnTo>
                    <a:pt x="405" y="20"/>
                  </a:lnTo>
                  <a:lnTo>
                    <a:pt x="380" y="20"/>
                  </a:lnTo>
                  <a:lnTo>
                    <a:pt x="354" y="20"/>
                  </a:lnTo>
                  <a:lnTo>
                    <a:pt x="330" y="20"/>
                  </a:lnTo>
                  <a:lnTo>
                    <a:pt x="330" y="31"/>
                  </a:lnTo>
                  <a:lnTo>
                    <a:pt x="330" y="51"/>
                  </a:lnTo>
                  <a:lnTo>
                    <a:pt x="330" y="80"/>
                  </a:lnTo>
                  <a:lnTo>
                    <a:pt x="330" y="110"/>
                  </a:lnTo>
                  <a:lnTo>
                    <a:pt x="206" y="110"/>
                  </a:lnTo>
                  <a:lnTo>
                    <a:pt x="182" y="95"/>
                  </a:lnTo>
                  <a:lnTo>
                    <a:pt x="156" y="83"/>
                  </a:lnTo>
                  <a:lnTo>
                    <a:pt x="129" y="68"/>
                  </a:lnTo>
                  <a:lnTo>
                    <a:pt x="99" y="53"/>
                  </a:lnTo>
                  <a:lnTo>
                    <a:pt x="73" y="39"/>
                  </a:lnTo>
                  <a:lnTo>
                    <a:pt x="46" y="24"/>
                  </a:lnTo>
                  <a:lnTo>
                    <a:pt x="22" y="13"/>
                  </a:lnTo>
                  <a:lnTo>
                    <a:pt x="0" y="0"/>
                  </a:lnTo>
                  <a:lnTo>
                    <a:pt x="672" y="7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4" name="Freeform 70"/>
            <p:cNvSpPr>
              <a:spLocks/>
            </p:cNvSpPr>
            <p:nvPr/>
          </p:nvSpPr>
          <p:spPr bwMode="auto">
            <a:xfrm>
              <a:off x="1017" y="1688"/>
              <a:ext cx="250" cy="54"/>
            </a:xfrm>
            <a:custGeom>
              <a:avLst/>
              <a:gdLst>
                <a:gd name="T0" fmla="*/ 0 w 501"/>
                <a:gd name="T1" fmla="*/ 51 h 107"/>
                <a:gd name="T2" fmla="*/ 98 w 501"/>
                <a:gd name="T3" fmla="*/ 0 h 107"/>
                <a:gd name="T4" fmla="*/ 250 w 501"/>
                <a:gd name="T5" fmla="*/ 1 h 107"/>
                <a:gd name="T6" fmla="*/ 239 w 501"/>
                <a:gd name="T7" fmla="*/ 6 h 107"/>
                <a:gd name="T8" fmla="*/ 228 w 501"/>
                <a:gd name="T9" fmla="*/ 13 h 107"/>
                <a:gd name="T10" fmla="*/ 216 w 501"/>
                <a:gd name="T11" fmla="*/ 20 h 107"/>
                <a:gd name="T12" fmla="*/ 204 w 501"/>
                <a:gd name="T13" fmla="*/ 25 h 107"/>
                <a:gd name="T14" fmla="*/ 191 w 501"/>
                <a:gd name="T15" fmla="*/ 33 h 107"/>
                <a:gd name="T16" fmla="*/ 179 w 501"/>
                <a:gd name="T17" fmla="*/ 39 h 107"/>
                <a:gd name="T18" fmla="*/ 165 w 501"/>
                <a:gd name="T19" fmla="*/ 46 h 107"/>
                <a:gd name="T20" fmla="*/ 152 w 501"/>
                <a:gd name="T21" fmla="*/ 54 h 107"/>
                <a:gd name="T22" fmla="*/ 0 w 501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1"/>
                <a:gd name="T37" fmla="*/ 0 h 107"/>
                <a:gd name="T38" fmla="*/ 501 w 501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1" h="107">
                  <a:moveTo>
                    <a:pt x="0" y="101"/>
                  </a:moveTo>
                  <a:lnTo>
                    <a:pt x="196" y="0"/>
                  </a:lnTo>
                  <a:lnTo>
                    <a:pt x="501" y="2"/>
                  </a:lnTo>
                  <a:lnTo>
                    <a:pt x="479" y="12"/>
                  </a:lnTo>
                  <a:lnTo>
                    <a:pt x="457" y="26"/>
                  </a:lnTo>
                  <a:lnTo>
                    <a:pt x="433" y="39"/>
                  </a:lnTo>
                  <a:lnTo>
                    <a:pt x="409" y="50"/>
                  </a:lnTo>
                  <a:lnTo>
                    <a:pt x="382" y="65"/>
                  </a:lnTo>
                  <a:lnTo>
                    <a:pt x="358" y="77"/>
                  </a:lnTo>
                  <a:lnTo>
                    <a:pt x="331" y="92"/>
                  </a:lnTo>
                  <a:lnTo>
                    <a:pt x="305" y="10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5" name="Freeform 71"/>
            <p:cNvSpPr>
              <a:spLocks/>
            </p:cNvSpPr>
            <p:nvPr/>
          </p:nvSpPr>
          <p:spPr bwMode="auto">
            <a:xfrm>
              <a:off x="1647" y="1695"/>
              <a:ext cx="72" cy="53"/>
            </a:xfrm>
            <a:custGeom>
              <a:avLst/>
              <a:gdLst>
                <a:gd name="T0" fmla="*/ 72 w 145"/>
                <a:gd name="T1" fmla="*/ 0 h 106"/>
                <a:gd name="T2" fmla="*/ 72 w 145"/>
                <a:gd name="T3" fmla="*/ 16 h 106"/>
                <a:gd name="T4" fmla="*/ 72 w 145"/>
                <a:gd name="T5" fmla="*/ 29 h 106"/>
                <a:gd name="T6" fmla="*/ 72 w 145"/>
                <a:gd name="T7" fmla="*/ 42 h 106"/>
                <a:gd name="T8" fmla="*/ 72 w 145"/>
                <a:gd name="T9" fmla="*/ 53 h 106"/>
                <a:gd name="T10" fmla="*/ 0 w 145"/>
                <a:gd name="T11" fmla="*/ 52 h 106"/>
                <a:gd name="T12" fmla="*/ 0 w 145"/>
                <a:gd name="T13" fmla="*/ 39 h 106"/>
                <a:gd name="T14" fmla="*/ 0 w 145"/>
                <a:gd name="T15" fmla="*/ 26 h 106"/>
                <a:gd name="T16" fmla="*/ 0 w 145"/>
                <a:gd name="T17" fmla="*/ 12 h 106"/>
                <a:gd name="T18" fmla="*/ 0 w 145"/>
                <a:gd name="T19" fmla="*/ 0 h 106"/>
                <a:gd name="T20" fmla="*/ 72 w 14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106"/>
                <a:gd name="T35" fmla="*/ 145 w 14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106">
                  <a:moveTo>
                    <a:pt x="145" y="0"/>
                  </a:moveTo>
                  <a:lnTo>
                    <a:pt x="145" y="31"/>
                  </a:lnTo>
                  <a:lnTo>
                    <a:pt x="145" y="58"/>
                  </a:lnTo>
                  <a:lnTo>
                    <a:pt x="145" y="84"/>
                  </a:lnTo>
                  <a:lnTo>
                    <a:pt x="145" y="106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0" y="5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6" name="Freeform 72"/>
            <p:cNvSpPr>
              <a:spLocks/>
            </p:cNvSpPr>
            <p:nvPr/>
          </p:nvSpPr>
          <p:spPr bwMode="auto">
            <a:xfrm>
              <a:off x="1434" y="1692"/>
              <a:ext cx="114" cy="53"/>
            </a:xfrm>
            <a:custGeom>
              <a:avLst/>
              <a:gdLst>
                <a:gd name="T0" fmla="*/ 114 w 228"/>
                <a:gd name="T1" fmla="*/ 1 h 108"/>
                <a:gd name="T2" fmla="*/ 0 w 228"/>
                <a:gd name="T3" fmla="*/ 0 h 108"/>
                <a:gd name="T4" fmla="*/ 16 w 228"/>
                <a:gd name="T5" fmla="*/ 9 h 108"/>
                <a:gd name="T6" fmla="*/ 32 w 228"/>
                <a:gd name="T7" fmla="*/ 16 h 108"/>
                <a:gd name="T8" fmla="*/ 46 w 228"/>
                <a:gd name="T9" fmla="*/ 24 h 108"/>
                <a:gd name="T10" fmla="*/ 61 w 228"/>
                <a:gd name="T11" fmla="*/ 30 h 108"/>
                <a:gd name="T12" fmla="*/ 74 w 228"/>
                <a:gd name="T13" fmla="*/ 38 h 108"/>
                <a:gd name="T14" fmla="*/ 85 w 228"/>
                <a:gd name="T15" fmla="*/ 43 h 108"/>
                <a:gd name="T16" fmla="*/ 96 w 228"/>
                <a:gd name="T17" fmla="*/ 50 h 108"/>
                <a:gd name="T18" fmla="*/ 104 w 228"/>
                <a:gd name="T19" fmla="*/ 53 h 108"/>
                <a:gd name="T20" fmla="*/ 114 w 228"/>
                <a:gd name="T21" fmla="*/ 53 h 108"/>
                <a:gd name="T22" fmla="*/ 114 w 228"/>
                <a:gd name="T23" fmla="*/ 43 h 108"/>
                <a:gd name="T24" fmla="*/ 114 w 228"/>
                <a:gd name="T25" fmla="*/ 30 h 108"/>
                <a:gd name="T26" fmla="*/ 114 w 228"/>
                <a:gd name="T27" fmla="*/ 16 h 108"/>
                <a:gd name="T28" fmla="*/ 114 w 228"/>
                <a:gd name="T29" fmla="*/ 1 h 108"/>
                <a:gd name="T30" fmla="*/ 114 w 228"/>
                <a:gd name="T31" fmla="*/ 1 h 1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108"/>
                <a:gd name="T50" fmla="*/ 228 w 228"/>
                <a:gd name="T51" fmla="*/ 108 h 1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108">
                  <a:moveTo>
                    <a:pt x="228" y="3"/>
                  </a:moveTo>
                  <a:lnTo>
                    <a:pt x="0" y="0"/>
                  </a:lnTo>
                  <a:lnTo>
                    <a:pt x="32" y="18"/>
                  </a:lnTo>
                  <a:lnTo>
                    <a:pt x="63" y="33"/>
                  </a:lnTo>
                  <a:lnTo>
                    <a:pt x="92" y="49"/>
                  </a:lnTo>
                  <a:lnTo>
                    <a:pt x="122" y="62"/>
                  </a:lnTo>
                  <a:lnTo>
                    <a:pt x="148" y="77"/>
                  </a:lnTo>
                  <a:lnTo>
                    <a:pt x="170" y="88"/>
                  </a:lnTo>
                  <a:lnTo>
                    <a:pt x="192" y="101"/>
                  </a:lnTo>
                  <a:lnTo>
                    <a:pt x="208" y="108"/>
                  </a:lnTo>
                  <a:lnTo>
                    <a:pt x="228" y="108"/>
                  </a:lnTo>
                  <a:lnTo>
                    <a:pt x="228" y="88"/>
                  </a:lnTo>
                  <a:lnTo>
                    <a:pt x="228" y="62"/>
                  </a:lnTo>
                  <a:lnTo>
                    <a:pt x="228" y="33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7" name="Freeform 73"/>
            <p:cNvSpPr>
              <a:spLocks/>
            </p:cNvSpPr>
            <p:nvPr/>
          </p:nvSpPr>
          <p:spPr bwMode="auto">
            <a:xfrm>
              <a:off x="967" y="1714"/>
              <a:ext cx="252" cy="53"/>
            </a:xfrm>
            <a:custGeom>
              <a:avLst/>
              <a:gdLst>
                <a:gd name="T0" fmla="*/ 0 w 504"/>
                <a:gd name="T1" fmla="*/ 51 h 107"/>
                <a:gd name="T2" fmla="*/ 99 w 504"/>
                <a:gd name="T3" fmla="*/ 0 h 107"/>
                <a:gd name="T4" fmla="*/ 252 w 504"/>
                <a:gd name="T5" fmla="*/ 2 h 107"/>
                <a:gd name="T6" fmla="*/ 240 w 504"/>
                <a:gd name="T7" fmla="*/ 9 h 107"/>
                <a:gd name="T8" fmla="*/ 228 w 504"/>
                <a:gd name="T9" fmla="*/ 15 h 107"/>
                <a:gd name="T10" fmla="*/ 216 w 504"/>
                <a:gd name="T11" fmla="*/ 21 h 107"/>
                <a:gd name="T12" fmla="*/ 204 w 504"/>
                <a:gd name="T13" fmla="*/ 27 h 107"/>
                <a:gd name="T14" fmla="*/ 191 w 504"/>
                <a:gd name="T15" fmla="*/ 33 h 107"/>
                <a:gd name="T16" fmla="*/ 179 w 504"/>
                <a:gd name="T17" fmla="*/ 40 h 107"/>
                <a:gd name="T18" fmla="*/ 165 w 504"/>
                <a:gd name="T19" fmla="*/ 46 h 107"/>
                <a:gd name="T20" fmla="*/ 153 w 504"/>
                <a:gd name="T21" fmla="*/ 53 h 107"/>
                <a:gd name="T22" fmla="*/ 0 w 504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3"/>
                  </a:moveTo>
                  <a:lnTo>
                    <a:pt x="197" y="0"/>
                  </a:lnTo>
                  <a:lnTo>
                    <a:pt x="504" y="5"/>
                  </a:lnTo>
                  <a:lnTo>
                    <a:pt x="480" y="18"/>
                  </a:lnTo>
                  <a:lnTo>
                    <a:pt x="456" y="30"/>
                  </a:lnTo>
                  <a:lnTo>
                    <a:pt x="431" y="42"/>
                  </a:lnTo>
                  <a:lnTo>
                    <a:pt x="407" y="54"/>
                  </a:lnTo>
                  <a:lnTo>
                    <a:pt x="381" y="66"/>
                  </a:lnTo>
                  <a:lnTo>
                    <a:pt x="357" y="81"/>
                  </a:lnTo>
                  <a:lnTo>
                    <a:pt x="329" y="92"/>
                  </a:lnTo>
                  <a:lnTo>
                    <a:pt x="305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8" name="Freeform 74"/>
            <p:cNvSpPr>
              <a:spLocks/>
            </p:cNvSpPr>
            <p:nvPr/>
          </p:nvSpPr>
          <p:spPr bwMode="auto">
            <a:xfrm>
              <a:off x="1647" y="1721"/>
              <a:ext cx="105" cy="53"/>
            </a:xfrm>
            <a:custGeom>
              <a:avLst/>
              <a:gdLst>
                <a:gd name="T0" fmla="*/ 105 w 210"/>
                <a:gd name="T1" fmla="*/ 53 h 106"/>
                <a:gd name="T2" fmla="*/ 100 w 210"/>
                <a:gd name="T3" fmla="*/ 51 h 106"/>
                <a:gd name="T4" fmla="*/ 94 w 210"/>
                <a:gd name="T5" fmla="*/ 49 h 106"/>
                <a:gd name="T6" fmla="*/ 90 w 210"/>
                <a:gd name="T7" fmla="*/ 46 h 106"/>
                <a:gd name="T8" fmla="*/ 87 w 210"/>
                <a:gd name="T9" fmla="*/ 44 h 106"/>
                <a:gd name="T10" fmla="*/ 82 w 210"/>
                <a:gd name="T11" fmla="*/ 41 h 106"/>
                <a:gd name="T12" fmla="*/ 78 w 210"/>
                <a:gd name="T13" fmla="*/ 39 h 106"/>
                <a:gd name="T14" fmla="*/ 75 w 210"/>
                <a:gd name="T15" fmla="*/ 38 h 106"/>
                <a:gd name="T16" fmla="*/ 73 w 210"/>
                <a:gd name="T17" fmla="*/ 37 h 106"/>
                <a:gd name="T18" fmla="*/ 73 w 210"/>
                <a:gd name="T19" fmla="*/ 29 h 106"/>
                <a:gd name="T20" fmla="*/ 73 w 210"/>
                <a:gd name="T21" fmla="*/ 22 h 106"/>
                <a:gd name="T22" fmla="*/ 73 w 210"/>
                <a:gd name="T23" fmla="*/ 11 h 106"/>
                <a:gd name="T24" fmla="*/ 73 w 210"/>
                <a:gd name="T25" fmla="*/ 0 h 106"/>
                <a:gd name="T26" fmla="*/ 0 w 210"/>
                <a:gd name="T27" fmla="*/ 0 h 106"/>
                <a:gd name="T28" fmla="*/ 0 w 210"/>
                <a:gd name="T29" fmla="*/ 14 h 106"/>
                <a:gd name="T30" fmla="*/ 0 w 210"/>
                <a:gd name="T31" fmla="*/ 28 h 106"/>
                <a:gd name="T32" fmla="*/ 0 w 210"/>
                <a:gd name="T33" fmla="*/ 40 h 106"/>
                <a:gd name="T34" fmla="*/ 0 w 210"/>
                <a:gd name="T35" fmla="*/ 52 h 106"/>
                <a:gd name="T36" fmla="*/ 105 w 210"/>
                <a:gd name="T37" fmla="*/ 53 h 10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106"/>
                <a:gd name="T59" fmla="*/ 210 w 210"/>
                <a:gd name="T60" fmla="*/ 106 h 10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106">
                  <a:moveTo>
                    <a:pt x="210" y="106"/>
                  </a:moveTo>
                  <a:lnTo>
                    <a:pt x="200" y="102"/>
                  </a:lnTo>
                  <a:lnTo>
                    <a:pt x="188" y="97"/>
                  </a:lnTo>
                  <a:lnTo>
                    <a:pt x="180" y="92"/>
                  </a:lnTo>
                  <a:lnTo>
                    <a:pt x="174" y="88"/>
                  </a:lnTo>
                  <a:lnTo>
                    <a:pt x="164" y="82"/>
                  </a:lnTo>
                  <a:lnTo>
                    <a:pt x="156" y="77"/>
                  </a:lnTo>
                  <a:lnTo>
                    <a:pt x="149" y="75"/>
                  </a:lnTo>
                  <a:lnTo>
                    <a:pt x="145" y="73"/>
                  </a:lnTo>
                  <a:lnTo>
                    <a:pt x="145" y="58"/>
                  </a:lnTo>
                  <a:lnTo>
                    <a:pt x="145" y="44"/>
                  </a:lnTo>
                  <a:lnTo>
                    <a:pt x="145" y="22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6"/>
                  </a:lnTo>
                  <a:lnTo>
                    <a:pt x="0" y="80"/>
                  </a:lnTo>
                  <a:lnTo>
                    <a:pt x="0" y="104"/>
                  </a:lnTo>
                  <a:lnTo>
                    <a:pt x="210" y="106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9" name="Freeform 75"/>
            <p:cNvSpPr>
              <a:spLocks/>
            </p:cNvSpPr>
            <p:nvPr/>
          </p:nvSpPr>
          <p:spPr bwMode="auto">
            <a:xfrm>
              <a:off x="1487" y="1719"/>
              <a:ext cx="61" cy="31"/>
            </a:xfrm>
            <a:custGeom>
              <a:avLst/>
              <a:gdLst>
                <a:gd name="T0" fmla="*/ 61 w 124"/>
                <a:gd name="T1" fmla="*/ 0 h 62"/>
                <a:gd name="T2" fmla="*/ 0 w 124"/>
                <a:gd name="T3" fmla="*/ 0 h 62"/>
                <a:gd name="T4" fmla="*/ 12 w 124"/>
                <a:gd name="T5" fmla="*/ 6 h 62"/>
                <a:gd name="T6" fmla="*/ 24 w 124"/>
                <a:gd name="T7" fmla="*/ 12 h 62"/>
                <a:gd name="T8" fmla="*/ 35 w 124"/>
                <a:gd name="T9" fmla="*/ 18 h 62"/>
                <a:gd name="T10" fmla="*/ 44 w 124"/>
                <a:gd name="T11" fmla="*/ 23 h 62"/>
                <a:gd name="T12" fmla="*/ 51 w 124"/>
                <a:gd name="T13" fmla="*/ 27 h 62"/>
                <a:gd name="T14" fmla="*/ 56 w 124"/>
                <a:gd name="T15" fmla="*/ 30 h 62"/>
                <a:gd name="T16" fmla="*/ 60 w 124"/>
                <a:gd name="T17" fmla="*/ 31 h 62"/>
                <a:gd name="T18" fmla="*/ 61 w 124"/>
                <a:gd name="T19" fmla="*/ 31 h 62"/>
                <a:gd name="T20" fmla="*/ 61 w 124"/>
                <a:gd name="T21" fmla="*/ 30 h 62"/>
                <a:gd name="T22" fmla="*/ 61 w 124"/>
                <a:gd name="T23" fmla="*/ 23 h 62"/>
                <a:gd name="T24" fmla="*/ 61 w 124"/>
                <a:gd name="T25" fmla="*/ 12 h 62"/>
                <a:gd name="T26" fmla="*/ 61 w 124"/>
                <a:gd name="T27" fmla="*/ 0 h 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62"/>
                <a:gd name="T44" fmla="*/ 124 w 124"/>
                <a:gd name="T45" fmla="*/ 62 h 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62">
                  <a:moveTo>
                    <a:pt x="124" y="0"/>
                  </a:moveTo>
                  <a:lnTo>
                    <a:pt x="0" y="0"/>
                  </a:lnTo>
                  <a:lnTo>
                    <a:pt x="25" y="11"/>
                  </a:lnTo>
                  <a:lnTo>
                    <a:pt x="49" y="24"/>
                  </a:lnTo>
                  <a:lnTo>
                    <a:pt x="71" y="35"/>
                  </a:lnTo>
                  <a:lnTo>
                    <a:pt x="90" y="46"/>
                  </a:lnTo>
                  <a:lnTo>
                    <a:pt x="104" y="53"/>
                  </a:lnTo>
                  <a:lnTo>
                    <a:pt x="114" y="60"/>
                  </a:lnTo>
                  <a:lnTo>
                    <a:pt x="121" y="62"/>
                  </a:lnTo>
                  <a:lnTo>
                    <a:pt x="124" y="62"/>
                  </a:lnTo>
                  <a:lnTo>
                    <a:pt x="124" y="60"/>
                  </a:lnTo>
                  <a:lnTo>
                    <a:pt x="124" y="46"/>
                  </a:lnTo>
                  <a:lnTo>
                    <a:pt x="124" y="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0" name="Freeform 76"/>
            <p:cNvSpPr>
              <a:spLocks/>
            </p:cNvSpPr>
            <p:nvPr/>
          </p:nvSpPr>
          <p:spPr bwMode="auto">
            <a:xfrm>
              <a:off x="917" y="1739"/>
              <a:ext cx="252" cy="54"/>
            </a:xfrm>
            <a:custGeom>
              <a:avLst/>
              <a:gdLst>
                <a:gd name="T0" fmla="*/ 0 w 504"/>
                <a:gd name="T1" fmla="*/ 53 h 107"/>
                <a:gd name="T2" fmla="*/ 100 w 504"/>
                <a:gd name="T3" fmla="*/ 0 h 107"/>
                <a:gd name="T4" fmla="*/ 252 w 504"/>
                <a:gd name="T5" fmla="*/ 3 h 107"/>
                <a:gd name="T6" fmla="*/ 239 w 504"/>
                <a:gd name="T7" fmla="*/ 9 h 107"/>
                <a:gd name="T8" fmla="*/ 227 w 504"/>
                <a:gd name="T9" fmla="*/ 15 h 107"/>
                <a:gd name="T10" fmla="*/ 214 w 504"/>
                <a:gd name="T11" fmla="*/ 21 h 107"/>
                <a:gd name="T12" fmla="*/ 202 w 504"/>
                <a:gd name="T13" fmla="*/ 28 h 107"/>
                <a:gd name="T14" fmla="*/ 190 w 504"/>
                <a:gd name="T15" fmla="*/ 34 h 107"/>
                <a:gd name="T16" fmla="*/ 177 w 504"/>
                <a:gd name="T17" fmla="*/ 41 h 107"/>
                <a:gd name="T18" fmla="*/ 165 w 504"/>
                <a:gd name="T19" fmla="*/ 47 h 107"/>
                <a:gd name="T20" fmla="*/ 153 w 504"/>
                <a:gd name="T21" fmla="*/ 54 h 107"/>
                <a:gd name="T22" fmla="*/ 0 w 504"/>
                <a:gd name="T23" fmla="*/ 5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5"/>
                  </a:moveTo>
                  <a:lnTo>
                    <a:pt x="199" y="0"/>
                  </a:lnTo>
                  <a:lnTo>
                    <a:pt x="504" y="6"/>
                  </a:lnTo>
                  <a:lnTo>
                    <a:pt x="478" y="17"/>
                  </a:lnTo>
                  <a:lnTo>
                    <a:pt x="453" y="30"/>
                  </a:lnTo>
                  <a:lnTo>
                    <a:pt x="428" y="41"/>
                  </a:lnTo>
                  <a:lnTo>
                    <a:pt x="404" y="56"/>
                  </a:lnTo>
                  <a:lnTo>
                    <a:pt x="380" y="68"/>
                  </a:lnTo>
                  <a:lnTo>
                    <a:pt x="353" y="81"/>
                  </a:lnTo>
                  <a:lnTo>
                    <a:pt x="329" y="94"/>
                  </a:lnTo>
                  <a:lnTo>
                    <a:pt x="305" y="10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1" name="Freeform 77"/>
            <p:cNvSpPr>
              <a:spLocks/>
            </p:cNvSpPr>
            <p:nvPr/>
          </p:nvSpPr>
          <p:spPr bwMode="auto">
            <a:xfrm>
              <a:off x="1647" y="1746"/>
              <a:ext cx="156" cy="55"/>
            </a:xfrm>
            <a:custGeom>
              <a:avLst/>
              <a:gdLst>
                <a:gd name="T0" fmla="*/ 156 w 312"/>
                <a:gd name="T1" fmla="*/ 55 h 109"/>
                <a:gd name="T2" fmla="*/ 143 w 312"/>
                <a:gd name="T3" fmla="*/ 47 h 109"/>
                <a:gd name="T4" fmla="*/ 130 w 312"/>
                <a:gd name="T5" fmla="*/ 42 h 109"/>
                <a:gd name="T6" fmla="*/ 118 w 312"/>
                <a:gd name="T7" fmla="*/ 34 h 109"/>
                <a:gd name="T8" fmla="*/ 107 w 312"/>
                <a:gd name="T9" fmla="*/ 28 h 109"/>
                <a:gd name="T10" fmla="*/ 96 w 312"/>
                <a:gd name="T11" fmla="*/ 23 h 109"/>
                <a:gd name="T12" fmla="*/ 87 w 312"/>
                <a:gd name="T13" fmla="*/ 19 h 109"/>
                <a:gd name="T14" fmla="*/ 78 w 312"/>
                <a:gd name="T15" fmla="*/ 13 h 109"/>
                <a:gd name="T16" fmla="*/ 73 w 312"/>
                <a:gd name="T17" fmla="*/ 11 h 109"/>
                <a:gd name="T18" fmla="*/ 73 w 312"/>
                <a:gd name="T19" fmla="*/ 9 h 109"/>
                <a:gd name="T20" fmla="*/ 73 w 312"/>
                <a:gd name="T21" fmla="*/ 7 h 109"/>
                <a:gd name="T22" fmla="*/ 73 w 312"/>
                <a:gd name="T23" fmla="*/ 4 h 109"/>
                <a:gd name="T24" fmla="*/ 73 w 312"/>
                <a:gd name="T25" fmla="*/ 1 h 109"/>
                <a:gd name="T26" fmla="*/ 0 w 312"/>
                <a:gd name="T27" fmla="*/ 0 h 109"/>
                <a:gd name="T28" fmla="*/ 0 w 312"/>
                <a:gd name="T29" fmla="*/ 19 h 109"/>
                <a:gd name="T30" fmla="*/ 0 w 312"/>
                <a:gd name="T31" fmla="*/ 33 h 109"/>
                <a:gd name="T32" fmla="*/ 0 w 312"/>
                <a:gd name="T33" fmla="*/ 46 h 109"/>
                <a:gd name="T34" fmla="*/ 0 w 312"/>
                <a:gd name="T35" fmla="*/ 54 h 109"/>
                <a:gd name="T36" fmla="*/ 156 w 312"/>
                <a:gd name="T37" fmla="*/ 55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09"/>
                <a:gd name="T59" fmla="*/ 312 w 312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09">
                  <a:moveTo>
                    <a:pt x="312" y="109"/>
                  </a:moveTo>
                  <a:lnTo>
                    <a:pt x="285" y="94"/>
                  </a:lnTo>
                  <a:lnTo>
                    <a:pt x="259" y="83"/>
                  </a:lnTo>
                  <a:lnTo>
                    <a:pt x="235" y="68"/>
                  </a:lnTo>
                  <a:lnTo>
                    <a:pt x="213" y="55"/>
                  </a:lnTo>
                  <a:lnTo>
                    <a:pt x="191" y="46"/>
                  </a:lnTo>
                  <a:lnTo>
                    <a:pt x="174" y="37"/>
                  </a:lnTo>
                  <a:lnTo>
                    <a:pt x="156" y="26"/>
                  </a:lnTo>
                  <a:lnTo>
                    <a:pt x="145" y="22"/>
                  </a:lnTo>
                  <a:lnTo>
                    <a:pt x="145" y="17"/>
                  </a:lnTo>
                  <a:lnTo>
                    <a:pt x="145" y="13"/>
                  </a:lnTo>
                  <a:lnTo>
                    <a:pt x="145" y="7"/>
                  </a:lnTo>
                  <a:lnTo>
                    <a:pt x="145" y="2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107"/>
                  </a:lnTo>
                  <a:lnTo>
                    <a:pt x="312" y="109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2" name="Freeform 78"/>
            <p:cNvSpPr>
              <a:spLocks/>
            </p:cNvSpPr>
            <p:nvPr/>
          </p:nvSpPr>
          <p:spPr bwMode="auto">
            <a:xfrm>
              <a:off x="1539" y="1745"/>
              <a:ext cx="9" cy="5"/>
            </a:xfrm>
            <a:custGeom>
              <a:avLst/>
              <a:gdLst>
                <a:gd name="T0" fmla="*/ 9 w 20"/>
                <a:gd name="T1" fmla="*/ 0 h 9"/>
                <a:gd name="T2" fmla="*/ 0 w 20"/>
                <a:gd name="T3" fmla="*/ 0 h 9"/>
                <a:gd name="T4" fmla="*/ 4 w 20"/>
                <a:gd name="T5" fmla="*/ 2 h 9"/>
                <a:gd name="T6" fmla="*/ 6 w 20"/>
                <a:gd name="T7" fmla="*/ 5 h 9"/>
                <a:gd name="T8" fmla="*/ 8 w 20"/>
                <a:gd name="T9" fmla="*/ 5 h 9"/>
                <a:gd name="T10" fmla="*/ 9 w 20"/>
                <a:gd name="T11" fmla="*/ 5 h 9"/>
                <a:gd name="T12" fmla="*/ 9 w 20"/>
                <a:gd name="T13" fmla="*/ 5 h 9"/>
                <a:gd name="T14" fmla="*/ 9 w 20"/>
                <a:gd name="T15" fmla="*/ 5 h 9"/>
                <a:gd name="T16" fmla="*/ 9 w 20"/>
                <a:gd name="T17" fmla="*/ 2 h 9"/>
                <a:gd name="T18" fmla="*/ 9 w 20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9"/>
                <a:gd name="T32" fmla="*/ 20 w 20"/>
                <a:gd name="T33" fmla="*/ 9 h 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9">
                  <a:moveTo>
                    <a:pt x="2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3" y="9"/>
                  </a:lnTo>
                  <a:lnTo>
                    <a:pt x="17" y="9"/>
                  </a:lnTo>
                  <a:lnTo>
                    <a:pt x="20" y="9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3" name="Freeform 79"/>
            <p:cNvSpPr>
              <a:spLocks/>
            </p:cNvSpPr>
            <p:nvPr/>
          </p:nvSpPr>
          <p:spPr bwMode="auto">
            <a:xfrm>
              <a:off x="868" y="1765"/>
              <a:ext cx="251" cy="54"/>
            </a:xfrm>
            <a:custGeom>
              <a:avLst/>
              <a:gdLst>
                <a:gd name="T0" fmla="*/ 0 w 503"/>
                <a:gd name="T1" fmla="*/ 52 h 108"/>
                <a:gd name="T2" fmla="*/ 99 w 503"/>
                <a:gd name="T3" fmla="*/ 0 h 108"/>
                <a:gd name="T4" fmla="*/ 251 w 503"/>
                <a:gd name="T5" fmla="*/ 2 h 108"/>
                <a:gd name="T6" fmla="*/ 239 w 503"/>
                <a:gd name="T7" fmla="*/ 8 h 108"/>
                <a:gd name="T8" fmla="*/ 225 w 503"/>
                <a:gd name="T9" fmla="*/ 16 h 108"/>
                <a:gd name="T10" fmla="*/ 213 w 503"/>
                <a:gd name="T11" fmla="*/ 21 h 108"/>
                <a:gd name="T12" fmla="*/ 200 w 503"/>
                <a:gd name="T13" fmla="*/ 28 h 108"/>
                <a:gd name="T14" fmla="*/ 188 w 503"/>
                <a:gd name="T15" fmla="*/ 35 h 108"/>
                <a:gd name="T16" fmla="*/ 176 w 503"/>
                <a:gd name="T17" fmla="*/ 41 h 108"/>
                <a:gd name="T18" fmla="*/ 164 w 503"/>
                <a:gd name="T19" fmla="*/ 49 h 108"/>
                <a:gd name="T20" fmla="*/ 152 w 503"/>
                <a:gd name="T21" fmla="*/ 54 h 108"/>
                <a:gd name="T22" fmla="*/ 0 w 503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8"/>
                <a:gd name="T38" fmla="*/ 503 w 503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8">
                  <a:moveTo>
                    <a:pt x="0" y="103"/>
                  </a:moveTo>
                  <a:lnTo>
                    <a:pt x="198" y="0"/>
                  </a:lnTo>
                  <a:lnTo>
                    <a:pt x="503" y="4"/>
                  </a:lnTo>
                  <a:lnTo>
                    <a:pt x="479" y="16"/>
                  </a:lnTo>
                  <a:lnTo>
                    <a:pt x="450" y="31"/>
                  </a:lnTo>
                  <a:lnTo>
                    <a:pt x="426" y="42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9" y="97"/>
                  </a:lnTo>
                  <a:lnTo>
                    <a:pt x="305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4" name="Freeform 80"/>
            <p:cNvSpPr>
              <a:spLocks/>
            </p:cNvSpPr>
            <p:nvPr/>
          </p:nvSpPr>
          <p:spPr bwMode="auto">
            <a:xfrm>
              <a:off x="1647" y="1773"/>
              <a:ext cx="208" cy="56"/>
            </a:xfrm>
            <a:custGeom>
              <a:avLst/>
              <a:gdLst>
                <a:gd name="T0" fmla="*/ 105 w 415"/>
                <a:gd name="T1" fmla="*/ 1 h 112"/>
                <a:gd name="T2" fmla="*/ 116 w 415"/>
                <a:gd name="T3" fmla="*/ 8 h 112"/>
                <a:gd name="T4" fmla="*/ 128 w 415"/>
                <a:gd name="T5" fmla="*/ 13 h 112"/>
                <a:gd name="T6" fmla="*/ 142 w 415"/>
                <a:gd name="T7" fmla="*/ 21 h 112"/>
                <a:gd name="T8" fmla="*/ 155 w 415"/>
                <a:gd name="T9" fmla="*/ 27 h 112"/>
                <a:gd name="T10" fmla="*/ 168 w 415"/>
                <a:gd name="T11" fmla="*/ 34 h 112"/>
                <a:gd name="T12" fmla="*/ 181 w 415"/>
                <a:gd name="T13" fmla="*/ 42 h 112"/>
                <a:gd name="T14" fmla="*/ 195 w 415"/>
                <a:gd name="T15" fmla="*/ 49 h 112"/>
                <a:gd name="T16" fmla="*/ 208 w 415"/>
                <a:gd name="T17" fmla="*/ 56 h 112"/>
                <a:gd name="T18" fmla="*/ 46 w 415"/>
                <a:gd name="T19" fmla="*/ 55 h 112"/>
                <a:gd name="T20" fmla="*/ 37 w 415"/>
                <a:gd name="T21" fmla="*/ 49 h 112"/>
                <a:gd name="T22" fmla="*/ 28 w 415"/>
                <a:gd name="T23" fmla="*/ 45 h 112"/>
                <a:gd name="T24" fmla="*/ 20 w 415"/>
                <a:gd name="T25" fmla="*/ 41 h 112"/>
                <a:gd name="T26" fmla="*/ 13 w 415"/>
                <a:gd name="T27" fmla="*/ 37 h 112"/>
                <a:gd name="T28" fmla="*/ 8 w 415"/>
                <a:gd name="T29" fmla="*/ 33 h 112"/>
                <a:gd name="T30" fmla="*/ 4 w 415"/>
                <a:gd name="T31" fmla="*/ 32 h 112"/>
                <a:gd name="T32" fmla="*/ 1 w 415"/>
                <a:gd name="T33" fmla="*/ 30 h 112"/>
                <a:gd name="T34" fmla="*/ 0 w 415"/>
                <a:gd name="T35" fmla="*/ 30 h 112"/>
                <a:gd name="T36" fmla="*/ 0 w 415"/>
                <a:gd name="T37" fmla="*/ 27 h 112"/>
                <a:gd name="T38" fmla="*/ 0 w 415"/>
                <a:gd name="T39" fmla="*/ 21 h 112"/>
                <a:gd name="T40" fmla="*/ 0 w 415"/>
                <a:gd name="T41" fmla="*/ 12 h 112"/>
                <a:gd name="T42" fmla="*/ 0 w 415"/>
                <a:gd name="T43" fmla="*/ 0 h 112"/>
                <a:gd name="T44" fmla="*/ 105 w 415"/>
                <a:gd name="T45" fmla="*/ 1 h 1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15"/>
                <a:gd name="T70" fmla="*/ 0 h 112"/>
                <a:gd name="T71" fmla="*/ 415 w 415"/>
                <a:gd name="T72" fmla="*/ 112 h 1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15" h="112">
                  <a:moveTo>
                    <a:pt x="210" y="2"/>
                  </a:moveTo>
                  <a:lnTo>
                    <a:pt x="232" y="15"/>
                  </a:lnTo>
                  <a:lnTo>
                    <a:pt x="256" y="26"/>
                  </a:lnTo>
                  <a:lnTo>
                    <a:pt x="283" y="41"/>
                  </a:lnTo>
                  <a:lnTo>
                    <a:pt x="309" y="54"/>
                  </a:lnTo>
                  <a:lnTo>
                    <a:pt x="336" y="68"/>
                  </a:lnTo>
                  <a:lnTo>
                    <a:pt x="362" y="83"/>
                  </a:lnTo>
                  <a:lnTo>
                    <a:pt x="389" y="97"/>
                  </a:lnTo>
                  <a:lnTo>
                    <a:pt x="415" y="112"/>
                  </a:lnTo>
                  <a:lnTo>
                    <a:pt x="92" y="109"/>
                  </a:lnTo>
                  <a:lnTo>
                    <a:pt x="74" y="97"/>
                  </a:lnTo>
                  <a:lnTo>
                    <a:pt x="55" y="90"/>
                  </a:lnTo>
                  <a:lnTo>
                    <a:pt x="40" y="81"/>
                  </a:lnTo>
                  <a:lnTo>
                    <a:pt x="26" y="73"/>
                  </a:lnTo>
                  <a:lnTo>
                    <a:pt x="16" y="66"/>
                  </a:lnTo>
                  <a:lnTo>
                    <a:pt x="7" y="63"/>
                  </a:lnTo>
                  <a:lnTo>
                    <a:pt x="2" y="59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0" y="2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" name="Freeform 81"/>
            <p:cNvSpPr>
              <a:spLocks/>
            </p:cNvSpPr>
            <p:nvPr/>
          </p:nvSpPr>
          <p:spPr bwMode="auto">
            <a:xfrm>
              <a:off x="818" y="1791"/>
              <a:ext cx="252" cy="53"/>
            </a:xfrm>
            <a:custGeom>
              <a:avLst/>
              <a:gdLst>
                <a:gd name="T0" fmla="*/ 0 w 503"/>
                <a:gd name="T1" fmla="*/ 51 h 106"/>
                <a:gd name="T2" fmla="*/ 99 w 503"/>
                <a:gd name="T3" fmla="*/ 0 h 106"/>
                <a:gd name="T4" fmla="*/ 252 w 503"/>
                <a:gd name="T5" fmla="*/ 1 h 106"/>
                <a:gd name="T6" fmla="*/ 238 w 503"/>
                <a:gd name="T7" fmla="*/ 9 h 106"/>
                <a:gd name="T8" fmla="*/ 226 w 503"/>
                <a:gd name="T9" fmla="*/ 15 h 106"/>
                <a:gd name="T10" fmla="*/ 213 w 503"/>
                <a:gd name="T11" fmla="*/ 22 h 106"/>
                <a:gd name="T12" fmla="*/ 201 w 503"/>
                <a:gd name="T13" fmla="*/ 28 h 106"/>
                <a:gd name="T14" fmla="*/ 189 w 503"/>
                <a:gd name="T15" fmla="*/ 35 h 106"/>
                <a:gd name="T16" fmla="*/ 177 w 503"/>
                <a:gd name="T17" fmla="*/ 41 h 106"/>
                <a:gd name="T18" fmla="*/ 164 w 503"/>
                <a:gd name="T19" fmla="*/ 47 h 106"/>
                <a:gd name="T20" fmla="*/ 153 w 503"/>
                <a:gd name="T21" fmla="*/ 53 h 106"/>
                <a:gd name="T22" fmla="*/ 0 w 503"/>
                <a:gd name="T23" fmla="*/ 51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6"/>
                <a:gd name="T38" fmla="*/ 503 w 503"/>
                <a:gd name="T39" fmla="*/ 106 h 1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6">
                  <a:moveTo>
                    <a:pt x="0" y="101"/>
                  </a:moveTo>
                  <a:lnTo>
                    <a:pt x="198" y="0"/>
                  </a:lnTo>
                  <a:lnTo>
                    <a:pt x="503" y="2"/>
                  </a:lnTo>
                  <a:lnTo>
                    <a:pt x="476" y="17"/>
                  </a:lnTo>
                  <a:lnTo>
                    <a:pt x="452" y="29"/>
                  </a:lnTo>
                  <a:lnTo>
                    <a:pt x="426" y="44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7" y="94"/>
                  </a:lnTo>
                  <a:lnTo>
                    <a:pt x="305" y="10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6" name="Freeform 82"/>
            <p:cNvSpPr>
              <a:spLocks/>
            </p:cNvSpPr>
            <p:nvPr/>
          </p:nvSpPr>
          <p:spPr bwMode="auto">
            <a:xfrm>
              <a:off x="1647" y="1800"/>
              <a:ext cx="260" cy="55"/>
            </a:xfrm>
            <a:custGeom>
              <a:avLst/>
              <a:gdLst>
                <a:gd name="T0" fmla="*/ 156 w 520"/>
                <a:gd name="T1" fmla="*/ 1 h 111"/>
                <a:gd name="T2" fmla="*/ 172 w 520"/>
                <a:gd name="T3" fmla="*/ 9 h 111"/>
                <a:gd name="T4" fmla="*/ 187 w 520"/>
                <a:gd name="T5" fmla="*/ 18 h 111"/>
                <a:gd name="T6" fmla="*/ 202 w 520"/>
                <a:gd name="T7" fmla="*/ 25 h 111"/>
                <a:gd name="T8" fmla="*/ 215 w 520"/>
                <a:gd name="T9" fmla="*/ 34 h 111"/>
                <a:gd name="T10" fmla="*/ 229 w 520"/>
                <a:gd name="T11" fmla="*/ 40 h 111"/>
                <a:gd name="T12" fmla="*/ 241 w 520"/>
                <a:gd name="T13" fmla="*/ 46 h 111"/>
                <a:gd name="T14" fmla="*/ 252 w 520"/>
                <a:gd name="T15" fmla="*/ 52 h 111"/>
                <a:gd name="T16" fmla="*/ 260 w 520"/>
                <a:gd name="T17" fmla="*/ 55 h 111"/>
                <a:gd name="T18" fmla="*/ 100 w 520"/>
                <a:gd name="T19" fmla="*/ 54 h 111"/>
                <a:gd name="T20" fmla="*/ 84 w 520"/>
                <a:gd name="T21" fmla="*/ 46 h 111"/>
                <a:gd name="T22" fmla="*/ 66 w 520"/>
                <a:gd name="T23" fmla="*/ 36 h 111"/>
                <a:gd name="T24" fmla="*/ 50 w 520"/>
                <a:gd name="T25" fmla="*/ 27 h 111"/>
                <a:gd name="T26" fmla="*/ 33 w 520"/>
                <a:gd name="T27" fmla="*/ 20 h 111"/>
                <a:gd name="T28" fmla="*/ 20 w 520"/>
                <a:gd name="T29" fmla="*/ 13 h 111"/>
                <a:gd name="T30" fmla="*/ 9 w 520"/>
                <a:gd name="T31" fmla="*/ 7 h 111"/>
                <a:gd name="T32" fmla="*/ 2 w 520"/>
                <a:gd name="T33" fmla="*/ 3 h 111"/>
                <a:gd name="T34" fmla="*/ 0 w 520"/>
                <a:gd name="T35" fmla="*/ 2 h 111"/>
                <a:gd name="T36" fmla="*/ 0 w 520"/>
                <a:gd name="T37" fmla="*/ 2 h 111"/>
                <a:gd name="T38" fmla="*/ 0 w 520"/>
                <a:gd name="T39" fmla="*/ 1 h 111"/>
                <a:gd name="T40" fmla="*/ 0 w 520"/>
                <a:gd name="T41" fmla="*/ 1 h 111"/>
                <a:gd name="T42" fmla="*/ 0 w 520"/>
                <a:gd name="T43" fmla="*/ 0 h 111"/>
                <a:gd name="T44" fmla="*/ 156 w 520"/>
                <a:gd name="T45" fmla="*/ 1 h 1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0"/>
                <a:gd name="T70" fmla="*/ 0 h 111"/>
                <a:gd name="T71" fmla="*/ 520 w 520"/>
                <a:gd name="T72" fmla="*/ 111 h 1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0" h="111">
                  <a:moveTo>
                    <a:pt x="312" y="2"/>
                  </a:moveTo>
                  <a:lnTo>
                    <a:pt x="343" y="19"/>
                  </a:lnTo>
                  <a:lnTo>
                    <a:pt x="373" y="36"/>
                  </a:lnTo>
                  <a:lnTo>
                    <a:pt x="404" y="51"/>
                  </a:lnTo>
                  <a:lnTo>
                    <a:pt x="430" y="68"/>
                  </a:lnTo>
                  <a:lnTo>
                    <a:pt x="457" y="80"/>
                  </a:lnTo>
                  <a:lnTo>
                    <a:pt x="481" y="92"/>
                  </a:lnTo>
                  <a:lnTo>
                    <a:pt x="503" y="104"/>
                  </a:lnTo>
                  <a:lnTo>
                    <a:pt x="520" y="111"/>
                  </a:lnTo>
                  <a:lnTo>
                    <a:pt x="200" y="108"/>
                  </a:lnTo>
                  <a:lnTo>
                    <a:pt x="167" y="92"/>
                  </a:lnTo>
                  <a:lnTo>
                    <a:pt x="132" y="73"/>
                  </a:lnTo>
                  <a:lnTo>
                    <a:pt x="99" y="55"/>
                  </a:lnTo>
                  <a:lnTo>
                    <a:pt x="66" y="40"/>
                  </a:lnTo>
                  <a:lnTo>
                    <a:pt x="40" y="27"/>
                  </a:lnTo>
                  <a:lnTo>
                    <a:pt x="18" y="14"/>
                  </a:lnTo>
                  <a:lnTo>
                    <a:pt x="4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7" name="Freeform 83"/>
            <p:cNvSpPr>
              <a:spLocks/>
            </p:cNvSpPr>
            <p:nvPr/>
          </p:nvSpPr>
          <p:spPr bwMode="auto">
            <a:xfrm>
              <a:off x="782" y="1817"/>
              <a:ext cx="238" cy="54"/>
            </a:xfrm>
            <a:custGeom>
              <a:avLst/>
              <a:gdLst>
                <a:gd name="T0" fmla="*/ 86 w 477"/>
                <a:gd name="T1" fmla="*/ 0 h 110"/>
                <a:gd name="T2" fmla="*/ 0 w 477"/>
                <a:gd name="T3" fmla="*/ 44 h 110"/>
                <a:gd name="T4" fmla="*/ 1 w 477"/>
                <a:gd name="T5" fmla="*/ 52 h 110"/>
                <a:gd name="T6" fmla="*/ 206 w 477"/>
                <a:gd name="T7" fmla="*/ 54 h 110"/>
                <a:gd name="T8" fmla="*/ 205 w 477"/>
                <a:gd name="T9" fmla="*/ 49 h 110"/>
                <a:gd name="T10" fmla="*/ 205 w 477"/>
                <a:gd name="T11" fmla="*/ 44 h 110"/>
                <a:gd name="T12" fmla="*/ 205 w 477"/>
                <a:gd name="T13" fmla="*/ 42 h 110"/>
                <a:gd name="T14" fmla="*/ 205 w 477"/>
                <a:gd name="T15" fmla="*/ 41 h 110"/>
                <a:gd name="T16" fmla="*/ 164 w 477"/>
                <a:gd name="T17" fmla="*/ 41 h 110"/>
                <a:gd name="T18" fmla="*/ 171 w 477"/>
                <a:gd name="T19" fmla="*/ 36 h 110"/>
                <a:gd name="T20" fmla="*/ 181 w 477"/>
                <a:gd name="T21" fmla="*/ 31 h 110"/>
                <a:gd name="T22" fmla="*/ 191 w 477"/>
                <a:gd name="T23" fmla="*/ 26 h 110"/>
                <a:gd name="T24" fmla="*/ 200 w 477"/>
                <a:gd name="T25" fmla="*/ 22 h 110"/>
                <a:gd name="T26" fmla="*/ 209 w 477"/>
                <a:gd name="T27" fmla="*/ 17 h 110"/>
                <a:gd name="T28" fmla="*/ 219 w 477"/>
                <a:gd name="T29" fmla="*/ 12 h 110"/>
                <a:gd name="T30" fmla="*/ 227 w 477"/>
                <a:gd name="T31" fmla="*/ 7 h 110"/>
                <a:gd name="T32" fmla="*/ 238 w 477"/>
                <a:gd name="T33" fmla="*/ 2 h 110"/>
                <a:gd name="T34" fmla="*/ 86 w 477"/>
                <a:gd name="T35" fmla="*/ 0 h 1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7"/>
                <a:gd name="T55" fmla="*/ 0 h 110"/>
                <a:gd name="T56" fmla="*/ 477 w 477"/>
                <a:gd name="T57" fmla="*/ 110 h 1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7" h="110">
                  <a:moveTo>
                    <a:pt x="172" y="0"/>
                  </a:moveTo>
                  <a:lnTo>
                    <a:pt x="0" y="90"/>
                  </a:lnTo>
                  <a:lnTo>
                    <a:pt x="2" y="105"/>
                  </a:lnTo>
                  <a:lnTo>
                    <a:pt x="413" y="110"/>
                  </a:lnTo>
                  <a:lnTo>
                    <a:pt x="411" y="100"/>
                  </a:lnTo>
                  <a:lnTo>
                    <a:pt x="411" y="90"/>
                  </a:lnTo>
                  <a:lnTo>
                    <a:pt x="411" y="86"/>
                  </a:lnTo>
                  <a:lnTo>
                    <a:pt x="411" y="83"/>
                  </a:lnTo>
                  <a:lnTo>
                    <a:pt x="329" y="83"/>
                  </a:lnTo>
                  <a:lnTo>
                    <a:pt x="343" y="73"/>
                  </a:lnTo>
                  <a:lnTo>
                    <a:pt x="363" y="64"/>
                  </a:lnTo>
                  <a:lnTo>
                    <a:pt x="382" y="53"/>
                  </a:lnTo>
                  <a:lnTo>
                    <a:pt x="400" y="44"/>
                  </a:lnTo>
                  <a:lnTo>
                    <a:pt x="418" y="35"/>
                  </a:lnTo>
                  <a:lnTo>
                    <a:pt x="438" y="25"/>
                  </a:lnTo>
                  <a:lnTo>
                    <a:pt x="455" y="15"/>
                  </a:lnTo>
                  <a:lnTo>
                    <a:pt x="477" y="5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8" name="Freeform 84"/>
            <p:cNvSpPr>
              <a:spLocks/>
            </p:cNvSpPr>
            <p:nvPr/>
          </p:nvSpPr>
          <p:spPr bwMode="auto">
            <a:xfrm>
              <a:off x="1693" y="1828"/>
              <a:ext cx="225" cy="56"/>
            </a:xfrm>
            <a:custGeom>
              <a:avLst/>
              <a:gdLst>
                <a:gd name="T0" fmla="*/ 221 w 450"/>
                <a:gd name="T1" fmla="*/ 56 h 112"/>
                <a:gd name="T2" fmla="*/ 225 w 450"/>
                <a:gd name="T3" fmla="*/ 34 h 112"/>
                <a:gd name="T4" fmla="*/ 224 w 450"/>
                <a:gd name="T5" fmla="*/ 34 h 112"/>
                <a:gd name="T6" fmla="*/ 220 w 450"/>
                <a:gd name="T7" fmla="*/ 33 h 112"/>
                <a:gd name="T8" fmla="*/ 215 w 450"/>
                <a:gd name="T9" fmla="*/ 29 h 112"/>
                <a:gd name="T10" fmla="*/ 207 w 450"/>
                <a:gd name="T11" fmla="*/ 26 h 112"/>
                <a:gd name="T12" fmla="*/ 197 w 450"/>
                <a:gd name="T13" fmla="*/ 21 h 112"/>
                <a:gd name="T14" fmla="*/ 188 w 450"/>
                <a:gd name="T15" fmla="*/ 15 h 112"/>
                <a:gd name="T16" fmla="*/ 174 w 450"/>
                <a:gd name="T17" fmla="*/ 9 h 112"/>
                <a:gd name="T18" fmla="*/ 162 w 450"/>
                <a:gd name="T19" fmla="*/ 2 h 112"/>
                <a:gd name="T20" fmla="*/ 0 w 450"/>
                <a:gd name="T21" fmla="*/ 0 h 112"/>
                <a:gd name="T22" fmla="*/ 7 w 450"/>
                <a:gd name="T23" fmla="*/ 4 h 112"/>
                <a:gd name="T24" fmla="*/ 16 w 450"/>
                <a:gd name="T25" fmla="*/ 8 h 112"/>
                <a:gd name="T26" fmla="*/ 23 w 450"/>
                <a:gd name="T27" fmla="*/ 13 h 112"/>
                <a:gd name="T28" fmla="*/ 31 w 450"/>
                <a:gd name="T29" fmla="*/ 15 h 112"/>
                <a:gd name="T30" fmla="*/ 39 w 450"/>
                <a:gd name="T31" fmla="*/ 20 h 112"/>
                <a:gd name="T32" fmla="*/ 47 w 450"/>
                <a:gd name="T33" fmla="*/ 23 h 112"/>
                <a:gd name="T34" fmla="*/ 54 w 450"/>
                <a:gd name="T35" fmla="*/ 28 h 112"/>
                <a:gd name="T36" fmla="*/ 62 w 450"/>
                <a:gd name="T37" fmla="*/ 31 h 112"/>
                <a:gd name="T38" fmla="*/ 59 w 450"/>
                <a:gd name="T39" fmla="*/ 31 h 112"/>
                <a:gd name="T40" fmla="*/ 54 w 450"/>
                <a:gd name="T41" fmla="*/ 31 h 112"/>
                <a:gd name="T42" fmla="*/ 47 w 450"/>
                <a:gd name="T43" fmla="*/ 31 h 112"/>
                <a:gd name="T44" fmla="*/ 40 w 450"/>
                <a:gd name="T45" fmla="*/ 31 h 112"/>
                <a:gd name="T46" fmla="*/ 32 w 450"/>
                <a:gd name="T47" fmla="*/ 31 h 112"/>
                <a:gd name="T48" fmla="*/ 27 w 450"/>
                <a:gd name="T49" fmla="*/ 31 h 112"/>
                <a:gd name="T50" fmla="*/ 21 w 450"/>
                <a:gd name="T51" fmla="*/ 31 h 112"/>
                <a:gd name="T52" fmla="*/ 20 w 450"/>
                <a:gd name="T53" fmla="*/ 31 h 112"/>
                <a:gd name="T54" fmla="*/ 20 w 450"/>
                <a:gd name="T55" fmla="*/ 32 h 112"/>
                <a:gd name="T56" fmla="*/ 19 w 450"/>
                <a:gd name="T57" fmla="*/ 37 h 112"/>
                <a:gd name="T58" fmla="*/ 18 w 450"/>
                <a:gd name="T59" fmla="*/ 43 h 112"/>
                <a:gd name="T60" fmla="*/ 17 w 450"/>
                <a:gd name="T61" fmla="*/ 52 h 112"/>
                <a:gd name="T62" fmla="*/ 221 w 450"/>
                <a:gd name="T63" fmla="*/ 56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50"/>
                <a:gd name="T97" fmla="*/ 0 h 112"/>
                <a:gd name="T98" fmla="*/ 450 w 450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50" h="112">
                  <a:moveTo>
                    <a:pt x="442" y="112"/>
                  </a:moveTo>
                  <a:lnTo>
                    <a:pt x="450" y="68"/>
                  </a:lnTo>
                  <a:lnTo>
                    <a:pt x="448" y="68"/>
                  </a:lnTo>
                  <a:lnTo>
                    <a:pt x="440" y="66"/>
                  </a:lnTo>
                  <a:lnTo>
                    <a:pt x="430" y="58"/>
                  </a:lnTo>
                  <a:lnTo>
                    <a:pt x="413" y="51"/>
                  </a:lnTo>
                  <a:lnTo>
                    <a:pt x="394" y="42"/>
                  </a:lnTo>
                  <a:lnTo>
                    <a:pt x="375" y="29"/>
                  </a:lnTo>
                  <a:lnTo>
                    <a:pt x="348" y="18"/>
                  </a:lnTo>
                  <a:lnTo>
                    <a:pt x="323" y="3"/>
                  </a:lnTo>
                  <a:lnTo>
                    <a:pt x="0" y="0"/>
                  </a:lnTo>
                  <a:lnTo>
                    <a:pt x="14" y="7"/>
                  </a:lnTo>
                  <a:lnTo>
                    <a:pt x="31" y="15"/>
                  </a:lnTo>
                  <a:lnTo>
                    <a:pt x="45" y="25"/>
                  </a:lnTo>
                  <a:lnTo>
                    <a:pt x="62" y="29"/>
                  </a:lnTo>
                  <a:lnTo>
                    <a:pt x="77" y="40"/>
                  </a:lnTo>
                  <a:lnTo>
                    <a:pt x="94" y="46"/>
                  </a:lnTo>
                  <a:lnTo>
                    <a:pt x="108" y="56"/>
                  </a:lnTo>
                  <a:lnTo>
                    <a:pt x="123" y="61"/>
                  </a:lnTo>
                  <a:lnTo>
                    <a:pt x="118" y="61"/>
                  </a:lnTo>
                  <a:lnTo>
                    <a:pt x="108" y="61"/>
                  </a:lnTo>
                  <a:lnTo>
                    <a:pt x="94" y="61"/>
                  </a:lnTo>
                  <a:lnTo>
                    <a:pt x="79" y="61"/>
                  </a:lnTo>
                  <a:lnTo>
                    <a:pt x="64" y="61"/>
                  </a:lnTo>
                  <a:lnTo>
                    <a:pt x="53" y="61"/>
                  </a:lnTo>
                  <a:lnTo>
                    <a:pt x="42" y="61"/>
                  </a:lnTo>
                  <a:lnTo>
                    <a:pt x="40" y="61"/>
                  </a:lnTo>
                  <a:lnTo>
                    <a:pt x="40" y="64"/>
                  </a:lnTo>
                  <a:lnTo>
                    <a:pt x="38" y="73"/>
                  </a:lnTo>
                  <a:lnTo>
                    <a:pt x="35" y="86"/>
                  </a:lnTo>
                  <a:lnTo>
                    <a:pt x="33" y="104"/>
                  </a:lnTo>
                  <a:lnTo>
                    <a:pt x="442" y="112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9" name="Freeform 85"/>
            <p:cNvSpPr>
              <a:spLocks/>
            </p:cNvSpPr>
            <p:nvPr/>
          </p:nvSpPr>
          <p:spPr bwMode="auto">
            <a:xfrm>
              <a:off x="782" y="1842"/>
              <a:ext cx="211" cy="56"/>
            </a:xfrm>
            <a:custGeom>
              <a:avLst/>
              <a:gdLst>
                <a:gd name="T0" fmla="*/ 37 w 421"/>
                <a:gd name="T1" fmla="*/ 0 h 112"/>
                <a:gd name="T2" fmla="*/ 0 w 421"/>
                <a:gd name="T3" fmla="*/ 20 h 112"/>
                <a:gd name="T4" fmla="*/ 8 w 421"/>
                <a:gd name="T5" fmla="*/ 54 h 112"/>
                <a:gd name="T6" fmla="*/ 211 w 421"/>
                <a:gd name="T7" fmla="*/ 56 h 112"/>
                <a:gd name="T8" fmla="*/ 208 w 421"/>
                <a:gd name="T9" fmla="*/ 41 h 112"/>
                <a:gd name="T10" fmla="*/ 207 w 421"/>
                <a:gd name="T11" fmla="*/ 27 h 112"/>
                <a:gd name="T12" fmla="*/ 206 w 421"/>
                <a:gd name="T13" fmla="*/ 20 h 112"/>
                <a:gd name="T14" fmla="*/ 206 w 421"/>
                <a:gd name="T15" fmla="*/ 16 h 112"/>
                <a:gd name="T16" fmla="*/ 165 w 421"/>
                <a:gd name="T17" fmla="*/ 16 h 112"/>
                <a:gd name="T18" fmla="*/ 171 w 421"/>
                <a:gd name="T19" fmla="*/ 14 h 112"/>
                <a:gd name="T20" fmla="*/ 177 w 421"/>
                <a:gd name="T21" fmla="*/ 10 h 112"/>
                <a:gd name="T22" fmla="*/ 183 w 421"/>
                <a:gd name="T23" fmla="*/ 7 h 112"/>
                <a:gd name="T24" fmla="*/ 189 w 421"/>
                <a:gd name="T25" fmla="*/ 3 h 112"/>
                <a:gd name="T26" fmla="*/ 37 w 421"/>
                <a:gd name="T27" fmla="*/ 0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21"/>
                <a:gd name="T43" fmla="*/ 0 h 112"/>
                <a:gd name="T44" fmla="*/ 421 w 421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21" h="112">
                  <a:moveTo>
                    <a:pt x="73" y="0"/>
                  </a:moveTo>
                  <a:lnTo>
                    <a:pt x="0" y="39"/>
                  </a:lnTo>
                  <a:lnTo>
                    <a:pt x="16" y="107"/>
                  </a:lnTo>
                  <a:lnTo>
                    <a:pt x="421" y="112"/>
                  </a:lnTo>
                  <a:lnTo>
                    <a:pt x="416" y="81"/>
                  </a:lnTo>
                  <a:lnTo>
                    <a:pt x="413" y="54"/>
                  </a:lnTo>
                  <a:lnTo>
                    <a:pt x="411" y="39"/>
                  </a:lnTo>
                  <a:lnTo>
                    <a:pt x="411" y="32"/>
                  </a:lnTo>
                  <a:lnTo>
                    <a:pt x="329" y="32"/>
                  </a:lnTo>
                  <a:lnTo>
                    <a:pt x="341" y="27"/>
                  </a:lnTo>
                  <a:lnTo>
                    <a:pt x="354" y="20"/>
                  </a:lnTo>
                  <a:lnTo>
                    <a:pt x="365" y="13"/>
                  </a:lnTo>
                  <a:lnTo>
                    <a:pt x="378" y="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0" name="Freeform 86"/>
            <p:cNvSpPr>
              <a:spLocks/>
            </p:cNvSpPr>
            <p:nvPr/>
          </p:nvSpPr>
          <p:spPr bwMode="auto">
            <a:xfrm>
              <a:off x="1706" y="1854"/>
              <a:ext cx="212" cy="55"/>
            </a:xfrm>
            <a:custGeom>
              <a:avLst/>
              <a:gdLst>
                <a:gd name="T0" fmla="*/ 201 w 424"/>
                <a:gd name="T1" fmla="*/ 55 h 110"/>
                <a:gd name="T2" fmla="*/ 212 w 424"/>
                <a:gd name="T3" fmla="*/ 8 h 110"/>
                <a:gd name="T4" fmla="*/ 211 w 424"/>
                <a:gd name="T5" fmla="*/ 8 h 110"/>
                <a:gd name="T6" fmla="*/ 210 w 424"/>
                <a:gd name="T7" fmla="*/ 7 h 110"/>
                <a:gd name="T8" fmla="*/ 206 w 424"/>
                <a:gd name="T9" fmla="*/ 6 h 110"/>
                <a:gd name="T10" fmla="*/ 201 w 424"/>
                <a:gd name="T11" fmla="*/ 2 h 110"/>
                <a:gd name="T12" fmla="*/ 41 w 424"/>
                <a:gd name="T13" fmla="*/ 0 h 110"/>
                <a:gd name="T14" fmla="*/ 42 w 424"/>
                <a:gd name="T15" fmla="*/ 2 h 110"/>
                <a:gd name="T16" fmla="*/ 44 w 424"/>
                <a:gd name="T17" fmla="*/ 2 h 110"/>
                <a:gd name="T18" fmla="*/ 46 w 424"/>
                <a:gd name="T19" fmla="*/ 3 h 110"/>
                <a:gd name="T20" fmla="*/ 49 w 424"/>
                <a:gd name="T21" fmla="*/ 4 h 110"/>
                <a:gd name="T22" fmla="*/ 46 w 424"/>
                <a:gd name="T23" fmla="*/ 4 h 110"/>
                <a:gd name="T24" fmla="*/ 41 w 424"/>
                <a:gd name="T25" fmla="*/ 4 h 110"/>
                <a:gd name="T26" fmla="*/ 34 w 424"/>
                <a:gd name="T27" fmla="*/ 4 h 110"/>
                <a:gd name="T28" fmla="*/ 27 w 424"/>
                <a:gd name="T29" fmla="*/ 4 h 110"/>
                <a:gd name="T30" fmla="*/ 19 w 424"/>
                <a:gd name="T31" fmla="*/ 4 h 110"/>
                <a:gd name="T32" fmla="*/ 14 w 424"/>
                <a:gd name="T33" fmla="*/ 4 h 110"/>
                <a:gd name="T34" fmla="*/ 8 w 424"/>
                <a:gd name="T35" fmla="*/ 4 h 110"/>
                <a:gd name="T36" fmla="*/ 7 w 424"/>
                <a:gd name="T37" fmla="*/ 4 h 110"/>
                <a:gd name="T38" fmla="*/ 7 w 424"/>
                <a:gd name="T39" fmla="*/ 8 h 110"/>
                <a:gd name="T40" fmla="*/ 6 w 424"/>
                <a:gd name="T41" fmla="*/ 18 h 110"/>
                <a:gd name="T42" fmla="*/ 4 w 424"/>
                <a:gd name="T43" fmla="*/ 32 h 110"/>
                <a:gd name="T44" fmla="*/ 0 w 424"/>
                <a:gd name="T45" fmla="*/ 53 h 110"/>
                <a:gd name="T46" fmla="*/ 201 w 424"/>
                <a:gd name="T47" fmla="*/ 55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4"/>
                <a:gd name="T73" fmla="*/ 0 h 110"/>
                <a:gd name="T74" fmla="*/ 424 w 424"/>
                <a:gd name="T75" fmla="*/ 110 h 1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4" h="110">
                  <a:moveTo>
                    <a:pt x="402" y="110"/>
                  </a:moveTo>
                  <a:lnTo>
                    <a:pt x="424" y="15"/>
                  </a:lnTo>
                  <a:lnTo>
                    <a:pt x="422" y="15"/>
                  </a:lnTo>
                  <a:lnTo>
                    <a:pt x="419" y="13"/>
                  </a:lnTo>
                  <a:lnTo>
                    <a:pt x="411" y="11"/>
                  </a:lnTo>
                  <a:lnTo>
                    <a:pt x="402" y="3"/>
                  </a:lnTo>
                  <a:lnTo>
                    <a:pt x="82" y="0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2" y="5"/>
                  </a:lnTo>
                  <a:lnTo>
                    <a:pt x="97" y="8"/>
                  </a:lnTo>
                  <a:lnTo>
                    <a:pt x="92" y="8"/>
                  </a:lnTo>
                  <a:lnTo>
                    <a:pt x="82" y="8"/>
                  </a:lnTo>
                  <a:lnTo>
                    <a:pt x="68" y="8"/>
                  </a:lnTo>
                  <a:lnTo>
                    <a:pt x="53" y="8"/>
                  </a:lnTo>
                  <a:lnTo>
                    <a:pt x="38" y="8"/>
                  </a:lnTo>
                  <a:lnTo>
                    <a:pt x="27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2" y="35"/>
                  </a:lnTo>
                  <a:lnTo>
                    <a:pt x="7" y="64"/>
                  </a:lnTo>
                  <a:lnTo>
                    <a:pt x="0" y="105"/>
                  </a:lnTo>
                  <a:lnTo>
                    <a:pt x="402" y="11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1" name="Freeform 87"/>
            <p:cNvSpPr>
              <a:spLocks/>
            </p:cNvSpPr>
            <p:nvPr/>
          </p:nvSpPr>
          <p:spPr bwMode="auto">
            <a:xfrm>
              <a:off x="783" y="1869"/>
              <a:ext cx="213" cy="54"/>
            </a:xfrm>
            <a:custGeom>
              <a:avLst/>
              <a:gdLst>
                <a:gd name="T0" fmla="*/ 14 w 426"/>
                <a:gd name="T1" fmla="*/ 52 h 109"/>
                <a:gd name="T2" fmla="*/ 0 w 426"/>
                <a:gd name="T3" fmla="*/ 0 h 109"/>
                <a:gd name="T4" fmla="*/ 206 w 426"/>
                <a:gd name="T5" fmla="*/ 2 h 109"/>
                <a:gd name="T6" fmla="*/ 207 w 426"/>
                <a:gd name="T7" fmla="*/ 13 h 109"/>
                <a:gd name="T8" fmla="*/ 208 w 426"/>
                <a:gd name="T9" fmla="*/ 24 h 109"/>
                <a:gd name="T10" fmla="*/ 211 w 426"/>
                <a:gd name="T11" fmla="*/ 39 h 109"/>
                <a:gd name="T12" fmla="*/ 213 w 426"/>
                <a:gd name="T13" fmla="*/ 54 h 109"/>
                <a:gd name="T14" fmla="*/ 14 w 426"/>
                <a:gd name="T15" fmla="*/ 52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6"/>
                <a:gd name="T25" fmla="*/ 0 h 109"/>
                <a:gd name="T26" fmla="*/ 426 w 42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6" h="109">
                  <a:moveTo>
                    <a:pt x="27" y="104"/>
                  </a:moveTo>
                  <a:lnTo>
                    <a:pt x="0" y="0"/>
                  </a:lnTo>
                  <a:lnTo>
                    <a:pt x="411" y="5"/>
                  </a:lnTo>
                  <a:lnTo>
                    <a:pt x="414" y="27"/>
                  </a:lnTo>
                  <a:lnTo>
                    <a:pt x="416" y="49"/>
                  </a:lnTo>
                  <a:lnTo>
                    <a:pt x="422" y="78"/>
                  </a:lnTo>
                  <a:lnTo>
                    <a:pt x="426" y="109"/>
                  </a:lnTo>
                  <a:lnTo>
                    <a:pt x="27" y="104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2" name="Freeform 88"/>
            <p:cNvSpPr>
              <a:spLocks/>
            </p:cNvSpPr>
            <p:nvPr/>
          </p:nvSpPr>
          <p:spPr bwMode="auto">
            <a:xfrm>
              <a:off x="1702" y="1880"/>
              <a:ext cx="212" cy="52"/>
            </a:xfrm>
            <a:custGeom>
              <a:avLst/>
              <a:gdLst>
                <a:gd name="T0" fmla="*/ 73 w 424"/>
                <a:gd name="T1" fmla="*/ 52 h 105"/>
                <a:gd name="T2" fmla="*/ 73 w 424"/>
                <a:gd name="T3" fmla="*/ 51 h 105"/>
                <a:gd name="T4" fmla="*/ 73 w 424"/>
                <a:gd name="T5" fmla="*/ 51 h 105"/>
                <a:gd name="T6" fmla="*/ 73 w 424"/>
                <a:gd name="T7" fmla="*/ 51 h 105"/>
                <a:gd name="T8" fmla="*/ 73 w 424"/>
                <a:gd name="T9" fmla="*/ 50 h 105"/>
                <a:gd name="T10" fmla="*/ 90 w 424"/>
                <a:gd name="T11" fmla="*/ 50 h 105"/>
                <a:gd name="T12" fmla="*/ 111 w 424"/>
                <a:gd name="T13" fmla="*/ 50 h 105"/>
                <a:gd name="T14" fmla="*/ 132 w 424"/>
                <a:gd name="T15" fmla="*/ 50 h 105"/>
                <a:gd name="T16" fmla="*/ 152 w 424"/>
                <a:gd name="T17" fmla="*/ 50 h 105"/>
                <a:gd name="T18" fmla="*/ 171 w 424"/>
                <a:gd name="T19" fmla="*/ 50 h 105"/>
                <a:gd name="T20" fmla="*/ 186 w 424"/>
                <a:gd name="T21" fmla="*/ 50 h 105"/>
                <a:gd name="T22" fmla="*/ 196 w 424"/>
                <a:gd name="T23" fmla="*/ 50 h 105"/>
                <a:gd name="T24" fmla="*/ 199 w 424"/>
                <a:gd name="T25" fmla="*/ 50 h 105"/>
                <a:gd name="T26" fmla="*/ 212 w 424"/>
                <a:gd name="T27" fmla="*/ 4 h 105"/>
                <a:gd name="T28" fmla="*/ 8 w 424"/>
                <a:gd name="T29" fmla="*/ 0 h 105"/>
                <a:gd name="T30" fmla="*/ 7 w 424"/>
                <a:gd name="T31" fmla="*/ 11 h 105"/>
                <a:gd name="T32" fmla="*/ 4 w 424"/>
                <a:gd name="T33" fmla="*/ 25 h 105"/>
                <a:gd name="T34" fmla="*/ 3 w 424"/>
                <a:gd name="T35" fmla="*/ 38 h 105"/>
                <a:gd name="T36" fmla="*/ 0 w 424"/>
                <a:gd name="T37" fmla="*/ 52 h 105"/>
                <a:gd name="T38" fmla="*/ 73 w 424"/>
                <a:gd name="T39" fmla="*/ 52 h 1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4"/>
                <a:gd name="T61" fmla="*/ 0 h 105"/>
                <a:gd name="T62" fmla="*/ 424 w 424"/>
                <a:gd name="T63" fmla="*/ 105 h 1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4" h="105">
                  <a:moveTo>
                    <a:pt x="146" y="105"/>
                  </a:moveTo>
                  <a:lnTo>
                    <a:pt x="146" y="103"/>
                  </a:lnTo>
                  <a:lnTo>
                    <a:pt x="146" y="100"/>
                  </a:lnTo>
                  <a:lnTo>
                    <a:pt x="180" y="100"/>
                  </a:lnTo>
                  <a:lnTo>
                    <a:pt x="221" y="100"/>
                  </a:lnTo>
                  <a:lnTo>
                    <a:pt x="263" y="100"/>
                  </a:lnTo>
                  <a:lnTo>
                    <a:pt x="303" y="100"/>
                  </a:lnTo>
                  <a:lnTo>
                    <a:pt x="342" y="100"/>
                  </a:lnTo>
                  <a:lnTo>
                    <a:pt x="371" y="100"/>
                  </a:lnTo>
                  <a:lnTo>
                    <a:pt x="391" y="100"/>
                  </a:lnTo>
                  <a:lnTo>
                    <a:pt x="397" y="100"/>
                  </a:lnTo>
                  <a:lnTo>
                    <a:pt x="424" y="8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8" y="50"/>
                  </a:lnTo>
                  <a:lnTo>
                    <a:pt x="6" y="76"/>
                  </a:lnTo>
                  <a:lnTo>
                    <a:pt x="0" y="105"/>
                  </a:lnTo>
                  <a:lnTo>
                    <a:pt x="146" y="105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3" name="Freeform 89"/>
            <p:cNvSpPr>
              <a:spLocks/>
            </p:cNvSpPr>
            <p:nvPr/>
          </p:nvSpPr>
          <p:spPr bwMode="auto">
            <a:xfrm>
              <a:off x="790" y="1896"/>
              <a:ext cx="210" cy="54"/>
            </a:xfrm>
            <a:custGeom>
              <a:avLst/>
              <a:gdLst>
                <a:gd name="T0" fmla="*/ 0 w 419"/>
                <a:gd name="T1" fmla="*/ 0 h 109"/>
                <a:gd name="T2" fmla="*/ 9 w 419"/>
                <a:gd name="T3" fmla="*/ 34 h 109"/>
                <a:gd name="T4" fmla="*/ 12 w 419"/>
                <a:gd name="T5" fmla="*/ 34 h 109"/>
                <a:gd name="T6" fmla="*/ 22 w 419"/>
                <a:gd name="T7" fmla="*/ 34 h 109"/>
                <a:gd name="T8" fmla="*/ 38 w 419"/>
                <a:gd name="T9" fmla="*/ 34 h 109"/>
                <a:gd name="T10" fmla="*/ 55 w 419"/>
                <a:gd name="T11" fmla="*/ 34 h 109"/>
                <a:gd name="T12" fmla="*/ 76 w 419"/>
                <a:gd name="T13" fmla="*/ 34 h 109"/>
                <a:gd name="T14" fmla="*/ 96 w 419"/>
                <a:gd name="T15" fmla="*/ 34 h 109"/>
                <a:gd name="T16" fmla="*/ 115 w 419"/>
                <a:gd name="T17" fmla="*/ 34 h 109"/>
                <a:gd name="T18" fmla="*/ 133 w 419"/>
                <a:gd name="T19" fmla="*/ 34 h 109"/>
                <a:gd name="T20" fmla="*/ 134 w 419"/>
                <a:gd name="T21" fmla="*/ 37 h 109"/>
                <a:gd name="T22" fmla="*/ 135 w 419"/>
                <a:gd name="T23" fmla="*/ 42 h 109"/>
                <a:gd name="T24" fmla="*/ 135 w 419"/>
                <a:gd name="T25" fmla="*/ 47 h 109"/>
                <a:gd name="T26" fmla="*/ 136 w 419"/>
                <a:gd name="T27" fmla="*/ 53 h 109"/>
                <a:gd name="T28" fmla="*/ 210 w 419"/>
                <a:gd name="T29" fmla="*/ 54 h 109"/>
                <a:gd name="T30" fmla="*/ 208 w 419"/>
                <a:gd name="T31" fmla="*/ 40 h 109"/>
                <a:gd name="T32" fmla="*/ 206 w 419"/>
                <a:gd name="T33" fmla="*/ 26 h 109"/>
                <a:gd name="T34" fmla="*/ 205 w 419"/>
                <a:gd name="T35" fmla="*/ 14 h 109"/>
                <a:gd name="T36" fmla="*/ 203 w 419"/>
                <a:gd name="T37" fmla="*/ 2 h 109"/>
                <a:gd name="T38" fmla="*/ 0 w 419"/>
                <a:gd name="T39" fmla="*/ 0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9"/>
                <a:gd name="T61" fmla="*/ 0 h 109"/>
                <a:gd name="T62" fmla="*/ 419 w 419"/>
                <a:gd name="T63" fmla="*/ 109 h 10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9" h="109">
                  <a:moveTo>
                    <a:pt x="0" y="0"/>
                  </a:moveTo>
                  <a:lnTo>
                    <a:pt x="17" y="68"/>
                  </a:lnTo>
                  <a:lnTo>
                    <a:pt x="24" y="68"/>
                  </a:lnTo>
                  <a:lnTo>
                    <a:pt x="44" y="68"/>
                  </a:lnTo>
                  <a:lnTo>
                    <a:pt x="75" y="68"/>
                  </a:lnTo>
                  <a:lnTo>
                    <a:pt x="110" y="68"/>
                  </a:lnTo>
                  <a:lnTo>
                    <a:pt x="151" y="68"/>
                  </a:lnTo>
                  <a:lnTo>
                    <a:pt x="191" y="68"/>
                  </a:lnTo>
                  <a:lnTo>
                    <a:pt x="230" y="68"/>
                  </a:lnTo>
                  <a:lnTo>
                    <a:pt x="265" y="68"/>
                  </a:lnTo>
                  <a:lnTo>
                    <a:pt x="267" y="75"/>
                  </a:lnTo>
                  <a:lnTo>
                    <a:pt x="270" y="84"/>
                  </a:lnTo>
                  <a:lnTo>
                    <a:pt x="270" y="95"/>
                  </a:lnTo>
                  <a:lnTo>
                    <a:pt x="272" y="106"/>
                  </a:lnTo>
                  <a:lnTo>
                    <a:pt x="419" y="109"/>
                  </a:lnTo>
                  <a:lnTo>
                    <a:pt x="415" y="80"/>
                  </a:lnTo>
                  <a:lnTo>
                    <a:pt x="412" y="53"/>
                  </a:lnTo>
                  <a:lnTo>
                    <a:pt x="410" y="29"/>
                  </a:lnTo>
                  <a:lnTo>
                    <a:pt x="40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4" name="Freeform 90"/>
            <p:cNvSpPr>
              <a:spLocks/>
            </p:cNvSpPr>
            <p:nvPr/>
          </p:nvSpPr>
          <p:spPr bwMode="auto">
            <a:xfrm>
              <a:off x="1699" y="1907"/>
              <a:ext cx="208" cy="51"/>
            </a:xfrm>
            <a:custGeom>
              <a:avLst/>
              <a:gdLst>
                <a:gd name="T0" fmla="*/ 72 w 417"/>
                <a:gd name="T1" fmla="*/ 51 h 104"/>
                <a:gd name="T2" fmla="*/ 74 w 417"/>
                <a:gd name="T3" fmla="*/ 43 h 104"/>
                <a:gd name="T4" fmla="*/ 75 w 417"/>
                <a:gd name="T5" fmla="*/ 35 h 104"/>
                <a:gd name="T6" fmla="*/ 76 w 417"/>
                <a:gd name="T7" fmla="*/ 27 h 104"/>
                <a:gd name="T8" fmla="*/ 76 w 417"/>
                <a:gd name="T9" fmla="*/ 23 h 104"/>
                <a:gd name="T10" fmla="*/ 93 w 417"/>
                <a:gd name="T11" fmla="*/ 23 h 104"/>
                <a:gd name="T12" fmla="*/ 114 w 417"/>
                <a:gd name="T13" fmla="*/ 23 h 104"/>
                <a:gd name="T14" fmla="*/ 135 w 417"/>
                <a:gd name="T15" fmla="*/ 23 h 104"/>
                <a:gd name="T16" fmla="*/ 155 w 417"/>
                <a:gd name="T17" fmla="*/ 23 h 104"/>
                <a:gd name="T18" fmla="*/ 174 w 417"/>
                <a:gd name="T19" fmla="*/ 23 h 104"/>
                <a:gd name="T20" fmla="*/ 189 w 417"/>
                <a:gd name="T21" fmla="*/ 23 h 104"/>
                <a:gd name="T22" fmla="*/ 199 w 417"/>
                <a:gd name="T23" fmla="*/ 23 h 104"/>
                <a:gd name="T24" fmla="*/ 202 w 417"/>
                <a:gd name="T25" fmla="*/ 23 h 104"/>
                <a:gd name="T26" fmla="*/ 208 w 417"/>
                <a:gd name="T27" fmla="*/ 2 h 104"/>
                <a:gd name="T28" fmla="*/ 7 w 417"/>
                <a:gd name="T29" fmla="*/ 0 h 104"/>
                <a:gd name="T30" fmla="*/ 6 w 417"/>
                <a:gd name="T31" fmla="*/ 11 h 104"/>
                <a:gd name="T32" fmla="*/ 4 w 417"/>
                <a:gd name="T33" fmla="*/ 24 h 104"/>
                <a:gd name="T34" fmla="*/ 2 w 417"/>
                <a:gd name="T35" fmla="*/ 37 h 104"/>
                <a:gd name="T36" fmla="*/ 0 w 417"/>
                <a:gd name="T37" fmla="*/ 51 h 104"/>
                <a:gd name="T38" fmla="*/ 72 w 417"/>
                <a:gd name="T39" fmla="*/ 51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7"/>
                <a:gd name="T61" fmla="*/ 0 h 104"/>
                <a:gd name="T62" fmla="*/ 417 w 417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7" h="104">
                  <a:moveTo>
                    <a:pt x="145" y="104"/>
                  </a:moveTo>
                  <a:lnTo>
                    <a:pt x="148" y="87"/>
                  </a:lnTo>
                  <a:lnTo>
                    <a:pt x="150" y="71"/>
                  </a:lnTo>
                  <a:lnTo>
                    <a:pt x="153" y="56"/>
                  </a:lnTo>
                  <a:lnTo>
                    <a:pt x="153" y="46"/>
                  </a:lnTo>
                  <a:lnTo>
                    <a:pt x="187" y="46"/>
                  </a:lnTo>
                  <a:lnTo>
                    <a:pt x="228" y="46"/>
                  </a:lnTo>
                  <a:lnTo>
                    <a:pt x="270" y="46"/>
                  </a:lnTo>
                  <a:lnTo>
                    <a:pt x="310" y="46"/>
                  </a:lnTo>
                  <a:lnTo>
                    <a:pt x="349" y="46"/>
                  </a:lnTo>
                  <a:lnTo>
                    <a:pt x="378" y="46"/>
                  </a:lnTo>
                  <a:lnTo>
                    <a:pt x="398" y="46"/>
                  </a:lnTo>
                  <a:lnTo>
                    <a:pt x="404" y="46"/>
                  </a:lnTo>
                  <a:lnTo>
                    <a:pt x="417" y="5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9" y="49"/>
                  </a:lnTo>
                  <a:lnTo>
                    <a:pt x="5" y="75"/>
                  </a:lnTo>
                  <a:lnTo>
                    <a:pt x="0" y="104"/>
                  </a:lnTo>
                  <a:lnTo>
                    <a:pt x="145" y="104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5" name="Freeform 91"/>
            <p:cNvSpPr>
              <a:spLocks/>
            </p:cNvSpPr>
            <p:nvPr/>
          </p:nvSpPr>
          <p:spPr bwMode="auto">
            <a:xfrm>
              <a:off x="796" y="1921"/>
              <a:ext cx="206" cy="56"/>
            </a:xfrm>
            <a:custGeom>
              <a:avLst/>
              <a:gdLst>
                <a:gd name="T0" fmla="*/ 0 w 411"/>
                <a:gd name="T1" fmla="*/ 0 h 112"/>
                <a:gd name="T2" fmla="*/ 2 w 411"/>
                <a:gd name="T3" fmla="*/ 9 h 112"/>
                <a:gd name="T4" fmla="*/ 6 w 411"/>
                <a:gd name="T5" fmla="*/ 9 h 112"/>
                <a:gd name="T6" fmla="*/ 16 w 411"/>
                <a:gd name="T7" fmla="*/ 9 h 112"/>
                <a:gd name="T8" fmla="*/ 31 w 411"/>
                <a:gd name="T9" fmla="*/ 9 h 112"/>
                <a:gd name="T10" fmla="*/ 49 w 411"/>
                <a:gd name="T11" fmla="*/ 9 h 112"/>
                <a:gd name="T12" fmla="*/ 69 w 411"/>
                <a:gd name="T13" fmla="*/ 9 h 112"/>
                <a:gd name="T14" fmla="*/ 89 w 411"/>
                <a:gd name="T15" fmla="*/ 9 h 112"/>
                <a:gd name="T16" fmla="*/ 109 w 411"/>
                <a:gd name="T17" fmla="*/ 9 h 112"/>
                <a:gd name="T18" fmla="*/ 126 w 411"/>
                <a:gd name="T19" fmla="*/ 9 h 112"/>
                <a:gd name="T20" fmla="*/ 129 w 411"/>
                <a:gd name="T21" fmla="*/ 17 h 112"/>
                <a:gd name="T22" fmla="*/ 130 w 411"/>
                <a:gd name="T23" fmla="*/ 27 h 112"/>
                <a:gd name="T24" fmla="*/ 131 w 411"/>
                <a:gd name="T25" fmla="*/ 40 h 112"/>
                <a:gd name="T26" fmla="*/ 133 w 411"/>
                <a:gd name="T27" fmla="*/ 55 h 112"/>
                <a:gd name="T28" fmla="*/ 206 w 411"/>
                <a:gd name="T29" fmla="*/ 56 h 112"/>
                <a:gd name="T30" fmla="*/ 205 w 411"/>
                <a:gd name="T31" fmla="*/ 42 h 112"/>
                <a:gd name="T32" fmla="*/ 203 w 411"/>
                <a:gd name="T33" fmla="*/ 28 h 112"/>
                <a:gd name="T34" fmla="*/ 201 w 411"/>
                <a:gd name="T35" fmla="*/ 15 h 112"/>
                <a:gd name="T36" fmla="*/ 200 w 411"/>
                <a:gd name="T37" fmla="*/ 3 h 112"/>
                <a:gd name="T38" fmla="*/ 0 w 411"/>
                <a:gd name="T39" fmla="*/ 0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112"/>
                <a:gd name="T62" fmla="*/ 411 w 411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112">
                  <a:moveTo>
                    <a:pt x="0" y="0"/>
                  </a:moveTo>
                  <a:lnTo>
                    <a:pt x="4" y="17"/>
                  </a:lnTo>
                  <a:lnTo>
                    <a:pt x="11" y="17"/>
                  </a:lnTo>
                  <a:lnTo>
                    <a:pt x="31" y="17"/>
                  </a:lnTo>
                  <a:lnTo>
                    <a:pt x="62" y="17"/>
                  </a:lnTo>
                  <a:lnTo>
                    <a:pt x="97" y="17"/>
                  </a:lnTo>
                  <a:lnTo>
                    <a:pt x="138" y="17"/>
                  </a:lnTo>
                  <a:lnTo>
                    <a:pt x="178" y="17"/>
                  </a:lnTo>
                  <a:lnTo>
                    <a:pt x="217" y="17"/>
                  </a:lnTo>
                  <a:lnTo>
                    <a:pt x="252" y="17"/>
                  </a:lnTo>
                  <a:lnTo>
                    <a:pt x="257" y="33"/>
                  </a:lnTo>
                  <a:lnTo>
                    <a:pt x="259" y="53"/>
                  </a:lnTo>
                  <a:lnTo>
                    <a:pt x="261" y="80"/>
                  </a:lnTo>
                  <a:lnTo>
                    <a:pt x="266" y="109"/>
                  </a:lnTo>
                  <a:lnTo>
                    <a:pt x="411" y="112"/>
                  </a:lnTo>
                  <a:lnTo>
                    <a:pt x="409" y="83"/>
                  </a:lnTo>
                  <a:lnTo>
                    <a:pt x="406" y="55"/>
                  </a:lnTo>
                  <a:lnTo>
                    <a:pt x="402" y="29"/>
                  </a:lnTo>
                  <a:lnTo>
                    <a:pt x="39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6" name="Freeform 92"/>
            <p:cNvSpPr>
              <a:spLocks/>
            </p:cNvSpPr>
            <p:nvPr/>
          </p:nvSpPr>
          <p:spPr bwMode="auto">
            <a:xfrm>
              <a:off x="1695" y="1932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1 h 109"/>
                <a:gd name="T4" fmla="*/ 78 w 160"/>
                <a:gd name="T5" fmla="*/ 22 h 109"/>
                <a:gd name="T6" fmla="*/ 75 w 160"/>
                <a:gd name="T7" fmla="*/ 38 h 109"/>
                <a:gd name="T8" fmla="*/ 74 w 160"/>
                <a:gd name="T9" fmla="*/ 55 h 109"/>
                <a:gd name="T10" fmla="*/ 0 w 160"/>
                <a:gd name="T11" fmla="*/ 53 h 109"/>
                <a:gd name="T12" fmla="*/ 3 w 160"/>
                <a:gd name="T13" fmla="*/ 39 h 109"/>
                <a:gd name="T14" fmla="*/ 4 w 160"/>
                <a:gd name="T15" fmla="*/ 26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2"/>
                  </a:lnTo>
                  <a:lnTo>
                    <a:pt x="155" y="44"/>
                  </a:lnTo>
                  <a:lnTo>
                    <a:pt x="150" y="75"/>
                  </a:lnTo>
                  <a:lnTo>
                    <a:pt x="148" y="109"/>
                  </a:lnTo>
                  <a:lnTo>
                    <a:pt x="0" y="106"/>
                  </a:lnTo>
                  <a:lnTo>
                    <a:pt x="5" y="77"/>
                  </a:lnTo>
                  <a:lnTo>
                    <a:pt x="7" y="51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7" name="Freeform 93"/>
            <p:cNvSpPr>
              <a:spLocks/>
            </p:cNvSpPr>
            <p:nvPr/>
          </p:nvSpPr>
          <p:spPr bwMode="auto">
            <a:xfrm>
              <a:off x="926" y="194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37 h 110"/>
                <a:gd name="T4" fmla="*/ 4 w 162"/>
                <a:gd name="T5" fmla="*/ 24 h 110"/>
                <a:gd name="T6" fmla="*/ 1 w 162"/>
                <a:gd name="T7" fmla="*/ 11 h 110"/>
                <a:gd name="T8" fmla="*/ 0 w 162"/>
                <a:gd name="T9" fmla="*/ 0 h 110"/>
                <a:gd name="T10" fmla="*/ 74 w 162"/>
                <a:gd name="T11" fmla="*/ 1 h 110"/>
                <a:gd name="T12" fmla="*/ 76 w 162"/>
                <a:gd name="T13" fmla="*/ 14 h 110"/>
                <a:gd name="T14" fmla="*/ 76 w 162"/>
                <a:gd name="T15" fmla="*/ 27 h 110"/>
                <a:gd name="T16" fmla="*/ 79 w 162"/>
                <a:gd name="T17" fmla="*/ 40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7"/>
                  </a:moveTo>
                  <a:lnTo>
                    <a:pt x="9" y="76"/>
                  </a:lnTo>
                  <a:lnTo>
                    <a:pt x="7" y="49"/>
                  </a:lnTo>
                  <a:lnTo>
                    <a:pt x="2" y="22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2" y="28"/>
                  </a:lnTo>
                  <a:lnTo>
                    <a:pt x="152" y="54"/>
                  </a:lnTo>
                  <a:lnTo>
                    <a:pt x="158" y="81"/>
                  </a:lnTo>
                  <a:lnTo>
                    <a:pt x="162" y="110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8" name="Freeform 94"/>
            <p:cNvSpPr>
              <a:spLocks/>
            </p:cNvSpPr>
            <p:nvPr/>
          </p:nvSpPr>
          <p:spPr bwMode="auto">
            <a:xfrm>
              <a:off x="1691" y="1958"/>
              <a:ext cx="80" cy="54"/>
            </a:xfrm>
            <a:custGeom>
              <a:avLst/>
              <a:gdLst>
                <a:gd name="T0" fmla="*/ 80 w 160"/>
                <a:gd name="T1" fmla="*/ 0 h 107"/>
                <a:gd name="T2" fmla="*/ 78 w 160"/>
                <a:gd name="T3" fmla="*/ 12 h 107"/>
                <a:gd name="T4" fmla="*/ 78 w 160"/>
                <a:gd name="T5" fmla="*/ 26 h 107"/>
                <a:gd name="T6" fmla="*/ 76 w 160"/>
                <a:gd name="T7" fmla="*/ 39 h 107"/>
                <a:gd name="T8" fmla="*/ 74 w 160"/>
                <a:gd name="T9" fmla="*/ 54 h 107"/>
                <a:gd name="T10" fmla="*/ 0 w 160"/>
                <a:gd name="T11" fmla="*/ 53 h 107"/>
                <a:gd name="T12" fmla="*/ 2 w 160"/>
                <a:gd name="T13" fmla="*/ 39 h 107"/>
                <a:gd name="T14" fmla="*/ 4 w 160"/>
                <a:gd name="T15" fmla="*/ 26 h 107"/>
                <a:gd name="T16" fmla="*/ 7 w 160"/>
                <a:gd name="T17" fmla="*/ 12 h 107"/>
                <a:gd name="T18" fmla="*/ 8 w 160"/>
                <a:gd name="T19" fmla="*/ 0 h 107"/>
                <a:gd name="T20" fmla="*/ 80 w 160"/>
                <a:gd name="T21" fmla="*/ 0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7"/>
                <a:gd name="T35" fmla="*/ 160 w 160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7">
                  <a:moveTo>
                    <a:pt x="160" y="0"/>
                  </a:moveTo>
                  <a:lnTo>
                    <a:pt x="156" y="24"/>
                  </a:lnTo>
                  <a:lnTo>
                    <a:pt x="156" y="51"/>
                  </a:lnTo>
                  <a:lnTo>
                    <a:pt x="151" y="78"/>
                  </a:lnTo>
                  <a:lnTo>
                    <a:pt x="147" y="107"/>
                  </a:lnTo>
                  <a:lnTo>
                    <a:pt x="0" y="105"/>
                  </a:lnTo>
                  <a:lnTo>
                    <a:pt x="4" y="78"/>
                  </a:lnTo>
                  <a:lnTo>
                    <a:pt x="8" y="51"/>
                  </a:lnTo>
                  <a:lnTo>
                    <a:pt x="13" y="24"/>
                  </a:lnTo>
                  <a:lnTo>
                    <a:pt x="15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9" name="Freeform 95"/>
            <p:cNvSpPr>
              <a:spLocks/>
            </p:cNvSpPr>
            <p:nvPr/>
          </p:nvSpPr>
          <p:spPr bwMode="auto">
            <a:xfrm>
              <a:off x="929" y="1976"/>
              <a:ext cx="80" cy="53"/>
            </a:xfrm>
            <a:custGeom>
              <a:avLst/>
              <a:gdLst>
                <a:gd name="T0" fmla="*/ 8 w 160"/>
                <a:gd name="T1" fmla="*/ 53 h 106"/>
                <a:gd name="T2" fmla="*/ 5 w 160"/>
                <a:gd name="T3" fmla="*/ 39 h 106"/>
                <a:gd name="T4" fmla="*/ 4 w 160"/>
                <a:gd name="T5" fmla="*/ 26 h 106"/>
                <a:gd name="T6" fmla="*/ 2 w 160"/>
                <a:gd name="T7" fmla="*/ 13 h 106"/>
                <a:gd name="T8" fmla="*/ 0 w 160"/>
                <a:gd name="T9" fmla="*/ 0 h 106"/>
                <a:gd name="T10" fmla="*/ 73 w 160"/>
                <a:gd name="T11" fmla="*/ 2 h 106"/>
                <a:gd name="T12" fmla="*/ 76 w 160"/>
                <a:gd name="T13" fmla="*/ 14 h 106"/>
                <a:gd name="T14" fmla="*/ 78 w 160"/>
                <a:gd name="T15" fmla="*/ 27 h 106"/>
                <a:gd name="T16" fmla="*/ 79 w 160"/>
                <a:gd name="T17" fmla="*/ 40 h 106"/>
                <a:gd name="T18" fmla="*/ 80 w 160"/>
                <a:gd name="T19" fmla="*/ 53 h 106"/>
                <a:gd name="T20" fmla="*/ 8 w 160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6"/>
                <a:gd name="T35" fmla="*/ 160 w 160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6">
                  <a:moveTo>
                    <a:pt x="15" y="106"/>
                  </a:moveTo>
                  <a:lnTo>
                    <a:pt x="10" y="78"/>
                  </a:lnTo>
                  <a:lnTo>
                    <a:pt x="7" y="51"/>
                  </a:lnTo>
                  <a:lnTo>
                    <a:pt x="4" y="25"/>
                  </a:lnTo>
                  <a:lnTo>
                    <a:pt x="0" y="0"/>
                  </a:lnTo>
                  <a:lnTo>
                    <a:pt x="145" y="3"/>
                  </a:lnTo>
                  <a:lnTo>
                    <a:pt x="151" y="27"/>
                  </a:lnTo>
                  <a:lnTo>
                    <a:pt x="155" y="53"/>
                  </a:lnTo>
                  <a:lnTo>
                    <a:pt x="158" y="80"/>
                  </a:lnTo>
                  <a:lnTo>
                    <a:pt x="160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0" name="Freeform 96"/>
            <p:cNvSpPr>
              <a:spLocks/>
            </p:cNvSpPr>
            <p:nvPr/>
          </p:nvSpPr>
          <p:spPr bwMode="auto">
            <a:xfrm>
              <a:off x="1688" y="1985"/>
              <a:ext cx="81" cy="54"/>
            </a:xfrm>
            <a:custGeom>
              <a:avLst/>
              <a:gdLst>
                <a:gd name="T0" fmla="*/ 81 w 163"/>
                <a:gd name="T1" fmla="*/ 2 h 107"/>
                <a:gd name="T2" fmla="*/ 79 w 163"/>
                <a:gd name="T3" fmla="*/ 14 h 107"/>
                <a:gd name="T4" fmla="*/ 78 w 163"/>
                <a:gd name="T5" fmla="*/ 26 h 107"/>
                <a:gd name="T6" fmla="*/ 75 w 163"/>
                <a:gd name="T7" fmla="*/ 39 h 107"/>
                <a:gd name="T8" fmla="*/ 74 w 163"/>
                <a:gd name="T9" fmla="*/ 54 h 107"/>
                <a:gd name="T10" fmla="*/ 0 w 163"/>
                <a:gd name="T11" fmla="*/ 53 h 107"/>
                <a:gd name="T12" fmla="*/ 2 w 163"/>
                <a:gd name="T13" fmla="*/ 39 h 107"/>
                <a:gd name="T14" fmla="*/ 3 w 163"/>
                <a:gd name="T15" fmla="*/ 26 h 107"/>
                <a:gd name="T16" fmla="*/ 5 w 163"/>
                <a:gd name="T17" fmla="*/ 13 h 107"/>
                <a:gd name="T18" fmla="*/ 7 w 163"/>
                <a:gd name="T19" fmla="*/ 0 h 107"/>
                <a:gd name="T20" fmla="*/ 81 w 163"/>
                <a:gd name="T21" fmla="*/ 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7"/>
                <a:gd name="T35" fmla="*/ 163 w 163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7">
                  <a:moveTo>
                    <a:pt x="163" y="3"/>
                  </a:moveTo>
                  <a:lnTo>
                    <a:pt x="158" y="28"/>
                  </a:lnTo>
                  <a:lnTo>
                    <a:pt x="156" y="52"/>
                  </a:lnTo>
                  <a:lnTo>
                    <a:pt x="151" y="78"/>
                  </a:lnTo>
                  <a:lnTo>
                    <a:pt x="148" y="107"/>
                  </a:lnTo>
                  <a:lnTo>
                    <a:pt x="0" y="105"/>
                  </a:lnTo>
                  <a:lnTo>
                    <a:pt x="5" y="78"/>
                  </a:lnTo>
                  <a:lnTo>
                    <a:pt x="7" y="52"/>
                  </a:lnTo>
                  <a:lnTo>
                    <a:pt x="11" y="25"/>
                  </a:lnTo>
                  <a:lnTo>
                    <a:pt x="15" y="0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1" name="Freeform 97"/>
            <p:cNvSpPr>
              <a:spLocks/>
            </p:cNvSpPr>
            <p:nvPr/>
          </p:nvSpPr>
          <p:spPr bwMode="auto">
            <a:xfrm>
              <a:off x="933" y="2002"/>
              <a:ext cx="81" cy="55"/>
            </a:xfrm>
            <a:custGeom>
              <a:avLst/>
              <a:gdLst>
                <a:gd name="T0" fmla="*/ 8 w 162"/>
                <a:gd name="T1" fmla="*/ 54 h 110"/>
                <a:gd name="T2" fmla="*/ 6 w 162"/>
                <a:gd name="T3" fmla="*/ 40 h 110"/>
                <a:gd name="T4" fmla="*/ 4 w 162"/>
                <a:gd name="T5" fmla="*/ 26 h 110"/>
                <a:gd name="T6" fmla="*/ 2 w 162"/>
                <a:gd name="T7" fmla="*/ 13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4 h 110"/>
                <a:gd name="T14" fmla="*/ 78 w 162"/>
                <a:gd name="T15" fmla="*/ 27 h 110"/>
                <a:gd name="T16" fmla="*/ 79 w 162"/>
                <a:gd name="T17" fmla="*/ 40 h 110"/>
                <a:gd name="T18" fmla="*/ 81 w 162"/>
                <a:gd name="T19" fmla="*/ 55 h 110"/>
                <a:gd name="T20" fmla="*/ 8 w 162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08"/>
                  </a:moveTo>
                  <a:lnTo>
                    <a:pt x="12" y="80"/>
                  </a:lnTo>
                  <a:lnTo>
                    <a:pt x="8" y="51"/>
                  </a:lnTo>
                  <a:lnTo>
                    <a:pt x="3" y="25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3" y="27"/>
                  </a:lnTo>
                  <a:lnTo>
                    <a:pt x="155" y="53"/>
                  </a:lnTo>
                  <a:lnTo>
                    <a:pt x="157" y="80"/>
                  </a:lnTo>
                  <a:lnTo>
                    <a:pt x="162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2" name="Freeform 98"/>
            <p:cNvSpPr>
              <a:spLocks/>
            </p:cNvSpPr>
            <p:nvPr/>
          </p:nvSpPr>
          <p:spPr bwMode="auto">
            <a:xfrm>
              <a:off x="1684" y="2011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7 w 161"/>
                <a:gd name="T3" fmla="*/ 13 h 106"/>
                <a:gd name="T4" fmla="*/ 77 w 161"/>
                <a:gd name="T5" fmla="*/ 27 h 106"/>
                <a:gd name="T6" fmla="*/ 75 w 161"/>
                <a:gd name="T7" fmla="*/ 40 h 106"/>
                <a:gd name="T8" fmla="*/ 73 w 161"/>
                <a:gd name="T9" fmla="*/ 53 h 106"/>
                <a:gd name="T10" fmla="*/ 0 w 161"/>
                <a:gd name="T11" fmla="*/ 53 h 106"/>
                <a:gd name="T12" fmla="*/ 1 w 161"/>
                <a:gd name="T13" fmla="*/ 40 h 106"/>
                <a:gd name="T14" fmla="*/ 3 w 161"/>
                <a:gd name="T15" fmla="*/ 27 h 106"/>
                <a:gd name="T16" fmla="*/ 5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5" y="26"/>
                  </a:lnTo>
                  <a:lnTo>
                    <a:pt x="155" y="53"/>
                  </a:lnTo>
                  <a:lnTo>
                    <a:pt x="150" y="79"/>
                  </a:lnTo>
                  <a:lnTo>
                    <a:pt x="146" y="106"/>
                  </a:lnTo>
                  <a:lnTo>
                    <a:pt x="0" y="106"/>
                  </a:lnTo>
                  <a:lnTo>
                    <a:pt x="3" y="79"/>
                  </a:lnTo>
                  <a:lnTo>
                    <a:pt x="7" y="53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3" name="Freeform 99"/>
            <p:cNvSpPr>
              <a:spLocks/>
            </p:cNvSpPr>
            <p:nvPr/>
          </p:nvSpPr>
          <p:spPr bwMode="auto">
            <a:xfrm>
              <a:off x="937" y="202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40 h 110"/>
                <a:gd name="T4" fmla="*/ 4 w 162"/>
                <a:gd name="T5" fmla="*/ 27 h 110"/>
                <a:gd name="T6" fmla="*/ 2 w 162"/>
                <a:gd name="T7" fmla="*/ 13 h 110"/>
                <a:gd name="T8" fmla="*/ 0 w 162"/>
                <a:gd name="T9" fmla="*/ 0 h 110"/>
                <a:gd name="T10" fmla="*/ 73 w 162"/>
                <a:gd name="T11" fmla="*/ 0 h 110"/>
                <a:gd name="T12" fmla="*/ 75 w 162"/>
                <a:gd name="T13" fmla="*/ 13 h 110"/>
                <a:gd name="T14" fmla="*/ 77 w 162"/>
                <a:gd name="T15" fmla="*/ 28 h 110"/>
                <a:gd name="T16" fmla="*/ 80 w 162"/>
                <a:gd name="T17" fmla="*/ 41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8"/>
                  </a:moveTo>
                  <a:lnTo>
                    <a:pt x="9" y="81"/>
                  </a:lnTo>
                  <a:lnTo>
                    <a:pt x="7" y="55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9" y="27"/>
                  </a:lnTo>
                  <a:lnTo>
                    <a:pt x="154" y="57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4" name="Freeform 100"/>
            <p:cNvSpPr>
              <a:spLocks/>
            </p:cNvSpPr>
            <p:nvPr/>
          </p:nvSpPr>
          <p:spPr bwMode="auto">
            <a:xfrm>
              <a:off x="1679" y="2037"/>
              <a:ext cx="82" cy="54"/>
            </a:xfrm>
            <a:custGeom>
              <a:avLst/>
              <a:gdLst>
                <a:gd name="T0" fmla="*/ 82 w 165"/>
                <a:gd name="T1" fmla="*/ 1 h 107"/>
                <a:gd name="T2" fmla="*/ 80 w 165"/>
                <a:gd name="T3" fmla="*/ 13 h 107"/>
                <a:gd name="T4" fmla="*/ 79 w 165"/>
                <a:gd name="T5" fmla="*/ 27 h 107"/>
                <a:gd name="T6" fmla="*/ 76 w 165"/>
                <a:gd name="T7" fmla="*/ 40 h 107"/>
                <a:gd name="T8" fmla="*/ 75 w 165"/>
                <a:gd name="T9" fmla="*/ 54 h 107"/>
                <a:gd name="T10" fmla="*/ 0 w 165"/>
                <a:gd name="T11" fmla="*/ 54 h 107"/>
                <a:gd name="T12" fmla="*/ 3 w 165"/>
                <a:gd name="T13" fmla="*/ 40 h 107"/>
                <a:gd name="T14" fmla="*/ 5 w 165"/>
                <a:gd name="T15" fmla="*/ 25 h 107"/>
                <a:gd name="T16" fmla="*/ 6 w 165"/>
                <a:gd name="T17" fmla="*/ 13 h 107"/>
                <a:gd name="T18" fmla="*/ 8 w 165"/>
                <a:gd name="T19" fmla="*/ 0 h 107"/>
                <a:gd name="T20" fmla="*/ 82 w 165"/>
                <a:gd name="T21" fmla="*/ 1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7"/>
                <a:gd name="T35" fmla="*/ 165 w 165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7">
                  <a:moveTo>
                    <a:pt x="165" y="2"/>
                  </a:moveTo>
                  <a:lnTo>
                    <a:pt x="160" y="26"/>
                  </a:lnTo>
                  <a:lnTo>
                    <a:pt x="158" y="53"/>
                  </a:lnTo>
                  <a:lnTo>
                    <a:pt x="153" y="79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6" y="79"/>
                  </a:lnTo>
                  <a:lnTo>
                    <a:pt x="10" y="50"/>
                  </a:lnTo>
                  <a:lnTo>
                    <a:pt x="13" y="26"/>
                  </a:lnTo>
                  <a:lnTo>
                    <a:pt x="17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5" name="Freeform 101"/>
            <p:cNvSpPr>
              <a:spLocks/>
            </p:cNvSpPr>
            <p:nvPr/>
          </p:nvSpPr>
          <p:spPr bwMode="auto">
            <a:xfrm>
              <a:off x="940" y="2056"/>
              <a:ext cx="82" cy="53"/>
            </a:xfrm>
            <a:custGeom>
              <a:avLst/>
              <a:gdLst>
                <a:gd name="T0" fmla="*/ 8 w 162"/>
                <a:gd name="T1" fmla="*/ 53 h 106"/>
                <a:gd name="T2" fmla="*/ 6 w 162"/>
                <a:gd name="T3" fmla="*/ 40 h 106"/>
                <a:gd name="T4" fmla="*/ 4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79 w 162"/>
                <a:gd name="T17" fmla="*/ 40 h 106"/>
                <a:gd name="T18" fmla="*/ 82 w 162"/>
                <a:gd name="T19" fmla="*/ 53 h 106"/>
                <a:gd name="T20" fmla="*/ 8 w 162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6"/>
                  </a:moveTo>
                  <a:lnTo>
                    <a:pt x="12" y="79"/>
                  </a:lnTo>
                  <a:lnTo>
                    <a:pt x="7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57" y="79"/>
                  </a:lnTo>
                  <a:lnTo>
                    <a:pt x="162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" name="Freeform 102"/>
            <p:cNvSpPr>
              <a:spLocks/>
            </p:cNvSpPr>
            <p:nvPr/>
          </p:nvSpPr>
          <p:spPr bwMode="auto">
            <a:xfrm>
              <a:off x="1677" y="2064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3 h 109"/>
                <a:gd name="T4" fmla="*/ 78 w 160"/>
                <a:gd name="T5" fmla="*/ 27 h 109"/>
                <a:gd name="T6" fmla="*/ 77 w 160"/>
                <a:gd name="T7" fmla="*/ 42 h 109"/>
                <a:gd name="T8" fmla="*/ 74 w 160"/>
                <a:gd name="T9" fmla="*/ 55 h 109"/>
                <a:gd name="T10" fmla="*/ 0 w 160"/>
                <a:gd name="T11" fmla="*/ 54 h 109"/>
                <a:gd name="T12" fmla="*/ 1 w 160"/>
                <a:gd name="T13" fmla="*/ 40 h 109"/>
                <a:gd name="T14" fmla="*/ 3 w 160"/>
                <a:gd name="T15" fmla="*/ 27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6"/>
                  </a:lnTo>
                  <a:lnTo>
                    <a:pt x="155" y="54"/>
                  </a:lnTo>
                  <a:lnTo>
                    <a:pt x="153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6" y="54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7" name="Freeform 103"/>
            <p:cNvSpPr>
              <a:spLocks/>
            </p:cNvSpPr>
            <p:nvPr/>
          </p:nvSpPr>
          <p:spPr bwMode="auto">
            <a:xfrm>
              <a:off x="944" y="2082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5 w 162"/>
                <a:gd name="T3" fmla="*/ 39 h 106"/>
                <a:gd name="T4" fmla="*/ 4 w 162"/>
                <a:gd name="T5" fmla="*/ 25 h 106"/>
                <a:gd name="T6" fmla="*/ 3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80 w 162"/>
                <a:gd name="T17" fmla="*/ 40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3"/>
                  </a:moveTo>
                  <a:lnTo>
                    <a:pt x="10" y="77"/>
                  </a:lnTo>
                  <a:lnTo>
                    <a:pt x="8" y="50"/>
                  </a:lnTo>
                  <a:lnTo>
                    <a:pt x="5" y="26"/>
                  </a:lnTo>
                  <a:lnTo>
                    <a:pt x="0" y="0"/>
                  </a:lnTo>
                  <a:lnTo>
                    <a:pt x="148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60" y="79"/>
                  </a:lnTo>
                  <a:lnTo>
                    <a:pt x="162" y="106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8" name="Freeform 104"/>
            <p:cNvSpPr>
              <a:spLocks/>
            </p:cNvSpPr>
            <p:nvPr/>
          </p:nvSpPr>
          <p:spPr bwMode="auto">
            <a:xfrm>
              <a:off x="1672" y="2091"/>
              <a:ext cx="82" cy="53"/>
            </a:xfrm>
            <a:custGeom>
              <a:avLst/>
              <a:gdLst>
                <a:gd name="T0" fmla="*/ 82 w 165"/>
                <a:gd name="T1" fmla="*/ 0 h 106"/>
                <a:gd name="T2" fmla="*/ 80 w 165"/>
                <a:gd name="T3" fmla="*/ 15 h 106"/>
                <a:gd name="T4" fmla="*/ 78 w 165"/>
                <a:gd name="T5" fmla="*/ 27 h 106"/>
                <a:gd name="T6" fmla="*/ 76 w 165"/>
                <a:gd name="T7" fmla="*/ 40 h 106"/>
                <a:gd name="T8" fmla="*/ 75 w 165"/>
                <a:gd name="T9" fmla="*/ 53 h 106"/>
                <a:gd name="T10" fmla="*/ 0 w 165"/>
                <a:gd name="T11" fmla="*/ 52 h 106"/>
                <a:gd name="T12" fmla="*/ 2 w 165"/>
                <a:gd name="T13" fmla="*/ 40 h 106"/>
                <a:gd name="T14" fmla="*/ 5 w 165"/>
                <a:gd name="T15" fmla="*/ 27 h 106"/>
                <a:gd name="T16" fmla="*/ 6 w 165"/>
                <a:gd name="T17" fmla="*/ 13 h 106"/>
                <a:gd name="T18" fmla="*/ 7 w 165"/>
                <a:gd name="T19" fmla="*/ 0 h 106"/>
                <a:gd name="T20" fmla="*/ 82 w 16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6"/>
                <a:gd name="T35" fmla="*/ 165 w 16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6">
                  <a:moveTo>
                    <a:pt x="165" y="0"/>
                  </a:moveTo>
                  <a:lnTo>
                    <a:pt x="160" y="29"/>
                  </a:lnTo>
                  <a:lnTo>
                    <a:pt x="157" y="53"/>
                  </a:lnTo>
                  <a:lnTo>
                    <a:pt x="152" y="79"/>
                  </a:lnTo>
                  <a:lnTo>
                    <a:pt x="150" y="106"/>
                  </a:lnTo>
                  <a:lnTo>
                    <a:pt x="0" y="104"/>
                  </a:lnTo>
                  <a:lnTo>
                    <a:pt x="5" y="79"/>
                  </a:lnTo>
                  <a:lnTo>
                    <a:pt x="10" y="53"/>
                  </a:lnTo>
                  <a:lnTo>
                    <a:pt x="12" y="26"/>
                  </a:lnTo>
                  <a:lnTo>
                    <a:pt x="14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9" name="Freeform 105"/>
            <p:cNvSpPr>
              <a:spLocks/>
            </p:cNvSpPr>
            <p:nvPr/>
          </p:nvSpPr>
          <p:spPr bwMode="auto">
            <a:xfrm>
              <a:off x="948" y="2109"/>
              <a:ext cx="81" cy="53"/>
            </a:xfrm>
            <a:custGeom>
              <a:avLst/>
              <a:gdLst>
                <a:gd name="T0" fmla="*/ 7 w 162"/>
                <a:gd name="T1" fmla="*/ 52 h 107"/>
                <a:gd name="T2" fmla="*/ 6 w 162"/>
                <a:gd name="T3" fmla="*/ 38 h 107"/>
                <a:gd name="T4" fmla="*/ 5 w 162"/>
                <a:gd name="T5" fmla="*/ 25 h 107"/>
                <a:gd name="T6" fmla="*/ 2 w 162"/>
                <a:gd name="T7" fmla="*/ 13 h 107"/>
                <a:gd name="T8" fmla="*/ 0 w 162"/>
                <a:gd name="T9" fmla="*/ 0 h 107"/>
                <a:gd name="T10" fmla="*/ 74 w 162"/>
                <a:gd name="T11" fmla="*/ 0 h 107"/>
                <a:gd name="T12" fmla="*/ 76 w 162"/>
                <a:gd name="T13" fmla="*/ 13 h 107"/>
                <a:gd name="T14" fmla="*/ 77 w 162"/>
                <a:gd name="T15" fmla="*/ 26 h 107"/>
                <a:gd name="T16" fmla="*/ 78 w 162"/>
                <a:gd name="T17" fmla="*/ 39 h 107"/>
                <a:gd name="T18" fmla="*/ 81 w 162"/>
                <a:gd name="T19" fmla="*/ 53 h 107"/>
                <a:gd name="T20" fmla="*/ 7 w 162"/>
                <a:gd name="T21" fmla="*/ 5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7"/>
                <a:gd name="T35" fmla="*/ 162 w 162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7">
                  <a:moveTo>
                    <a:pt x="13" y="104"/>
                  </a:moveTo>
                  <a:lnTo>
                    <a:pt x="11" y="77"/>
                  </a:lnTo>
                  <a:lnTo>
                    <a:pt x="9" y="50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6"/>
                  </a:lnTo>
                  <a:lnTo>
                    <a:pt x="154" y="53"/>
                  </a:lnTo>
                  <a:lnTo>
                    <a:pt x="156" y="79"/>
                  </a:lnTo>
                  <a:lnTo>
                    <a:pt x="162" y="107"/>
                  </a:lnTo>
                  <a:lnTo>
                    <a:pt x="13" y="104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0" name="Freeform 106"/>
            <p:cNvSpPr>
              <a:spLocks/>
            </p:cNvSpPr>
            <p:nvPr/>
          </p:nvSpPr>
          <p:spPr bwMode="auto">
            <a:xfrm>
              <a:off x="1670" y="2117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8 w 161"/>
                <a:gd name="T3" fmla="*/ 15 h 106"/>
                <a:gd name="T4" fmla="*/ 77 w 161"/>
                <a:gd name="T5" fmla="*/ 27 h 106"/>
                <a:gd name="T6" fmla="*/ 76 w 161"/>
                <a:gd name="T7" fmla="*/ 40 h 106"/>
                <a:gd name="T8" fmla="*/ 73 w 161"/>
                <a:gd name="T9" fmla="*/ 53 h 106"/>
                <a:gd name="T10" fmla="*/ 0 w 161"/>
                <a:gd name="T11" fmla="*/ 52 h 106"/>
                <a:gd name="T12" fmla="*/ 1 w 161"/>
                <a:gd name="T13" fmla="*/ 40 h 106"/>
                <a:gd name="T14" fmla="*/ 2 w 161"/>
                <a:gd name="T15" fmla="*/ 27 h 106"/>
                <a:gd name="T16" fmla="*/ 4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6" y="29"/>
                  </a:lnTo>
                  <a:lnTo>
                    <a:pt x="154" y="53"/>
                  </a:lnTo>
                  <a:lnTo>
                    <a:pt x="152" y="79"/>
                  </a:lnTo>
                  <a:lnTo>
                    <a:pt x="147" y="106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4" y="53"/>
                  </a:lnTo>
                  <a:lnTo>
                    <a:pt x="9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1" name="Freeform 107"/>
            <p:cNvSpPr>
              <a:spLocks/>
            </p:cNvSpPr>
            <p:nvPr/>
          </p:nvSpPr>
          <p:spPr bwMode="auto">
            <a:xfrm>
              <a:off x="951" y="2134"/>
              <a:ext cx="81" cy="55"/>
            </a:xfrm>
            <a:custGeom>
              <a:avLst/>
              <a:gdLst>
                <a:gd name="T0" fmla="*/ 8 w 162"/>
                <a:gd name="T1" fmla="*/ 55 h 110"/>
                <a:gd name="T2" fmla="*/ 5 w 162"/>
                <a:gd name="T3" fmla="*/ 41 h 110"/>
                <a:gd name="T4" fmla="*/ 3 w 162"/>
                <a:gd name="T5" fmla="*/ 27 h 110"/>
                <a:gd name="T6" fmla="*/ 2 w 162"/>
                <a:gd name="T7" fmla="*/ 14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5 h 110"/>
                <a:gd name="T14" fmla="*/ 79 w 162"/>
                <a:gd name="T15" fmla="*/ 30 h 110"/>
                <a:gd name="T16" fmla="*/ 80 w 162"/>
                <a:gd name="T17" fmla="*/ 42 h 110"/>
                <a:gd name="T18" fmla="*/ 81 w 162"/>
                <a:gd name="T19" fmla="*/ 55 h 110"/>
                <a:gd name="T20" fmla="*/ 8 w 162"/>
                <a:gd name="T21" fmla="*/ 55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10"/>
                  </a:moveTo>
                  <a:lnTo>
                    <a:pt x="9" y="81"/>
                  </a:lnTo>
                  <a:lnTo>
                    <a:pt x="6" y="54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3" y="29"/>
                  </a:lnTo>
                  <a:lnTo>
                    <a:pt x="157" y="59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5" y="110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2" name="Freeform 108"/>
            <p:cNvSpPr>
              <a:spLocks/>
            </p:cNvSpPr>
            <p:nvPr/>
          </p:nvSpPr>
          <p:spPr bwMode="auto">
            <a:xfrm>
              <a:off x="1665" y="2143"/>
              <a:ext cx="82" cy="55"/>
            </a:xfrm>
            <a:custGeom>
              <a:avLst/>
              <a:gdLst>
                <a:gd name="T0" fmla="*/ 82 w 165"/>
                <a:gd name="T1" fmla="*/ 1 h 109"/>
                <a:gd name="T2" fmla="*/ 80 w 165"/>
                <a:gd name="T3" fmla="*/ 14 h 109"/>
                <a:gd name="T4" fmla="*/ 79 w 165"/>
                <a:gd name="T5" fmla="*/ 28 h 109"/>
                <a:gd name="T6" fmla="*/ 76 w 165"/>
                <a:gd name="T7" fmla="*/ 42 h 109"/>
                <a:gd name="T8" fmla="*/ 75 w 165"/>
                <a:gd name="T9" fmla="*/ 55 h 109"/>
                <a:gd name="T10" fmla="*/ 0 w 165"/>
                <a:gd name="T11" fmla="*/ 54 h 109"/>
                <a:gd name="T12" fmla="*/ 2 w 165"/>
                <a:gd name="T13" fmla="*/ 42 h 109"/>
                <a:gd name="T14" fmla="*/ 5 w 165"/>
                <a:gd name="T15" fmla="*/ 28 h 109"/>
                <a:gd name="T16" fmla="*/ 6 w 165"/>
                <a:gd name="T17" fmla="*/ 14 h 109"/>
                <a:gd name="T18" fmla="*/ 7 w 165"/>
                <a:gd name="T19" fmla="*/ 0 h 109"/>
                <a:gd name="T20" fmla="*/ 82 w 165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9"/>
                <a:gd name="T35" fmla="*/ 165 w 165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9">
                  <a:moveTo>
                    <a:pt x="165" y="2"/>
                  </a:moveTo>
                  <a:lnTo>
                    <a:pt x="160" y="28"/>
                  </a:lnTo>
                  <a:lnTo>
                    <a:pt x="158" y="55"/>
                  </a:lnTo>
                  <a:lnTo>
                    <a:pt x="153" y="83"/>
                  </a:lnTo>
                  <a:lnTo>
                    <a:pt x="151" y="109"/>
                  </a:lnTo>
                  <a:lnTo>
                    <a:pt x="0" y="107"/>
                  </a:lnTo>
                  <a:lnTo>
                    <a:pt x="5" y="83"/>
                  </a:lnTo>
                  <a:lnTo>
                    <a:pt x="11" y="55"/>
                  </a:lnTo>
                  <a:lnTo>
                    <a:pt x="13" y="28"/>
                  </a:lnTo>
                  <a:lnTo>
                    <a:pt x="15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3" name="Freeform 109"/>
            <p:cNvSpPr>
              <a:spLocks/>
            </p:cNvSpPr>
            <p:nvPr/>
          </p:nvSpPr>
          <p:spPr bwMode="auto">
            <a:xfrm>
              <a:off x="955" y="2161"/>
              <a:ext cx="81" cy="54"/>
            </a:xfrm>
            <a:custGeom>
              <a:avLst/>
              <a:gdLst>
                <a:gd name="T0" fmla="*/ 7 w 163"/>
                <a:gd name="T1" fmla="*/ 53 h 109"/>
                <a:gd name="T2" fmla="*/ 6 w 163"/>
                <a:gd name="T3" fmla="*/ 41 h 109"/>
                <a:gd name="T4" fmla="*/ 5 w 163"/>
                <a:gd name="T5" fmla="*/ 28 h 109"/>
                <a:gd name="T6" fmla="*/ 3 w 163"/>
                <a:gd name="T7" fmla="*/ 13 h 109"/>
                <a:gd name="T8" fmla="*/ 0 w 163"/>
                <a:gd name="T9" fmla="*/ 0 h 109"/>
                <a:gd name="T10" fmla="*/ 74 w 163"/>
                <a:gd name="T11" fmla="*/ 1 h 109"/>
                <a:gd name="T12" fmla="*/ 77 w 163"/>
                <a:gd name="T13" fmla="*/ 14 h 109"/>
                <a:gd name="T14" fmla="*/ 78 w 163"/>
                <a:gd name="T15" fmla="*/ 29 h 109"/>
                <a:gd name="T16" fmla="*/ 79 w 163"/>
                <a:gd name="T17" fmla="*/ 42 h 109"/>
                <a:gd name="T18" fmla="*/ 81 w 163"/>
                <a:gd name="T19" fmla="*/ 54 h 109"/>
                <a:gd name="T20" fmla="*/ 7 w 163"/>
                <a:gd name="T21" fmla="*/ 53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9"/>
                <a:gd name="T35" fmla="*/ 163 w 163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9">
                  <a:moveTo>
                    <a:pt x="15" y="106"/>
                  </a:moveTo>
                  <a:lnTo>
                    <a:pt x="13" y="82"/>
                  </a:lnTo>
                  <a:lnTo>
                    <a:pt x="11" y="56"/>
                  </a:lnTo>
                  <a:lnTo>
                    <a:pt x="6" y="27"/>
                  </a:lnTo>
                  <a:lnTo>
                    <a:pt x="0" y="0"/>
                  </a:lnTo>
                  <a:lnTo>
                    <a:pt x="149" y="3"/>
                  </a:lnTo>
                  <a:lnTo>
                    <a:pt x="154" y="29"/>
                  </a:lnTo>
                  <a:lnTo>
                    <a:pt x="156" y="58"/>
                  </a:lnTo>
                  <a:lnTo>
                    <a:pt x="158" y="85"/>
                  </a:lnTo>
                  <a:lnTo>
                    <a:pt x="163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4" name="Freeform 110"/>
            <p:cNvSpPr>
              <a:spLocks/>
            </p:cNvSpPr>
            <p:nvPr/>
          </p:nvSpPr>
          <p:spPr bwMode="auto">
            <a:xfrm>
              <a:off x="1662" y="2169"/>
              <a:ext cx="82" cy="55"/>
            </a:xfrm>
            <a:custGeom>
              <a:avLst/>
              <a:gdLst>
                <a:gd name="T0" fmla="*/ 82 w 162"/>
                <a:gd name="T1" fmla="*/ 1 h 109"/>
                <a:gd name="T2" fmla="*/ 79 w 162"/>
                <a:gd name="T3" fmla="*/ 15 h 109"/>
                <a:gd name="T4" fmla="*/ 78 w 162"/>
                <a:gd name="T5" fmla="*/ 28 h 109"/>
                <a:gd name="T6" fmla="*/ 77 w 162"/>
                <a:gd name="T7" fmla="*/ 42 h 109"/>
                <a:gd name="T8" fmla="*/ 74 w 162"/>
                <a:gd name="T9" fmla="*/ 55 h 109"/>
                <a:gd name="T10" fmla="*/ 0 w 162"/>
                <a:gd name="T11" fmla="*/ 54 h 109"/>
                <a:gd name="T12" fmla="*/ 1 w 162"/>
                <a:gd name="T13" fmla="*/ 40 h 109"/>
                <a:gd name="T14" fmla="*/ 2 w 162"/>
                <a:gd name="T15" fmla="*/ 28 h 109"/>
                <a:gd name="T16" fmla="*/ 5 w 162"/>
                <a:gd name="T17" fmla="*/ 15 h 109"/>
                <a:gd name="T18" fmla="*/ 8 w 162"/>
                <a:gd name="T19" fmla="*/ 0 h 109"/>
                <a:gd name="T20" fmla="*/ 82 w 162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9"/>
                <a:gd name="T35" fmla="*/ 162 w 162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9">
                  <a:moveTo>
                    <a:pt x="162" y="2"/>
                  </a:moveTo>
                  <a:lnTo>
                    <a:pt x="157" y="30"/>
                  </a:lnTo>
                  <a:lnTo>
                    <a:pt x="155" y="56"/>
                  </a:lnTo>
                  <a:lnTo>
                    <a:pt x="152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4" y="56"/>
                  </a:lnTo>
                  <a:lnTo>
                    <a:pt x="9" y="30"/>
                  </a:lnTo>
                  <a:lnTo>
                    <a:pt x="15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" name="Freeform 111"/>
            <p:cNvSpPr>
              <a:spLocks/>
            </p:cNvSpPr>
            <p:nvPr/>
          </p:nvSpPr>
          <p:spPr bwMode="auto">
            <a:xfrm>
              <a:off x="959" y="2189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6 w 162"/>
                <a:gd name="T3" fmla="*/ 40 h 106"/>
                <a:gd name="T4" fmla="*/ 3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0 h 106"/>
                <a:gd name="T12" fmla="*/ 76 w 162"/>
                <a:gd name="T13" fmla="*/ 15 h 106"/>
                <a:gd name="T14" fmla="*/ 78 w 162"/>
                <a:gd name="T15" fmla="*/ 28 h 106"/>
                <a:gd name="T16" fmla="*/ 78 w 162"/>
                <a:gd name="T17" fmla="*/ 43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6" y="103"/>
                  </a:moveTo>
                  <a:lnTo>
                    <a:pt x="11" y="79"/>
                  </a:lnTo>
                  <a:lnTo>
                    <a:pt x="6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9"/>
                  </a:lnTo>
                  <a:lnTo>
                    <a:pt x="156" y="55"/>
                  </a:lnTo>
                  <a:lnTo>
                    <a:pt x="156" y="85"/>
                  </a:lnTo>
                  <a:lnTo>
                    <a:pt x="162" y="106"/>
                  </a:lnTo>
                  <a:lnTo>
                    <a:pt x="16" y="103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" name="Freeform 112"/>
            <p:cNvSpPr>
              <a:spLocks/>
            </p:cNvSpPr>
            <p:nvPr/>
          </p:nvSpPr>
          <p:spPr bwMode="auto">
            <a:xfrm>
              <a:off x="1657" y="2196"/>
              <a:ext cx="83" cy="55"/>
            </a:xfrm>
            <a:custGeom>
              <a:avLst/>
              <a:gdLst>
                <a:gd name="T0" fmla="*/ 83 w 166"/>
                <a:gd name="T1" fmla="*/ 1 h 108"/>
                <a:gd name="T2" fmla="*/ 80 w 166"/>
                <a:gd name="T3" fmla="*/ 15 h 108"/>
                <a:gd name="T4" fmla="*/ 79 w 166"/>
                <a:gd name="T5" fmla="*/ 28 h 108"/>
                <a:gd name="T6" fmla="*/ 77 w 166"/>
                <a:gd name="T7" fmla="*/ 42 h 108"/>
                <a:gd name="T8" fmla="*/ 76 w 166"/>
                <a:gd name="T9" fmla="*/ 55 h 108"/>
                <a:gd name="T10" fmla="*/ 0 w 166"/>
                <a:gd name="T11" fmla="*/ 54 h 108"/>
                <a:gd name="T12" fmla="*/ 3 w 166"/>
                <a:gd name="T13" fmla="*/ 42 h 108"/>
                <a:gd name="T14" fmla="*/ 6 w 166"/>
                <a:gd name="T15" fmla="*/ 29 h 108"/>
                <a:gd name="T16" fmla="*/ 7 w 166"/>
                <a:gd name="T17" fmla="*/ 15 h 108"/>
                <a:gd name="T18" fmla="*/ 8 w 166"/>
                <a:gd name="T19" fmla="*/ 0 h 108"/>
                <a:gd name="T20" fmla="*/ 83 w 166"/>
                <a:gd name="T21" fmla="*/ 1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08"/>
                <a:gd name="T35" fmla="*/ 166 w 166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08">
                  <a:moveTo>
                    <a:pt x="166" y="2"/>
                  </a:moveTo>
                  <a:lnTo>
                    <a:pt x="160" y="29"/>
                  </a:lnTo>
                  <a:lnTo>
                    <a:pt x="158" y="55"/>
                  </a:lnTo>
                  <a:lnTo>
                    <a:pt x="154" y="82"/>
                  </a:lnTo>
                  <a:lnTo>
                    <a:pt x="151" y="108"/>
                  </a:lnTo>
                  <a:lnTo>
                    <a:pt x="0" y="106"/>
                  </a:lnTo>
                  <a:lnTo>
                    <a:pt x="6" y="82"/>
                  </a:lnTo>
                  <a:lnTo>
                    <a:pt x="11" y="57"/>
                  </a:lnTo>
                  <a:lnTo>
                    <a:pt x="13" y="29"/>
                  </a:lnTo>
                  <a:lnTo>
                    <a:pt x="15" y="0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7" name="Freeform 113"/>
            <p:cNvSpPr>
              <a:spLocks/>
            </p:cNvSpPr>
            <p:nvPr/>
          </p:nvSpPr>
          <p:spPr bwMode="auto">
            <a:xfrm>
              <a:off x="962" y="2214"/>
              <a:ext cx="83" cy="55"/>
            </a:xfrm>
            <a:custGeom>
              <a:avLst/>
              <a:gdLst>
                <a:gd name="T0" fmla="*/ 8 w 165"/>
                <a:gd name="T1" fmla="*/ 54 h 110"/>
                <a:gd name="T2" fmla="*/ 6 w 165"/>
                <a:gd name="T3" fmla="*/ 42 h 110"/>
                <a:gd name="T4" fmla="*/ 5 w 165"/>
                <a:gd name="T5" fmla="*/ 28 h 110"/>
                <a:gd name="T6" fmla="*/ 3 w 165"/>
                <a:gd name="T7" fmla="*/ 15 h 110"/>
                <a:gd name="T8" fmla="*/ 0 w 165"/>
                <a:gd name="T9" fmla="*/ 0 h 110"/>
                <a:gd name="T10" fmla="*/ 74 w 165"/>
                <a:gd name="T11" fmla="*/ 2 h 110"/>
                <a:gd name="T12" fmla="*/ 76 w 165"/>
                <a:gd name="T13" fmla="*/ 18 h 110"/>
                <a:gd name="T14" fmla="*/ 79 w 165"/>
                <a:gd name="T15" fmla="*/ 32 h 110"/>
                <a:gd name="T16" fmla="*/ 80 w 165"/>
                <a:gd name="T17" fmla="*/ 45 h 110"/>
                <a:gd name="T18" fmla="*/ 83 w 165"/>
                <a:gd name="T19" fmla="*/ 55 h 110"/>
                <a:gd name="T20" fmla="*/ 8 w 165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10"/>
                <a:gd name="T35" fmla="*/ 165 w 165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10">
                  <a:moveTo>
                    <a:pt x="15" y="108"/>
                  </a:moveTo>
                  <a:lnTo>
                    <a:pt x="12" y="83"/>
                  </a:lnTo>
                  <a:lnTo>
                    <a:pt x="10" y="56"/>
                  </a:lnTo>
                  <a:lnTo>
                    <a:pt x="5" y="29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2" y="35"/>
                  </a:lnTo>
                  <a:lnTo>
                    <a:pt x="158" y="64"/>
                  </a:lnTo>
                  <a:lnTo>
                    <a:pt x="160" y="90"/>
                  </a:lnTo>
                  <a:lnTo>
                    <a:pt x="165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8" name="Freeform 114"/>
            <p:cNvSpPr>
              <a:spLocks/>
            </p:cNvSpPr>
            <p:nvPr/>
          </p:nvSpPr>
          <p:spPr bwMode="auto">
            <a:xfrm>
              <a:off x="1345" y="2223"/>
              <a:ext cx="391" cy="53"/>
            </a:xfrm>
            <a:custGeom>
              <a:avLst/>
              <a:gdLst>
                <a:gd name="T0" fmla="*/ 391 w 782"/>
                <a:gd name="T1" fmla="*/ 1 h 106"/>
                <a:gd name="T2" fmla="*/ 389 w 782"/>
                <a:gd name="T3" fmla="*/ 15 h 106"/>
                <a:gd name="T4" fmla="*/ 388 w 782"/>
                <a:gd name="T5" fmla="*/ 29 h 106"/>
                <a:gd name="T6" fmla="*/ 387 w 782"/>
                <a:gd name="T7" fmla="*/ 41 h 106"/>
                <a:gd name="T8" fmla="*/ 384 w 782"/>
                <a:gd name="T9" fmla="*/ 53 h 106"/>
                <a:gd name="T10" fmla="*/ 0 w 782"/>
                <a:gd name="T11" fmla="*/ 50 h 106"/>
                <a:gd name="T12" fmla="*/ 27 w 782"/>
                <a:gd name="T13" fmla="*/ 50 h 106"/>
                <a:gd name="T14" fmla="*/ 53 w 782"/>
                <a:gd name="T15" fmla="*/ 50 h 106"/>
                <a:gd name="T16" fmla="*/ 79 w 782"/>
                <a:gd name="T17" fmla="*/ 50 h 106"/>
                <a:gd name="T18" fmla="*/ 105 w 782"/>
                <a:gd name="T19" fmla="*/ 50 h 106"/>
                <a:gd name="T20" fmla="*/ 130 w 782"/>
                <a:gd name="T21" fmla="*/ 50 h 106"/>
                <a:gd name="T22" fmla="*/ 153 w 782"/>
                <a:gd name="T23" fmla="*/ 50 h 106"/>
                <a:gd name="T24" fmla="*/ 176 w 782"/>
                <a:gd name="T25" fmla="*/ 50 h 106"/>
                <a:gd name="T26" fmla="*/ 198 w 782"/>
                <a:gd name="T27" fmla="*/ 50 h 106"/>
                <a:gd name="T28" fmla="*/ 218 w 782"/>
                <a:gd name="T29" fmla="*/ 50 h 106"/>
                <a:gd name="T30" fmla="*/ 238 w 782"/>
                <a:gd name="T31" fmla="*/ 50 h 106"/>
                <a:gd name="T32" fmla="*/ 255 w 782"/>
                <a:gd name="T33" fmla="*/ 50 h 106"/>
                <a:gd name="T34" fmla="*/ 270 w 782"/>
                <a:gd name="T35" fmla="*/ 50 h 106"/>
                <a:gd name="T36" fmla="*/ 284 w 782"/>
                <a:gd name="T37" fmla="*/ 50 h 106"/>
                <a:gd name="T38" fmla="*/ 295 w 782"/>
                <a:gd name="T39" fmla="*/ 50 h 106"/>
                <a:gd name="T40" fmla="*/ 304 w 782"/>
                <a:gd name="T41" fmla="*/ 50 h 106"/>
                <a:gd name="T42" fmla="*/ 310 w 782"/>
                <a:gd name="T43" fmla="*/ 50 h 106"/>
                <a:gd name="T44" fmla="*/ 311 w 782"/>
                <a:gd name="T45" fmla="*/ 41 h 106"/>
                <a:gd name="T46" fmla="*/ 312 w 782"/>
                <a:gd name="T47" fmla="*/ 29 h 106"/>
                <a:gd name="T48" fmla="*/ 315 w 782"/>
                <a:gd name="T49" fmla="*/ 16 h 106"/>
                <a:gd name="T50" fmla="*/ 318 w 782"/>
                <a:gd name="T51" fmla="*/ 0 h 106"/>
                <a:gd name="T52" fmla="*/ 391 w 782"/>
                <a:gd name="T53" fmla="*/ 1 h 10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2"/>
                <a:gd name="T82" fmla="*/ 0 h 106"/>
                <a:gd name="T83" fmla="*/ 782 w 782"/>
                <a:gd name="T84" fmla="*/ 106 h 10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2" h="106">
                  <a:moveTo>
                    <a:pt x="782" y="2"/>
                  </a:moveTo>
                  <a:lnTo>
                    <a:pt x="778" y="29"/>
                  </a:lnTo>
                  <a:lnTo>
                    <a:pt x="775" y="57"/>
                  </a:lnTo>
                  <a:lnTo>
                    <a:pt x="773" y="82"/>
                  </a:lnTo>
                  <a:lnTo>
                    <a:pt x="768" y="106"/>
                  </a:lnTo>
                  <a:lnTo>
                    <a:pt x="0" y="99"/>
                  </a:lnTo>
                  <a:lnTo>
                    <a:pt x="53" y="99"/>
                  </a:lnTo>
                  <a:lnTo>
                    <a:pt x="106" y="99"/>
                  </a:lnTo>
                  <a:lnTo>
                    <a:pt x="157" y="99"/>
                  </a:lnTo>
                  <a:lnTo>
                    <a:pt x="209" y="99"/>
                  </a:lnTo>
                  <a:lnTo>
                    <a:pt x="259" y="99"/>
                  </a:lnTo>
                  <a:lnTo>
                    <a:pt x="305" y="99"/>
                  </a:lnTo>
                  <a:lnTo>
                    <a:pt x="351" y="99"/>
                  </a:lnTo>
                  <a:lnTo>
                    <a:pt x="395" y="99"/>
                  </a:lnTo>
                  <a:lnTo>
                    <a:pt x="435" y="99"/>
                  </a:lnTo>
                  <a:lnTo>
                    <a:pt x="475" y="99"/>
                  </a:lnTo>
                  <a:lnTo>
                    <a:pt x="509" y="99"/>
                  </a:lnTo>
                  <a:lnTo>
                    <a:pt x="540" y="99"/>
                  </a:lnTo>
                  <a:lnTo>
                    <a:pt x="567" y="99"/>
                  </a:lnTo>
                  <a:lnTo>
                    <a:pt x="589" y="99"/>
                  </a:lnTo>
                  <a:lnTo>
                    <a:pt x="608" y="99"/>
                  </a:lnTo>
                  <a:lnTo>
                    <a:pt x="620" y="99"/>
                  </a:lnTo>
                  <a:lnTo>
                    <a:pt x="622" y="82"/>
                  </a:lnTo>
                  <a:lnTo>
                    <a:pt x="624" y="57"/>
                  </a:lnTo>
                  <a:lnTo>
                    <a:pt x="630" y="31"/>
                  </a:lnTo>
                  <a:lnTo>
                    <a:pt x="635" y="0"/>
                  </a:lnTo>
                  <a:lnTo>
                    <a:pt x="782" y="2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9" name="Freeform 115"/>
            <p:cNvSpPr>
              <a:spLocks/>
            </p:cNvSpPr>
            <p:nvPr/>
          </p:nvSpPr>
          <p:spPr bwMode="auto">
            <a:xfrm>
              <a:off x="967" y="2241"/>
              <a:ext cx="766" cy="62"/>
            </a:xfrm>
            <a:custGeom>
              <a:avLst/>
              <a:gdLst>
                <a:gd name="T0" fmla="*/ 8 w 1531"/>
                <a:gd name="T1" fmla="*/ 52 h 125"/>
                <a:gd name="T2" fmla="*/ 5 w 1531"/>
                <a:gd name="T3" fmla="*/ 41 h 125"/>
                <a:gd name="T4" fmla="*/ 4 w 1531"/>
                <a:gd name="T5" fmla="*/ 28 h 125"/>
                <a:gd name="T6" fmla="*/ 1 w 1531"/>
                <a:gd name="T7" fmla="*/ 15 h 125"/>
                <a:gd name="T8" fmla="*/ 0 w 1531"/>
                <a:gd name="T9" fmla="*/ 0 h 125"/>
                <a:gd name="T10" fmla="*/ 73 w 1531"/>
                <a:gd name="T11" fmla="*/ 1 h 125"/>
                <a:gd name="T12" fmla="*/ 74 w 1531"/>
                <a:gd name="T13" fmla="*/ 11 h 125"/>
                <a:gd name="T14" fmla="*/ 77 w 1531"/>
                <a:gd name="T15" fmla="*/ 18 h 125"/>
                <a:gd name="T16" fmla="*/ 78 w 1531"/>
                <a:gd name="T17" fmla="*/ 26 h 125"/>
                <a:gd name="T18" fmla="*/ 78 w 1531"/>
                <a:gd name="T19" fmla="*/ 32 h 125"/>
                <a:gd name="T20" fmla="*/ 93 w 1531"/>
                <a:gd name="T21" fmla="*/ 32 h 125"/>
                <a:gd name="T22" fmla="*/ 118 w 1531"/>
                <a:gd name="T23" fmla="*/ 32 h 125"/>
                <a:gd name="T24" fmla="*/ 150 w 1531"/>
                <a:gd name="T25" fmla="*/ 32 h 125"/>
                <a:gd name="T26" fmla="*/ 190 w 1531"/>
                <a:gd name="T27" fmla="*/ 32 h 125"/>
                <a:gd name="T28" fmla="*/ 233 w 1531"/>
                <a:gd name="T29" fmla="*/ 32 h 125"/>
                <a:gd name="T30" fmla="*/ 281 w 1531"/>
                <a:gd name="T31" fmla="*/ 32 h 125"/>
                <a:gd name="T32" fmla="*/ 331 w 1531"/>
                <a:gd name="T33" fmla="*/ 32 h 125"/>
                <a:gd name="T34" fmla="*/ 383 w 1531"/>
                <a:gd name="T35" fmla="*/ 32 h 125"/>
                <a:gd name="T36" fmla="*/ 434 w 1531"/>
                <a:gd name="T37" fmla="*/ 32 h 125"/>
                <a:gd name="T38" fmla="*/ 485 w 1531"/>
                <a:gd name="T39" fmla="*/ 32 h 125"/>
                <a:gd name="T40" fmla="*/ 533 w 1531"/>
                <a:gd name="T41" fmla="*/ 32 h 125"/>
                <a:gd name="T42" fmla="*/ 578 w 1531"/>
                <a:gd name="T43" fmla="*/ 32 h 125"/>
                <a:gd name="T44" fmla="*/ 616 w 1531"/>
                <a:gd name="T45" fmla="*/ 32 h 125"/>
                <a:gd name="T46" fmla="*/ 648 w 1531"/>
                <a:gd name="T47" fmla="*/ 32 h 125"/>
                <a:gd name="T48" fmla="*/ 673 w 1531"/>
                <a:gd name="T49" fmla="*/ 32 h 125"/>
                <a:gd name="T50" fmla="*/ 688 w 1531"/>
                <a:gd name="T51" fmla="*/ 32 h 125"/>
                <a:gd name="T52" fmla="*/ 689 w 1531"/>
                <a:gd name="T53" fmla="*/ 27 h 125"/>
                <a:gd name="T54" fmla="*/ 690 w 1531"/>
                <a:gd name="T55" fmla="*/ 22 h 125"/>
                <a:gd name="T56" fmla="*/ 690 w 1531"/>
                <a:gd name="T57" fmla="*/ 16 h 125"/>
                <a:gd name="T58" fmla="*/ 690 w 1531"/>
                <a:gd name="T59" fmla="*/ 9 h 125"/>
                <a:gd name="T60" fmla="*/ 766 w 1531"/>
                <a:gd name="T61" fmla="*/ 10 h 125"/>
                <a:gd name="T62" fmla="*/ 764 w 1531"/>
                <a:gd name="T63" fmla="*/ 24 h 125"/>
                <a:gd name="T64" fmla="*/ 762 w 1531"/>
                <a:gd name="T65" fmla="*/ 38 h 125"/>
                <a:gd name="T66" fmla="*/ 760 w 1531"/>
                <a:gd name="T67" fmla="*/ 51 h 125"/>
                <a:gd name="T68" fmla="*/ 758 w 1531"/>
                <a:gd name="T69" fmla="*/ 62 h 125"/>
                <a:gd name="T70" fmla="*/ 8 w 1531"/>
                <a:gd name="T71" fmla="*/ 52 h 1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31"/>
                <a:gd name="T109" fmla="*/ 0 h 125"/>
                <a:gd name="T110" fmla="*/ 1531 w 1531"/>
                <a:gd name="T111" fmla="*/ 125 h 1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31" h="125">
                  <a:moveTo>
                    <a:pt x="15" y="105"/>
                  </a:moveTo>
                  <a:lnTo>
                    <a:pt x="10" y="83"/>
                  </a:lnTo>
                  <a:lnTo>
                    <a:pt x="8" y="57"/>
                  </a:lnTo>
                  <a:lnTo>
                    <a:pt x="2" y="30"/>
                  </a:lnTo>
                  <a:lnTo>
                    <a:pt x="0" y="0"/>
                  </a:lnTo>
                  <a:lnTo>
                    <a:pt x="146" y="3"/>
                  </a:lnTo>
                  <a:lnTo>
                    <a:pt x="148" y="22"/>
                  </a:lnTo>
                  <a:lnTo>
                    <a:pt x="153" y="37"/>
                  </a:lnTo>
                  <a:lnTo>
                    <a:pt x="155" y="52"/>
                  </a:lnTo>
                  <a:lnTo>
                    <a:pt x="155" y="64"/>
                  </a:lnTo>
                  <a:lnTo>
                    <a:pt x="186" y="64"/>
                  </a:lnTo>
                  <a:lnTo>
                    <a:pt x="235" y="64"/>
                  </a:lnTo>
                  <a:lnTo>
                    <a:pt x="300" y="64"/>
                  </a:lnTo>
                  <a:lnTo>
                    <a:pt x="379" y="64"/>
                  </a:lnTo>
                  <a:lnTo>
                    <a:pt x="465" y="64"/>
                  </a:lnTo>
                  <a:lnTo>
                    <a:pt x="562" y="64"/>
                  </a:lnTo>
                  <a:lnTo>
                    <a:pt x="662" y="64"/>
                  </a:lnTo>
                  <a:lnTo>
                    <a:pt x="765" y="64"/>
                  </a:lnTo>
                  <a:lnTo>
                    <a:pt x="868" y="64"/>
                  </a:lnTo>
                  <a:lnTo>
                    <a:pt x="969" y="64"/>
                  </a:lnTo>
                  <a:lnTo>
                    <a:pt x="1066" y="64"/>
                  </a:lnTo>
                  <a:lnTo>
                    <a:pt x="1156" y="64"/>
                  </a:lnTo>
                  <a:lnTo>
                    <a:pt x="1231" y="64"/>
                  </a:lnTo>
                  <a:lnTo>
                    <a:pt x="1296" y="64"/>
                  </a:lnTo>
                  <a:lnTo>
                    <a:pt x="1345" y="64"/>
                  </a:lnTo>
                  <a:lnTo>
                    <a:pt x="1376" y="64"/>
                  </a:lnTo>
                  <a:lnTo>
                    <a:pt x="1378" y="55"/>
                  </a:lnTo>
                  <a:lnTo>
                    <a:pt x="1380" y="44"/>
                  </a:lnTo>
                  <a:lnTo>
                    <a:pt x="1380" y="33"/>
                  </a:lnTo>
                  <a:lnTo>
                    <a:pt x="1380" y="18"/>
                  </a:lnTo>
                  <a:lnTo>
                    <a:pt x="1531" y="20"/>
                  </a:lnTo>
                  <a:lnTo>
                    <a:pt x="1527" y="49"/>
                  </a:lnTo>
                  <a:lnTo>
                    <a:pt x="1524" y="77"/>
                  </a:lnTo>
                  <a:lnTo>
                    <a:pt x="1519" y="103"/>
                  </a:lnTo>
                  <a:lnTo>
                    <a:pt x="1516" y="125"/>
                  </a:lnTo>
                  <a:lnTo>
                    <a:pt x="15" y="105"/>
                  </a:lnTo>
                  <a:close/>
                </a:path>
              </a:pathLst>
            </a:custGeom>
            <a:solidFill>
              <a:srgbClr val="337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0" name="Freeform 116"/>
            <p:cNvSpPr>
              <a:spLocks/>
            </p:cNvSpPr>
            <p:nvPr/>
          </p:nvSpPr>
          <p:spPr bwMode="auto">
            <a:xfrm>
              <a:off x="970" y="2268"/>
              <a:ext cx="759" cy="61"/>
            </a:xfrm>
            <a:custGeom>
              <a:avLst/>
              <a:gdLst>
                <a:gd name="T0" fmla="*/ 7 w 1519"/>
                <a:gd name="T1" fmla="*/ 53 h 123"/>
                <a:gd name="T2" fmla="*/ 5 w 1519"/>
                <a:gd name="T3" fmla="*/ 40 h 123"/>
                <a:gd name="T4" fmla="*/ 5 w 1519"/>
                <a:gd name="T5" fmla="*/ 28 h 123"/>
                <a:gd name="T6" fmla="*/ 2 w 1519"/>
                <a:gd name="T7" fmla="*/ 15 h 123"/>
                <a:gd name="T8" fmla="*/ 0 w 1519"/>
                <a:gd name="T9" fmla="*/ 0 h 123"/>
                <a:gd name="T10" fmla="*/ 75 w 1519"/>
                <a:gd name="T11" fmla="*/ 1 h 123"/>
                <a:gd name="T12" fmla="*/ 75 w 1519"/>
                <a:gd name="T13" fmla="*/ 2 h 123"/>
                <a:gd name="T14" fmla="*/ 75 w 1519"/>
                <a:gd name="T15" fmla="*/ 2 h 123"/>
                <a:gd name="T16" fmla="*/ 75 w 1519"/>
                <a:gd name="T17" fmla="*/ 3 h 123"/>
                <a:gd name="T18" fmla="*/ 75 w 1519"/>
                <a:gd name="T19" fmla="*/ 4 h 123"/>
                <a:gd name="T20" fmla="*/ 82 w 1519"/>
                <a:gd name="T21" fmla="*/ 4 h 123"/>
                <a:gd name="T22" fmla="*/ 90 w 1519"/>
                <a:gd name="T23" fmla="*/ 4 h 123"/>
                <a:gd name="T24" fmla="*/ 101 w 1519"/>
                <a:gd name="T25" fmla="*/ 4 h 123"/>
                <a:gd name="T26" fmla="*/ 115 w 1519"/>
                <a:gd name="T27" fmla="*/ 4 h 123"/>
                <a:gd name="T28" fmla="*/ 130 w 1519"/>
                <a:gd name="T29" fmla="*/ 4 h 123"/>
                <a:gd name="T30" fmla="*/ 146 w 1519"/>
                <a:gd name="T31" fmla="*/ 4 h 123"/>
                <a:gd name="T32" fmla="*/ 166 w 1519"/>
                <a:gd name="T33" fmla="*/ 4 h 123"/>
                <a:gd name="T34" fmla="*/ 185 w 1519"/>
                <a:gd name="T35" fmla="*/ 4 h 123"/>
                <a:gd name="T36" fmla="*/ 206 w 1519"/>
                <a:gd name="T37" fmla="*/ 4 h 123"/>
                <a:gd name="T38" fmla="*/ 229 w 1519"/>
                <a:gd name="T39" fmla="*/ 4 h 123"/>
                <a:gd name="T40" fmla="*/ 252 w 1519"/>
                <a:gd name="T41" fmla="*/ 4 h 123"/>
                <a:gd name="T42" fmla="*/ 276 w 1519"/>
                <a:gd name="T43" fmla="*/ 4 h 123"/>
                <a:gd name="T44" fmla="*/ 300 w 1519"/>
                <a:gd name="T45" fmla="*/ 4 h 123"/>
                <a:gd name="T46" fmla="*/ 324 w 1519"/>
                <a:gd name="T47" fmla="*/ 4 h 123"/>
                <a:gd name="T48" fmla="*/ 350 w 1519"/>
                <a:gd name="T49" fmla="*/ 4 h 123"/>
                <a:gd name="T50" fmla="*/ 375 w 1519"/>
                <a:gd name="T51" fmla="*/ 4 h 123"/>
                <a:gd name="T52" fmla="*/ 759 w 1519"/>
                <a:gd name="T53" fmla="*/ 8 h 123"/>
                <a:gd name="T54" fmla="*/ 757 w 1519"/>
                <a:gd name="T55" fmla="*/ 25 h 123"/>
                <a:gd name="T56" fmla="*/ 755 w 1519"/>
                <a:gd name="T57" fmla="*/ 39 h 123"/>
                <a:gd name="T58" fmla="*/ 753 w 1519"/>
                <a:gd name="T59" fmla="*/ 51 h 123"/>
                <a:gd name="T60" fmla="*/ 752 w 1519"/>
                <a:gd name="T61" fmla="*/ 61 h 123"/>
                <a:gd name="T62" fmla="*/ 7 w 1519"/>
                <a:gd name="T63" fmla="*/ 53 h 1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9"/>
                <a:gd name="T97" fmla="*/ 0 h 123"/>
                <a:gd name="T98" fmla="*/ 1519 w 1519"/>
                <a:gd name="T99" fmla="*/ 123 h 1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9" h="123">
                  <a:moveTo>
                    <a:pt x="14" y="106"/>
                  </a:moveTo>
                  <a:lnTo>
                    <a:pt x="10" y="81"/>
                  </a:lnTo>
                  <a:lnTo>
                    <a:pt x="10" y="57"/>
                  </a:lnTo>
                  <a:lnTo>
                    <a:pt x="5" y="31"/>
                  </a:lnTo>
                  <a:lnTo>
                    <a:pt x="0" y="0"/>
                  </a:lnTo>
                  <a:lnTo>
                    <a:pt x="150" y="2"/>
                  </a:lnTo>
                  <a:lnTo>
                    <a:pt x="150" y="4"/>
                  </a:lnTo>
                  <a:lnTo>
                    <a:pt x="150" y="7"/>
                  </a:lnTo>
                  <a:lnTo>
                    <a:pt x="150" y="9"/>
                  </a:lnTo>
                  <a:lnTo>
                    <a:pt x="165" y="9"/>
                  </a:lnTo>
                  <a:lnTo>
                    <a:pt x="181" y="9"/>
                  </a:lnTo>
                  <a:lnTo>
                    <a:pt x="203" y="9"/>
                  </a:lnTo>
                  <a:lnTo>
                    <a:pt x="230" y="9"/>
                  </a:lnTo>
                  <a:lnTo>
                    <a:pt x="260" y="9"/>
                  </a:lnTo>
                  <a:lnTo>
                    <a:pt x="293" y="9"/>
                  </a:lnTo>
                  <a:lnTo>
                    <a:pt x="332" y="9"/>
                  </a:lnTo>
                  <a:lnTo>
                    <a:pt x="370" y="9"/>
                  </a:lnTo>
                  <a:lnTo>
                    <a:pt x="412" y="9"/>
                  </a:lnTo>
                  <a:lnTo>
                    <a:pt x="458" y="9"/>
                  </a:lnTo>
                  <a:lnTo>
                    <a:pt x="504" y="9"/>
                  </a:lnTo>
                  <a:lnTo>
                    <a:pt x="552" y="9"/>
                  </a:lnTo>
                  <a:lnTo>
                    <a:pt x="600" y="9"/>
                  </a:lnTo>
                  <a:lnTo>
                    <a:pt x="649" y="9"/>
                  </a:lnTo>
                  <a:lnTo>
                    <a:pt x="701" y="9"/>
                  </a:lnTo>
                  <a:lnTo>
                    <a:pt x="751" y="9"/>
                  </a:lnTo>
                  <a:lnTo>
                    <a:pt x="1519" y="16"/>
                  </a:lnTo>
                  <a:lnTo>
                    <a:pt x="1514" y="50"/>
                  </a:lnTo>
                  <a:lnTo>
                    <a:pt x="1511" y="79"/>
                  </a:lnTo>
                  <a:lnTo>
                    <a:pt x="1507" y="103"/>
                  </a:lnTo>
                  <a:lnTo>
                    <a:pt x="1504" y="123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336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1" name="Freeform 117"/>
            <p:cNvSpPr>
              <a:spLocks/>
            </p:cNvSpPr>
            <p:nvPr/>
          </p:nvSpPr>
          <p:spPr bwMode="auto">
            <a:xfrm>
              <a:off x="974" y="2293"/>
              <a:ext cx="751" cy="52"/>
            </a:xfrm>
            <a:custGeom>
              <a:avLst/>
              <a:gdLst>
                <a:gd name="T0" fmla="*/ 0 w 1501"/>
                <a:gd name="T1" fmla="*/ 0 h 104"/>
                <a:gd name="T2" fmla="*/ 2 w 1501"/>
                <a:gd name="T3" fmla="*/ 22 h 104"/>
                <a:gd name="T4" fmla="*/ 5 w 1501"/>
                <a:gd name="T5" fmla="*/ 38 h 104"/>
                <a:gd name="T6" fmla="*/ 6 w 1501"/>
                <a:gd name="T7" fmla="*/ 49 h 104"/>
                <a:gd name="T8" fmla="*/ 6 w 1501"/>
                <a:gd name="T9" fmla="*/ 52 h 104"/>
                <a:gd name="T10" fmla="*/ 745 w 1501"/>
                <a:gd name="T11" fmla="*/ 52 h 104"/>
                <a:gd name="T12" fmla="*/ 745 w 1501"/>
                <a:gd name="T13" fmla="*/ 50 h 104"/>
                <a:gd name="T14" fmla="*/ 746 w 1501"/>
                <a:gd name="T15" fmla="*/ 40 h 104"/>
                <a:gd name="T16" fmla="*/ 749 w 1501"/>
                <a:gd name="T17" fmla="*/ 28 h 104"/>
                <a:gd name="T18" fmla="*/ 751 w 1501"/>
                <a:gd name="T19" fmla="*/ 10 h 104"/>
                <a:gd name="T20" fmla="*/ 0 w 1501"/>
                <a:gd name="T21" fmla="*/ 0 h 1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1"/>
                <a:gd name="T34" fmla="*/ 0 h 104"/>
                <a:gd name="T35" fmla="*/ 1501 w 1501"/>
                <a:gd name="T36" fmla="*/ 104 h 1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1" h="104">
                  <a:moveTo>
                    <a:pt x="0" y="0"/>
                  </a:moveTo>
                  <a:lnTo>
                    <a:pt x="4" y="44"/>
                  </a:lnTo>
                  <a:lnTo>
                    <a:pt x="9" y="75"/>
                  </a:lnTo>
                  <a:lnTo>
                    <a:pt x="12" y="97"/>
                  </a:lnTo>
                  <a:lnTo>
                    <a:pt x="12" y="104"/>
                  </a:lnTo>
                  <a:lnTo>
                    <a:pt x="1490" y="104"/>
                  </a:lnTo>
                  <a:lnTo>
                    <a:pt x="1490" y="99"/>
                  </a:lnTo>
                  <a:lnTo>
                    <a:pt x="1492" y="80"/>
                  </a:lnTo>
                  <a:lnTo>
                    <a:pt x="1497" y="56"/>
                  </a:lnTo>
                  <a:lnTo>
                    <a:pt x="150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2" name="Freeform 118"/>
            <p:cNvSpPr>
              <a:spLocks/>
            </p:cNvSpPr>
            <p:nvPr/>
          </p:nvSpPr>
          <p:spPr bwMode="auto">
            <a:xfrm>
              <a:off x="977" y="2321"/>
              <a:ext cx="745" cy="24"/>
            </a:xfrm>
            <a:custGeom>
              <a:avLst/>
              <a:gdLst>
                <a:gd name="T0" fmla="*/ 0 w 1490"/>
                <a:gd name="T1" fmla="*/ 0 h 48"/>
                <a:gd name="T2" fmla="*/ 2 w 1490"/>
                <a:gd name="T3" fmla="*/ 10 h 48"/>
                <a:gd name="T4" fmla="*/ 3 w 1490"/>
                <a:gd name="T5" fmla="*/ 18 h 48"/>
                <a:gd name="T6" fmla="*/ 4 w 1490"/>
                <a:gd name="T7" fmla="*/ 22 h 48"/>
                <a:gd name="T8" fmla="*/ 4 w 1490"/>
                <a:gd name="T9" fmla="*/ 24 h 48"/>
                <a:gd name="T10" fmla="*/ 743 w 1490"/>
                <a:gd name="T11" fmla="*/ 24 h 48"/>
                <a:gd name="T12" fmla="*/ 743 w 1490"/>
                <a:gd name="T13" fmla="*/ 23 h 48"/>
                <a:gd name="T14" fmla="*/ 743 w 1490"/>
                <a:gd name="T15" fmla="*/ 21 h 48"/>
                <a:gd name="T16" fmla="*/ 744 w 1490"/>
                <a:gd name="T17" fmla="*/ 14 h 48"/>
                <a:gd name="T18" fmla="*/ 745 w 1490"/>
                <a:gd name="T19" fmla="*/ 9 h 48"/>
                <a:gd name="T20" fmla="*/ 0 w 1490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0"/>
                <a:gd name="T34" fmla="*/ 0 h 48"/>
                <a:gd name="T35" fmla="*/ 1490 w 149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0" h="48">
                  <a:moveTo>
                    <a:pt x="0" y="0"/>
                  </a:moveTo>
                  <a:lnTo>
                    <a:pt x="3" y="19"/>
                  </a:lnTo>
                  <a:lnTo>
                    <a:pt x="5" y="36"/>
                  </a:lnTo>
                  <a:lnTo>
                    <a:pt x="8" y="43"/>
                  </a:lnTo>
                  <a:lnTo>
                    <a:pt x="8" y="48"/>
                  </a:lnTo>
                  <a:lnTo>
                    <a:pt x="1486" y="48"/>
                  </a:lnTo>
                  <a:lnTo>
                    <a:pt x="1486" y="46"/>
                  </a:lnTo>
                  <a:lnTo>
                    <a:pt x="1486" y="41"/>
                  </a:lnTo>
                  <a:lnTo>
                    <a:pt x="1488" y="28"/>
                  </a:lnTo>
                  <a:lnTo>
                    <a:pt x="149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36" name="Picture 119" descr="MCj035738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83" y="4281881"/>
            <a:ext cx="1485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20" descr="MCj029755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4527550"/>
            <a:ext cx="148431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24" descr="MC900359855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4210049"/>
            <a:ext cx="1353915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25"/>
          <p:cNvSpPr txBox="1">
            <a:spLocks noChangeArrowheads="1"/>
          </p:cNvSpPr>
          <p:nvPr/>
        </p:nvSpPr>
        <p:spPr bwMode="auto">
          <a:xfrm>
            <a:off x="1271588" y="363061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/>
              <a:t>함수</a:t>
            </a:r>
          </a:p>
        </p:txBody>
      </p:sp>
      <p:sp>
        <p:nvSpPr>
          <p:cNvPr id="1040" name="Text Box 126"/>
          <p:cNvSpPr txBox="1">
            <a:spLocks noChangeArrowheads="1"/>
          </p:cNvSpPr>
          <p:nvPr/>
        </p:nvSpPr>
        <p:spPr bwMode="auto">
          <a:xfrm>
            <a:off x="3833813" y="39131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/>
              <a:t>함수</a:t>
            </a:r>
          </a:p>
        </p:txBody>
      </p:sp>
      <p:sp>
        <p:nvSpPr>
          <p:cNvPr id="1041" name="Text Box 127"/>
          <p:cNvSpPr txBox="1">
            <a:spLocks noChangeArrowheads="1"/>
          </p:cNvSpPr>
          <p:nvPr/>
        </p:nvSpPr>
        <p:spPr bwMode="auto">
          <a:xfrm>
            <a:off x="121100" y="6200480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b="1" dirty="0">
                <a:solidFill>
                  <a:srgbClr val="FF0000"/>
                </a:solidFill>
              </a:rPr>
              <a:t>지역 변수</a:t>
            </a:r>
          </a:p>
        </p:txBody>
      </p:sp>
      <p:sp>
        <p:nvSpPr>
          <p:cNvPr id="1042" name="Line 128"/>
          <p:cNvSpPr>
            <a:spLocks noChangeShapeType="1"/>
          </p:cNvSpPr>
          <p:nvPr/>
        </p:nvSpPr>
        <p:spPr bwMode="auto">
          <a:xfrm flipV="1">
            <a:off x="809625" y="5516563"/>
            <a:ext cx="547688" cy="5095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3" name="Text Box 129"/>
          <p:cNvSpPr txBox="1">
            <a:spLocks noChangeArrowheads="1"/>
          </p:cNvSpPr>
          <p:nvPr/>
        </p:nvSpPr>
        <p:spPr bwMode="auto">
          <a:xfrm>
            <a:off x="3386949" y="6333572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b="1" dirty="0">
                <a:solidFill>
                  <a:srgbClr val="FF0000"/>
                </a:solidFill>
              </a:rPr>
              <a:t>지역 변수</a:t>
            </a:r>
          </a:p>
        </p:txBody>
      </p:sp>
      <p:sp>
        <p:nvSpPr>
          <p:cNvPr id="1044" name="Line 130"/>
          <p:cNvSpPr>
            <a:spLocks noChangeShapeType="1"/>
          </p:cNvSpPr>
          <p:nvPr/>
        </p:nvSpPr>
        <p:spPr bwMode="auto">
          <a:xfrm flipV="1">
            <a:off x="3784600" y="5438775"/>
            <a:ext cx="547688" cy="509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5" name="Text Box 131"/>
          <p:cNvSpPr txBox="1">
            <a:spLocks noChangeArrowheads="1"/>
          </p:cNvSpPr>
          <p:nvPr/>
        </p:nvSpPr>
        <p:spPr bwMode="auto">
          <a:xfrm>
            <a:off x="7513638" y="3641725"/>
            <a:ext cx="11897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</a:t>
            </a:r>
          </a:p>
        </p:txBody>
      </p:sp>
      <p:sp>
        <p:nvSpPr>
          <p:cNvPr id="1046" name="Line 132"/>
          <p:cNvSpPr>
            <a:spLocks noChangeShapeType="1"/>
          </p:cNvSpPr>
          <p:nvPr/>
        </p:nvSpPr>
        <p:spPr bwMode="auto">
          <a:xfrm flipH="1">
            <a:off x="7780338" y="3970338"/>
            <a:ext cx="349250" cy="5461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/>
          </p:nvPr>
        </p:nvGraphicFramePr>
        <p:xfrm>
          <a:off x="827418" y="1127051"/>
          <a:ext cx="7302169" cy="2116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4007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변수와 지역 변수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" y="1297172"/>
            <a:ext cx="9140281" cy="50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9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블록 안에서의 지역 변수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7"/>
          <a:stretch>
            <a:fillRect/>
          </a:stretch>
        </p:blipFill>
        <p:spPr bwMode="auto">
          <a:xfrm>
            <a:off x="127591" y="1395413"/>
            <a:ext cx="8794159" cy="44205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이름이 같은 지역 변수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219201"/>
            <a:ext cx="8194269" cy="49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944" y="817994"/>
            <a:ext cx="5842397" cy="428625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함수의 매개 변수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1166278" y="970496"/>
            <a:ext cx="6368790" cy="47235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#include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2000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&lt;</a:t>
            </a:r>
            <a:r>
              <a:rPr kumimoji="1" lang="en-US" altLang="ko-KR" sz="2000" b="1" dirty="0" err="1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stdio.h</a:t>
            </a:r>
            <a:r>
              <a:rPr kumimoji="1" lang="en-US" altLang="ko-KR" sz="2000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&gt;</a:t>
            </a:r>
            <a:r>
              <a:rPr kumimoji="1" lang="en-US" altLang="ko-KR" sz="2000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</a:p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inc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2000" b="1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counter);</a:t>
            </a:r>
            <a:r>
              <a:rPr kumimoji="1" lang="en-US" altLang="ko-KR" sz="2000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sz="2000" b="1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b="1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b="1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main(</a:t>
            </a:r>
            <a:r>
              <a:rPr kumimoji="1" lang="en-US" altLang="ko-KR" sz="2000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void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</a:t>
            </a:r>
            <a:r>
              <a:rPr kumimoji="1" lang="en-US" altLang="ko-KR" sz="2000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sz="2000" b="1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{ </a:t>
            </a:r>
          </a:p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 </a:t>
            </a:r>
            <a:r>
              <a:rPr kumimoji="1" lang="en-US" altLang="ko-KR" sz="2000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 </a:t>
            </a:r>
            <a:r>
              <a:rPr kumimoji="1" lang="en-US" altLang="ko-KR" sz="2000" b="1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; </a:t>
            </a:r>
          </a:p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</a:t>
            </a:r>
          </a:p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       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= 10; </a:t>
            </a:r>
          </a:p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       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</a:t>
            </a:r>
            <a:r>
              <a:rPr kumimoji="1" lang="ko-KR" altLang="en-US" sz="2000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함수 </a:t>
            </a:r>
            <a:r>
              <a:rPr kumimoji="1" lang="ko-KR" altLang="en-US" sz="2000" b="1" dirty="0" err="1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호출전</a:t>
            </a:r>
            <a:r>
              <a:rPr kumimoji="1" lang="ko-KR" altLang="en-US" sz="2000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2000" b="1" dirty="0" err="1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sz="2000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=%d\n"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); </a:t>
            </a:r>
          </a:p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inc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); </a:t>
            </a:r>
          </a:p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</a:t>
            </a:r>
            <a:r>
              <a:rPr kumimoji="1" lang="ko-KR" altLang="en-US" sz="2000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함수 </a:t>
            </a:r>
            <a:r>
              <a:rPr kumimoji="1" lang="ko-KR" altLang="en-US" sz="2000" b="1" dirty="0" err="1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호출후</a:t>
            </a:r>
            <a:r>
              <a:rPr kumimoji="1" lang="ko-KR" altLang="en-US" sz="2000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sz="2000" b="1" dirty="0" err="1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sz="2000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=%d\n"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sz="2000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); </a:t>
            </a:r>
          </a:p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return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0; </a:t>
            </a:r>
          </a:p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} 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562004" y="4314716"/>
            <a:ext cx="2438996" cy="1683868"/>
            <a:chOff x="242811" y="116632"/>
            <a:chExt cx="2681399" cy="2681399"/>
          </a:xfrm>
        </p:grpSpPr>
        <p:pic>
          <p:nvPicPr>
            <p:cNvPr id="36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11" y="116632"/>
              <a:ext cx="2681399" cy="268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 bwMode="auto">
            <a:xfrm>
              <a:off x="442658" y="332935"/>
              <a:ext cx="2281702" cy="1485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latin typeface="Arial" pitchFamily="34" charset="0"/>
              </a:endParaRPr>
            </a:p>
          </p:txBody>
        </p:sp>
      </p:grp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5797198" y="4575283"/>
            <a:ext cx="1737870" cy="58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500" b="1" dirty="0">
                <a:solidFill>
                  <a:schemeClr val="bg1"/>
                </a:solidFill>
                <a:ea typeface="HY엽서L" pitchFamily="18" charset="-127"/>
              </a:rPr>
              <a:t>함수 </a:t>
            </a:r>
            <a:r>
              <a:rPr lang="ko-KR" altLang="en-US" sz="1500" b="1" dirty="0" err="1">
                <a:solidFill>
                  <a:schemeClr val="bg1"/>
                </a:solidFill>
                <a:ea typeface="HY엽서L" pitchFamily="18" charset="-127"/>
              </a:rPr>
              <a:t>호출전</a:t>
            </a:r>
            <a:r>
              <a:rPr lang="ko-KR" altLang="en-US" sz="1500" b="1" dirty="0">
                <a:solidFill>
                  <a:schemeClr val="bg1"/>
                </a:solidFill>
                <a:ea typeface="HY엽서L" pitchFamily="18" charset="-127"/>
              </a:rPr>
              <a:t> </a:t>
            </a:r>
            <a:r>
              <a:rPr lang="en-US" altLang="ko-KR" sz="1500" b="1" dirty="0" err="1">
                <a:solidFill>
                  <a:schemeClr val="bg1"/>
                </a:solidFill>
                <a:ea typeface="HY엽서L" pitchFamily="18" charset="-127"/>
              </a:rPr>
              <a:t>i</a:t>
            </a:r>
            <a:r>
              <a:rPr lang="en-US" altLang="ko-KR" sz="1500" b="1" dirty="0">
                <a:solidFill>
                  <a:schemeClr val="bg1"/>
                </a:solidFill>
                <a:ea typeface="HY엽서L" pitchFamily="18" charset="-127"/>
              </a:rPr>
              <a:t>=10 </a:t>
            </a:r>
          </a:p>
          <a:p>
            <a:r>
              <a:rPr lang="ko-KR" altLang="en-US" sz="1500" b="1" dirty="0">
                <a:solidFill>
                  <a:schemeClr val="bg1"/>
                </a:solidFill>
                <a:ea typeface="HY엽서L" pitchFamily="18" charset="-127"/>
              </a:rPr>
              <a:t>함수 </a:t>
            </a:r>
            <a:r>
              <a:rPr lang="ko-KR" altLang="en-US" sz="1500" b="1" dirty="0" err="1">
                <a:solidFill>
                  <a:schemeClr val="bg1"/>
                </a:solidFill>
                <a:ea typeface="HY엽서L" pitchFamily="18" charset="-127"/>
              </a:rPr>
              <a:t>호출후</a:t>
            </a:r>
            <a:r>
              <a:rPr lang="ko-KR" altLang="en-US" sz="1500" b="1" dirty="0">
                <a:solidFill>
                  <a:schemeClr val="bg1"/>
                </a:solidFill>
                <a:ea typeface="HY엽서L" pitchFamily="18" charset="-127"/>
              </a:rPr>
              <a:t> </a:t>
            </a:r>
            <a:r>
              <a:rPr lang="en-US" altLang="ko-KR" sz="1500" b="1" dirty="0" err="1">
                <a:solidFill>
                  <a:schemeClr val="bg1"/>
                </a:solidFill>
                <a:ea typeface="HY엽서L" pitchFamily="18" charset="-127"/>
              </a:rPr>
              <a:t>i</a:t>
            </a:r>
            <a:r>
              <a:rPr lang="en-US" altLang="ko-KR" sz="1500" b="1" dirty="0">
                <a:solidFill>
                  <a:schemeClr val="bg1"/>
                </a:solidFill>
                <a:ea typeface="HY엽서L" pitchFamily="18" charset="-127"/>
              </a:rPr>
              <a:t>=10 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6406376" y="1523223"/>
            <a:ext cx="1412841" cy="501567"/>
          </a:xfrm>
          <a:prstGeom prst="rect">
            <a:avLst/>
          </a:prstGeom>
          <a:solidFill>
            <a:srgbClr val="FFEF66">
              <a:alpha val="31000"/>
            </a:srgbClr>
          </a:solidFill>
          <a:ln w="22225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HY울릉도M" pitchFamily="18" charset="-127"/>
              </a:rPr>
              <a:t>매개 변수도 </a:t>
            </a:r>
            <a:endParaRPr lang="en-US" altLang="ko-KR" sz="12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/>
              <a:ea typeface="HY울릉도M" pitchFamily="18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HY울릉도M" pitchFamily="18" charset="-127"/>
              </a:rPr>
              <a:t>일종의 지역변수</a:t>
            </a:r>
            <a:endParaRPr lang="en-US" altLang="ko-KR" sz="12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/>
              <a:ea typeface="HY울릉도M" pitchFamily="18" charset="-127"/>
            </a:endParaRPr>
          </a:p>
        </p:txBody>
      </p:sp>
      <p:sp>
        <p:nvSpPr>
          <p:cNvPr id="41" name="오른쪽 화살표 40"/>
          <p:cNvSpPr/>
          <p:nvPr/>
        </p:nvSpPr>
        <p:spPr bwMode="auto">
          <a:xfrm>
            <a:off x="1518715" y="4001107"/>
            <a:ext cx="318993" cy="17318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689908" y="2519221"/>
            <a:ext cx="2311093" cy="1568477"/>
          </a:xfrm>
          <a:prstGeom prst="rect">
            <a:avLst/>
          </a:prstGeom>
          <a:solidFill>
            <a:srgbClr val="CCFFFF">
              <a:alpha val="40000"/>
            </a:srgbClr>
          </a:solidFill>
          <a:ln w="22225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257175" indent="-257175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b="1" dirty="0" err="1">
                <a:solidFill>
                  <a:srgbClr val="282828"/>
                </a:solidFill>
                <a:latin typeface="Trebuchet MS" pitchFamily="34" charset="0"/>
                <a:ea typeface="굴림" pitchFamily="50" charset="-127"/>
              </a:rPr>
              <a:t>inc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b="1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counter)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{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counter++;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return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counter;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}                    </a:t>
            </a:r>
            <a:r>
              <a:rPr kumimoji="1" lang="en-US" altLang="ko-KR" sz="1200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 </a:t>
            </a:r>
            <a:endParaRPr kumimoji="1" lang="ko-KR" altLang="en-US" sz="1200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92258" name="AutoShape 34"/>
          <p:cNvSpPr>
            <a:spLocks/>
          </p:cNvSpPr>
          <p:nvPr/>
        </p:nvSpPr>
        <p:spPr bwMode="auto">
          <a:xfrm>
            <a:off x="6520733" y="2595888"/>
            <a:ext cx="1169226" cy="280663"/>
          </a:xfrm>
          <a:prstGeom prst="borderCallout2">
            <a:avLst>
              <a:gd name="adj1" fmla="val 54996"/>
              <a:gd name="adj2" fmla="val 102016"/>
              <a:gd name="adj3" fmla="val 55102"/>
              <a:gd name="adj4" fmla="val 128411"/>
              <a:gd name="adj5" fmla="val -179349"/>
              <a:gd name="adj6" fmla="val 94772"/>
            </a:avLst>
          </a:prstGeom>
          <a:noFill/>
          <a:ln w="22225">
            <a:solidFill>
              <a:schemeClr val="tx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 bwMode="auto">
          <a:xfrm>
            <a:off x="5478205" y="3134046"/>
            <a:ext cx="318993" cy="173181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44" name="오른쪽 화살표 43"/>
          <p:cNvSpPr/>
          <p:nvPr/>
        </p:nvSpPr>
        <p:spPr bwMode="auto">
          <a:xfrm>
            <a:off x="1468447" y="4285832"/>
            <a:ext cx="318993" cy="17318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3521622" y="2513256"/>
            <a:ext cx="474416" cy="46859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3198469" y="2525161"/>
            <a:ext cx="323153" cy="46859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4622327" y="2522622"/>
            <a:ext cx="815385" cy="4953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79646">
                  <a:lumMod val="40000"/>
                  <a:lumOff val="60000"/>
                </a:srgbClr>
              </a:gs>
            </a:gsLst>
            <a:lin ang="5400000" scaled="1"/>
          </a:gradFill>
          <a:ln w="1270" cmpd="sng">
            <a:solidFill>
              <a:srgbClr val="F79646"/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3" name="Freeform 6"/>
          <p:cNvSpPr>
            <a:spLocks/>
          </p:cNvSpPr>
          <p:nvPr/>
        </p:nvSpPr>
        <p:spPr bwMode="auto">
          <a:xfrm>
            <a:off x="4067192" y="2521431"/>
            <a:ext cx="555407" cy="4953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79646">
                  <a:lumMod val="40000"/>
                  <a:lumOff val="60000"/>
                </a:srgbClr>
              </a:gs>
            </a:gsLst>
            <a:lin ang="5400000" scaled="1"/>
          </a:gradFill>
          <a:ln w="1270" cmpd="sng">
            <a:solidFill>
              <a:srgbClr val="F79646"/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9" name="Oval 7"/>
          <p:cNvSpPr>
            <a:spLocks noChangeArrowheads="1"/>
          </p:cNvSpPr>
          <p:nvPr/>
        </p:nvSpPr>
        <p:spPr bwMode="auto">
          <a:xfrm>
            <a:off x="3320817" y="1852572"/>
            <a:ext cx="599332" cy="540544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700">
                <a:latin typeface="Lucida Calligraphy" pitchFamily="66" charset="0"/>
                <a:ea typeface="굴림" pitchFamily="50" charset="-127"/>
              </a:rPr>
              <a:t>10</a:t>
            </a:r>
            <a:endParaRPr kumimoji="1" lang="en-US" altLang="ko-KR" sz="27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3294692" y="2463268"/>
            <a:ext cx="599332" cy="540544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700">
                <a:latin typeface="Lucida Calligraphy" pitchFamily="66" charset="0"/>
                <a:ea typeface="굴림" pitchFamily="50" charset="-127"/>
              </a:rPr>
              <a:t>10</a:t>
            </a:r>
            <a:endParaRPr kumimoji="1" lang="en-US" altLang="ko-KR" sz="27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66" name="Freeform 9"/>
          <p:cNvSpPr>
            <a:spLocks/>
          </p:cNvSpPr>
          <p:nvPr/>
        </p:nvSpPr>
        <p:spPr bwMode="auto">
          <a:xfrm>
            <a:off x="3198469" y="2633166"/>
            <a:ext cx="474416" cy="54744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Freeform 8"/>
          <p:cNvSpPr>
            <a:spLocks/>
          </p:cNvSpPr>
          <p:nvPr/>
        </p:nvSpPr>
        <p:spPr bwMode="auto">
          <a:xfrm>
            <a:off x="3672885" y="2630403"/>
            <a:ext cx="323153" cy="54744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29150" y="2669299"/>
            <a:ext cx="33297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2700" kern="0">
                <a:solidFill>
                  <a:sysClr val="windowText" lastClr="000000"/>
                </a:solidFill>
                <a:latin typeface="Lucida Calligraphy" pitchFamily="66" charset="0"/>
              </a:rPr>
              <a:t>i</a:t>
            </a:r>
            <a:endParaRPr lang="ko-KR" altLang="en-US" kern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344894" y="2532719"/>
            <a:ext cx="815385" cy="502449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sz="2700" kern="0">
                <a:solidFill>
                  <a:sysClr val="windowText" lastClr="000000"/>
                </a:solidFill>
                <a:latin typeface="Lucida Calligraphy" pitchFamily="66" charset="0"/>
                <a:ea typeface="굴림" pitchFamily="50" charset="-127"/>
              </a:rPr>
              <a:t>11</a:t>
            </a:r>
            <a:endParaRPr kumimoji="1" lang="en-US" altLang="ko-KR" sz="2700" kern="0" dirty="0">
              <a:solidFill>
                <a:sysClr val="windowText" lastClr="000000"/>
              </a:solidFill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76" name="Freeform 9"/>
          <p:cNvSpPr>
            <a:spLocks/>
          </p:cNvSpPr>
          <p:nvPr/>
        </p:nvSpPr>
        <p:spPr bwMode="auto">
          <a:xfrm>
            <a:off x="4067191" y="2637463"/>
            <a:ext cx="815385" cy="578644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79646">
                  <a:lumMod val="40000"/>
                  <a:lumOff val="60000"/>
                </a:srgbClr>
              </a:gs>
            </a:gsLst>
            <a:lin ang="5400000" scaled="1"/>
          </a:gradFill>
          <a:ln w="1270" cap="flat" cmpd="sng">
            <a:solidFill>
              <a:srgbClr val="F7964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7" name="Freeform 8"/>
          <p:cNvSpPr>
            <a:spLocks/>
          </p:cNvSpPr>
          <p:nvPr/>
        </p:nvSpPr>
        <p:spPr bwMode="auto">
          <a:xfrm>
            <a:off x="4882577" y="2634542"/>
            <a:ext cx="555407" cy="578644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79646">
                  <a:lumMod val="40000"/>
                  <a:lumOff val="60000"/>
                </a:srgbClr>
              </a:gs>
            </a:gsLst>
            <a:lin ang="5400000" scaled="1"/>
          </a:gradFill>
          <a:ln w="1270" cap="flat" cmpd="sng">
            <a:solidFill>
              <a:srgbClr val="F7964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 rot="509332">
            <a:off x="3892988" y="2739720"/>
            <a:ext cx="11304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Lucida Calligraphy" pitchFamily="66" charset="0"/>
              </a:rPr>
              <a:t>counter</a:t>
            </a:r>
            <a:endParaRPr lang="ko-KR" altLang="en-US"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8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1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1.66667E-6 0.0388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1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801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1"/>
                            </p:stCondLst>
                            <p:childTnLst>
                              <p:par>
                                <p:cTn id="4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301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801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801"/>
                            </p:stCondLst>
                            <p:childTnLst>
                              <p:par>
                                <p:cTn id="74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05885 -0.01018 C 0.07153 -0.01273 0.08785 -0.00879 0.10313 -0.00023 C 0.12083 0.00996 0.13351 0.02246 0.14063 0.03634 L 0.17622 0.1 " pathEditMode="relative" rAng="1386573" ptsTypes="FffFF">
                                      <p:cBhvr>
                                        <p:cTn id="7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1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801"/>
                            </p:stCondLst>
                            <p:childTnLst>
                              <p:par>
                                <p:cTn id="7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301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801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1.66667E-6 0.03889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801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301"/>
                            </p:stCondLst>
                            <p:childTnLst>
                              <p:par>
                                <p:cTn id="10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801"/>
                            </p:stCondLst>
                            <p:childTnLst>
                              <p:par>
                                <p:cTn id="1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-1.38889E-6 0.03889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801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692258" grpId="0" animBg="1"/>
      <p:bldP spid="43" grpId="0" animBg="1"/>
      <p:bldP spid="43" grpId="1" animBg="1"/>
      <p:bldP spid="44" grpId="0" animBg="1"/>
      <p:bldP spid="44" grpId="1" animBg="1"/>
      <p:bldP spid="72" grpId="0" animBg="1"/>
      <p:bldP spid="72" grpId="1" animBg="1"/>
      <p:bldP spid="73" grpId="0" animBg="1"/>
      <p:bldP spid="73" grpId="1" animBg="1"/>
      <p:bldP spid="79" grpId="0" animBg="1"/>
      <p:bldP spid="79" grpId="1" animBg="1"/>
      <p:bldP spid="79" grpId="2" animBg="1"/>
      <p:bldP spid="71" grpId="0" animBg="1"/>
      <p:bldP spid="71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/>
      <p:bldP spid="7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(global variable)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함수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선언되는 변수이다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초기값을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지정하지 않으면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자동으로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초기화 된다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범위는 소스 파일 전체이다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99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286" y="5265"/>
            <a:ext cx="8153400" cy="990600"/>
          </a:xfrm>
        </p:spPr>
        <p:txBody>
          <a:bodyPr/>
          <a:lstStyle/>
          <a:p>
            <a:r>
              <a:rPr lang="ko-KR" altLang="en-US" sz="3600" dirty="0"/>
              <a:t> </a:t>
            </a:r>
            <a:r>
              <a:rPr lang="ko-KR" altLang="en-US" sz="3600" dirty="0" smtClean="0"/>
              <a:t>숫자 피라미드 출력</a:t>
            </a:r>
            <a:endParaRPr lang="ko-KR" alt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2396" y="1934501"/>
            <a:ext cx="17709986" cy="73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96511136" descr="EMB000038ac05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09" y="2672145"/>
            <a:ext cx="5153114" cy="318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48864" y="6113658"/>
            <a:ext cx="2289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* </a:t>
            </a:r>
            <a:r>
              <a:rPr lang="ko-KR" altLang="en-US" sz="2400" dirty="0" smtClean="0">
                <a:solidFill>
                  <a:srgbClr val="FF0000"/>
                </a:solidFill>
              </a:rPr>
              <a:t>온라인 강의 참조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1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2249" y="895427"/>
            <a:ext cx="5842397" cy="4286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전역 변수의 초기값과 생존 기간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794221" y="1440720"/>
            <a:ext cx="5675709" cy="52684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#include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&lt;</a:t>
            </a:r>
            <a:r>
              <a:rPr kumimoji="1" lang="en-US" altLang="ko-KR" b="1" dirty="0" err="1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stdio.h</a:t>
            </a:r>
            <a:r>
              <a:rPr kumimoji="1" lang="en-US" altLang="ko-KR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&gt;</a:t>
            </a:r>
            <a:r>
              <a:rPr kumimoji="1" lang="en-US" altLang="ko-KR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b="1" dirty="0">
              <a:solidFill>
                <a:srgbClr val="800000"/>
              </a:solidFill>
              <a:latin typeface="Trebuchet MS" pitchFamily="34" charset="0"/>
              <a:ea typeface="굴림" pitchFamily="50" charset="-127"/>
            </a:endParaRP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counter; </a:t>
            </a:r>
            <a:r>
              <a:rPr kumimoji="1" lang="en-US" altLang="ko-KR" b="1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// </a:t>
            </a:r>
            <a:r>
              <a:rPr kumimoji="1" lang="ko-KR" altLang="en-US" b="1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전역 변수</a:t>
            </a:r>
            <a:r>
              <a:rPr kumimoji="1" lang="ko-KR" altLang="en-US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ko-KR" altLang="en-US" b="1" dirty="0">
              <a:solidFill>
                <a:srgbClr val="008000"/>
              </a:solidFill>
              <a:latin typeface="Trebuchet MS" pitchFamily="34" charset="0"/>
              <a:ea typeface="굴림" pitchFamily="50" charset="-127"/>
            </a:endParaRP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ko-KR" altLang="en-US" b="1" dirty="0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void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set_counter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b="1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</a:t>
            </a:r>
            <a:r>
              <a:rPr kumimoji="1" lang="en-US" altLang="ko-KR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b="1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{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counter = 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i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;         </a:t>
            </a:r>
            <a:r>
              <a:rPr kumimoji="1" lang="en-US" altLang="ko-KR" b="1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// </a:t>
            </a:r>
            <a:r>
              <a:rPr kumimoji="1" lang="ko-KR" altLang="en-US" b="1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직접 사용 가능</a:t>
            </a:r>
            <a:r>
              <a:rPr kumimoji="1" lang="ko-KR" altLang="en-US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}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 err="1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main(</a:t>
            </a:r>
            <a:r>
              <a:rPr kumimoji="1" lang="en-US" altLang="ko-KR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void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)</a:t>
            </a:r>
            <a:r>
              <a:rPr kumimoji="1" lang="en-US" altLang="ko-KR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 </a:t>
            </a:r>
            <a:endParaRPr kumimoji="1" lang="en-US" altLang="ko-KR" b="1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{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"counter=%d\n"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counter);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kumimoji="1" lang="en-US" altLang="ko-KR" b="1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counter = 100;               </a:t>
            </a:r>
            <a:r>
              <a:rPr kumimoji="1" lang="en-US" altLang="ko-KR" b="1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// </a:t>
            </a:r>
            <a:r>
              <a:rPr kumimoji="1" lang="ko-KR" altLang="en-US" b="1" dirty="0">
                <a:solidFill>
                  <a:srgbClr val="008000"/>
                </a:solidFill>
                <a:latin typeface="Trebuchet MS" pitchFamily="34" charset="0"/>
                <a:ea typeface="굴림" pitchFamily="50" charset="-127"/>
              </a:rPr>
              <a:t>직접 사용 가능</a:t>
            </a:r>
            <a:r>
              <a:rPr kumimoji="1" lang="ko-KR" altLang="en-US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ko-KR" altLang="en-US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 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"counter=%d\n"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counter);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set_counter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(20);            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Trebuchet MS" pitchFamily="34" charset="0"/>
                <a:ea typeface="굴림" pitchFamily="50" charset="-127"/>
              </a:rPr>
              <a:t>"counter=%d\n"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, counter);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    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return</a:t>
            </a: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0; </a:t>
            </a:r>
          </a:p>
          <a:p>
            <a:pPr marL="257175" indent="-2571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b="1" dirty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} </a:t>
            </a:r>
            <a:endParaRPr kumimoji="1" lang="ko-KR" altLang="en-US" b="1" dirty="0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94306" name="AutoShape 34"/>
          <p:cNvSpPr>
            <a:spLocks/>
          </p:cNvSpPr>
          <p:nvPr/>
        </p:nvSpPr>
        <p:spPr bwMode="auto">
          <a:xfrm>
            <a:off x="2018437" y="1725967"/>
            <a:ext cx="1117515" cy="252608"/>
          </a:xfrm>
          <a:prstGeom prst="borderCallout2">
            <a:avLst>
              <a:gd name="adj1" fmla="val 99982"/>
              <a:gd name="adj2" fmla="val 48980"/>
              <a:gd name="adj3" fmla="val 164340"/>
              <a:gd name="adj4" fmla="val 86797"/>
              <a:gd name="adj5" fmla="val 103894"/>
              <a:gd name="adj6" fmla="val 232343"/>
            </a:avLst>
          </a:prstGeom>
          <a:noFill/>
          <a:ln w="22225">
            <a:solidFill>
              <a:schemeClr val="tx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704402" y="4444561"/>
            <a:ext cx="2217269" cy="1530789"/>
            <a:chOff x="242811" y="116632"/>
            <a:chExt cx="2681399" cy="2681399"/>
          </a:xfrm>
        </p:grpSpPr>
        <p:pic>
          <p:nvPicPr>
            <p:cNvPr id="34" name="Picture 34" descr="C:\Users\jinsol\AppData\Local\Microsoft\Windows\Temporary Internet Files\Content.IE5\4APYS3SV\MC90042423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11" y="116632"/>
              <a:ext cx="2681399" cy="268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/>
            <p:cNvSpPr/>
            <p:nvPr/>
          </p:nvSpPr>
          <p:spPr bwMode="auto">
            <a:xfrm>
              <a:off x="442658" y="332935"/>
              <a:ext cx="2281702" cy="1485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latin typeface="Arial" pitchFamily="34" charset="0"/>
              </a:endParaRPr>
            </a:p>
          </p:txBody>
        </p:sp>
      </p:grp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5869659" y="4547968"/>
            <a:ext cx="1550194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 dirty="0">
                <a:solidFill>
                  <a:schemeClr val="bg1"/>
                </a:solidFill>
                <a:ea typeface="굴림" pitchFamily="50" charset="-127"/>
              </a:rPr>
              <a:t>counter=0 </a:t>
            </a:r>
          </a:p>
          <a:p>
            <a:r>
              <a:rPr lang="en-US" altLang="ko-KR" sz="1600" dirty="0">
                <a:solidFill>
                  <a:schemeClr val="bg1"/>
                </a:solidFill>
                <a:ea typeface="굴림" pitchFamily="50" charset="-127"/>
              </a:rPr>
              <a:t>counter=100 </a:t>
            </a:r>
          </a:p>
          <a:p>
            <a:r>
              <a:rPr lang="en-US" altLang="ko-KR" sz="1600" dirty="0">
                <a:solidFill>
                  <a:schemeClr val="bg1"/>
                </a:solidFill>
                <a:ea typeface="굴림" pitchFamily="50" charset="-127"/>
              </a:rPr>
              <a:t>counter=20 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4754261" y="1727791"/>
            <a:ext cx="3167409" cy="501567"/>
          </a:xfrm>
          <a:prstGeom prst="rect">
            <a:avLst/>
          </a:prstGeom>
          <a:solidFill>
            <a:srgbClr val="FFEF66">
              <a:alpha val="31000"/>
            </a:srgbClr>
          </a:solidFill>
          <a:ln w="22225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Comic Sans MS"/>
                <a:ea typeface="HY울릉도M" pitchFamily="18" charset="-127"/>
              </a:rPr>
              <a:t>*</a:t>
            </a:r>
            <a:r>
              <a:rPr lang="ko-KR" altLang="en-US" sz="1400" b="1" kern="0" dirty="0" err="1">
                <a:solidFill>
                  <a:srgbClr val="000000"/>
                </a:solidFill>
                <a:latin typeface="Comic Sans MS"/>
                <a:ea typeface="HY울릉도M" pitchFamily="18" charset="-127"/>
              </a:rPr>
              <a:t>전역변수의</a:t>
            </a:r>
            <a:r>
              <a:rPr lang="ko-KR" altLang="en-US" sz="1400" b="1" kern="0" dirty="0">
                <a:solidFill>
                  <a:srgbClr val="000000"/>
                </a:solidFill>
                <a:latin typeface="Comic Sans MS"/>
                <a:ea typeface="HY울릉도M" pitchFamily="18" charset="-127"/>
              </a:rPr>
              <a:t> 초기값 </a:t>
            </a:r>
            <a:r>
              <a:rPr lang="en-US" altLang="ko-KR" sz="1400" b="1" kern="0" dirty="0">
                <a:solidFill>
                  <a:srgbClr val="000000"/>
                </a:solidFill>
                <a:latin typeface="Comic Sans MS"/>
                <a:ea typeface="HY울릉도M" pitchFamily="18" charset="-127"/>
              </a:rPr>
              <a:t>: 0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srgbClr val="000000"/>
                </a:solidFill>
                <a:latin typeface="Comic Sans MS"/>
                <a:ea typeface="HY울릉도M" pitchFamily="18" charset="-127"/>
              </a:rPr>
              <a:t>*</a:t>
            </a:r>
            <a:r>
              <a:rPr lang="ko-KR" altLang="en-US" sz="1400" b="1" kern="0" dirty="0">
                <a:solidFill>
                  <a:srgbClr val="000000"/>
                </a:solidFill>
                <a:latin typeface="Comic Sans MS"/>
                <a:ea typeface="HY울릉도M" pitchFamily="18" charset="-127"/>
              </a:rPr>
              <a:t>생존기간 </a:t>
            </a:r>
            <a:r>
              <a:rPr lang="en-US" altLang="ko-KR" sz="1400" b="1" kern="0" dirty="0">
                <a:solidFill>
                  <a:srgbClr val="000000"/>
                </a:solidFill>
                <a:latin typeface="Comic Sans MS"/>
                <a:ea typeface="HY울릉도M" pitchFamily="18" charset="-127"/>
              </a:rPr>
              <a:t>: </a:t>
            </a:r>
            <a:r>
              <a:rPr lang="ko-KR" altLang="en-US" sz="1400" b="1" kern="0" dirty="0">
                <a:solidFill>
                  <a:srgbClr val="000000"/>
                </a:solidFill>
                <a:latin typeface="Comic Sans MS"/>
                <a:ea typeface="HY울릉도M" pitchFamily="18" charset="-127"/>
              </a:rPr>
              <a:t>프로그램 시작부터 종료</a:t>
            </a:r>
            <a:endParaRPr lang="en-US" altLang="ko-KR" sz="1400" b="1" kern="0" dirty="0">
              <a:solidFill>
                <a:srgbClr val="000000"/>
              </a:solidFill>
              <a:latin typeface="Comic Sans MS"/>
              <a:ea typeface="HY울릉도M" pitchFamily="18" charset="-127"/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5541082" y="2830838"/>
            <a:ext cx="413670" cy="427319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6" name="Freeform 6"/>
          <p:cNvSpPr>
            <a:spLocks/>
          </p:cNvSpPr>
          <p:nvPr/>
        </p:nvSpPr>
        <p:spPr bwMode="auto">
          <a:xfrm>
            <a:off x="5259307" y="2830838"/>
            <a:ext cx="281775" cy="427319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>
            <a:off x="6813037" y="2823119"/>
            <a:ext cx="823217" cy="4953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79646">
                  <a:lumMod val="40000"/>
                  <a:lumOff val="60000"/>
                </a:srgbClr>
              </a:gs>
            </a:gsLst>
            <a:lin ang="5400000" scaled="1"/>
          </a:gradFill>
          <a:ln w="1270" cmpd="sng">
            <a:solidFill>
              <a:srgbClr val="F79646"/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6252295" y="2823119"/>
            <a:ext cx="560742" cy="4953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79646">
                  <a:lumMod val="40000"/>
                  <a:lumOff val="60000"/>
                </a:srgbClr>
              </a:gs>
            </a:gsLst>
            <a:lin ang="5400000" scaled="1"/>
          </a:gradFill>
          <a:ln w="1270" cmpd="sng">
            <a:solidFill>
              <a:srgbClr val="F79646"/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5306744" y="2782245"/>
            <a:ext cx="598848" cy="491404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ko-KR" sz="2700" kern="0">
                <a:solidFill>
                  <a:sysClr val="windowText" lastClr="000000"/>
                </a:solidFill>
                <a:latin typeface="Lucida Calligraphy" pitchFamily="66" charset="0"/>
                <a:ea typeface="굴림" pitchFamily="50" charset="-127"/>
              </a:rPr>
              <a:t>20</a:t>
            </a:r>
            <a:endParaRPr kumimoji="1" lang="en-US" altLang="ko-KR" sz="2700" kern="0" dirty="0">
              <a:solidFill>
                <a:sysClr val="windowText" lastClr="000000"/>
              </a:solidFill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47" name="Freeform 9"/>
          <p:cNvSpPr>
            <a:spLocks/>
          </p:cNvSpPr>
          <p:nvPr/>
        </p:nvSpPr>
        <p:spPr bwMode="auto">
          <a:xfrm>
            <a:off x="5259307" y="2940190"/>
            <a:ext cx="413670" cy="499223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Freeform 8"/>
          <p:cNvSpPr>
            <a:spLocks/>
          </p:cNvSpPr>
          <p:nvPr/>
        </p:nvSpPr>
        <p:spPr bwMode="auto">
          <a:xfrm>
            <a:off x="5672977" y="2937670"/>
            <a:ext cx="281775" cy="499223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21445" y="298665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atinLnBrk="0">
              <a:defRPr/>
            </a:pPr>
            <a:r>
              <a:rPr lang="en-US" altLang="ko-KR" sz="2400" kern="0">
                <a:solidFill>
                  <a:sysClr val="windowText" lastClr="000000"/>
                </a:solidFill>
                <a:latin typeface="Lucida Calligraphy" pitchFamily="66" charset="0"/>
              </a:rPr>
              <a:t>i</a:t>
            </a:r>
            <a:endParaRPr lang="ko-KR" altLang="en-US" sz="2400" kern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6321240" y="2771909"/>
            <a:ext cx="1183672" cy="54517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700">
                <a:latin typeface="Lucida Calligraphy" pitchFamily="66" charset="0"/>
                <a:ea typeface="굴림" pitchFamily="50" charset="-127"/>
              </a:rPr>
              <a:t>0</a:t>
            </a:r>
            <a:endParaRPr kumimoji="1" lang="en-US" altLang="ko-KR" sz="27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6321240" y="2798180"/>
            <a:ext cx="1183672" cy="54517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700">
                <a:latin typeface="Lucida Calligraphy" pitchFamily="66" charset="0"/>
                <a:ea typeface="굴림" pitchFamily="50" charset="-127"/>
              </a:rPr>
              <a:t>100</a:t>
            </a:r>
            <a:endParaRPr kumimoji="1" lang="en-US" altLang="ko-KR" sz="27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6313773" y="2773241"/>
            <a:ext cx="1183672" cy="54517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path path="shape">
              <a:fillToRect l="50000" t="50000" r="50000" b="50000"/>
            </a:path>
          </a:gradFill>
          <a:ln>
            <a:noFill/>
          </a:ln>
          <a:ex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700">
                <a:latin typeface="Lucida Calligraphy" pitchFamily="66" charset="0"/>
                <a:ea typeface="굴림" pitchFamily="50" charset="-127"/>
              </a:rPr>
              <a:t>20</a:t>
            </a:r>
            <a:endParaRPr kumimoji="1" lang="en-US" altLang="ko-KR" sz="2700" dirty="0"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53" name="Freeform 9"/>
          <p:cNvSpPr>
            <a:spLocks/>
          </p:cNvSpPr>
          <p:nvPr/>
        </p:nvSpPr>
        <p:spPr bwMode="auto">
          <a:xfrm>
            <a:off x="6252295" y="2949867"/>
            <a:ext cx="823217" cy="578644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79646">
                  <a:lumMod val="40000"/>
                  <a:lumOff val="60000"/>
                </a:srgbClr>
              </a:gs>
            </a:gsLst>
            <a:lin ang="5400000" scaled="1"/>
          </a:gradFill>
          <a:ln w="1270" cap="flat" cmpd="sng">
            <a:solidFill>
              <a:srgbClr val="F7964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Freeform 8"/>
          <p:cNvSpPr>
            <a:spLocks/>
          </p:cNvSpPr>
          <p:nvPr/>
        </p:nvSpPr>
        <p:spPr bwMode="auto">
          <a:xfrm>
            <a:off x="7075512" y="2946945"/>
            <a:ext cx="560742" cy="578644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F79646">
                  <a:lumMod val="40000"/>
                  <a:lumOff val="60000"/>
                </a:srgbClr>
              </a:gs>
            </a:gsLst>
            <a:lin ang="5400000" scaled="1"/>
          </a:gradFill>
          <a:ln w="12700" cap="flat" cmpd="sng">
            <a:solidFill>
              <a:srgbClr val="F7964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660871">
            <a:off x="6241555" y="2929515"/>
            <a:ext cx="9374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latin typeface="Lucida Calligraphy" pitchFamily="66" charset="0"/>
              </a:rPr>
              <a:t>counter</a:t>
            </a:r>
            <a:endParaRPr lang="ko-KR" altLang="en-US" kern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60" name="오른쪽 화살표 59"/>
          <p:cNvSpPr/>
          <p:nvPr/>
        </p:nvSpPr>
        <p:spPr bwMode="auto">
          <a:xfrm>
            <a:off x="1257863" y="1677556"/>
            <a:ext cx="536358" cy="34943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61" name="오른쪽 화살표 60"/>
          <p:cNvSpPr/>
          <p:nvPr/>
        </p:nvSpPr>
        <p:spPr bwMode="auto">
          <a:xfrm>
            <a:off x="1627897" y="4074931"/>
            <a:ext cx="676807" cy="42492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801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5.55556E-7 0.08449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801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301"/>
                            </p:stCondLst>
                            <p:childTnLst>
                              <p:par>
                                <p:cTn id="7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8449 L -5.55556E-7 0.1194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301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302"/>
                            </p:stCondLst>
                            <p:childTnLst>
                              <p:par>
                                <p:cTn id="7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12153 L -5.55556E-7 0.1960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302"/>
                            </p:stCondLst>
                            <p:childTnLst>
                              <p:par>
                                <p:cTn id="79" presetID="51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19236 L -0.05087 0.09838 C -0.06198 0.07894 -0.06805 0.04977 -0.06805 0.01898 C -0.06805 -0.01551 -0.06198 -0.04329 -0.05087 -0.06296 L -0.00139 -0.15579 " pathEditMode="relative" rAng="0" ptsTypes="AAAAA">
                                      <p:cBhvr>
                                        <p:cTn id="8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0.05782 -0.04005 C 0.07014 -0.04907 0.0882 -0.05393 0.10712 -0.05393 C 0.12882 -0.05393 0.14601 -0.04907 0.15834 -0.04005 L 0.21632 -7.40741E-7 " pathEditMode="relative" rAng="0" ptsTypes="FffFF">
                                      <p:cBhvr>
                                        <p:cTn id="10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51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15579 L -0.03715 -0.05995 C -0.04618 -0.03981 -0.05121 -0.00949 -0.05121 0.02176 C -0.05121 0.05787 -0.04618 0.08634 -0.03715 0.10648 L 0.00278 0.20278 " pathEditMode="relative" rAng="0" ptsTypes="AAAAA">
                                      <p:cBhvr>
                                        <p:cTn id="1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250"/>
                            </p:stCondLst>
                            <p:childTnLst>
                              <p:par>
                                <p:cTn id="1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19607 L -5.55556E-7 0.24028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25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306" grpId="0" animBg="1"/>
      <p:bldP spid="37" grpId="0" animBg="1"/>
      <p:bldP spid="45" grpId="0" animBg="1"/>
      <p:bldP spid="45" grpId="1" animBg="1"/>
      <p:bldP spid="46" grpId="0" animBg="1"/>
      <p:bldP spid="46" grpId="1" animBg="1"/>
      <p:bldP spid="51" grpId="0" animBg="1"/>
      <p:bldP spid="52" grpId="0" animBg="1"/>
      <p:bldP spid="58" grpId="0" animBg="1"/>
      <p:bldP spid="58" grpId="1" animBg="1"/>
      <p:bldP spid="58" grpId="2" animBg="1"/>
      <p:bldP spid="47" grpId="0" animBg="1"/>
      <p:bldP spid="47" grpId="1" animBg="1"/>
      <p:bldP spid="48" grpId="0" animBg="1"/>
      <p:bldP spid="48" grpId="1" animBg="1"/>
      <p:bldP spid="49" grpId="0"/>
      <p:bldP spid="49" grpId="1"/>
      <p:bldP spid="59" grpId="0" animBg="1"/>
      <p:bldP spid="59" grpId="1" animBg="1"/>
      <p:bldP spid="56" grpId="0" animBg="1"/>
      <p:bldP spid="56" grpId="1" animBg="1"/>
      <p:bldP spid="57" grpId="0" animBg="1"/>
      <p:bldP spid="53" grpId="0" animBg="1"/>
      <p:bldP spid="54" grpId="0" animBg="1"/>
      <p:bldP spid="55" grpId="0"/>
      <p:bldP spid="60" grpId="0" animBg="1"/>
      <p:bldP spid="60" grpId="1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전연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초기값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4763" y="1765425"/>
            <a:ext cx="7567612" cy="38386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</a:t>
            </a:r>
            <a:r>
              <a:rPr kumimoji="1"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main(void)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(“counter=%d\n”, counter);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kumimoji="1"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99926" y="5096809"/>
            <a:ext cx="1880822" cy="507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counter=0</a:t>
            </a:r>
          </a:p>
        </p:txBody>
      </p:sp>
      <p:sp>
        <p:nvSpPr>
          <p:cNvPr id="11" name="아래쪽 화살표 10"/>
          <p:cNvSpPr/>
          <p:nvPr/>
        </p:nvSpPr>
        <p:spPr>
          <a:xfrm rot="2813789">
            <a:off x="3303675" y="2439132"/>
            <a:ext cx="588475" cy="66090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7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거의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함수에서 사용하는 공통적인 데이터는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변수로 한다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일부의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함수들만 사용하는 데이터는 </a:t>
            </a:r>
            <a:endParaRPr lang="en-US" altLang="ko-KR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변수로 하지 말고 함수의 인수로 전달한다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0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전역 변수의 사용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946943" y="115344"/>
            <a:ext cx="7631113" cy="66267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kumimoji="1" lang="en-US" altLang="ko-KR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kumimoji="1"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main(void)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for(x=0</a:t>
            </a:r>
            <a:r>
              <a:rPr kumimoji="1"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x&lt;10; x++)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sub</a:t>
            </a:r>
            <a:r>
              <a:rPr kumimoji="1"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1"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sub()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for(x=0</a:t>
            </a:r>
            <a:r>
              <a:rPr kumimoji="1"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x&lt;10; x++)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("*");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(“\n");</a:t>
            </a:r>
            <a:endParaRPr kumimoji="1"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kumimoji="1"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5395" name="Group 99"/>
          <p:cNvGrpSpPr>
            <a:grpSpLocks/>
          </p:cNvGrpSpPr>
          <p:nvPr/>
        </p:nvGrpSpPr>
        <p:grpSpPr bwMode="auto">
          <a:xfrm flipH="1">
            <a:off x="5024438" y="3759200"/>
            <a:ext cx="1763712" cy="1919288"/>
            <a:chOff x="2673" y="1924"/>
            <a:chExt cx="1143" cy="1209"/>
          </a:xfrm>
        </p:grpSpPr>
        <p:sp>
          <p:nvSpPr>
            <p:cNvPr id="695308" name="Freeform 12"/>
            <p:cNvSpPr>
              <a:spLocks/>
            </p:cNvSpPr>
            <p:nvPr/>
          </p:nvSpPr>
          <p:spPr bwMode="auto">
            <a:xfrm>
              <a:off x="3092" y="2271"/>
              <a:ext cx="62" cy="130"/>
            </a:xfrm>
            <a:custGeom>
              <a:avLst/>
              <a:gdLst>
                <a:gd name="T0" fmla="*/ 57 w 126"/>
                <a:gd name="T1" fmla="*/ 76 h 260"/>
                <a:gd name="T2" fmla="*/ 51 w 126"/>
                <a:gd name="T3" fmla="*/ 74 h 260"/>
                <a:gd name="T4" fmla="*/ 49 w 126"/>
                <a:gd name="T5" fmla="*/ 68 h 260"/>
                <a:gd name="T6" fmla="*/ 51 w 126"/>
                <a:gd name="T7" fmla="*/ 57 h 260"/>
                <a:gd name="T8" fmla="*/ 57 w 126"/>
                <a:gd name="T9" fmla="*/ 53 h 260"/>
                <a:gd name="T10" fmla="*/ 65 w 126"/>
                <a:gd name="T11" fmla="*/ 57 h 260"/>
                <a:gd name="T12" fmla="*/ 67 w 126"/>
                <a:gd name="T13" fmla="*/ 64 h 260"/>
                <a:gd name="T14" fmla="*/ 63 w 126"/>
                <a:gd name="T15" fmla="*/ 72 h 260"/>
                <a:gd name="T16" fmla="*/ 59 w 126"/>
                <a:gd name="T17" fmla="*/ 74 h 260"/>
                <a:gd name="T18" fmla="*/ 59 w 126"/>
                <a:gd name="T19" fmla="*/ 118 h 260"/>
                <a:gd name="T20" fmla="*/ 105 w 126"/>
                <a:gd name="T21" fmla="*/ 25 h 260"/>
                <a:gd name="T22" fmla="*/ 103 w 126"/>
                <a:gd name="T23" fmla="*/ 23 h 260"/>
                <a:gd name="T24" fmla="*/ 103 w 126"/>
                <a:gd name="T25" fmla="*/ 21 h 260"/>
                <a:gd name="T26" fmla="*/ 99 w 126"/>
                <a:gd name="T27" fmla="*/ 15 h 260"/>
                <a:gd name="T28" fmla="*/ 99 w 126"/>
                <a:gd name="T29" fmla="*/ 9 h 260"/>
                <a:gd name="T30" fmla="*/ 101 w 126"/>
                <a:gd name="T31" fmla="*/ 4 h 260"/>
                <a:gd name="T32" fmla="*/ 105 w 126"/>
                <a:gd name="T33" fmla="*/ 2 h 260"/>
                <a:gd name="T34" fmla="*/ 110 w 126"/>
                <a:gd name="T35" fmla="*/ 0 h 260"/>
                <a:gd name="T36" fmla="*/ 120 w 126"/>
                <a:gd name="T37" fmla="*/ 2 h 260"/>
                <a:gd name="T38" fmla="*/ 124 w 126"/>
                <a:gd name="T39" fmla="*/ 4 h 260"/>
                <a:gd name="T40" fmla="*/ 126 w 126"/>
                <a:gd name="T41" fmla="*/ 7 h 260"/>
                <a:gd name="T42" fmla="*/ 126 w 126"/>
                <a:gd name="T43" fmla="*/ 13 h 260"/>
                <a:gd name="T44" fmla="*/ 126 w 126"/>
                <a:gd name="T45" fmla="*/ 19 h 260"/>
                <a:gd name="T46" fmla="*/ 122 w 126"/>
                <a:gd name="T47" fmla="*/ 25 h 260"/>
                <a:gd name="T48" fmla="*/ 114 w 126"/>
                <a:gd name="T49" fmla="*/ 26 h 260"/>
                <a:gd name="T50" fmla="*/ 65 w 126"/>
                <a:gd name="T51" fmla="*/ 120 h 260"/>
                <a:gd name="T52" fmla="*/ 99 w 126"/>
                <a:gd name="T53" fmla="*/ 116 h 260"/>
                <a:gd name="T54" fmla="*/ 99 w 126"/>
                <a:gd name="T55" fmla="*/ 123 h 260"/>
                <a:gd name="T56" fmla="*/ 61 w 126"/>
                <a:gd name="T57" fmla="*/ 131 h 260"/>
                <a:gd name="T58" fmla="*/ 114 w 126"/>
                <a:gd name="T59" fmla="*/ 213 h 260"/>
                <a:gd name="T60" fmla="*/ 108 w 126"/>
                <a:gd name="T61" fmla="*/ 215 h 260"/>
                <a:gd name="T62" fmla="*/ 61 w 126"/>
                <a:gd name="T63" fmla="*/ 135 h 260"/>
                <a:gd name="T64" fmla="*/ 59 w 126"/>
                <a:gd name="T65" fmla="*/ 236 h 260"/>
                <a:gd name="T66" fmla="*/ 61 w 126"/>
                <a:gd name="T67" fmla="*/ 236 h 260"/>
                <a:gd name="T68" fmla="*/ 65 w 126"/>
                <a:gd name="T69" fmla="*/ 237 h 260"/>
                <a:gd name="T70" fmla="*/ 67 w 126"/>
                <a:gd name="T71" fmla="*/ 241 h 260"/>
                <a:gd name="T72" fmla="*/ 70 w 126"/>
                <a:gd name="T73" fmla="*/ 249 h 260"/>
                <a:gd name="T74" fmla="*/ 67 w 126"/>
                <a:gd name="T75" fmla="*/ 256 h 260"/>
                <a:gd name="T76" fmla="*/ 59 w 126"/>
                <a:gd name="T77" fmla="*/ 260 h 260"/>
                <a:gd name="T78" fmla="*/ 51 w 126"/>
                <a:gd name="T79" fmla="*/ 258 h 260"/>
                <a:gd name="T80" fmla="*/ 49 w 126"/>
                <a:gd name="T81" fmla="*/ 251 h 260"/>
                <a:gd name="T82" fmla="*/ 49 w 126"/>
                <a:gd name="T83" fmla="*/ 245 h 260"/>
                <a:gd name="T84" fmla="*/ 49 w 126"/>
                <a:gd name="T85" fmla="*/ 241 h 260"/>
                <a:gd name="T86" fmla="*/ 49 w 126"/>
                <a:gd name="T87" fmla="*/ 237 h 260"/>
                <a:gd name="T88" fmla="*/ 51 w 126"/>
                <a:gd name="T89" fmla="*/ 236 h 260"/>
                <a:gd name="T90" fmla="*/ 51 w 126"/>
                <a:gd name="T91" fmla="*/ 236 h 260"/>
                <a:gd name="T92" fmla="*/ 55 w 126"/>
                <a:gd name="T93" fmla="*/ 236 h 260"/>
                <a:gd name="T94" fmla="*/ 51 w 126"/>
                <a:gd name="T95" fmla="*/ 150 h 260"/>
                <a:gd name="T96" fmla="*/ 0 w 126"/>
                <a:gd name="T97" fmla="*/ 245 h 260"/>
                <a:gd name="T98" fmla="*/ 0 w 126"/>
                <a:gd name="T99" fmla="*/ 241 h 260"/>
                <a:gd name="T100" fmla="*/ 53 w 126"/>
                <a:gd name="T101" fmla="*/ 133 h 260"/>
                <a:gd name="T102" fmla="*/ 27 w 126"/>
                <a:gd name="T103" fmla="*/ 142 h 260"/>
                <a:gd name="T104" fmla="*/ 23 w 126"/>
                <a:gd name="T105" fmla="*/ 133 h 260"/>
                <a:gd name="T106" fmla="*/ 53 w 126"/>
                <a:gd name="T107" fmla="*/ 123 h 260"/>
                <a:gd name="T108" fmla="*/ 17 w 126"/>
                <a:gd name="T109" fmla="*/ 63 h 260"/>
                <a:gd name="T110" fmla="*/ 17 w 126"/>
                <a:gd name="T111" fmla="*/ 59 h 260"/>
                <a:gd name="T112" fmla="*/ 21 w 126"/>
                <a:gd name="T113" fmla="*/ 57 h 260"/>
                <a:gd name="T114" fmla="*/ 57 w 126"/>
                <a:gd name="T115" fmla="*/ 121 h 260"/>
                <a:gd name="T116" fmla="*/ 57 w 126"/>
                <a:gd name="T117" fmla="*/ 76 h 260"/>
                <a:gd name="T118" fmla="*/ 57 w 126"/>
                <a:gd name="T119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" h="260">
                  <a:moveTo>
                    <a:pt x="57" y="76"/>
                  </a:moveTo>
                  <a:lnTo>
                    <a:pt x="51" y="74"/>
                  </a:lnTo>
                  <a:lnTo>
                    <a:pt x="49" y="68"/>
                  </a:lnTo>
                  <a:lnTo>
                    <a:pt x="51" y="57"/>
                  </a:lnTo>
                  <a:lnTo>
                    <a:pt x="57" y="53"/>
                  </a:lnTo>
                  <a:lnTo>
                    <a:pt x="65" y="57"/>
                  </a:lnTo>
                  <a:lnTo>
                    <a:pt x="67" y="64"/>
                  </a:lnTo>
                  <a:lnTo>
                    <a:pt x="63" y="72"/>
                  </a:lnTo>
                  <a:lnTo>
                    <a:pt x="59" y="74"/>
                  </a:lnTo>
                  <a:lnTo>
                    <a:pt x="59" y="118"/>
                  </a:lnTo>
                  <a:lnTo>
                    <a:pt x="105" y="25"/>
                  </a:lnTo>
                  <a:lnTo>
                    <a:pt x="103" y="23"/>
                  </a:lnTo>
                  <a:lnTo>
                    <a:pt x="103" y="21"/>
                  </a:lnTo>
                  <a:lnTo>
                    <a:pt x="99" y="15"/>
                  </a:lnTo>
                  <a:lnTo>
                    <a:pt x="99" y="9"/>
                  </a:lnTo>
                  <a:lnTo>
                    <a:pt x="101" y="4"/>
                  </a:lnTo>
                  <a:lnTo>
                    <a:pt x="105" y="2"/>
                  </a:lnTo>
                  <a:lnTo>
                    <a:pt x="110" y="0"/>
                  </a:lnTo>
                  <a:lnTo>
                    <a:pt x="120" y="2"/>
                  </a:lnTo>
                  <a:lnTo>
                    <a:pt x="124" y="4"/>
                  </a:lnTo>
                  <a:lnTo>
                    <a:pt x="126" y="7"/>
                  </a:lnTo>
                  <a:lnTo>
                    <a:pt x="126" y="13"/>
                  </a:lnTo>
                  <a:lnTo>
                    <a:pt x="126" y="19"/>
                  </a:lnTo>
                  <a:lnTo>
                    <a:pt x="122" y="25"/>
                  </a:lnTo>
                  <a:lnTo>
                    <a:pt x="114" y="26"/>
                  </a:lnTo>
                  <a:lnTo>
                    <a:pt x="65" y="120"/>
                  </a:lnTo>
                  <a:lnTo>
                    <a:pt x="99" y="116"/>
                  </a:lnTo>
                  <a:lnTo>
                    <a:pt x="99" y="123"/>
                  </a:lnTo>
                  <a:lnTo>
                    <a:pt x="61" y="131"/>
                  </a:lnTo>
                  <a:lnTo>
                    <a:pt x="114" y="213"/>
                  </a:lnTo>
                  <a:lnTo>
                    <a:pt x="108" y="215"/>
                  </a:lnTo>
                  <a:lnTo>
                    <a:pt x="61" y="135"/>
                  </a:lnTo>
                  <a:lnTo>
                    <a:pt x="59" y="236"/>
                  </a:lnTo>
                  <a:lnTo>
                    <a:pt x="61" y="236"/>
                  </a:lnTo>
                  <a:lnTo>
                    <a:pt x="65" y="237"/>
                  </a:lnTo>
                  <a:lnTo>
                    <a:pt x="67" y="241"/>
                  </a:lnTo>
                  <a:lnTo>
                    <a:pt x="70" y="249"/>
                  </a:lnTo>
                  <a:lnTo>
                    <a:pt x="67" y="256"/>
                  </a:lnTo>
                  <a:lnTo>
                    <a:pt x="59" y="260"/>
                  </a:lnTo>
                  <a:lnTo>
                    <a:pt x="51" y="258"/>
                  </a:lnTo>
                  <a:lnTo>
                    <a:pt x="49" y="251"/>
                  </a:lnTo>
                  <a:lnTo>
                    <a:pt x="49" y="245"/>
                  </a:lnTo>
                  <a:lnTo>
                    <a:pt x="49" y="241"/>
                  </a:lnTo>
                  <a:lnTo>
                    <a:pt x="49" y="237"/>
                  </a:lnTo>
                  <a:lnTo>
                    <a:pt x="51" y="236"/>
                  </a:lnTo>
                  <a:lnTo>
                    <a:pt x="51" y="236"/>
                  </a:lnTo>
                  <a:lnTo>
                    <a:pt x="55" y="236"/>
                  </a:lnTo>
                  <a:lnTo>
                    <a:pt x="51" y="150"/>
                  </a:lnTo>
                  <a:lnTo>
                    <a:pt x="0" y="245"/>
                  </a:lnTo>
                  <a:lnTo>
                    <a:pt x="0" y="241"/>
                  </a:lnTo>
                  <a:lnTo>
                    <a:pt x="53" y="133"/>
                  </a:lnTo>
                  <a:lnTo>
                    <a:pt x="27" y="142"/>
                  </a:lnTo>
                  <a:lnTo>
                    <a:pt x="23" y="133"/>
                  </a:lnTo>
                  <a:lnTo>
                    <a:pt x="53" y="123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21" y="57"/>
                  </a:lnTo>
                  <a:lnTo>
                    <a:pt x="57" y="121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FA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0" name="Freeform 24"/>
            <p:cNvSpPr>
              <a:spLocks/>
            </p:cNvSpPr>
            <p:nvPr/>
          </p:nvSpPr>
          <p:spPr bwMode="auto">
            <a:xfrm>
              <a:off x="2801" y="2428"/>
              <a:ext cx="386" cy="697"/>
            </a:xfrm>
            <a:custGeom>
              <a:avLst/>
              <a:gdLst>
                <a:gd name="T0" fmla="*/ 485 w 772"/>
                <a:gd name="T1" fmla="*/ 0 h 1396"/>
                <a:gd name="T2" fmla="*/ 673 w 772"/>
                <a:gd name="T3" fmla="*/ 362 h 1396"/>
                <a:gd name="T4" fmla="*/ 698 w 772"/>
                <a:gd name="T5" fmla="*/ 1002 h 1396"/>
                <a:gd name="T6" fmla="*/ 766 w 772"/>
                <a:gd name="T7" fmla="*/ 1396 h 1396"/>
                <a:gd name="T8" fmla="*/ 753 w 772"/>
                <a:gd name="T9" fmla="*/ 1394 h 1396"/>
                <a:gd name="T10" fmla="*/ 738 w 772"/>
                <a:gd name="T11" fmla="*/ 1394 h 1396"/>
                <a:gd name="T12" fmla="*/ 719 w 772"/>
                <a:gd name="T13" fmla="*/ 1392 h 1396"/>
                <a:gd name="T14" fmla="*/ 694 w 772"/>
                <a:gd name="T15" fmla="*/ 1390 h 1396"/>
                <a:gd name="T16" fmla="*/ 681 w 772"/>
                <a:gd name="T17" fmla="*/ 1388 h 1396"/>
                <a:gd name="T18" fmla="*/ 666 w 772"/>
                <a:gd name="T19" fmla="*/ 1388 h 1396"/>
                <a:gd name="T20" fmla="*/ 651 w 772"/>
                <a:gd name="T21" fmla="*/ 1386 h 1396"/>
                <a:gd name="T22" fmla="*/ 635 w 772"/>
                <a:gd name="T23" fmla="*/ 1386 h 1396"/>
                <a:gd name="T24" fmla="*/ 618 w 772"/>
                <a:gd name="T25" fmla="*/ 1383 h 1396"/>
                <a:gd name="T26" fmla="*/ 603 w 772"/>
                <a:gd name="T27" fmla="*/ 1383 h 1396"/>
                <a:gd name="T28" fmla="*/ 582 w 772"/>
                <a:gd name="T29" fmla="*/ 1379 h 1396"/>
                <a:gd name="T30" fmla="*/ 563 w 772"/>
                <a:gd name="T31" fmla="*/ 1377 h 1396"/>
                <a:gd name="T32" fmla="*/ 544 w 772"/>
                <a:gd name="T33" fmla="*/ 1373 h 1396"/>
                <a:gd name="T34" fmla="*/ 525 w 772"/>
                <a:gd name="T35" fmla="*/ 1371 h 1396"/>
                <a:gd name="T36" fmla="*/ 506 w 772"/>
                <a:gd name="T37" fmla="*/ 1367 h 1396"/>
                <a:gd name="T38" fmla="*/ 485 w 772"/>
                <a:gd name="T39" fmla="*/ 1364 h 1396"/>
                <a:gd name="T40" fmla="*/ 466 w 772"/>
                <a:gd name="T41" fmla="*/ 1360 h 1396"/>
                <a:gd name="T42" fmla="*/ 447 w 772"/>
                <a:gd name="T43" fmla="*/ 1356 h 1396"/>
                <a:gd name="T44" fmla="*/ 426 w 772"/>
                <a:gd name="T45" fmla="*/ 1350 h 1396"/>
                <a:gd name="T46" fmla="*/ 405 w 772"/>
                <a:gd name="T47" fmla="*/ 1346 h 1396"/>
                <a:gd name="T48" fmla="*/ 384 w 772"/>
                <a:gd name="T49" fmla="*/ 1341 h 1396"/>
                <a:gd name="T50" fmla="*/ 363 w 772"/>
                <a:gd name="T51" fmla="*/ 1337 h 1396"/>
                <a:gd name="T52" fmla="*/ 343 w 772"/>
                <a:gd name="T53" fmla="*/ 1331 h 1396"/>
                <a:gd name="T54" fmla="*/ 324 w 772"/>
                <a:gd name="T55" fmla="*/ 1326 h 1396"/>
                <a:gd name="T56" fmla="*/ 303 w 772"/>
                <a:gd name="T57" fmla="*/ 1318 h 1396"/>
                <a:gd name="T58" fmla="*/ 285 w 772"/>
                <a:gd name="T59" fmla="*/ 1312 h 1396"/>
                <a:gd name="T60" fmla="*/ 265 w 772"/>
                <a:gd name="T61" fmla="*/ 1305 h 1396"/>
                <a:gd name="T62" fmla="*/ 247 w 772"/>
                <a:gd name="T63" fmla="*/ 1297 h 1396"/>
                <a:gd name="T64" fmla="*/ 228 w 772"/>
                <a:gd name="T65" fmla="*/ 1291 h 1396"/>
                <a:gd name="T66" fmla="*/ 211 w 772"/>
                <a:gd name="T67" fmla="*/ 1286 h 1396"/>
                <a:gd name="T68" fmla="*/ 194 w 772"/>
                <a:gd name="T69" fmla="*/ 1278 h 1396"/>
                <a:gd name="T70" fmla="*/ 181 w 772"/>
                <a:gd name="T71" fmla="*/ 1270 h 1396"/>
                <a:gd name="T72" fmla="*/ 166 w 772"/>
                <a:gd name="T73" fmla="*/ 1265 h 1396"/>
                <a:gd name="T74" fmla="*/ 152 w 772"/>
                <a:gd name="T75" fmla="*/ 1261 h 1396"/>
                <a:gd name="T76" fmla="*/ 139 w 772"/>
                <a:gd name="T77" fmla="*/ 1253 h 1396"/>
                <a:gd name="T78" fmla="*/ 128 w 772"/>
                <a:gd name="T79" fmla="*/ 1249 h 1396"/>
                <a:gd name="T80" fmla="*/ 114 w 772"/>
                <a:gd name="T81" fmla="*/ 1244 h 1396"/>
                <a:gd name="T82" fmla="*/ 103 w 772"/>
                <a:gd name="T83" fmla="*/ 1238 h 1396"/>
                <a:gd name="T84" fmla="*/ 82 w 772"/>
                <a:gd name="T85" fmla="*/ 1229 h 1396"/>
                <a:gd name="T86" fmla="*/ 65 w 772"/>
                <a:gd name="T87" fmla="*/ 1221 h 1396"/>
                <a:gd name="T88" fmla="*/ 48 w 772"/>
                <a:gd name="T89" fmla="*/ 1211 h 1396"/>
                <a:gd name="T90" fmla="*/ 35 w 772"/>
                <a:gd name="T91" fmla="*/ 1206 h 1396"/>
                <a:gd name="T92" fmla="*/ 16 w 772"/>
                <a:gd name="T93" fmla="*/ 1196 h 1396"/>
                <a:gd name="T94" fmla="*/ 4 w 772"/>
                <a:gd name="T95" fmla="*/ 1189 h 1396"/>
                <a:gd name="T96" fmla="*/ 74 w 772"/>
                <a:gd name="T97" fmla="*/ 951 h 1396"/>
                <a:gd name="T98" fmla="*/ 232 w 772"/>
                <a:gd name="T99" fmla="*/ 748 h 1396"/>
                <a:gd name="T100" fmla="*/ 152 w 772"/>
                <a:gd name="T101" fmla="*/ 421 h 1396"/>
                <a:gd name="T102" fmla="*/ 238 w 772"/>
                <a:gd name="T103" fmla="*/ 56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2" h="1396">
                  <a:moveTo>
                    <a:pt x="238" y="56"/>
                  </a:moveTo>
                  <a:lnTo>
                    <a:pt x="485" y="0"/>
                  </a:lnTo>
                  <a:lnTo>
                    <a:pt x="561" y="8"/>
                  </a:lnTo>
                  <a:lnTo>
                    <a:pt x="673" y="362"/>
                  </a:lnTo>
                  <a:lnTo>
                    <a:pt x="555" y="748"/>
                  </a:lnTo>
                  <a:lnTo>
                    <a:pt x="698" y="1002"/>
                  </a:lnTo>
                  <a:lnTo>
                    <a:pt x="772" y="1329"/>
                  </a:lnTo>
                  <a:lnTo>
                    <a:pt x="766" y="1396"/>
                  </a:lnTo>
                  <a:lnTo>
                    <a:pt x="763" y="1394"/>
                  </a:lnTo>
                  <a:lnTo>
                    <a:pt x="753" y="1394"/>
                  </a:lnTo>
                  <a:lnTo>
                    <a:pt x="746" y="1394"/>
                  </a:lnTo>
                  <a:lnTo>
                    <a:pt x="738" y="1394"/>
                  </a:lnTo>
                  <a:lnTo>
                    <a:pt x="728" y="1392"/>
                  </a:lnTo>
                  <a:lnTo>
                    <a:pt x="719" y="1392"/>
                  </a:lnTo>
                  <a:lnTo>
                    <a:pt x="706" y="1392"/>
                  </a:lnTo>
                  <a:lnTo>
                    <a:pt x="694" y="1390"/>
                  </a:lnTo>
                  <a:lnTo>
                    <a:pt x="687" y="1388"/>
                  </a:lnTo>
                  <a:lnTo>
                    <a:pt x="681" y="1388"/>
                  </a:lnTo>
                  <a:lnTo>
                    <a:pt x="673" y="1388"/>
                  </a:lnTo>
                  <a:lnTo>
                    <a:pt x="666" y="1388"/>
                  </a:lnTo>
                  <a:lnTo>
                    <a:pt x="658" y="1388"/>
                  </a:lnTo>
                  <a:lnTo>
                    <a:pt x="651" y="1386"/>
                  </a:lnTo>
                  <a:lnTo>
                    <a:pt x="643" y="1386"/>
                  </a:lnTo>
                  <a:lnTo>
                    <a:pt x="635" y="1386"/>
                  </a:lnTo>
                  <a:lnTo>
                    <a:pt x="626" y="1384"/>
                  </a:lnTo>
                  <a:lnTo>
                    <a:pt x="618" y="1383"/>
                  </a:lnTo>
                  <a:lnTo>
                    <a:pt x="611" y="1383"/>
                  </a:lnTo>
                  <a:lnTo>
                    <a:pt x="603" y="1383"/>
                  </a:lnTo>
                  <a:lnTo>
                    <a:pt x="592" y="1379"/>
                  </a:lnTo>
                  <a:lnTo>
                    <a:pt x="582" y="1379"/>
                  </a:lnTo>
                  <a:lnTo>
                    <a:pt x="573" y="1377"/>
                  </a:lnTo>
                  <a:lnTo>
                    <a:pt x="563" y="1377"/>
                  </a:lnTo>
                  <a:lnTo>
                    <a:pt x="554" y="1373"/>
                  </a:lnTo>
                  <a:lnTo>
                    <a:pt x="544" y="1373"/>
                  </a:lnTo>
                  <a:lnTo>
                    <a:pt x="535" y="1371"/>
                  </a:lnTo>
                  <a:lnTo>
                    <a:pt x="525" y="1371"/>
                  </a:lnTo>
                  <a:lnTo>
                    <a:pt x="516" y="1367"/>
                  </a:lnTo>
                  <a:lnTo>
                    <a:pt x="506" y="1367"/>
                  </a:lnTo>
                  <a:lnTo>
                    <a:pt x="495" y="1365"/>
                  </a:lnTo>
                  <a:lnTo>
                    <a:pt x="485" y="1364"/>
                  </a:lnTo>
                  <a:lnTo>
                    <a:pt x="476" y="1362"/>
                  </a:lnTo>
                  <a:lnTo>
                    <a:pt x="466" y="1360"/>
                  </a:lnTo>
                  <a:lnTo>
                    <a:pt x="455" y="1358"/>
                  </a:lnTo>
                  <a:lnTo>
                    <a:pt x="447" y="1356"/>
                  </a:lnTo>
                  <a:lnTo>
                    <a:pt x="436" y="1352"/>
                  </a:lnTo>
                  <a:lnTo>
                    <a:pt x="426" y="1350"/>
                  </a:lnTo>
                  <a:lnTo>
                    <a:pt x="415" y="1348"/>
                  </a:lnTo>
                  <a:lnTo>
                    <a:pt x="405" y="1346"/>
                  </a:lnTo>
                  <a:lnTo>
                    <a:pt x="394" y="1345"/>
                  </a:lnTo>
                  <a:lnTo>
                    <a:pt x="384" y="1341"/>
                  </a:lnTo>
                  <a:lnTo>
                    <a:pt x="373" y="1339"/>
                  </a:lnTo>
                  <a:lnTo>
                    <a:pt x="363" y="1337"/>
                  </a:lnTo>
                  <a:lnTo>
                    <a:pt x="352" y="1333"/>
                  </a:lnTo>
                  <a:lnTo>
                    <a:pt x="343" y="1331"/>
                  </a:lnTo>
                  <a:lnTo>
                    <a:pt x="333" y="1327"/>
                  </a:lnTo>
                  <a:lnTo>
                    <a:pt x="324" y="1326"/>
                  </a:lnTo>
                  <a:lnTo>
                    <a:pt x="312" y="1322"/>
                  </a:lnTo>
                  <a:lnTo>
                    <a:pt x="303" y="1318"/>
                  </a:lnTo>
                  <a:lnTo>
                    <a:pt x="295" y="1314"/>
                  </a:lnTo>
                  <a:lnTo>
                    <a:pt x="285" y="1312"/>
                  </a:lnTo>
                  <a:lnTo>
                    <a:pt x="274" y="1308"/>
                  </a:lnTo>
                  <a:lnTo>
                    <a:pt x="265" y="1305"/>
                  </a:lnTo>
                  <a:lnTo>
                    <a:pt x="255" y="1301"/>
                  </a:lnTo>
                  <a:lnTo>
                    <a:pt x="247" y="1297"/>
                  </a:lnTo>
                  <a:lnTo>
                    <a:pt x="236" y="1293"/>
                  </a:lnTo>
                  <a:lnTo>
                    <a:pt x="228" y="1291"/>
                  </a:lnTo>
                  <a:lnTo>
                    <a:pt x="219" y="1288"/>
                  </a:lnTo>
                  <a:lnTo>
                    <a:pt x="211" y="1286"/>
                  </a:lnTo>
                  <a:lnTo>
                    <a:pt x="204" y="1282"/>
                  </a:lnTo>
                  <a:lnTo>
                    <a:pt x="194" y="1278"/>
                  </a:lnTo>
                  <a:lnTo>
                    <a:pt x="189" y="1274"/>
                  </a:lnTo>
                  <a:lnTo>
                    <a:pt x="181" y="1270"/>
                  </a:lnTo>
                  <a:lnTo>
                    <a:pt x="173" y="1268"/>
                  </a:lnTo>
                  <a:lnTo>
                    <a:pt x="166" y="1265"/>
                  </a:lnTo>
                  <a:lnTo>
                    <a:pt x="158" y="1263"/>
                  </a:lnTo>
                  <a:lnTo>
                    <a:pt x="152" y="1261"/>
                  </a:lnTo>
                  <a:lnTo>
                    <a:pt x="147" y="1257"/>
                  </a:lnTo>
                  <a:lnTo>
                    <a:pt x="139" y="1253"/>
                  </a:lnTo>
                  <a:lnTo>
                    <a:pt x="133" y="1251"/>
                  </a:lnTo>
                  <a:lnTo>
                    <a:pt x="128" y="1249"/>
                  </a:lnTo>
                  <a:lnTo>
                    <a:pt x="120" y="1246"/>
                  </a:lnTo>
                  <a:lnTo>
                    <a:pt x="114" y="1244"/>
                  </a:lnTo>
                  <a:lnTo>
                    <a:pt x="109" y="1242"/>
                  </a:lnTo>
                  <a:lnTo>
                    <a:pt x="103" y="1238"/>
                  </a:lnTo>
                  <a:lnTo>
                    <a:pt x="92" y="1232"/>
                  </a:lnTo>
                  <a:lnTo>
                    <a:pt x="82" y="1229"/>
                  </a:lnTo>
                  <a:lnTo>
                    <a:pt x="73" y="1225"/>
                  </a:lnTo>
                  <a:lnTo>
                    <a:pt x="65" y="1221"/>
                  </a:lnTo>
                  <a:lnTo>
                    <a:pt x="55" y="1217"/>
                  </a:lnTo>
                  <a:lnTo>
                    <a:pt x="48" y="1211"/>
                  </a:lnTo>
                  <a:lnTo>
                    <a:pt x="40" y="1210"/>
                  </a:lnTo>
                  <a:lnTo>
                    <a:pt x="35" y="1206"/>
                  </a:lnTo>
                  <a:lnTo>
                    <a:pt x="23" y="1200"/>
                  </a:lnTo>
                  <a:lnTo>
                    <a:pt x="16" y="1196"/>
                  </a:lnTo>
                  <a:lnTo>
                    <a:pt x="6" y="1191"/>
                  </a:lnTo>
                  <a:lnTo>
                    <a:pt x="4" y="1189"/>
                  </a:lnTo>
                  <a:lnTo>
                    <a:pt x="0" y="1189"/>
                  </a:lnTo>
                  <a:lnTo>
                    <a:pt x="74" y="951"/>
                  </a:lnTo>
                  <a:lnTo>
                    <a:pt x="202" y="778"/>
                  </a:lnTo>
                  <a:lnTo>
                    <a:pt x="232" y="748"/>
                  </a:lnTo>
                  <a:lnTo>
                    <a:pt x="192" y="481"/>
                  </a:lnTo>
                  <a:lnTo>
                    <a:pt x="152" y="421"/>
                  </a:lnTo>
                  <a:lnTo>
                    <a:pt x="238" y="56"/>
                  </a:lnTo>
                  <a:lnTo>
                    <a:pt x="238" y="56"/>
                  </a:lnTo>
                  <a:close/>
                </a:path>
              </a:pathLst>
            </a:custGeom>
            <a:solidFill>
              <a:srgbClr val="CCA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1" name="Freeform 25"/>
            <p:cNvSpPr>
              <a:spLocks/>
            </p:cNvSpPr>
            <p:nvPr/>
          </p:nvSpPr>
          <p:spPr bwMode="auto">
            <a:xfrm>
              <a:off x="2862" y="2311"/>
              <a:ext cx="54" cy="48"/>
            </a:xfrm>
            <a:custGeom>
              <a:avLst/>
              <a:gdLst>
                <a:gd name="T0" fmla="*/ 55 w 106"/>
                <a:gd name="T1" fmla="*/ 0 h 97"/>
                <a:gd name="T2" fmla="*/ 0 w 106"/>
                <a:gd name="T3" fmla="*/ 47 h 97"/>
                <a:gd name="T4" fmla="*/ 42 w 106"/>
                <a:gd name="T5" fmla="*/ 95 h 97"/>
                <a:gd name="T6" fmla="*/ 46 w 106"/>
                <a:gd name="T7" fmla="*/ 95 h 97"/>
                <a:gd name="T8" fmla="*/ 55 w 106"/>
                <a:gd name="T9" fmla="*/ 97 h 97"/>
                <a:gd name="T10" fmla="*/ 66 w 106"/>
                <a:gd name="T11" fmla="*/ 97 h 97"/>
                <a:gd name="T12" fmla="*/ 74 w 106"/>
                <a:gd name="T13" fmla="*/ 95 h 97"/>
                <a:gd name="T14" fmla="*/ 76 w 106"/>
                <a:gd name="T15" fmla="*/ 89 h 97"/>
                <a:gd name="T16" fmla="*/ 80 w 106"/>
                <a:gd name="T17" fmla="*/ 81 h 97"/>
                <a:gd name="T18" fmla="*/ 85 w 106"/>
                <a:gd name="T19" fmla="*/ 74 h 97"/>
                <a:gd name="T20" fmla="*/ 91 w 106"/>
                <a:gd name="T21" fmla="*/ 64 h 97"/>
                <a:gd name="T22" fmla="*/ 97 w 106"/>
                <a:gd name="T23" fmla="*/ 57 h 97"/>
                <a:gd name="T24" fmla="*/ 101 w 106"/>
                <a:gd name="T25" fmla="*/ 49 h 97"/>
                <a:gd name="T26" fmla="*/ 104 w 106"/>
                <a:gd name="T27" fmla="*/ 43 h 97"/>
                <a:gd name="T28" fmla="*/ 106 w 106"/>
                <a:gd name="T29" fmla="*/ 41 h 97"/>
                <a:gd name="T30" fmla="*/ 55 w 106"/>
                <a:gd name="T31" fmla="*/ 0 h 97"/>
                <a:gd name="T32" fmla="*/ 55 w 106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97">
                  <a:moveTo>
                    <a:pt x="55" y="0"/>
                  </a:moveTo>
                  <a:lnTo>
                    <a:pt x="0" y="47"/>
                  </a:lnTo>
                  <a:lnTo>
                    <a:pt x="42" y="95"/>
                  </a:lnTo>
                  <a:lnTo>
                    <a:pt x="46" y="95"/>
                  </a:lnTo>
                  <a:lnTo>
                    <a:pt x="55" y="97"/>
                  </a:lnTo>
                  <a:lnTo>
                    <a:pt x="66" y="97"/>
                  </a:lnTo>
                  <a:lnTo>
                    <a:pt x="74" y="95"/>
                  </a:lnTo>
                  <a:lnTo>
                    <a:pt x="76" y="89"/>
                  </a:lnTo>
                  <a:lnTo>
                    <a:pt x="80" y="81"/>
                  </a:lnTo>
                  <a:lnTo>
                    <a:pt x="85" y="74"/>
                  </a:lnTo>
                  <a:lnTo>
                    <a:pt x="91" y="64"/>
                  </a:lnTo>
                  <a:lnTo>
                    <a:pt x="97" y="57"/>
                  </a:lnTo>
                  <a:lnTo>
                    <a:pt x="101" y="49"/>
                  </a:lnTo>
                  <a:lnTo>
                    <a:pt x="104" y="43"/>
                  </a:lnTo>
                  <a:lnTo>
                    <a:pt x="106" y="4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2" name="Freeform 26"/>
            <p:cNvSpPr>
              <a:spLocks/>
            </p:cNvSpPr>
            <p:nvPr/>
          </p:nvSpPr>
          <p:spPr bwMode="auto">
            <a:xfrm>
              <a:off x="2722" y="1985"/>
              <a:ext cx="563" cy="364"/>
            </a:xfrm>
            <a:custGeom>
              <a:avLst/>
              <a:gdLst>
                <a:gd name="T0" fmla="*/ 560 w 1127"/>
                <a:gd name="T1" fmla="*/ 91 h 728"/>
                <a:gd name="T2" fmla="*/ 532 w 1127"/>
                <a:gd name="T3" fmla="*/ 81 h 728"/>
                <a:gd name="T4" fmla="*/ 501 w 1127"/>
                <a:gd name="T5" fmla="*/ 76 h 728"/>
                <a:gd name="T6" fmla="*/ 465 w 1127"/>
                <a:gd name="T7" fmla="*/ 70 h 728"/>
                <a:gd name="T8" fmla="*/ 427 w 1127"/>
                <a:gd name="T9" fmla="*/ 66 h 728"/>
                <a:gd name="T10" fmla="*/ 387 w 1127"/>
                <a:gd name="T11" fmla="*/ 70 h 728"/>
                <a:gd name="T12" fmla="*/ 349 w 1127"/>
                <a:gd name="T13" fmla="*/ 79 h 728"/>
                <a:gd name="T14" fmla="*/ 313 w 1127"/>
                <a:gd name="T15" fmla="*/ 95 h 728"/>
                <a:gd name="T16" fmla="*/ 285 w 1127"/>
                <a:gd name="T17" fmla="*/ 110 h 728"/>
                <a:gd name="T18" fmla="*/ 254 w 1127"/>
                <a:gd name="T19" fmla="*/ 138 h 728"/>
                <a:gd name="T20" fmla="*/ 235 w 1127"/>
                <a:gd name="T21" fmla="*/ 169 h 728"/>
                <a:gd name="T22" fmla="*/ 228 w 1127"/>
                <a:gd name="T23" fmla="*/ 201 h 728"/>
                <a:gd name="T24" fmla="*/ 226 w 1127"/>
                <a:gd name="T25" fmla="*/ 232 h 728"/>
                <a:gd name="T26" fmla="*/ 228 w 1127"/>
                <a:gd name="T27" fmla="*/ 258 h 728"/>
                <a:gd name="T28" fmla="*/ 231 w 1127"/>
                <a:gd name="T29" fmla="*/ 283 h 728"/>
                <a:gd name="T30" fmla="*/ 224 w 1127"/>
                <a:gd name="T31" fmla="*/ 308 h 728"/>
                <a:gd name="T32" fmla="*/ 201 w 1127"/>
                <a:gd name="T33" fmla="*/ 336 h 728"/>
                <a:gd name="T34" fmla="*/ 167 w 1127"/>
                <a:gd name="T35" fmla="*/ 361 h 728"/>
                <a:gd name="T36" fmla="*/ 127 w 1127"/>
                <a:gd name="T37" fmla="*/ 378 h 728"/>
                <a:gd name="T38" fmla="*/ 93 w 1127"/>
                <a:gd name="T39" fmla="*/ 382 h 728"/>
                <a:gd name="T40" fmla="*/ 55 w 1127"/>
                <a:gd name="T41" fmla="*/ 325 h 728"/>
                <a:gd name="T42" fmla="*/ 34 w 1127"/>
                <a:gd name="T43" fmla="*/ 349 h 728"/>
                <a:gd name="T44" fmla="*/ 5 w 1127"/>
                <a:gd name="T45" fmla="*/ 395 h 728"/>
                <a:gd name="T46" fmla="*/ 0 w 1127"/>
                <a:gd name="T47" fmla="*/ 437 h 728"/>
                <a:gd name="T48" fmla="*/ 5 w 1127"/>
                <a:gd name="T49" fmla="*/ 462 h 728"/>
                <a:gd name="T50" fmla="*/ 3 w 1127"/>
                <a:gd name="T51" fmla="*/ 481 h 728"/>
                <a:gd name="T52" fmla="*/ 3 w 1127"/>
                <a:gd name="T53" fmla="*/ 511 h 728"/>
                <a:gd name="T54" fmla="*/ 3 w 1127"/>
                <a:gd name="T55" fmla="*/ 541 h 728"/>
                <a:gd name="T56" fmla="*/ 3 w 1127"/>
                <a:gd name="T57" fmla="*/ 570 h 728"/>
                <a:gd name="T58" fmla="*/ 11 w 1127"/>
                <a:gd name="T59" fmla="*/ 600 h 728"/>
                <a:gd name="T60" fmla="*/ 34 w 1127"/>
                <a:gd name="T61" fmla="*/ 629 h 728"/>
                <a:gd name="T62" fmla="*/ 64 w 1127"/>
                <a:gd name="T63" fmla="*/ 646 h 728"/>
                <a:gd name="T64" fmla="*/ 95 w 1127"/>
                <a:gd name="T65" fmla="*/ 655 h 728"/>
                <a:gd name="T66" fmla="*/ 188 w 1127"/>
                <a:gd name="T67" fmla="*/ 703 h 728"/>
                <a:gd name="T68" fmla="*/ 423 w 1127"/>
                <a:gd name="T69" fmla="*/ 629 h 728"/>
                <a:gd name="T70" fmla="*/ 1019 w 1127"/>
                <a:gd name="T71" fmla="*/ 549 h 728"/>
                <a:gd name="T72" fmla="*/ 1045 w 1127"/>
                <a:gd name="T73" fmla="*/ 538 h 728"/>
                <a:gd name="T74" fmla="*/ 1076 w 1127"/>
                <a:gd name="T75" fmla="*/ 520 h 728"/>
                <a:gd name="T76" fmla="*/ 1104 w 1127"/>
                <a:gd name="T77" fmla="*/ 496 h 728"/>
                <a:gd name="T78" fmla="*/ 1119 w 1127"/>
                <a:gd name="T79" fmla="*/ 462 h 728"/>
                <a:gd name="T80" fmla="*/ 1125 w 1127"/>
                <a:gd name="T81" fmla="*/ 424 h 728"/>
                <a:gd name="T82" fmla="*/ 1123 w 1127"/>
                <a:gd name="T83" fmla="*/ 384 h 728"/>
                <a:gd name="T84" fmla="*/ 1114 w 1127"/>
                <a:gd name="T85" fmla="*/ 351 h 728"/>
                <a:gd name="T86" fmla="*/ 1098 w 1127"/>
                <a:gd name="T87" fmla="*/ 218 h 728"/>
                <a:gd name="T88" fmla="*/ 969 w 1127"/>
                <a:gd name="T89" fmla="*/ 222 h 728"/>
                <a:gd name="T90" fmla="*/ 994 w 1127"/>
                <a:gd name="T91" fmla="*/ 230 h 728"/>
                <a:gd name="T92" fmla="*/ 1019 w 1127"/>
                <a:gd name="T93" fmla="*/ 252 h 728"/>
                <a:gd name="T94" fmla="*/ 988 w 1127"/>
                <a:gd name="T95" fmla="*/ 281 h 728"/>
                <a:gd name="T96" fmla="*/ 906 w 1127"/>
                <a:gd name="T97" fmla="*/ 192 h 728"/>
                <a:gd name="T98" fmla="*/ 903 w 1127"/>
                <a:gd name="T99" fmla="*/ 154 h 728"/>
                <a:gd name="T100" fmla="*/ 899 w 1127"/>
                <a:gd name="T101" fmla="*/ 123 h 728"/>
                <a:gd name="T102" fmla="*/ 885 w 1127"/>
                <a:gd name="T103" fmla="*/ 81 h 728"/>
                <a:gd name="T104" fmla="*/ 861 w 1127"/>
                <a:gd name="T105" fmla="*/ 49 h 728"/>
                <a:gd name="T106" fmla="*/ 830 w 1127"/>
                <a:gd name="T107" fmla="*/ 26 h 728"/>
                <a:gd name="T108" fmla="*/ 800 w 1127"/>
                <a:gd name="T109" fmla="*/ 13 h 728"/>
                <a:gd name="T110" fmla="*/ 720 w 1127"/>
                <a:gd name="T111" fmla="*/ 0 h 728"/>
                <a:gd name="T112" fmla="*/ 576 w 1127"/>
                <a:gd name="T113" fmla="*/ 9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7" h="728">
                  <a:moveTo>
                    <a:pt x="576" y="97"/>
                  </a:moveTo>
                  <a:lnTo>
                    <a:pt x="574" y="97"/>
                  </a:lnTo>
                  <a:lnTo>
                    <a:pt x="568" y="95"/>
                  </a:lnTo>
                  <a:lnTo>
                    <a:pt x="560" y="91"/>
                  </a:lnTo>
                  <a:lnTo>
                    <a:pt x="551" y="89"/>
                  </a:lnTo>
                  <a:lnTo>
                    <a:pt x="545" y="87"/>
                  </a:lnTo>
                  <a:lnTo>
                    <a:pt x="539" y="83"/>
                  </a:lnTo>
                  <a:lnTo>
                    <a:pt x="532" y="81"/>
                  </a:lnTo>
                  <a:lnTo>
                    <a:pt x="526" y="81"/>
                  </a:lnTo>
                  <a:lnTo>
                    <a:pt x="519" y="78"/>
                  </a:lnTo>
                  <a:lnTo>
                    <a:pt x="509" y="78"/>
                  </a:lnTo>
                  <a:lnTo>
                    <a:pt x="501" y="76"/>
                  </a:lnTo>
                  <a:lnTo>
                    <a:pt x="494" y="76"/>
                  </a:lnTo>
                  <a:lnTo>
                    <a:pt x="484" y="72"/>
                  </a:lnTo>
                  <a:lnTo>
                    <a:pt x="475" y="72"/>
                  </a:lnTo>
                  <a:lnTo>
                    <a:pt x="465" y="70"/>
                  </a:lnTo>
                  <a:lnTo>
                    <a:pt x="458" y="70"/>
                  </a:lnTo>
                  <a:lnTo>
                    <a:pt x="446" y="68"/>
                  </a:lnTo>
                  <a:lnTo>
                    <a:pt x="437" y="66"/>
                  </a:lnTo>
                  <a:lnTo>
                    <a:pt x="427" y="66"/>
                  </a:lnTo>
                  <a:lnTo>
                    <a:pt x="418" y="68"/>
                  </a:lnTo>
                  <a:lnTo>
                    <a:pt x="406" y="68"/>
                  </a:lnTo>
                  <a:lnTo>
                    <a:pt x="397" y="68"/>
                  </a:lnTo>
                  <a:lnTo>
                    <a:pt x="387" y="70"/>
                  </a:lnTo>
                  <a:lnTo>
                    <a:pt x="378" y="72"/>
                  </a:lnTo>
                  <a:lnTo>
                    <a:pt x="366" y="74"/>
                  </a:lnTo>
                  <a:lnTo>
                    <a:pt x="357" y="76"/>
                  </a:lnTo>
                  <a:lnTo>
                    <a:pt x="349" y="79"/>
                  </a:lnTo>
                  <a:lnTo>
                    <a:pt x="340" y="83"/>
                  </a:lnTo>
                  <a:lnTo>
                    <a:pt x="330" y="87"/>
                  </a:lnTo>
                  <a:lnTo>
                    <a:pt x="323" y="91"/>
                  </a:lnTo>
                  <a:lnTo>
                    <a:pt x="313" y="95"/>
                  </a:lnTo>
                  <a:lnTo>
                    <a:pt x="306" y="98"/>
                  </a:lnTo>
                  <a:lnTo>
                    <a:pt x="298" y="102"/>
                  </a:lnTo>
                  <a:lnTo>
                    <a:pt x="292" y="108"/>
                  </a:lnTo>
                  <a:lnTo>
                    <a:pt x="285" y="110"/>
                  </a:lnTo>
                  <a:lnTo>
                    <a:pt x="281" y="116"/>
                  </a:lnTo>
                  <a:lnTo>
                    <a:pt x="269" y="123"/>
                  </a:lnTo>
                  <a:lnTo>
                    <a:pt x="262" y="131"/>
                  </a:lnTo>
                  <a:lnTo>
                    <a:pt x="254" y="138"/>
                  </a:lnTo>
                  <a:lnTo>
                    <a:pt x="249" y="146"/>
                  </a:lnTo>
                  <a:lnTo>
                    <a:pt x="243" y="154"/>
                  </a:lnTo>
                  <a:lnTo>
                    <a:pt x="239" y="161"/>
                  </a:lnTo>
                  <a:lnTo>
                    <a:pt x="235" y="169"/>
                  </a:lnTo>
                  <a:lnTo>
                    <a:pt x="233" y="178"/>
                  </a:lnTo>
                  <a:lnTo>
                    <a:pt x="231" y="184"/>
                  </a:lnTo>
                  <a:lnTo>
                    <a:pt x="230" y="194"/>
                  </a:lnTo>
                  <a:lnTo>
                    <a:pt x="228" y="201"/>
                  </a:lnTo>
                  <a:lnTo>
                    <a:pt x="228" y="211"/>
                  </a:lnTo>
                  <a:lnTo>
                    <a:pt x="226" y="216"/>
                  </a:lnTo>
                  <a:lnTo>
                    <a:pt x="226" y="224"/>
                  </a:lnTo>
                  <a:lnTo>
                    <a:pt x="226" y="232"/>
                  </a:lnTo>
                  <a:lnTo>
                    <a:pt x="226" y="239"/>
                  </a:lnTo>
                  <a:lnTo>
                    <a:pt x="226" y="245"/>
                  </a:lnTo>
                  <a:lnTo>
                    <a:pt x="228" y="252"/>
                  </a:lnTo>
                  <a:lnTo>
                    <a:pt x="228" y="258"/>
                  </a:lnTo>
                  <a:lnTo>
                    <a:pt x="231" y="264"/>
                  </a:lnTo>
                  <a:lnTo>
                    <a:pt x="231" y="270"/>
                  </a:lnTo>
                  <a:lnTo>
                    <a:pt x="231" y="275"/>
                  </a:lnTo>
                  <a:lnTo>
                    <a:pt x="231" y="283"/>
                  </a:lnTo>
                  <a:lnTo>
                    <a:pt x="231" y="290"/>
                  </a:lnTo>
                  <a:lnTo>
                    <a:pt x="230" y="296"/>
                  </a:lnTo>
                  <a:lnTo>
                    <a:pt x="228" y="302"/>
                  </a:lnTo>
                  <a:lnTo>
                    <a:pt x="224" y="308"/>
                  </a:lnTo>
                  <a:lnTo>
                    <a:pt x="222" y="315"/>
                  </a:lnTo>
                  <a:lnTo>
                    <a:pt x="214" y="323"/>
                  </a:lnTo>
                  <a:lnTo>
                    <a:pt x="209" y="328"/>
                  </a:lnTo>
                  <a:lnTo>
                    <a:pt x="201" y="336"/>
                  </a:lnTo>
                  <a:lnTo>
                    <a:pt x="193" y="344"/>
                  </a:lnTo>
                  <a:lnTo>
                    <a:pt x="184" y="349"/>
                  </a:lnTo>
                  <a:lnTo>
                    <a:pt x="174" y="355"/>
                  </a:lnTo>
                  <a:lnTo>
                    <a:pt x="167" y="361"/>
                  </a:lnTo>
                  <a:lnTo>
                    <a:pt x="157" y="367"/>
                  </a:lnTo>
                  <a:lnTo>
                    <a:pt x="146" y="370"/>
                  </a:lnTo>
                  <a:lnTo>
                    <a:pt x="136" y="376"/>
                  </a:lnTo>
                  <a:lnTo>
                    <a:pt x="127" y="378"/>
                  </a:lnTo>
                  <a:lnTo>
                    <a:pt x="117" y="382"/>
                  </a:lnTo>
                  <a:lnTo>
                    <a:pt x="108" y="382"/>
                  </a:lnTo>
                  <a:lnTo>
                    <a:pt x="102" y="384"/>
                  </a:lnTo>
                  <a:lnTo>
                    <a:pt x="93" y="382"/>
                  </a:lnTo>
                  <a:lnTo>
                    <a:pt x="89" y="382"/>
                  </a:lnTo>
                  <a:lnTo>
                    <a:pt x="74" y="355"/>
                  </a:lnTo>
                  <a:lnTo>
                    <a:pt x="98" y="304"/>
                  </a:lnTo>
                  <a:lnTo>
                    <a:pt x="55" y="325"/>
                  </a:lnTo>
                  <a:lnTo>
                    <a:pt x="53" y="325"/>
                  </a:lnTo>
                  <a:lnTo>
                    <a:pt x="49" y="330"/>
                  </a:lnTo>
                  <a:lnTo>
                    <a:pt x="41" y="338"/>
                  </a:lnTo>
                  <a:lnTo>
                    <a:pt x="34" y="349"/>
                  </a:lnTo>
                  <a:lnTo>
                    <a:pt x="24" y="359"/>
                  </a:lnTo>
                  <a:lnTo>
                    <a:pt x="17" y="370"/>
                  </a:lnTo>
                  <a:lnTo>
                    <a:pt x="7" y="382"/>
                  </a:lnTo>
                  <a:lnTo>
                    <a:pt x="5" y="395"/>
                  </a:lnTo>
                  <a:lnTo>
                    <a:pt x="0" y="405"/>
                  </a:lnTo>
                  <a:lnTo>
                    <a:pt x="0" y="416"/>
                  </a:lnTo>
                  <a:lnTo>
                    <a:pt x="0" y="425"/>
                  </a:lnTo>
                  <a:lnTo>
                    <a:pt x="0" y="437"/>
                  </a:lnTo>
                  <a:lnTo>
                    <a:pt x="0" y="446"/>
                  </a:lnTo>
                  <a:lnTo>
                    <a:pt x="1" y="454"/>
                  </a:lnTo>
                  <a:lnTo>
                    <a:pt x="3" y="458"/>
                  </a:lnTo>
                  <a:lnTo>
                    <a:pt x="5" y="462"/>
                  </a:lnTo>
                  <a:lnTo>
                    <a:pt x="3" y="463"/>
                  </a:lnTo>
                  <a:lnTo>
                    <a:pt x="3" y="469"/>
                  </a:lnTo>
                  <a:lnTo>
                    <a:pt x="3" y="475"/>
                  </a:lnTo>
                  <a:lnTo>
                    <a:pt x="3" y="481"/>
                  </a:lnTo>
                  <a:lnTo>
                    <a:pt x="3" y="486"/>
                  </a:lnTo>
                  <a:lnTo>
                    <a:pt x="3" y="496"/>
                  </a:lnTo>
                  <a:lnTo>
                    <a:pt x="3" y="501"/>
                  </a:lnTo>
                  <a:lnTo>
                    <a:pt x="3" y="511"/>
                  </a:lnTo>
                  <a:lnTo>
                    <a:pt x="3" y="517"/>
                  </a:lnTo>
                  <a:lnTo>
                    <a:pt x="3" y="526"/>
                  </a:lnTo>
                  <a:lnTo>
                    <a:pt x="3" y="534"/>
                  </a:lnTo>
                  <a:lnTo>
                    <a:pt x="3" y="541"/>
                  </a:lnTo>
                  <a:lnTo>
                    <a:pt x="3" y="549"/>
                  </a:lnTo>
                  <a:lnTo>
                    <a:pt x="3" y="557"/>
                  </a:lnTo>
                  <a:lnTo>
                    <a:pt x="3" y="564"/>
                  </a:lnTo>
                  <a:lnTo>
                    <a:pt x="3" y="570"/>
                  </a:lnTo>
                  <a:lnTo>
                    <a:pt x="3" y="578"/>
                  </a:lnTo>
                  <a:lnTo>
                    <a:pt x="5" y="585"/>
                  </a:lnTo>
                  <a:lnTo>
                    <a:pt x="7" y="593"/>
                  </a:lnTo>
                  <a:lnTo>
                    <a:pt x="11" y="600"/>
                  </a:lnTo>
                  <a:lnTo>
                    <a:pt x="15" y="608"/>
                  </a:lnTo>
                  <a:lnTo>
                    <a:pt x="20" y="616"/>
                  </a:lnTo>
                  <a:lnTo>
                    <a:pt x="26" y="621"/>
                  </a:lnTo>
                  <a:lnTo>
                    <a:pt x="34" y="629"/>
                  </a:lnTo>
                  <a:lnTo>
                    <a:pt x="41" y="635"/>
                  </a:lnTo>
                  <a:lnTo>
                    <a:pt x="53" y="640"/>
                  </a:lnTo>
                  <a:lnTo>
                    <a:pt x="58" y="644"/>
                  </a:lnTo>
                  <a:lnTo>
                    <a:pt x="64" y="646"/>
                  </a:lnTo>
                  <a:lnTo>
                    <a:pt x="72" y="648"/>
                  </a:lnTo>
                  <a:lnTo>
                    <a:pt x="79" y="652"/>
                  </a:lnTo>
                  <a:lnTo>
                    <a:pt x="85" y="654"/>
                  </a:lnTo>
                  <a:lnTo>
                    <a:pt x="95" y="655"/>
                  </a:lnTo>
                  <a:lnTo>
                    <a:pt x="102" y="657"/>
                  </a:lnTo>
                  <a:lnTo>
                    <a:pt x="114" y="661"/>
                  </a:lnTo>
                  <a:lnTo>
                    <a:pt x="140" y="657"/>
                  </a:lnTo>
                  <a:lnTo>
                    <a:pt x="188" y="703"/>
                  </a:lnTo>
                  <a:lnTo>
                    <a:pt x="266" y="728"/>
                  </a:lnTo>
                  <a:lnTo>
                    <a:pt x="313" y="728"/>
                  </a:lnTo>
                  <a:lnTo>
                    <a:pt x="309" y="690"/>
                  </a:lnTo>
                  <a:lnTo>
                    <a:pt x="423" y="629"/>
                  </a:lnTo>
                  <a:lnTo>
                    <a:pt x="870" y="657"/>
                  </a:lnTo>
                  <a:lnTo>
                    <a:pt x="952" y="623"/>
                  </a:lnTo>
                  <a:lnTo>
                    <a:pt x="1017" y="551"/>
                  </a:lnTo>
                  <a:lnTo>
                    <a:pt x="1019" y="549"/>
                  </a:lnTo>
                  <a:lnTo>
                    <a:pt x="1026" y="545"/>
                  </a:lnTo>
                  <a:lnTo>
                    <a:pt x="1032" y="543"/>
                  </a:lnTo>
                  <a:lnTo>
                    <a:pt x="1038" y="540"/>
                  </a:lnTo>
                  <a:lnTo>
                    <a:pt x="1045" y="538"/>
                  </a:lnTo>
                  <a:lnTo>
                    <a:pt x="1053" y="534"/>
                  </a:lnTo>
                  <a:lnTo>
                    <a:pt x="1060" y="530"/>
                  </a:lnTo>
                  <a:lnTo>
                    <a:pt x="1068" y="526"/>
                  </a:lnTo>
                  <a:lnTo>
                    <a:pt x="1076" y="520"/>
                  </a:lnTo>
                  <a:lnTo>
                    <a:pt x="1083" y="515"/>
                  </a:lnTo>
                  <a:lnTo>
                    <a:pt x="1091" y="507"/>
                  </a:lnTo>
                  <a:lnTo>
                    <a:pt x="1098" y="501"/>
                  </a:lnTo>
                  <a:lnTo>
                    <a:pt x="1104" y="496"/>
                  </a:lnTo>
                  <a:lnTo>
                    <a:pt x="1112" y="488"/>
                  </a:lnTo>
                  <a:lnTo>
                    <a:pt x="1114" y="479"/>
                  </a:lnTo>
                  <a:lnTo>
                    <a:pt x="1117" y="471"/>
                  </a:lnTo>
                  <a:lnTo>
                    <a:pt x="1119" y="462"/>
                  </a:lnTo>
                  <a:lnTo>
                    <a:pt x="1123" y="452"/>
                  </a:lnTo>
                  <a:lnTo>
                    <a:pt x="1125" y="443"/>
                  </a:lnTo>
                  <a:lnTo>
                    <a:pt x="1125" y="433"/>
                  </a:lnTo>
                  <a:lnTo>
                    <a:pt x="1125" y="424"/>
                  </a:lnTo>
                  <a:lnTo>
                    <a:pt x="1127" y="414"/>
                  </a:lnTo>
                  <a:lnTo>
                    <a:pt x="1125" y="403"/>
                  </a:lnTo>
                  <a:lnTo>
                    <a:pt x="1125" y="393"/>
                  </a:lnTo>
                  <a:lnTo>
                    <a:pt x="1123" y="384"/>
                  </a:lnTo>
                  <a:lnTo>
                    <a:pt x="1123" y="376"/>
                  </a:lnTo>
                  <a:lnTo>
                    <a:pt x="1119" y="367"/>
                  </a:lnTo>
                  <a:lnTo>
                    <a:pt x="1117" y="357"/>
                  </a:lnTo>
                  <a:lnTo>
                    <a:pt x="1114" y="351"/>
                  </a:lnTo>
                  <a:lnTo>
                    <a:pt x="1112" y="346"/>
                  </a:lnTo>
                  <a:lnTo>
                    <a:pt x="1119" y="302"/>
                  </a:lnTo>
                  <a:lnTo>
                    <a:pt x="1112" y="247"/>
                  </a:lnTo>
                  <a:lnTo>
                    <a:pt x="1098" y="218"/>
                  </a:lnTo>
                  <a:lnTo>
                    <a:pt x="1070" y="190"/>
                  </a:lnTo>
                  <a:lnTo>
                    <a:pt x="1026" y="180"/>
                  </a:lnTo>
                  <a:lnTo>
                    <a:pt x="988" y="195"/>
                  </a:lnTo>
                  <a:lnTo>
                    <a:pt x="969" y="222"/>
                  </a:lnTo>
                  <a:lnTo>
                    <a:pt x="971" y="222"/>
                  </a:lnTo>
                  <a:lnTo>
                    <a:pt x="977" y="222"/>
                  </a:lnTo>
                  <a:lnTo>
                    <a:pt x="984" y="226"/>
                  </a:lnTo>
                  <a:lnTo>
                    <a:pt x="994" y="230"/>
                  </a:lnTo>
                  <a:lnTo>
                    <a:pt x="1003" y="233"/>
                  </a:lnTo>
                  <a:lnTo>
                    <a:pt x="1011" y="239"/>
                  </a:lnTo>
                  <a:lnTo>
                    <a:pt x="1017" y="245"/>
                  </a:lnTo>
                  <a:lnTo>
                    <a:pt x="1019" y="252"/>
                  </a:lnTo>
                  <a:lnTo>
                    <a:pt x="1011" y="262"/>
                  </a:lnTo>
                  <a:lnTo>
                    <a:pt x="1001" y="271"/>
                  </a:lnTo>
                  <a:lnTo>
                    <a:pt x="990" y="277"/>
                  </a:lnTo>
                  <a:lnTo>
                    <a:pt x="988" y="281"/>
                  </a:lnTo>
                  <a:lnTo>
                    <a:pt x="906" y="203"/>
                  </a:lnTo>
                  <a:lnTo>
                    <a:pt x="906" y="201"/>
                  </a:lnTo>
                  <a:lnTo>
                    <a:pt x="906" y="197"/>
                  </a:lnTo>
                  <a:lnTo>
                    <a:pt x="906" y="192"/>
                  </a:lnTo>
                  <a:lnTo>
                    <a:pt x="906" y="184"/>
                  </a:lnTo>
                  <a:lnTo>
                    <a:pt x="904" y="176"/>
                  </a:lnTo>
                  <a:lnTo>
                    <a:pt x="904" y="165"/>
                  </a:lnTo>
                  <a:lnTo>
                    <a:pt x="903" y="154"/>
                  </a:lnTo>
                  <a:lnTo>
                    <a:pt x="903" y="142"/>
                  </a:lnTo>
                  <a:lnTo>
                    <a:pt x="901" y="136"/>
                  </a:lnTo>
                  <a:lnTo>
                    <a:pt x="901" y="131"/>
                  </a:lnTo>
                  <a:lnTo>
                    <a:pt x="899" y="123"/>
                  </a:lnTo>
                  <a:lnTo>
                    <a:pt x="899" y="117"/>
                  </a:lnTo>
                  <a:lnTo>
                    <a:pt x="895" y="104"/>
                  </a:lnTo>
                  <a:lnTo>
                    <a:pt x="891" y="95"/>
                  </a:lnTo>
                  <a:lnTo>
                    <a:pt x="885" y="81"/>
                  </a:lnTo>
                  <a:lnTo>
                    <a:pt x="882" y="72"/>
                  </a:lnTo>
                  <a:lnTo>
                    <a:pt x="874" y="62"/>
                  </a:lnTo>
                  <a:lnTo>
                    <a:pt x="868" y="55"/>
                  </a:lnTo>
                  <a:lnTo>
                    <a:pt x="861" y="49"/>
                  </a:lnTo>
                  <a:lnTo>
                    <a:pt x="853" y="41"/>
                  </a:lnTo>
                  <a:lnTo>
                    <a:pt x="844" y="36"/>
                  </a:lnTo>
                  <a:lnTo>
                    <a:pt x="838" y="32"/>
                  </a:lnTo>
                  <a:lnTo>
                    <a:pt x="830" y="26"/>
                  </a:lnTo>
                  <a:lnTo>
                    <a:pt x="823" y="22"/>
                  </a:lnTo>
                  <a:lnTo>
                    <a:pt x="817" y="19"/>
                  </a:lnTo>
                  <a:lnTo>
                    <a:pt x="811" y="17"/>
                  </a:lnTo>
                  <a:lnTo>
                    <a:pt x="800" y="13"/>
                  </a:lnTo>
                  <a:lnTo>
                    <a:pt x="792" y="9"/>
                  </a:lnTo>
                  <a:lnTo>
                    <a:pt x="787" y="7"/>
                  </a:lnTo>
                  <a:lnTo>
                    <a:pt x="785" y="7"/>
                  </a:lnTo>
                  <a:lnTo>
                    <a:pt x="720" y="0"/>
                  </a:lnTo>
                  <a:lnTo>
                    <a:pt x="661" y="22"/>
                  </a:lnTo>
                  <a:lnTo>
                    <a:pt x="612" y="55"/>
                  </a:lnTo>
                  <a:lnTo>
                    <a:pt x="576" y="97"/>
                  </a:lnTo>
                  <a:lnTo>
                    <a:pt x="576" y="97"/>
                  </a:lnTo>
                  <a:close/>
                </a:path>
              </a:pathLst>
            </a:custGeom>
            <a:solidFill>
              <a:srgbClr val="FFD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4" name="Freeform 28"/>
            <p:cNvSpPr>
              <a:spLocks/>
            </p:cNvSpPr>
            <p:nvPr/>
          </p:nvSpPr>
          <p:spPr bwMode="auto">
            <a:xfrm>
              <a:off x="2682" y="2451"/>
              <a:ext cx="276" cy="486"/>
            </a:xfrm>
            <a:custGeom>
              <a:avLst/>
              <a:gdLst>
                <a:gd name="T0" fmla="*/ 475 w 553"/>
                <a:gd name="T1" fmla="*/ 0 h 973"/>
                <a:gd name="T2" fmla="*/ 452 w 553"/>
                <a:gd name="T3" fmla="*/ 4 h 973"/>
                <a:gd name="T4" fmla="*/ 420 w 553"/>
                <a:gd name="T5" fmla="*/ 15 h 973"/>
                <a:gd name="T6" fmla="*/ 399 w 553"/>
                <a:gd name="T7" fmla="*/ 19 h 973"/>
                <a:gd name="T8" fmla="*/ 382 w 553"/>
                <a:gd name="T9" fmla="*/ 27 h 973"/>
                <a:gd name="T10" fmla="*/ 355 w 553"/>
                <a:gd name="T11" fmla="*/ 36 h 973"/>
                <a:gd name="T12" fmla="*/ 325 w 553"/>
                <a:gd name="T13" fmla="*/ 51 h 973"/>
                <a:gd name="T14" fmla="*/ 292 w 553"/>
                <a:gd name="T15" fmla="*/ 67 h 973"/>
                <a:gd name="T16" fmla="*/ 272 w 553"/>
                <a:gd name="T17" fmla="*/ 84 h 973"/>
                <a:gd name="T18" fmla="*/ 247 w 553"/>
                <a:gd name="T19" fmla="*/ 101 h 973"/>
                <a:gd name="T20" fmla="*/ 222 w 553"/>
                <a:gd name="T21" fmla="*/ 120 h 973"/>
                <a:gd name="T22" fmla="*/ 197 w 553"/>
                <a:gd name="T23" fmla="*/ 139 h 973"/>
                <a:gd name="T24" fmla="*/ 173 w 553"/>
                <a:gd name="T25" fmla="*/ 158 h 973"/>
                <a:gd name="T26" fmla="*/ 152 w 553"/>
                <a:gd name="T27" fmla="*/ 173 h 973"/>
                <a:gd name="T28" fmla="*/ 131 w 553"/>
                <a:gd name="T29" fmla="*/ 194 h 973"/>
                <a:gd name="T30" fmla="*/ 123 w 553"/>
                <a:gd name="T31" fmla="*/ 200 h 973"/>
                <a:gd name="T32" fmla="*/ 108 w 553"/>
                <a:gd name="T33" fmla="*/ 219 h 973"/>
                <a:gd name="T34" fmla="*/ 85 w 553"/>
                <a:gd name="T35" fmla="*/ 245 h 973"/>
                <a:gd name="T36" fmla="*/ 70 w 553"/>
                <a:gd name="T37" fmla="*/ 266 h 973"/>
                <a:gd name="T38" fmla="*/ 55 w 553"/>
                <a:gd name="T39" fmla="*/ 285 h 973"/>
                <a:gd name="T40" fmla="*/ 40 w 553"/>
                <a:gd name="T41" fmla="*/ 304 h 973"/>
                <a:gd name="T42" fmla="*/ 24 w 553"/>
                <a:gd name="T43" fmla="*/ 329 h 973"/>
                <a:gd name="T44" fmla="*/ 11 w 553"/>
                <a:gd name="T45" fmla="*/ 363 h 973"/>
                <a:gd name="T46" fmla="*/ 5 w 553"/>
                <a:gd name="T47" fmla="*/ 386 h 973"/>
                <a:gd name="T48" fmla="*/ 4 w 553"/>
                <a:gd name="T49" fmla="*/ 407 h 973"/>
                <a:gd name="T50" fmla="*/ 0 w 553"/>
                <a:gd name="T51" fmla="*/ 428 h 973"/>
                <a:gd name="T52" fmla="*/ 0 w 553"/>
                <a:gd name="T53" fmla="*/ 454 h 973"/>
                <a:gd name="T54" fmla="*/ 0 w 553"/>
                <a:gd name="T55" fmla="*/ 481 h 973"/>
                <a:gd name="T56" fmla="*/ 0 w 553"/>
                <a:gd name="T57" fmla="*/ 508 h 973"/>
                <a:gd name="T58" fmla="*/ 2 w 553"/>
                <a:gd name="T59" fmla="*/ 532 h 973"/>
                <a:gd name="T60" fmla="*/ 7 w 553"/>
                <a:gd name="T61" fmla="*/ 559 h 973"/>
                <a:gd name="T62" fmla="*/ 15 w 553"/>
                <a:gd name="T63" fmla="*/ 584 h 973"/>
                <a:gd name="T64" fmla="*/ 24 w 553"/>
                <a:gd name="T65" fmla="*/ 607 h 973"/>
                <a:gd name="T66" fmla="*/ 36 w 553"/>
                <a:gd name="T67" fmla="*/ 627 h 973"/>
                <a:gd name="T68" fmla="*/ 53 w 553"/>
                <a:gd name="T69" fmla="*/ 648 h 973"/>
                <a:gd name="T70" fmla="*/ 70 w 553"/>
                <a:gd name="T71" fmla="*/ 671 h 973"/>
                <a:gd name="T72" fmla="*/ 91 w 553"/>
                <a:gd name="T73" fmla="*/ 694 h 973"/>
                <a:gd name="T74" fmla="*/ 112 w 553"/>
                <a:gd name="T75" fmla="*/ 717 h 973"/>
                <a:gd name="T76" fmla="*/ 133 w 553"/>
                <a:gd name="T77" fmla="*/ 740 h 973"/>
                <a:gd name="T78" fmla="*/ 156 w 553"/>
                <a:gd name="T79" fmla="*/ 766 h 973"/>
                <a:gd name="T80" fmla="*/ 178 w 553"/>
                <a:gd name="T81" fmla="*/ 793 h 973"/>
                <a:gd name="T82" fmla="*/ 201 w 553"/>
                <a:gd name="T83" fmla="*/ 821 h 973"/>
                <a:gd name="T84" fmla="*/ 224 w 553"/>
                <a:gd name="T85" fmla="*/ 852 h 973"/>
                <a:gd name="T86" fmla="*/ 258 w 553"/>
                <a:gd name="T87" fmla="*/ 916 h 973"/>
                <a:gd name="T88" fmla="*/ 376 w 553"/>
                <a:gd name="T89" fmla="*/ 973 h 973"/>
                <a:gd name="T90" fmla="*/ 437 w 553"/>
                <a:gd name="T91" fmla="*/ 973 h 973"/>
                <a:gd name="T92" fmla="*/ 477 w 553"/>
                <a:gd name="T93" fmla="*/ 953 h 973"/>
                <a:gd name="T94" fmla="*/ 437 w 553"/>
                <a:gd name="T95" fmla="*/ 800 h 973"/>
                <a:gd name="T96" fmla="*/ 549 w 553"/>
                <a:gd name="T97" fmla="*/ 865 h 973"/>
                <a:gd name="T98" fmla="*/ 426 w 553"/>
                <a:gd name="T99" fmla="*/ 734 h 973"/>
                <a:gd name="T100" fmla="*/ 319 w 553"/>
                <a:gd name="T101" fmla="*/ 783 h 973"/>
                <a:gd name="T102" fmla="*/ 304 w 553"/>
                <a:gd name="T103" fmla="*/ 768 h 973"/>
                <a:gd name="T104" fmla="*/ 281 w 553"/>
                <a:gd name="T105" fmla="*/ 743 h 973"/>
                <a:gd name="T106" fmla="*/ 260 w 553"/>
                <a:gd name="T107" fmla="*/ 719 h 973"/>
                <a:gd name="T108" fmla="*/ 237 w 553"/>
                <a:gd name="T109" fmla="*/ 694 h 973"/>
                <a:gd name="T110" fmla="*/ 215 w 553"/>
                <a:gd name="T111" fmla="*/ 662 h 973"/>
                <a:gd name="T112" fmla="*/ 192 w 553"/>
                <a:gd name="T113" fmla="*/ 633 h 973"/>
                <a:gd name="T114" fmla="*/ 173 w 553"/>
                <a:gd name="T115" fmla="*/ 605 h 973"/>
                <a:gd name="T116" fmla="*/ 157 w 553"/>
                <a:gd name="T117" fmla="*/ 574 h 973"/>
                <a:gd name="T118" fmla="*/ 146 w 553"/>
                <a:gd name="T119" fmla="*/ 550 h 973"/>
                <a:gd name="T120" fmla="*/ 334 w 553"/>
                <a:gd name="T121" fmla="*/ 291 h 973"/>
                <a:gd name="T122" fmla="*/ 496 w 553"/>
                <a:gd name="T123" fmla="*/ 145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3" h="973">
                  <a:moveTo>
                    <a:pt x="481" y="0"/>
                  </a:moveTo>
                  <a:lnTo>
                    <a:pt x="479" y="0"/>
                  </a:lnTo>
                  <a:lnTo>
                    <a:pt x="475" y="0"/>
                  </a:lnTo>
                  <a:lnTo>
                    <a:pt x="469" y="0"/>
                  </a:lnTo>
                  <a:lnTo>
                    <a:pt x="462" y="4"/>
                  </a:lnTo>
                  <a:lnTo>
                    <a:pt x="452" y="4"/>
                  </a:lnTo>
                  <a:lnTo>
                    <a:pt x="443" y="8"/>
                  </a:lnTo>
                  <a:lnTo>
                    <a:pt x="431" y="12"/>
                  </a:lnTo>
                  <a:lnTo>
                    <a:pt x="420" y="15"/>
                  </a:lnTo>
                  <a:lnTo>
                    <a:pt x="414" y="15"/>
                  </a:lnTo>
                  <a:lnTo>
                    <a:pt x="407" y="19"/>
                  </a:lnTo>
                  <a:lnTo>
                    <a:pt x="399" y="19"/>
                  </a:lnTo>
                  <a:lnTo>
                    <a:pt x="393" y="21"/>
                  </a:lnTo>
                  <a:lnTo>
                    <a:pt x="388" y="23"/>
                  </a:lnTo>
                  <a:lnTo>
                    <a:pt x="382" y="27"/>
                  </a:lnTo>
                  <a:lnTo>
                    <a:pt x="374" y="27"/>
                  </a:lnTo>
                  <a:lnTo>
                    <a:pt x="369" y="31"/>
                  </a:lnTo>
                  <a:lnTo>
                    <a:pt x="355" y="36"/>
                  </a:lnTo>
                  <a:lnTo>
                    <a:pt x="344" y="40"/>
                  </a:lnTo>
                  <a:lnTo>
                    <a:pt x="334" y="44"/>
                  </a:lnTo>
                  <a:lnTo>
                    <a:pt x="325" y="51"/>
                  </a:lnTo>
                  <a:lnTo>
                    <a:pt x="313" y="55"/>
                  </a:lnTo>
                  <a:lnTo>
                    <a:pt x="302" y="63"/>
                  </a:lnTo>
                  <a:lnTo>
                    <a:pt x="292" y="67"/>
                  </a:lnTo>
                  <a:lnTo>
                    <a:pt x="287" y="70"/>
                  </a:lnTo>
                  <a:lnTo>
                    <a:pt x="279" y="76"/>
                  </a:lnTo>
                  <a:lnTo>
                    <a:pt x="272" y="84"/>
                  </a:lnTo>
                  <a:lnTo>
                    <a:pt x="262" y="88"/>
                  </a:lnTo>
                  <a:lnTo>
                    <a:pt x="254" y="93"/>
                  </a:lnTo>
                  <a:lnTo>
                    <a:pt x="247" y="101"/>
                  </a:lnTo>
                  <a:lnTo>
                    <a:pt x="237" y="107"/>
                  </a:lnTo>
                  <a:lnTo>
                    <a:pt x="230" y="112"/>
                  </a:lnTo>
                  <a:lnTo>
                    <a:pt x="222" y="120"/>
                  </a:lnTo>
                  <a:lnTo>
                    <a:pt x="213" y="127"/>
                  </a:lnTo>
                  <a:lnTo>
                    <a:pt x="205" y="133"/>
                  </a:lnTo>
                  <a:lnTo>
                    <a:pt x="197" y="139"/>
                  </a:lnTo>
                  <a:lnTo>
                    <a:pt x="188" y="145"/>
                  </a:lnTo>
                  <a:lnTo>
                    <a:pt x="180" y="150"/>
                  </a:lnTo>
                  <a:lnTo>
                    <a:pt x="173" y="158"/>
                  </a:lnTo>
                  <a:lnTo>
                    <a:pt x="167" y="162"/>
                  </a:lnTo>
                  <a:lnTo>
                    <a:pt x="159" y="167"/>
                  </a:lnTo>
                  <a:lnTo>
                    <a:pt x="152" y="173"/>
                  </a:lnTo>
                  <a:lnTo>
                    <a:pt x="148" y="179"/>
                  </a:lnTo>
                  <a:lnTo>
                    <a:pt x="138" y="186"/>
                  </a:lnTo>
                  <a:lnTo>
                    <a:pt x="131" y="194"/>
                  </a:lnTo>
                  <a:lnTo>
                    <a:pt x="127" y="198"/>
                  </a:lnTo>
                  <a:lnTo>
                    <a:pt x="125" y="200"/>
                  </a:lnTo>
                  <a:lnTo>
                    <a:pt x="123" y="200"/>
                  </a:lnTo>
                  <a:lnTo>
                    <a:pt x="119" y="204"/>
                  </a:lnTo>
                  <a:lnTo>
                    <a:pt x="114" y="209"/>
                  </a:lnTo>
                  <a:lnTo>
                    <a:pt x="108" y="219"/>
                  </a:lnTo>
                  <a:lnTo>
                    <a:pt x="99" y="226"/>
                  </a:lnTo>
                  <a:lnTo>
                    <a:pt x="91" y="240"/>
                  </a:lnTo>
                  <a:lnTo>
                    <a:pt x="85" y="245"/>
                  </a:lnTo>
                  <a:lnTo>
                    <a:pt x="80" y="251"/>
                  </a:lnTo>
                  <a:lnTo>
                    <a:pt x="76" y="259"/>
                  </a:lnTo>
                  <a:lnTo>
                    <a:pt x="70" y="266"/>
                  </a:lnTo>
                  <a:lnTo>
                    <a:pt x="64" y="272"/>
                  </a:lnTo>
                  <a:lnTo>
                    <a:pt x="61" y="278"/>
                  </a:lnTo>
                  <a:lnTo>
                    <a:pt x="55" y="285"/>
                  </a:lnTo>
                  <a:lnTo>
                    <a:pt x="49" y="291"/>
                  </a:lnTo>
                  <a:lnTo>
                    <a:pt x="43" y="299"/>
                  </a:lnTo>
                  <a:lnTo>
                    <a:pt x="40" y="304"/>
                  </a:lnTo>
                  <a:lnTo>
                    <a:pt x="36" y="312"/>
                  </a:lnTo>
                  <a:lnTo>
                    <a:pt x="32" y="318"/>
                  </a:lnTo>
                  <a:lnTo>
                    <a:pt x="24" y="329"/>
                  </a:lnTo>
                  <a:lnTo>
                    <a:pt x="19" y="342"/>
                  </a:lnTo>
                  <a:lnTo>
                    <a:pt x="13" y="352"/>
                  </a:lnTo>
                  <a:lnTo>
                    <a:pt x="11" y="363"/>
                  </a:lnTo>
                  <a:lnTo>
                    <a:pt x="9" y="371"/>
                  </a:lnTo>
                  <a:lnTo>
                    <a:pt x="7" y="380"/>
                  </a:lnTo>
                  <a:lnTo>
                    <a:pt x="5" y="386"/>
                  </a:lnTo>
                  <a:lnTo>
                    <a:pt x="5" y="392"/>
                  </a:lnTo>
                  <a:lnTo>
                    <a:pt x="4" y="399"/>
                  </a:lnTo>
                  <a:lnTo>
                    <a:pt x="4" y="407"/>
                  </a:lnTo>
                  <a:lnTo>
                    <a:pt x="4" y="413"/>
                  </a:lnTo>
                  <a:lnTo>
                    <a:pt x="2" y="420"/>
                  </a:lnTo>
                  <a:lnTo>
                    <a:pt x="0" y="428"/>
                  </a:lnTo>
                  <a:lnTo>
                    <a:pt x="0" y="437"/>
                  </a:lnTo>
                  <a:lnTo>
                    <a:pt x="0" y="445"/>
                  </a:lnTo>
                  <a:lnTo>
                    <a:pt x="0" y="454"/>
                  </a:lnTo>
                  <a:lnTo>
                    <a:pt x="0" y="462"/>
                  </a:lnTo>
                  <a:lnTo>
                    <a:pt x="0" y="472"/>
                  </a:lnTo>
                  <a:lnTo>
                    <a:pt x="0" y="481"/>
                  </a:lnTo>
                  <a:lnTo>
                    <a:pt x="0" y="489"/>
                  </a:lnTo>
                  <a:lnTo>
                    <a:pt x="0" y="498"/>
                  </a:lnTo>
                  <a:lnTo>
                    <a:pt x="0" y="508"/>
                  </a:lnTo>
                  <a:lnTo>
                    <a:pt x="0" y="515"/>
                  </a:lnTo>
                  <a:lnTo>
                    <a:pt x="0" y="525"/>
                  </a:lnTo>
                  <a:lnTo>
                    <a:pt x="2" y="532"/>
                  </a:lnTo>
                  <a:lnTo>
                    <a:pt x="4" y="542"/>
                  </a:lnTo>
                  <a:lnTo>
                    <a:pt x="5" y="551"/>
                  </a:lnTo>
                  <a:lnTo>
                    <a:pt x="7" y="559"/>
                  </a:lnTo>
                  <a:lnTo>
                    <a:pt x="9" y="567"/>
                  </a:lnTo>
                  <a:lnTo>
                    <a:pt x="11" y="576"/>
                  </a:lnTo>
                  <a:lnTo>
                    <a:pt x="15" y="584"/>
                  </a:lnTo>
                  <a:lnTo>
                    <a:pt x="17" y="591"/>
                  </a:lnTo>
                  <a:lnTo>
                    <a:pt x="21" y="599"/>
                  </a:lnTo>
                  <a:lnTo>
                    <a:pt x="24" y="607"/>
                  </a:lnTo>
                  <a:lnTo>
                    <a:pt x="28" y="614"/>
                  </a:lnTo>
                  <a:lnTo>
                    <a:pt x="32" y="622"/>
                  </a:lnTo>
                  <a:lnTo>
                    <a:pt x="36" y="627"/>
                  </a:lnTo>
                  <a:lnTo>
                    <a:pt x="42" y="635"/>
                  </a:lnTo>
                  <a:lnTo>
                    <a:pt x="47" y="643"/>
                  </a:lnTo>
                  <a:lnTo>
                    <a:pt x="53" y="648"/>
                  </a:lnTo>
                  <a:lnTo>
                    <a:pt x="59" y="656"/>
                  </a:lnTo>
                  <a:lnTo>
                    <a:pt x="64" y="664"/>
                  </a:lnTo>
                  <a:lnTo>
                    <a:pt x="70" y="671"/>
                  </a:lnTo>
                  <a:lnTo>
                    <a:pt x="76" y="677"/>
                  </a:lnTo>
                  <a:lnTo>
                    <a:pt x="83" y="686"/>
                  </a:lnTo>
                  <a:lnTo>
                    <a:pt x="91" y="694"/>
                  </a:lnTo>
                  <a:lnTo>
                    <a:pt x="97" y="702"/>
                  </a:lnTo>
                  <a:lnTo>
                    <a:pt x="104" y="709"/>
                  </a:lnTo>
                  <a:lnTo>
                    <a:pt x="112" y="717"/>
                  </a:lnTo>
                  <a:lnTo>
                    <a:pt x="119" y="724"/>
                  </a:lnTo>
                  <a:lnTo>
                    <a:pt x="127" y="732"/>
                  </a:lnTo>
                  <a:lnTo>
                    <a:pt x="133" y="740"/>
                  </a:lnTo>
                  <a:lnTo>
                    <a:pt x="140" y="747"/>
                  </a:lnTo>
                  <a:lnTo>
                    <a:pt x="148" y="757"/>
                  </a:lnTo>
                  <a:lnTo>
                    <a:pt x="156" y="766"/>
                  </a:lnTo>
                  <a:lnTo>
                    <a:pt x="163" y="774"/>
                  </a:lnTo>
                  <a:lnTo>
                    <a:pt x="171" y="783"/>
                  </a:lnTo>
                  <a:lnTo>
                    <a:pt x="178" y="793"/>
                  </a:lnTo>
                  <a:lnTo>
                    <a:pt x="186" y="800"/>
                  </a:lnTo>
                  <a:lnTo>
                    <a:pt x="194" y="810"/>
                  </a:lnTo>
                  <a:lnTo>
                    <a:pt x="201" y="821"/>
                  </a:lnTo>
                  <a:lnTo>
                    <a:pt x="209" y="831"/>
                  </a:lnTo>
                  <a:lnTo>
                    <a:pt x="216" y="840"/>
                  </a:lnTo>
                  <a:lnTo>
                    <a:pt x="224" y="852"/>
                  </a:lnTo>
                  <a:lnTo>
                    <a:pt x="232" y="863"/>
                  </a:lnTo>
                  <a:lnTo>
                    <a:pt x="239" y="875"/>
                  </a:lnTo>
                  <a:lnTo>
                    <a:pt x="258" y="916"/>
                  </a:lnTo>
                  <a:lnTo>
                    <a:pt x="292" y="939"/>
                  </a:lnTo>
                  <a:lnTo>
                    <a:pt x="325" y="918"/>
                  </a:lnTo>
                  <a:lnTo>
                    <a:pt x="376" y="973"/>
                  </a:lnTo>
                  <a:lnTo>
                    <a:pt x="397" y="973"/>
                  </a:lnTo>
                  <a:lnTo>
                    <a:pt x="408" y="960"/>
                  </a:lnTo>
                  <a:lnTo>
                    <a:pt x="437" y="973"/>
                  </a:lnTo>
                  <a:lnTo>
                    <a:pt x="448" y="968"/>
                  </a:lnTo>
                  <a:lnTo>
                    <a:pt x="458" y="951"/>
                  </a:lnTo>
                  <a:lnTo>
                    <a:pt x="477" y="953"/>
                  </a:lnTo>
                  <a:lnTo>
                    <a:pt x="492" y="939"/>
                  </a:lnTo>
                  <a:lnTo>
                    <a:pt x="498" y="922"/>
                  </a:lnTo>
                  <a:lnTo>
                    <a:pt x="437" y="800"/>
                  </a:lnTo>
                  <a:lnTo>
                    <a:pt x="503" y="861"/>
                  </a:lnTo>
                  <a:lnTo>
                    <a:pt x="532" y="871"/>
                  </a:lnTo>
                  <a:lnTo>
                    <a:pt x="549" y="865"/>
                  </a:lnTo>
                  <a:lnTo>
                    <a:pt x="553" y="840"/>
                  </a:lnTo>
                  <a:lnTo>
                    <a:pt x="511" y="797"/>
                  </a:lnTo>
                  <a:lnTo>
                    <a:pt x="426" y="734"/>
                  </a:lnTo>
                  <a:lnTo>
                    <a:pt x="403" y="740"/>
                  </a:lnTo>
                  <a:lnTo>
                    <a:pt x="391" y="757"/>
                  </a:lnTo>
                  <a:lnTo>
                    <a:pt x="319" y="783"/>
                  </a:lnTo>
                  <a:lnTo>
                    <a:pt x="317" y="781"/>
                  </a:lnTo>
                  <a:lnTo>
                    <a:pt x="311" y="776"/>
                  </a:lnTo>
                  <a:lnTo>
                    <a:pt x="304" y="768"/>
                  </a:lnTo>
                  <a:lnTo>
                    <a:pt x="294" y="757"/>
                  </a:lnTo>
                  <a:lnTo>
                    <a:pt x="287" y="751"/>
                  </a:lnTo>
                  <a:lnTo>
                    <a:pt x="281" y="743"/>
                  </a:lnTo>
                  <a:lnTo>
                    <a:pt x="273" y="736"/>
                  </a:lnTo>
                  <a:lnTo>
                    <a:pt x="268" y="728"/>
                  </a:lnTo>
                  <a:lnTo>
                    <a:pt x="260" y="719"/>
                  </a:lnTo>
                  <a:lnTo>
                    <a:pt x="253" y="711"/>
                  </a:lnTo>
                  <a:lnTo>
                    <a:pt x="245" y="702"/>
                  </a:lnTo>
                  <a:lnTo>
                    <a:pt x="237" y="694"/>
                  </a:lnTo>
                  <a:lnTo>
                    <a:pt x="230" y="683"/>
                  </a:lnTo>
                  <a:lnTo>
                    <a:pt x="222" y="673"/>
                  </a:lnTo>
                  <a:lnTo>
                    <a:pt x="215" y="662"/>
                  </a:lnTo>
                  <a:lnTo>
                    <a:pt x="207" y="654"/>
                  </a:lnTo>
                  <a:lnTo>
                    <a:pt x="199" y="643"/>
                  </a:lnTo>
                  <a:lnTo>
                    <a:pt x="192" y="633"/>
                  </a:lnTo>
                  <a:lnTo>
                    <a:pt x="184" y="624"/>
                  </a:lnTo>
                  <a:lnTo>
                    <a:pt x="178" y="614"/>
                  </a:lnTo>
                  <a:lnTo>
                    <a:pt x="173" y="605"/>
                  </a:lnTo>
                  <a:lnTo>
                    <a:pt x="167" y="593"/>
                  </a:lnTo>
                  <a:lnTo>
                    <a:pt x="161" y="584"/>
                  </a:lnTo>
                  <a:lnTo>
                    <a:pt x="157" y="574"/>
                  </a:lnTo>
                  <a:lnTo>
                    <a:pt x="154" y="565"/>
                  </a:lnTo>
                  <a:lnTo>
                    <a:pt x="150" y="557"/>
                  </a:lnTo>
                  <a:lnTo>
                    <a:pt x="146" y="550"/>
                  </a:lnTo>
                  <a:lnTo>
                    <a:pt x="146" y="542"/>
                  </a:lnTo>
                  <a:lnTo>
                    <a:pt x="194" y="382"/>
                  </a:lnTo>
                  <a:lnTo>
                    <a:pt x="334" y="291"/>
                  </a:lnTo>
                  <a:lnTo>
                    <a:pt x="397" y="375"/>
                  </a:lnTo>
                  <a:lnTo>
                    <a:pt x="477" y="264"/>
                  </a:lnTo>
                  <a:lnTo>
                    <a:pt x="496" y="145"/>
                  </a:lnTo>
                  <a:lnTo>
                    <a:pt x="48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5" name="Freeform 29"/>
            <p:cNvSpPr>
              <a:spLocks/>
            </p:cNvSpPr>
            <p:nvPr/>
          </p:nvSpPr>
          <p:spPr bwMode="auto">
            <a:xfrm>
              <a:off x="2848" y="2058"/>
              <a:ext cx="377" cy="528"/>
            </a:xfrm>
            <a:custGeom>
              <a:avLst/>
              <a:gdLst>
                <a:gd name="T0" fmla="*/ 358 w 753"/>
                <a:gd name="T1" fmla="*/ 68 h 1057"/>
                <a:gd name="T2" fmla="*/ 316 w 753"/>
                <a:gd name="T3" fmla="*/ 68 h 1057"/>
                <a:gd name="T4" fmla="*/ 295 w 753"/>
                <a:gd name="T5" fmla="*/ 49 h 1057"/>
                <a:gd name="T6" fmla="*/ 251 w 753"/>
                <a:gd name="T7" fmla="*/ 44 h 1057"/>
                <a:gd name="T8" fmla="*/ 217 w 753"/>
                <a:gd name="T9" fmla="*/ 55 h 1057"/>
                <a:gd name="T10" fmla="*/ 190 w 753"/>
                <a:gd name="T11" fmla="*/ 95 h 1057"/>
                <a:gd name="T12" fmla="*/ 170 w 753"/>
                <a:gd name="T13" fmla="*/ 163 h 1057"/>
                <a:gd name="T14" fmla="*/ 166 w 753"/>
                <a:gd name="T15" fmla="*/ 262 h 1057"/>
                <a:gd name="T16" fmla="*/ 143 w 753"/>
                <a:gd name="T17" fmla="*/ 344 h 1057"/>
                <a:gd name="T18" fmla="*/ 94 w 753"/>
                <a:gd name="T19" fmla="*/ 386 h 1057"/>
                <a:gd name="T20" fmla="*/ 33 w 753"/>
                <a:gd name="T21" fmla="*/ 397 h 1057"/>
                <a:gd name="T22" fmla="*/ 0 w 753"/>
                <a:gd name="T23" fmla="*/ 420 h 1057"/>
                <a:gd name="T24" fmla="*/ 8 w 753"/>
                <a:gd name="T25" fmla="*/ 517 h 1057"/>
                <a:gd name="T26" fmla="*/ 50 w 753"/>
                <a:gd name="T27" fmla="*/ 549 h 1057"/>
                <a:gd name="T28" fmla="*/ 76 w 753"/>
                <a:gd name="T29" fmla="*/ 530 h 1057"/>
                <a:gd name="T30" fmla="*/ 120 w 753"/>
                <a:gd name="T31" fmla="*/ 538 h 1057"/>
                <a:gd name="T32" fmla="*/ 122 w 753"/>
                <a:gd name="T33" fmla="*/ 540 h 1057"/>
                <a:gd name="T34" fmla="*/ 130 w 753"/>
                <a:gd name="T35" fmla="*/ 549 h 1057"/>
                <a:gd name="T36" fmla="*/ 133 w 753"/>
                <a:gd name="T37" fmla="*/ 553 h 1057"/>
                <a:gd name="T38" fmla="*/ 141 w 753"/>
                <a:gd name="T39" fmla="*/ 563 h 1057"/>
                <a:gd name="T40" fmla="*/ 147 w 753"/>
                <a:gd name="T41" fmla="*/ 568 h 1057"/>
                <a:gd name="T42" fmla="*/ 154 w 753"/>
                <a:gd name="T43" fmla="*/ 580 h 1057"/>
                <a:gd name="T44" fmla="*/ 160 w 753"/>
                <a:gd name="T45" fmla="*/ 587 h 1057"/>
                <a:gd name="T46" fmla="*/ 166 w 753"/>
                <a:gd name="T47" fmla="*/ 597 h 1057"/>
                <a:gd name="T48" fmla="*/ 173 w 753"/>
                <a:gd name="T49" fmla="*/ 608 h 1057"/>
                <a:gd name="T50" fmla="*/ 181 w 753"/>
                <a:gd name="T51" fmla="*/ 618 h 1057"/>
                <a:gd name="T52" fmla="*/ 187 w 753"/>
                <a:gd name="T53" fmla="*/ 629 h 1057"/>
                <a:gd name="T54" fmla="*/ 192 w 753"/>
                <a:gd name="T55" fmla="*/ 639 h 1057"/>
                <a:gd name="T56" fmla="*/ 196 w 753"/>
                <a:gd name="T57" fmla="*/ 650 h 1057"/>
                <a:gd name="T58" fmla="*/ 200 w 753"/>
                <a:gd name="T59" fmla="*/ 660 h 1057"/>
                <a:gd name="T60" fmla="*/ 202 w 753"/>
                <a:gd name="T61" fmla="*/ 669 h 1057"/>
                <a:gd name="T62" fmla="*/ 204 w 753"/>
                <a:gd name="T63" fmla="*/ 679 h 1057"/>
                <a:gd name="T64" fmla="*/ 206 w 753"/>
                <a:gd name="T65" fmla="*/ 688 h 1057"/>
                <a:gd name="T66" fmla="*/ 208 w 753"/>
                <a:gd name="T67" fmla="*/ 698 h 1057"/>
                <a:gd name="T68" fmla="*/ 208 w 753"/>
                <a:gd name="T69" fmla="*/ 705 h 1057"/>
                <a:gd name="T70" fmla="*/ 210 w 753"/>
                <a:gd name="T71" fmla="*/ 713 h 1057"/>
                <a:gd name="T72" fmla="*/ 210 w 753"/>
                <a:gd name="T73" fmla="*/ 720 h 1057"/>
                <a:gd name="T74" fmla="*/ 211 w 753"/>
                <a:gd name="T75" fmla="*/ 730 h 1057"/>
                <a:gd name="T76" fmla="*/ 211 w 753"/>
                <a:gd name="T77" fmla="*/ 736 h 1057"/>
                <a:gd name="T78" fmla="*/ 213 w 753"/>
                <a:gd name="T79" fmla="*/ 743 h 1057"/>
                <a:gd name="T80" fmla="*/ 213 w 753"/>
                <a:gd name="T81" fmla="*/ 747 h 1057"/>
                <a:gd name="T82" fmla="*/ 213 w 753"/>
                <a:gd name="T83" fmla="*/ 753 h 1057"/>
                <a:gd name="T84" fmla="*/ 213 w 753"/>
                <a:gd name="T85" fmla="*/ 760 h 1057"/>
                <a:gd name="T86" fmla="*/ 215 w 753"/>
                <a:gd name="T87" fmla="*/ 764 h 1057"/>
                <a:gd name="T88" fmla="*/ 337 w 753"/>
                <a:gd name="T89" fmla="*/ 1057 h 1057"/>
                <a:gd name="T90" fmla="*/ 405 w 753"/>
                <a:gd name="T91" fmla="*/ 770 h 1057"/>
                <a:gd name="T92" fmla="*/ 360 w 753"/>
                <a:gd name="T93" fmla="*/ 694 h 1057"/>
                <a:gd name="T94" fmla="*/ 373 w 753"/>
                <a:gd name="T95" fmla="*/ 625 h 1057"/>
                <a:gd name="T96" fmla="*/ 689 w 753"/>
                <a:gd name="T97" fmla="*/ 363 h 1057"/>
                <a:gd name="T98" fmla="*/ 753 w 753"/>
                <a:gd name="T99" fmla="*/ 249 h 1057"/>
                <a:gd name="T100" fmla="*/ 748 w 753"/>
                <a:gd name="T101" fmla="*/ 163 h 1057"/>
                <a:gd name="T102" fmla="*/ 700 w 753"/>
                <a:gd name="T103" fmla="*/ 93 h 1057"/>
                <a:gd name="T104" fmla="*/ 632 w 753"/>
                <a:gd name="T105" fmla="*/ 48 h 1057"/>
                <a:gd name="T106" fmla="*/ 436 w 753"/>
                <a:gd name="T107" fmla="*/ 0 h 1057"/>
                <a:gd name="T108" fmla="*/ 407 w 753"/>
                <a:gd name="T109" fmla="*/ 38 h 1057"/>
                <a:gd name="T110" fmla="*/ 358 w 753"/>
                <a:gd name="T111" fmla="*/ 68 h 1057"/>
                <a:gd name="T112" fmla="*/ 358 w 753"/>
                <a:gd name="T113" fmla="*/ 68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1057">
                  <a:moveTo>
                    <a:pt x="358" y="68"/>
                  </a:moveTo>
                  <a:lnTo>
                    <a:pt x="316" y="68"/>
                  </a:lnTo>
                  <a:lnTo>
                    <a:pt x="295" y="49"/>
                  </a:lnTo>
                  <a:lnTo>
                    <a:pt x="251" y="44"/>
                  </a:lnTo>
                  <a:lnTo>
                    <a:pt x="217" y="55"/>
                  </a:lnTo>
                  <a:lnTo>
                    <a:pt x="190" y="95"/>
                  </a:lnTo>
                  <a:lnTo>
                    <a:pt x="170" y="163"/>
                  </a:lnTo>
                  <a:lnTo>
                    <a:pt x="166" y="262"/>
                  </a:lnTo>
                  <a:lnTo>
                    <a:pt x="143" y="344"/>
                  </a:lnTo>
                  <a:lnTo>
                    <a:pt x="94" y="386"/>
                  </a:lnTo>
                  <a:lnTo>
                    <a:pt x="33" y="397"/>
                  </a:lnTo>
                  <a:lnTo>
                    <a:pt x="0" y="420"/>
                  </a:lnTo>
                  <a:lnTo>
                    <a:pt x="8" y="517"/>
                  </a:lnTo>
                  <a:lnTo>
                    <a:pt x="50" y="549"/>
                  </a:lnTo>
                  <a:lnTo>
                    <a:pt x="76" y="530"/>
                  </a:lnTo>
                  <a:lnTo>
                    <a:pt x="120" y="538"/>
                  </a:lnTo>
                  <a:lnTo>
                    <a:pt x="122" y="540"/>
                  </a:lnTo>
                  <a:lnTo>
                    <a:pt x="130" y="549"/>
                  </a:lnTo>
                  <a:lnTo>
                    <a:pt x="133" y="553"/>
                  </a:lnTo>
                  <a:lnTo>
                    <a:pt x="141" y="563"/>
                  </a:lnTo>
                  <a:lnTo>
                    <a:pt x="147" y="568"/>
                  </a:lnTo>
                  <a:lnTo>
                    <a:pt x="154" y="580"/>
                  </a:lnTo>
                  <a:lnTo>
                    <a:pt x="160" y="587"/>
                  </a:lnTo>
                  <a:lnTo>
                    <a:pt x="166" y="597"/>
                  </a:lnTo>
                  <a:lnTo>
                    <a:pt x="173" y="608"/>
                  </a:lnTo>
                  <a:lnTo>
                    <a:pt x="181" y="618"/>
                  </a:lnTo>
                  <a:lnTo>
                    <a:pt x="187" y="629"/>
                  </a:lnTo>
                  <a:lnTo>
                    <a:pt x="192" y="639"/>
                  </a:lnTo>
                  <a:lnTo>
                    <a:pt x="196" y="650"/>
                  </a:lnTo>
                  <a:lnTo>
                    <a:pt x="200" y="660"/>
                  </a:lnTo>
                  <a:lnTo>
                    <a:pt x="202" y="669"/>
                  </a:lnTo>
                  <a:lnTo>
                    <a:pt x="204" y="679"/>
                  </a:lnTo>
                  <a:lnTo>
                    <a:pt x="206" y="688"/>
                  </a:lnTo>
                  <a:lnTo>
                    <a:pt x="208" y="698"/>
                  </a:lnTo>
                  <a:lnTo>
                    <a:pt x="208" y="705"/>
                  </a:lnTo>
                  <a:lnTo>
                    <a:pt x="210" y="713"/>
                  </a:lnTo>
                  <a:lnTo>
                    <a:pt x="210" y="720"/>
                  </a:lnTo>
                  <a:lnTo>
                    <a:pt x="211" y="730"/>
                  </a:lnTo>
                  <a:lnTo>
                    <a:pt x="211" y="736"/>
                  </a:lnTo>
                  <a:lnTo>
                    <a:pt x="213" y="743"/>
                  </a:lnTo>
                  <a:lnTo>
                    <a:pt x="213" y="747"/>
                  </a:lnTo>
                  <a:lnTo>
                    <a:pt x="213" y="753"/>
                  </a:lnTo>
                  <a:lnTo>
                    <a:pt x="213" y="760"/>
                  </a:lnTo>
                  <a:lnTo>
                    <a:pt x="215" y="764"/>
                  </a:lnTo>
                  <a:lnTo>
                    <a:pt x="337" y="1057"/>
                  </a:lnTo>
                  <a:lnTo>
                    <a:pt x="405" y="770"/>
                  </a:lnTo>
                  <a:lnTo>
                    <a:pt x="360" y="694"/>
                  </a:lnTo>
                  <a:lnTo>
                    <a:pt x="373" y="625"/>
                  </a:lnTo>
                  <a:lnTo>
                    <a:pt x="689" y="363"/>
                  </a:lnTo>
                  <a:lnTo>
                    <a:pt x="753" y="249"/>
                  </a:lnTo>
                  <a:lnTo>
                    <a:pt x="748" y="163"/>
                  </a:lnTo>
                  <a:lnTo>
                    <a:pt x="700" y="93"/>
                  </a:lnTo>
                  <a:lnTo>
                    <a:pt x="632" y="48"/>
                  </a:lnTo>
                  <a:lnTo>
                    <a:pt x="436" y="0"/>
                  </a:lnTo>
                  <a:lnTo>
                    <a:pt x="407" y="38"/>
                  </a:lnTo>
                  <a:lnTo>
                    <a:pt x="358" y="68"/>
                  </a:lnTo>
                  <a:lnTo>
                    <a:pt x="358" y="68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6" name="Freeform 30"/>
            <p:cNvSpPr>
              <a:spLocks/>
            </p:cNvSpPr>
            <p:nvPr/>
          </p:nvSpPr>
          <p:spPr bwMode="auto">
            <a:xfrm>
              <a:off x="2966" y="2202"/>
              <a:ext cx="142" cy="56"/>
            </a:xfrm>
            <a:custGeom>
              <a:avLst/>
              <a:gdLst>
                <a:gd name="T0" fmla="*/ 283 w 283"/>
                <a:gd name="T1" fmla="*/ 0 h 110"/>
                <a:gd name="T2" fmla="*/ 183 w 283"/>
                <a:gd name="T3" fmla="*/ 21 h 110"/>
                <a:gd name="T4" fmla="*/ 0 w 283"/>
                <a:gd name="T5" fmla="*/ 11 h 110"/>
                <a:gd name="T6" fmla="*/ 48 w 283"/>
                <a:gd name="T7" fmla="*/ 61 h 110"/>
                <a:gd name="T8" fmla="*/ 135 w 283"/>
                <a:gd name="T9" fmla="*/ 105 h 110"/>
                <a:gd name="T10" fmla="*/ 209 w 283"/>
                <a:gd name="T11" fmla="*/ 110 h 110"/>
                <a:gd name="T12" fmla="*/ 283 w 283"/>
                <a:gd name="T13" fmla="*/ 0 h 110"/>
                <a:gd name="T14" fmla="*/ 283 w 283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110">
                  <a:moveTo>
                    <a:pt x="283" y="0"/>
                  </a:moveTo>
                  <a:lnTo>
                    <a:pt x="183" y="21"/>
                  </a:lnTo>
                  <a:lnTo>
                    <a:pt x="0" y="11"/>
                  </a:lnTo>
                  <a:lnTo>
                    <a:pt x="48" y="61"/>
                  </a:lnTo>
                  <a:lnTo>
                    <a:pt x="135" y="105"/>
                  </a:lnTo>
                  <a:lnTo>
                    <a:pt x="209" y="110"/>
                  </a:lnTo>
                  <a:lnTo>
                    <a:pt x="283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7" name="Freeform 31"/>
            <p:cNvSpPr>
              <a:spLocks/>
            </p:cNvSpPr>
            <p:nvPr/>
          </p:nvSpPr>
          <p:spPr bwMode="auto">
            <a:xfrm>
              <a:off x="2777" y="2452"/>
              <a:ext cx="154" cy="186"/>
            </a:xfrm>
            <a:custGeom>
              <a:avLst/>
              <a:gdLst>
                <a:gd name="T0" fmla="*/ 0 w 308"/>
                <a:gd name="T1" fmla="*/ 177 h 373"/>
                <a:gd name="T2" fmla="*/ 89 w 308"/>
                <a:gd name="T3" fmla="*/ 300 h 373"/>
                <a:gd name="T4" fmla="*/ 150 w 308"/>
                <a:gd name="T5" fmla="*/ 287 h 373"/>
                <a:gd name="T6" fmla="*/ 205 w 308"/>
                <a:gd name="T7" fmla="*/ 373 h 373"/>
                <a:gd name="T8" fmla="*/ 274 w 308"/>
                <a:gd name="T9" fmla="*/ 287 h 373"/>
                <a:gd name="T10" fmla="*/ 308 w 308"/>
                <a:gd name="T11" fmla="*/ 148 h 373"/>
                <a:gd name="T12" fmla="*/ 291 w 308"/>
                <a:gd name="T13" fmla="*/ 0 h 373"/>
                <a:gd name="T14" fmla="*/ 180 w 308"/>
                <a:gd name="T15" fmla="*/ 30 h 373"/>
                <a:gd name="T16" fmla="*/ 0 w 308"/>
                <a:gd name="T17" fmla="*/ 177 h 373"/>
                <a:gd name="T18" fmla="*/ 0 w 308"/>
                <a:gd name="T19" fmla="*/ 17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73">
                  <a:moveTo>
                    <a:pt x="0" y="177"/>
                  </a:moveTo>
                  <a:lnTo>
                    <a:pt x="89" y="300"/>
                  </a:lnTo>
                  <a:lnTo>
                    <a:pt x="150" y="287"/>
                  </a:lnTo>
                  <a:lnTo>
                    <a:pt x="205" y="373"/>
                  </a:lnTo>
                  <a:lnTo>
                    <a:pt x="274" y="287"/>
                  </a:lnTo>
                  <a:lnTo>
                    <a:pt x="308" y="148"/>
                  </a:lnTo>
                  <a:lnTo>
                    <a:pt x="291" y="0"/>
                  </a:lnTo>
                  <a:lnTo>
                    <a:pt x="180" y="30"/>
                  </a:lnTo>
                  <a:lnTo>
                    <a:pt x="0" y="177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9" name="Freeform 33"/>
            <p:cNvSpPr>
              <a:spLocks/>
            </p:cNvSpPr>
            <p:nvPr/>
          </p:nvSpPr>
          <p:spPr bwMode="auto">
            <a:xfrm>
              <a:off x="2970" y="2464"/>
              <a:ext cx="74" cy="113"/>
            </a:xfrm>
            <a:custGeom>
              <a:avLst/>
              <a:gdLst>
                <a:gd name="T0" fmla="*/ 0 w 148"/>
                <a:gd name="T1" fmla="*/ 11 h 226"/>
                <a:gd name="T2" fmla="*/ 148 w 148"/>
                <a:gd name="T3" fmla="*/ 0 h 226"/>
                <a:gd name="T4" fmla="*/ 93 w 148"/>
                <a:gd name="T5" fmla="*/ 226 h 226"/>
                <a:gd name="T6" fmla="*/ 0 w 148"/>
                <a:gd name="T7" fmla="*/ 11 h 226"/>
                <a:gd name="T8" fmla="*/ 0 w 148"/>
                <a:gd name="T9" fmla="*/ 1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26">
                  <a:moveTo>
                    <a:pt x="0" y="11"/>
                  </a:moveTo>
                  <a:lnTo>
                    <a:pt x="148" y="0"/>
                  </a:lnTo>
                  <a:lnTo>
                    <a:pt x="93" y="226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0" name="Freeform 34"/>
            <p:cNvSpPr>
              <a:spLocks/>
            </p:cNvSpPr>
            <p:nvPr/>
          </p:nvSpPr>
          <p:spPr bwMode="auto">
            <a:xfrm>
              <a:off x="3150" y="2297"/>
              <a:ext cx="647" cy="495"/>
            </a:xfrm>
            <a:custGeom>
              <a:avLst/>
              <a:gdLst>
                <a:gd name="T0" fmla="*/ 0 w 1295"/>
                <a:gd name="T1" fmla="*/ 918 h 991"/>
                <a:gd name="T2" fmla="*/ 817 w 1295"/>
                <a:gd name="T3" fmla="*/ 306 h 991"/>
                <a:gd name="T4" fmla="*/ 1283 w 1295"/>
                <a:gd name="T5" fmla="*/ 0 h 991"/>
                <a:gd name="T6" fmla="*/ 1295 w 1295"/>
                <a:gd name="T7" fmla="*/ 29 h 991"/>
                <a:gd name="T8" fmla="*/ 740 w 1295"/>
                <a:gd name="T9" fmla="*/ 420 h 991"/>
                <a:gd name="T10" fmla="*/ 44 w 1295"/>
                <a:gd name="T11" fmla="*/ 991 h 991"/>
                <a:gd name="T12" fmla="*/ 0 w 1295"/>
                <a:gd name="T13" fmla="*/ 918 h 991"/>
                <a:gd name="T14" fmla="*/ 0 w 1295"/>
                <a:gd name="T15" fmla="*/ 91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5" h="991">
                  <a:moveTo>
                    <a:pt x="0" y="918"/>
                  </a:moveTo>
                  <a:lnTo>
                    <a:pt x="817" y="306"/>
                  </a:lnTo>
                  <a:lnTo>
                    <a:pt x="1283" y="0"/>
                  </a:lnTo>
                  <a:lnTo>
                    <a:pt x="1295" y="29"/>
                  </a:lnTo>
                  <a:lnTo>
                    <a:pt x="740" y="420"/>
                  </a:lnTo>
                  <a:lnTo>
                    <a:pt x="44" y="991"/>
                  </a:lnTo>
                  <a:lnTo>
                    <a:pt x="0" y="918"/>
                  </a:lnTo>
                  <a:lnTo>
                    <a:pt x="0" y="918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1" name="Freeform 35"/>
            <p:cNvSpPr>
              <a:spLocks/>
            </p:cNvSpPr>
            <p:nvPr/>
          </p:nvSpPr>
          <p:spPr bwMode="auto">
            <a:xfrm>
              <a:off x="3078" y="2432"/>
              <a:ext cx="483" cy="211"/>
            </a:xfrm>
            <a:custGeom>
              <a:avLst/>
              <a:gdLst>
                <a:gd name="T0" fmla="*/ 111 w 966"/>
                <a:gd name="T1" fmla="*/ 325 h 422"/>
                <a:gd name="T2" fmla="*/ 132 w 966"/>
                <a:gd name="T3" fmla="*/ 337 h 422"/>
                <a:gd name="T4" fmla="*/ 162 w 966"/>
                <a:gd name="T5" fmla="*/ 354 h 422"/>
                <a:gd name="T6" fmla="*/ 185 w 966"/>
                <a:gd name="T7" fmla="*/ 367 h 422"/>
                <a:gd name="T8" fmla="*/ 206 w 966"/>
                <a:gd name="T9" fmla="*/ 377 h 422"/>
                <a:gd name="T10" fmla="*/ 229 w 966"/>
                <a:gd name="T11" fmla="*/ 388 h 422"/>
                <a:gd name="T12" fmla="*/ 251 w 966"/>
                <a:gd name="T13" fmla="*/ 399 h 422"/>
                <a:gd name="T14" fmla="*/ 270 w 966"/>
                <a:gd name="T15" fmla="*/ 409 h 422"/>
                <a:gd name="T16" fmla="*/ 301 w 966"/>
                <a:gd name="T17" fmla="*/ 418 h 422"/>
                <a:gd name="T18" fmla="*/ 335 w 966"/>
                <a:gd name="T19" fmla="*/ 420 h 422"/>
                <a:gd name="T20" fmla="*/ 364 w 966"/>
                <a:gd name="T21" fmla="*/ 420 h 422"/>
                <a:gd name="T22" fmla="*/ 383 w 966"/>
                <a:gd name="T23" fmla="*/ 422 h 422"/>
                <a:gd name="T24" fmla="*/ 413 w 966"/>
                <a:gd name="T25" fmla="*/ 420 h 422"/>
                <a:gd name="T26" fmla="*/ 434 w 966"/>
                <a:gd name="T27" fmla="*/ 418 h 422"/>
                <a:gd name="T28" fmla="*/ 748 w 966"/>
                <a:gd name="T29" fmla="*/ 194 h 422"/>
                <a:gd name="T30" fmla="*/ 715 w 966"/>
                <a:gd name="T31" fmla="*/ 262 h 422"/>
                <a:gd name="T32" fmla="*/ 816 w 966"/>
                <a:gd name="T33" fmla="*/ 325 h 422"/>
                <a:gd name="T34" fmla="*/ 894 w 966"/>
                <a:gd name="T35" fmla="*/ 310 h 422"/>
                <a:gd name="T36" fmla="*/ 966 w 966"/>
                <a:gd name="T37" fmla="*/ 270 h 422"/>
                <a:gd name="T38" fmla="*/ 964 w 966"/>
                <a:gd name="T39" fmla="*/ 253 h 422"/>
                <a:gd name="T40" fmla="*/ 964 w 966"/>
                <a:gd name="T41" fmla="*/ 230 h 422"/>
                <a:gd name="T42" fmla="*/ 959 w 966"/>
                <a:gd name="T43" fmla="*/ 198 h 422"/>
                <a:gd name="T44" fmla="*/ 951 w 966"/>
                <a:gd name="T45" fmla="*/ 171 h 422"/>
                <a:gd name="T46" fmla="*/ 941 w 966"/>
                <a:gd name="T47" fmla="*/ 150 h 422"/>
                <a:gd name="T48" fmla="*/ 932 w 966"/>
                <a:gd name="T49" fmla="*/ 127 h 422"/>
                <a:gd name="T50" fmla="*/ 826 w 966"/>
                <a:gd name="T51" fmla="*/ 19 h 422"/>
                <a:gd name="T52" fmla="*/ 740 w 966"/>
                <a:gd name="T53" fmla="*/ 133 h 422"/>
                <a:gd name="T54" fmla="*/ 432 w 966"/>
                <a:gd name="T55" fmla="*/ 226 h 422"/>
                <a:gd name="T56" fmla="*/ 409 w 966"/>
                <a:gd name="T57" fmla="*/ 217 h 422"/>
                <a:gd name="T58" fmla="*/ 388 w 966"/>
                <a:gd name="T59" fmla="*/ 209 h 422"/>
                <a:gd name="T60" fmla="*/ 367 w 966"/>
                <a:gd name="T61" fmla="*/ 200 h 422"/>
                <a:gd name="T62" fmla="*/ 341 w 966"/>
                <a:gd name="T63" fmla="*/ 188 h 422"/>
                <a:gd name="T64" fmla="*/ 314 w 966"/>
                <a:gd name="T65" fmla="*/ 177 h 422"/>
                <a:gd name="T66" fmla="*/ 284 w 966"/>
                <a:gd name="T67" fmla="*/ 162 h 422"/>
                <a:gd name="T68" fmla="*/ 257 w 966"/>
                <a:gd name="T69" fmla="*/ 146 h 422"/>
                <a:gd name="T70" fmla="*/ 230 w 966"/>
                <a:gd name="T71" fmla="*/ 129 h 422"/>
                <a:gd name="T72" fmla="*/ 208 w 966"/>
                <a:gd name="T73" fmla="*/ 116 h 422"/>
                <a:gd name="T74" fmla="*/ 185 w 966"/>
                <a:gd name="T75" fmla="*/ 97 h 422"/>
                <a:gd name="T76" fmla="*/ 164 w 966"/>
                <a:gd name="T77" fmla="*/ 80 h 422"/>
                <a:gd name="T78" fmla="*/ 139 w 966"/>
                <a:gd name="T79" fmla="*/ 61 h 422"/>
                <a:gd name="T80" fmla="*/ 109 w 966"/>
                <a:gd name="T81" fmla="*/ 36 h 422"/>
                <a:gd name="T82" fmla="*/ 84 w 966"/>
                <a:gd name="T83" fmla="*/ 19 h 422"/>
                <a:gd name="T84" fmla="*/ 71 w 966"/>
                <a:gd name="T85" fmla="*/ 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6" h="422">
                  <a:moveTo>
                    <a:pt x="0" y="0"/>
                  </a:moveTo>
                  <a:lnTo>
                    <a:pt x="109" y="325"/>
                  </a:lnTo>
                  <a:lnTo>
                    <a:pt x="111" y="325"/>
                  </a:lnTo>
                  <a:lnTo>
                    <a:pt x="115" y="327"/>
                  </a:lnTo>
                  <a:lnTo>
                    <a:pt x="120" y="331"/>
                  </a:lnTo>
                  <a:lnTo>
                    <a:pt x="132" y="337"/>
                  </a:lnTo>
                  <a:lnTo>
                    <a:pt x="141" y="342"/>
                  </a:lnTo>
                  <a:lnTo>
                    <a:pt x="154" y="350"/>
                  </a:lnTo>
                  <a:lnTo>
                    <a:pt x="162" y="354"/>
                  </a:lnTo>
                  <a:lnTo>
                    <a:pt x="168" y="358"/>
                  </a:lnTo>
                  <a:lnTo>
                    <a:pt x="175" y="363"/>
                  </a:lnTo>
                  <a:lnTo>
                    <a:pt x="185" y="367"/>
                  </a:lnTo>
                  <a:lnTo>
                    <a:pt x="191" y="371"/>
                  </a:lnTo>
                  <a:lnTo>
                    <a:pt x="198" y="375"/>
                  </a:lnTo>
                  <a:lnTo>
                    <a:pt x="206" y="377"/>
                  </a:lnTo>
                  <a:lnTo>
                    <a:pt x="213" y="382"/>
                  </a:lnTo>
                  <a:lnTo>
                    <a:pt x="221" y="386"/>
                  </a:lnTo>
                  <a:lnTo>
                    <a:pt x="229" y="388"/>
                  </a:lnTo>
                  <a:lnTo>
                    <a:pt x="238" y="392"/>
                  </a:lnTo>
                  <a:lnTo>
                    <a:pt x="246" y="397"/>
                  </a:lnTo>
                  <a:lnTo>
                    <a:pt x="251" y="399"/>
                  </a:lnTo>
                  <a:lnTo>
                    <a:pt x="259" y="403"/>
                  </a:lnTo>
                  <a:lnTo>
                    <a:pt x="265" y="405"/>
                  </a:lnTo>
                  <a:lnTo>
                    <a:pt x="270" y="409"/>
                  </a:lnTo>
                  <a:lnTo>
                    <a:pt x="282" y="413"/>
                  </a:lnTo>
                  <a:lnTo>
                    <a:pt x="293" y="416"/>
                  </a:lnTo>
                  <a:lnTo>
                    <a:pt x="301" y="418"/>
                  </a:lnTo>
                  <a:lnTo>
                    <a:pt x="310" y="418"/>
                  </a:lnTo>
                  <a:lnTo>
                    <a:pt x="322" y="420"/>
                  </a:lnTo>
                  <a:lnTo>
                    <a:pt x="335" y="420"/>
                  </a:lnTo>
                  <a:lnTo>
                    <a:pt x="345" y="420"/>
                  </a:lnTo>
                  <a:lnTo>
                    <a:pt x="358" y="420"/>
                  </a:lnTo>
                  <a:lnTo>
                    <a:pt x="364" y="420"/>
                  </a:lnTo>
                  <a:lnTo>
                    <a:pt x="369" y="420"/>
                  </a:lnTo>
                  <a:lnTo>
                    <a:pt x="375" y="420"/>
                  </a:lnTo>
                  <a:lnTo>
                    <a:pt x="383" y="422"/>
                  </a:lnTo>
                  <a:lnTo>
                    <a:pt x="394" y="420"/>
                  </a:lnTo>
                  <a:lnTo>
                    <a:pt x="405" y="420"/>
                  </a:lnTo>
                  <a:lnTo>
                    <a:pt x="413" y="420"/>
                  </a:lnTo>
                  <a:lnTo>
                    <a:pt x="422" y="420"/>
                  </a:lnTo>
                  <a:lnTo>
                    <a:pt x="428" y="418"/>
                  </a:lnTo>
                  <a:lnTo>
                    <a:pt x="434" y="418"/>
                  </a:lnTo>
                  <a:lnTo>
                    <a:pt x="438" y="418"/>
                  </a:lnTo>
                  <a:lnTo>
                    <a:pt x="440" y="418"/>
                  </a:lnTo>
                  <a:lnTo>
                    <a:pt x="748" y="194"/>
                  </a:lnTo>
                  <a:lnTo>
                    <a:pt x="757" y="234"/>
                  </a:lnTo>
                  <a:lnTo>
                    <a:pt x="715" y="232"/>
                  </a:lnTo>
                  <a:lnTo>
                    <a:pt x="715" y="262"/>
                  </a:lnTo>
                  <a:lnTo>
                    <a:pt x="772" y="331"/>
                  </a:lnTo>
                  <a:lnTo>
                    <a:pt x="803" y="344"/>
                  </a:lnTo>
                  <a:lnTo>
                    <a:pt x="816" y="325"/>
                  </a:lnTo>
                  <a:lnTo>
                    <a:pt x="858" y="329"/>
                  </a:lnTo>
                  <a:lnTo>
                    <a:pt x="865" y="302"/>
                  </a:lnTo>
                  <a:lnTo>
                    <a:pt x="894" y="310"/>
                  </a:lnTo>
                  <a:lnTo>
                    <a:pt x="909" y="274"/>
                  </a:lnTo>
                  <a:lnTo>
                    <a:pt x="947" y="283"/>
                  </a:lnTo>
                  <a:lnTo>
                    <a:pt x="966" y="270"/>
                  </a:lnTo>
                  <a:lnTo>
                    <a:pt x="966" y="268"/>
                  </a:lnTo>
                  <a:lnTo>
                    <a:pt x="966" y="259"/>
                  </a:lnTo>
                  <a:lnTo>
                    <a:pt x="964" y="253"/>
                  </a:lnTo>
                  <a:lnTo>
                    <a:pt x="964" y="247"/>
                  </a:lnTo>
                  <a:lnTo>
                    <a:pt x="964" y="240"/>
                  </a:lnTo>
                  <a:lnTo>
                    <a:pt x="964" y="230"/>
                  </a:lnTo>
                  <a:lnTo>
                    <a:pt x="962" y="221"/>
                  </a:lnTo>
                  <a:lnTo>
                    <a:pt x="962" y="209"/>
                  </a:lnTo>
                  <a:lnTo>
                    <a:pt x="959" y="198"/>
                  </a:lnTo>
                  <a:lnTo>
                    <a:pt x="955" y="186"/>
                  </a:lnTo>
                  <a:lnTo>
                    <a:pt x="953" y="179"/>
                  </a:lnTo>
                  <a:lnTo>
                    <a:pt x="951" y="171"/>
                  </a:lnTo>
                  <a:lnTo>
                    <a:pt x="947" y="165"/>
                  </a:lnTo>
                  <a:lnTo>
                    <a:pt x="945" y="158"/>
                  </a:lnTo>
                  <a:lnTo>
                    <a:pt x="941" y="150"/>
                  </a:lnTo>
                  <a:lnTo>
                    <a:pt x="938" y="143"/>
                  </a:lnTo>
                  <a:lnTo>
                    <a:pt x="934" y="135"/>
                  </a:lnTo>
                  <a:lnTo>
                    <a:pt x="932" y="127"/>
                  </a:lnTo>
                  <a:lnTo>
                    <a:pt x="941" y="95"/>
                  </a:lnTo>
                  <a:lnTo>
                    <a:pt x="900" y="59"/>
                  </a:lnTo>
                  <a:lnTo>
                    <a:pt x="826" y="19"/>
                  </a:lnTo>
                  <a:lnTo>
                    <a:pt x="795" y="42"/>
                  </a:lnTo>
                  <a:lnTo>
                    <a:pt x="767" y="69"/>
                  </a:lnTo>
                  <a:lnTo>
                    <a:pt x="740" y="133"/>
                  </a:lnTo>
                  <a:lnTo>
                    <a:pt x="535" y="224"/>
                  </a:lnTo>
                  <a:lnTo>
                    <a:pt x="434" y="226"/>
                  </a:lnTo>
                  <a:lnTo>
                    <a:pt x="432" y="226"/>
                  </a:lnTo>
                  <a:lnTo>
                    <a:pt x="426" y="224"/>
                  </a:lnTo>
                  <a:lnTo>
                    <a:pt x="419" y="221"/>
                  </a:lnTo>
                  <a:lnTo>
                    <a:pt x="409" y="217"/>
                  </a:lnTo>
                  <a:lnTo>
                    <a:pt x="402" y="213"/>
                  </a:lnTo>
                  <a:lnTo>
                    <a:pt x="396" y="211"/>
                  </a:lnTo>
                  <a:lnTo>
                    <a:pt x="388" y="209"/>
                  </a:lnTo>
                  <a:lnTo>
                    <a:pt x="383" y="205"/>
                  </a:lnTo>
                  <a:lnTo>
                    <a:pt x="375" y="204"/>
                  </a:lnTo>
                  <a:lnTo>
                    <a:pt x="367" y="200"/>
                  </a:lnTo>
                  <a:lnTo>
                    <a:pt x="358" y="196"/>
                  </a:lnTo>
                  <a:lnTo>
                    <a:pt x="350" y="194"/>
                  </a:lnTo>
                  <a:lnTo>
                    <a:pt x="341" y="188"/>
                  </a:lnTo>
                  <a:lnTo>
                    <a:pt x="331" y="185"/>
                  </a:lnTo>
                  <a:lnTo>
                    <a:pt x="324" y="181"/>
                  </a:lnTo>
                  <a:lnTo>
                    <a:pt x="314" y="177"/>
                  </a:lnTo>
                  <a:lnTo>
                    <a:pt x="303" y="171"/>
                  </a:lnTo>
                  <a:lnTo>
                    <a:pt x="293" y="167"/>
                  </a:lnTo>
                  <a:lnTo>
                    <a:pt x="284" y="162"/>
                  </a:lnTo>
                  <a:lnTo>
                    <a:pt x="276" y="158"/>
                  </a:lnTo>
                  <a:lnTo>
                    <a:pt x="267" y="152"/>
                  </a:lnTo>
                  <a:lnTo>
                    <a:pt x="257" y="146"/>
                  </a:lnTo>
                  <a:lnTo>
                    <a:pt x="248" y="141"/>
                  </a:lnTo>
                  <a:lnTo>
                    <a:pt x="240" y="135"/>
                  </a:lnTo>
                  <a:lnTo>
                    <a:pt x="230" y="129"/>
                  </a:lnTo>
                  <a:lnTo>
                    <a:pt x="223" y="126"/>
                  </a:lnTo>
                  <a:lnTo>
                    <a:pt x="215" y="120"/>
                  </a:lnTo>
                  <a:lnTo>
                    <a:pt x="208" y="116"/>
                  </a:lnTo>
                  <a:lnTo>
                    <a:pt x="200" y="108"/>
                  </a:lnTo>
                  <a:lnTo>
                    <a:pt x="192" y="103"/>
                  </a:lnTo>
                  <a:lnTo>
                    <a:pt x="185" y="97"/>
                  </a:lnTo>
                  <a:lnTo>
                    <a:pt x="179" y="91"/>
                  </a:lnTo>
                  <a:lnTo>
                    <a:pt x="172" y="86"/>
                  </a:lnTo>
                  <a:lnTo>
                    <a:pt x="164" y="80"/>
                  </a:lnTo>
                  <a:lnTo>
                    <a:pt x="158" y="74"/>
                  </a:lnTo>
                  <a:lnTo>
                    <a:pt x="153" y="70"/>
                  </a:lnTo>
                  <a:lnTo>
                    <a:pt x="139" y="61"/>
                  </a:lnTo>
                  <a:lnTo>
                    <a:pt x="128" y="51"/>
                  </a:lnTo>
                  <a:lnTo>
                    <a:pt x="118" y="44"/>
                  </a:lnTo>
                  <a:lnTo>
                    <a:pt x="109" y="36"/>
                  </a:lnTo>
                  <a:lnTo>
                    <a:pt x="97" y="31"/>
                  </a:lnTo>
                  <a:lnTo>
                    <a:pt x="92" y="23"/>
                  </a:lnTo>
                  <a:lnTo>
                    <a:pt x="84" y="19"/>
                  </a:lnTo>
                  <a:lnTo>
                    <a:pt x="78" y="15"/>
                  </a:lnTo>
                  <a:lnTo>
                    <a:pt x="73" y="8"/>
                  </a:lnTo>
                  <a:lnTo>
                    <a:pt x="7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5" name="Freeform 39"/>
            <p:cNvSpPr>
              <a:spLocks/>
            </p:cNvSpPr>
            <p:nvPr/>
          </p:nvSpPr>
          <p:spPr bwMode="auto">
            <a:xfrm>
              <a:off x="3078" y="2431"/>
              <a:ext cx="126" cy="166"/>
            </a:xfrm>
            <a:custGeom>
              <a:avLst/>
              <a:gdLst>
                <a:gd name="T0" fmla="*/ 0 w 251"/>
                <a:gd name="T1" fmla="*/ 0 h 333"/>
                <a:gd name="T2" fmla="*/ 103 w 251"/>
                <a:gd name="T3" fmla="*/ 297 h 333"/>
                <a:gd name="T4" fmla="*/ 172 w 251"/>
                <a:gd name="T5" fmla="*/ 333 h 333"/>
                <a:gd name="T6" fmla="*/ 251 w 251"/>
                <a:gd name="T7" fmla="*/ 169 h 333"/>
                <a:gd name="T8" fmla="*/ 128 w 251"/>
                <a:gd name="T9" fmla="*/ 82 h 333"/>
                <a:gd name="T10" fmla="*/ 57 w 251"/>
                <a:gd name="T11" fmla="*/ 14 h 333"/>
                <a:gd name="T12" fmla="*/ 0 w 251"/>
                <a:gd name="T13" fmla="*/ 0 h 333"/>
                <a:gd name="T14" fmla="*/ 0 w 251"/>
                <a:gd name="T1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333">
                  <a:moveTo>
                    <a:pt x="0" y="0"/>
                  </a:moveTo>
                  <a:lnTo>
                    <a:pt x="103" y="297"/>
                  </a:lnTo>
                  <a:lnTo>
                    <a:pt x="172" y="333"/>
                  </a:lnTo>
                  <a:lnTo>
                    <a:pt x="251" y="169"/>
                  </a:lnTo>
                  <a:lnTo>
                    <a:pt x="128" y="82"/>
                  </a:lnTo>
                  <a:lnTo>
                    <a:pt x="57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4" name="Freeform 48"/>
            <p:cNvSpPr>
              <a:spLocks/>
            </p:cNvSpPr>
            <p:nvPr/>
          </p:nvSpPr>
          <p:spPr bwMode="auto">
            <a:xfrm>
              <a:off x="3735" y="2239"/>
              <a:ext cx="54" cy="58"/>
            </a:xfrm>
            <a:custGeom>
              <a:avLst/>
              <a:gdLst>
                <a:gd name="T0" fmla="*/ 36 w 108"/>
                <a:gd name="T1" fmla="*/ 0 h 116"/>
                <a:gd name="T2" fmla="*/ 36 w 108"/>
                <a:gd name="T3" fmla="*/ 42 h 116"/>
                <a:gd name="T4" fmla="*/ 0 w 108"/>
                <a:gd name="T5" fmla="*/ 52 h 116"/>
                <a:gd name="T6" fmla="*/ 10 w 108"/>
                <a:gd name="T7" fmla="*/ 78 h 116"/>
                <a:gd name="T8" fmla="*/ 38 w 108"/>
                <a:gd name="T9" fmla="*/ 74 h 116"/>
                <a:gd name="T10" fmla="*/ 44 w 108"/>
                <a:gd name="T11" fmla="*/ 116 h 116"/>
                <a:gd name="T12" fmla="*/ 80 w 108"/>
                <a:gd name="T13" fmla="*/ 107 h 116"/>
                <a:gd name="T14" fmla="*/ 76 w 108"/>
                <a:gd name="T15" fmla="*/ 72 h 116"/>
                <a:gd name="T16" fmla="*/ 107 w 108"/>
                <a:gd name="T17" fmla="*/ 69 h 116"/>
                <a:gd name="T18" fmla="*/ 107 w 108"/>
                <a:gd name="T19" fmla="*/ 65 h 116"/>
                <a:gd name="T20" fmla="*/ 107 w 108"/>
                <a:gd name="T21" fmla="*/ 63 h 116"/>
                <a:gd name="T22" fmla="*/ 107 w 108"/>
                <a:gd name="T23" fmla="*/ 57 h 116"/>
                <a:gd name="T24" fmla="*/ 108 w 108"/>
                <a:gd name="T25" fmla="*/ 52 h 116"/>
                <a:gd name="T26" fmla="*/ 107 w 108"/>
                <a:gd name="T27" fmla="*/ 44 h 116"/>
                <a:gd name="T28" fmla="*/ 107 w 108"/>
                <a:gd name="T29" fmla="*/ 38 h 116"/>
                <a:gd name="T30" fmla="*/ 107 w 108"/>
                <a:gd name="T31" fmla="*/ 33 h 116"/>
                <a:gd name="T32" fmla="*/ 103 w 108"/>
                <a:gd name="T33" fmla="*/ 33 h 116"/>
                <a:gd name="T34" fmla="*/ 101 w 108"/>
                <a:gd name="T35" fmla="*/ 33 h 116"/>
                <a:gd name="T36" fmla="*/ 93 w 108"/>
                <a:gd name="T37" fmla="*/ 33 h 116"/>
                <a:gd name="T38" fmla="*/ 88 w 108"/>
                <a:gd name="T39" fmla="*/ 34 h 116"/>
                <a:gd name="T40" fmla="*/ 76 w 108"/>
                <a:gd name="T41" fmla="*/ 36 h 116"/>
                <a:gd name="T42" fmla="*/ 70 w 108"/>
                <a:gd name="T43" fmla="*/ 36 h 116"/>
                <a:gd name="T44" fmla="*/ 76 w 108"/>
                <a:gd name="T45" fmla="*/ 0 h 116"/>
                <a:gd name="T46" fmla="*/ 36 w 108"/>
                <a:gd name="T47" fmla="*/ 0 h 116"/>
                <a:gd name="T48" fmla="*/ 36 w 108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16">
                  <a:moveTo>
                    <a:pt x="36" y="0"/>
                  </a:moveTo>
                  <a:lnTo>
                    <a:pt x="36" y="42"/>
                  </a:lnTo>
                  <a:lnTo>
                    <a:pt x="0" y="52"/>
                  </a:lnTo>
                  <a:lnTo>
                    <a:pt x="10" y="78"/>
                  </a:lnTo>
                  <a:lnTo>
                    <a:pt x="38" y="74"/>
                  </a:lnTo>
                  <a:lnTo>
                    <a:pt x="44" y="116"/>
                  </a:lnTo>
                  <a:lnTo>
                    <a:pt x="80" y="107"/>
                  </a:lnTo>
                  <a:lnTo>
                    <a:pt x="76" y="72"/>
                  </a:lnTo>
                  <a:lnTo>
                    <a:pt x="107" y="69"/>
                  </a:lnTo>
                  <a:lnTo>
                    <a:pt x="107" y="65"/>
                  </a:lnTo>
                  <a:lnTo>
                    <a:pt x="107" y="63"/>
                  </a:lnTo>
                  <a:lnTo>
                    <a:pt x="107" y="57"/>
                  </a:lnTo>
                  <a:lnTo>
                    <a:pt x="108" y="52"/>
                  </a:lnTo>
                  <a:lnTo>
                    <a:pt x="107" y="44"/>
                  </a:lnTo>
                  <a:lnTo>
                    <a:pt x="107" y="38"/>
                  </a:lnTo>
                  <a:lnTo>
                    <a:pt x="107" y="33"/>
                  </a:lnTo>
                  <a:lnTo>
                    <a:pt x="103" y="33"/>
                  </a:lnTo>
                  <a:lnTo>
                    <a:pt x="101" y="33"/>
                  </a:lnTo>
                  <a:lnTo>
                    <a:pt x="93" y="33"/>
                  </a:lnTo>
                  <a:lnTo>
                    <a:pt x="88" y="34"/>
                  </a:lnTo>
                  <a:lnTo>
                    <a:pt x="76" y="36"/>
                  </a:lnTo>
                  <a:lnTo>
                    <a:pt x="70" y="36"/>
                  </a:lnTo>
                  <a:lnTo>
                    <a:pt x="76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7" name="Freeform 51"/>
            <p:cNvSpPr>
              <a:spLocks/>
            </p:cNvSpPr>
            <p:nvPr/>
          </p:nvSpPr>
          <p:spPr bwMode="auto">
            <a:xfrm>
              <a:off x="3569" y="2132"/>
              <a:ext cx="17" cy="92"/>
            </a:xfrm>
            <a:custGeom>
              <a:avLst/>
              <a:gdLst>
                <a:gd name="T0" fmla="*/ 0 w 35"/>
                <a:gd name="T1" fmla="*/ 10 h 185"/>
                <a:gd name="T2" fmla="*/ 0 w 35"/>
                <a:gd name="T3" fmla="*/ 185 h 185"/>
                <a:gd name="T4" fmla="*/ 4 w 35"/>
                <a:gd name="T5" fmla="*/ 183 h 185"/>
                <a:gd name="T6" fmla="*/ 14 w 35"/>
                <a:gd name="T7" fmla="*/ 181 h 185"/>
                <a:gd name="T8" fmla="*/ 21 w 35"/>
                <a:gd name="T9" fmla="*/ 179 h 185"/>
                <a:gd name="T10" fmla="*/ 25 w 35"/>
                <a:gd name="T11" fmla="*/ 177 h 185"/>
                <a:gd name="T12" fmla="*/ 25 w 35"/>
                <a:gd name="T13" fmla="*/ 173 h 185"/>
                <a:gd name="T14" fmla="*/ 25 w 35"/>
                <a:gd name="T15" fmla="*/ 168 h 185"/>
                <a:gd name="T16" fmla="*/ 25 w 35"/>
                <a:gd name="T17" fmla="*/ 156 h 185"/>
                <a:gd name="T18" fmla="*/ 27 w 35"/>
                <a:gd name="T19" fmla="*/ 147 h 185"/>
                <a:gd name="T20" fmla="*/ 27 w 35"/>
                <a:gd name="T21" fmla="*/ 139 h 185"/>
                <a:gd name="T22" fmla="*/ 27 w 35"/>
                <a:gd name="T23" fmla="*/ 131 h 185"/>
                <a:gd name="T24" fmla="*/ 29 w 35"/>
                <a:gd name="T25" fmla="*/ 124 h 185"/>
                <a:gd name="T26" fmla="*/ 29 w 35"/>
                <a:gd name="T27" fmla="*/ 116 h 185"/>
                <a:gd name="T28" fmla="*/ 29 w 35"/>
                <a:gd name="T29" fmla="*/ 109 h 185"/>
                <a:gd name="T30" fmla="*/ 29 w 35"/>
                <a:gd name="T31" fmla="*/ 101 h 185"/>
                <a:gd name="T32" fmla="*/ 31 w 35"/>
                <a:gd name="T33" fmla="*/ 93 h 185"/>
                <a:gd name="T34" fmla="*/ 31 w 35"/>
                <a:gd name="T35" fmla="*/ 86 h 185"/>
                <a:gd name="T36" fmla="*/ 31 w 35"/>
                <a:gd name="T37" fmla="*/ 76 h 185"/>
                <a:gd name="T38" fmla="*/ 31 w 35"/>
                <a:gd name="T39" fmla="*/ 69 h 185"/>
                <a:gd name="T40" fmla="*/ 31 w 35"/>
                <a:gd name="T41" fmla="*/ 61 h 185"/>
                <a:gd name="T42" fmla="*/ 33 w 35"/>
                <a:gd name="T43" fmla="*/ 54 h 185"/>
                <a:gd name="T44" fmla="*/ 33 w 35"/>
                <a:gd name="T45" fmla="*/ 46 h 185"/>
                <a:gd name="T46" fmla="*/ 33 w 35"/>
                <a:gd name="T47" fmla="*/ 40 h 185"/>
                <a:gd name="T48" fmla="*/ 33 w 35"/>
                <a:gd name="T49" fmla="*/ 33 h 185"/>
                <a:gd name="T50" fmla="*/ 35 w 35"/>
                <a:gd name="T51" fmla="*/ 27 h 185"/>
                <a:gd name="T52" fmla="*/ 35 w 35"/>
                <a:gd name="T53" fmla="*/ 15 h 185"/>
                <a:gd name="T54" fmla="*/ 35 w 35"/>
                <a:gd name="T55" fmla="*/ 8 h 185"/>
                <a:gd name="T56" fmla="*/ 35 w 35"/>
                <a:gd name="T57" fmla="*/ 2 h 185"/>
                <a:gd name="T58" fmla="*/ 35 w 35"/>
                <a:gd name="T59" fmla="*/ 0 h 185"/>
                <a:gd name="T60" fmla="*/ 31 w 35"/>
                <a:gd name="T61" fmla="*/ 0 h 185"/>
                <a:gd name="T62" fmla="*/ 25 w 35"/>
                <a:gd name="T63" fmla="*/ 2 h 185"/>
                <a:gd name="T64" fmla="*/ 19 w 35"/>
                <a:gd name="T65" fmla="*/ 2 h 185"/>
                <a:gd name="T66" fmla="*/ 16 w 35"/>
                <a:gd name="T67" fmla="*/ 6 h 185"/>
                <a:gd name="T68" fmla="*/ 4 w 35"/>
                <a:gd name="T69" fmla="*/ 8 h 185"/>
                <a:gd name="T70" fmla="*/ 0 w 35"/>
                <a:gd name="T71" fmla="*/ 10 h 185"/>
                <a:gd name="T72" fmla="*/ 0 w 35"/>
                <a:gd name="T73" fmla="*/ 1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" h="185">
                  <a:moveTo>
                    <a:pt x="0" y="10"/>
                  </a:moveTo>
                  <a:lnTo>
                    <a:pt x="0" y="185"/>
                  </a:lnTo>
                  <a:lnTo>
                    <a:pt x="4" y="183"/>
                  </a:lnTo>
                  <a:lnTo>
                    <a:pt x="14" y="181"/>
                  </a:lnTo>
                  <a:lnTo>
                    <a:pt x="21" y="179"/>
                  </a:lnTo>
                  <a:lnTo>
                    <a:pt x="25" y="177"/>
                  </a:lnTo>
                  <a:lnTo>
                    <a:pt x="25" y="173"/>
                  </a:lnTo>
                  <a:lnTo>
                    <a:pt x="25" y="168"/>
                  </a:lnTo>
                  <a:lnTo>
                    <a:pt x="25" y="156"/>
                  </a:lnTo>
                  <a:lnTo>
                    <a:pt x="27" y="147"/>
                  </a:lnTo>
                  <a:lnTo>
                    <a:pt x="27" y="139"/>
                  </a:lnTo>
                  <a:lnTo>
                    <a:pt x="27" y="131"/>
                  </a:lnTo>
                  <a:lnTo>
                    <a:pt x="29" y="124"/>
                  </a:lnTo>
                  <a:lnTo>
                    <a:pt x="29" y="116"/>
                  </a:lnTo>
                  <a:lnTo>
                    <a:pt x="29" y="109"/>
                  </a:lnTo>
                  <a:lnTo>
                    <a:pt x="29" y="101"/>
                  </a:lnTo>
                  <a:lnTo>
                    <a:pt x="31" y="93"/>
                  </a:lnTo>
                  <a:lnTo>
                    <a:pt x="31" y="86"/>
                  </a:lnTo>
                  <a:lnTo>
                    <a:pt x="31" y="76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3" y="54"/>
                  </a:lnTo>
                  <a:lnTo>
                    <a:pt x="33" y="46"/>
                  </a:lnTo>
                  <a:lnTo>
                    <a:pt x="33" y="40"/>
                  </a:lnTo>
                  <a:lnTo>
                    <a:pt x="33" y="33"/>
                  </a:lnTo>
                  <a:lnTo>
                    <a:pt x="35" y="27"/>
                  </a:lnTo>
                  <a:lnTo>
                    <a:pt x="35" y="15"/>
                  </a:lnTo>
                  <a:lnTo>
                    <a:pt x="35" y="8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5" y="2"/>
                  </a:lnTo>
                  <a:lnTo>
                    <a:pt x="19" y="2"/>
                  </a:lnTo>
                  <a:lnTo>
                    <a:pt x="16" y="6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8" name="Freeform 52"/>
            <p:cNvSpPr>
              <a:spLocks/>
            </p:cNvSpPr>
            <p:nvPr/>
          </p:nvSpPr>
          <p:spPr bwMode="auto">
            <a:xfrm>
              <a:off x="3563" y="2243"/>
              <a:ext cx="15" cy="82"/>
            </a:xfrm>
            <a:custGeom>
              <a:avLst/>
              <a:gdLst>
                <a:gd name="T0" fmla="*/ 4 w 30"/>
                <a:gd name="T1" fmla="*/ 13 h 163"/>
                <a:gd name="T2" fmla="*/ 2 w 30"/>
                <a:gd name="T3" fmla="*/ 15 h 163"/>
                <a:gd name="T4" fmla="*/ 0 w 30"/>
                <a:gd name="T5" fmla="*/ 19 h 163"/>
                <a:gd name="T6" fmla="*/ 0 w 30"/>
                <a:gd name="T7" fmla="*/ 26 h 163"/>
                <a:gd name="T8" fmla="*/ 0 w 30"/>
                <a:gd name="T9" fmla="*/ 36 h 163"/>
                <a:gd name="T10" fmla="*/ 0 w 30"/>
                <a:gd name="T11" fmla="*/ 42 h 163"/>
                <a:gd name="T12" fmla="*/ 0 w 30"/>
                <a:gd name="T13" fmla="*/ 47 h 163"/>
                <a:gd name="T14" fmla="*/ 0 w 30"/>
                <a:gd name="T15" fmla="*/ 53 h 163"/>
                <a:gd name="T16" fmla="*/ 0 w 30"/>
                <a:gd name="T17" fmla="*/ 59 h 163"/>
                <a:gd name="T18" fmla="*/ 0 w 30"/>
                <a:gd name="T19" fmla="*/ 64 h 163"/>
                <a:gd name="T20" fmla="*/ 0 w 30"/>
                <a:gd name="T21" fmla="*/ 72 h 163"/>
                <a:gd name="T22" fmla="*/ 0 w 30"/>
                <a:gd name="T23" fmla="*/ 80 h 163"/>
                <a:gd name="T24" fmla="*/ 0 w 30"/>
                <a:gd name="T25" fmla="*/ 85 h 163"/>
                <a:gd name="T26" fmla="*/ 0 w 30"/>
                <a:gd name="T27" fmla="*/ 91 h 163"/>
                <a:gd name="T28" fmla="*/ 0 w 30"/>
                <a:gd name="T29" fmla="*/ 99 h 163"/>
                <a:gd name="T30" fmla="*/ 0 w 30"/>
                <a:gd name="T31" fmla="*/ 106 h 163"/>
                <a:gd name="T32" fmla="*/ 0 w 30"/>
                <a:gd name="T33" fmla="*/ 112 h 163"/>
                <a:gd name="T34" fmla="*/ 0 w 30"/>
                <a:gd name="T35" fmla="*/ 123 h 163"/>
                <a:gd name="T36" fmla="*/ 2 w 30"/>
                <a:gd name="T37" fmla="*/ 135 h 163"/>
                <a:gd name="T38" fmla="*/ 2 w 30"/>
                <a:gd name="T39" fmla="*/ 144 h 163"/>
                <a:gd name="T40" fmla="*/ 2 w 30"/>
                <a:gd name="T41" fmla="*/ 152 h 163"/>
                <a:gd name="T42" fmla="*/ 2 w 30"/>
                <a:gd name="T43" fmla="*/ 156 h 163"/>
                <a:gd name="T44" fmla="*/ 4 w 30"/>
                <a:gd name="T45" fmla="*/ 159 h 163"/>
                <a:gd name="T46" fmla="*/ 8 w 30"/>
                <a:gd name="T47" fmla="*/ 159 h 163"/>
                <a:gd name="T48" fmla="*/ 17 w 30"/>
                <a:gd name="T49" fmla="*/ 161 h 163"/>
                <a:gd name="T50" fmla="*/ 27 w 30"/>
                <a:gd name="T51" fmla="*/ 163 h 163"/>
                <a:gd name="T52" fmla="*/ 30 w 30"/>
                <a:gd name="T53" fmla="*/ 161 h 163"/>
                <a:gd name="T54" fmla="*/ 29 w 30"/>
                <a:gd name="T55" fmla="*/ 159 h 163"/>
                <a:gd name="T56" fmla="*/ 29 w 30"/>
                <a:gd name="T57" fmla="*/ 152 h 163"/>
                <a:gd name="T58" fmla="*/ 27 w 30"/>
                <a:gd name="T59" fmla="*/ 144 h 163"/>
                <a:gd name="T60" fmla="*/ 27 w 30"/>
                <a:gd name="T61" fmla="*/ 135 h 163"/>
                <a:gd name="T62" fmla="*/ 27 w 30"/>
                <a:gd name="T63" fmla="*/ 127 h 163"/>
                <a:gd name="T64" fmla="*/ 27 w 30"/>
                <a:gd name="T65" fmla="*/ 119 h 163"/>
                <a:gd name="T66" fmla="*/ 27 w 30"/>
                <a:gd name="T67" fmla="*/ 114 h 163"/>
                <a:gd name="T68" fmla="*/ 27 w 30"/>
                <a:gd name="T69" fmla="*/ 108 h 163"/>
                <a:gd name="T70" fmla="*/ 27 w 30"/>
                <a:gd name="T71" fmla="*/ 100 h 163"/>
                <a:gd name="T72" fmla="*/ 27 w 30"/>
                <a:gd name="T73" fmla="*/ 93 h 163"/>
                <a:gd name="T74" fmla="*/ 27 w 30"/>
                <a:gd name="T75" fmla="*/ 85 h 163"/>
                <a:gd name="T76" fmla="*/ 27 w 30"/>
                <a:gd name="T77" fmla="*/ 80 h 163"/>
                <a:gd name="T78" fmla="*/ 27 w 30"/>
                <a:gd name="T79" fmla="*/ 70 h 163"/>
                <a:gd name="T80" fmla="*/ 27 w 30"/>
                <a:gd name="T81" fmla="*/ 64 h 163"/>
                <a:gd name="T82" fmla="*/ 27 w 30"/>
                <a:gd name="T83" fmla="*/ 57 h 163"/>
                <a:gd name="T84" fmla="*/ 27 w 30"/>
                <a:gd name="T85" fmla="*/ 49 h 163"/>
                <a:gd name="T86" fmla="*/ 27 w 30"/>
                <a:gd name="T87" fmla="*/ 43 h 163"/>
                <a:gd name="T88" fmla="*/ 27 w 30"/>
                <a:gd name="T89" fmla="*/ 36 h 163"/>
                <a:gd name="T90" fmla="*/ 27 w 30"/>
                <a:gd name="T91" fmla="*/ 28 h 163"/>
                <a:gd name="T92" fmla="*/ 27 w 30"/>
                <a:gd name="T93" fmla="*/ 24 h 163"/>
                <a:gd name="T94" fmla="*/ 27 w 30"/>
                <a:gd name="T95" fmla="*/ 13 h 163"/>
                <a:gd name="T96" fmla="*/ 27 w 30"/>
                <a:gd name="T97" fmla="*/ 5 h 163"/>
                <a:gd name="T98" fmla="*/ 27 w 30"/>
                <a:gd name="T99" fmla="*/ 2 h 163"/>
                <a:gd name="T100" fmla="*/ 27 w 30"/>
                <a:gd name="T101" fmla="*/ 0 h 163"/>
                <a:gd name="T102" fmla="*/ 4 w 30"/>
                <a:gd name="T103" fmla="*/ 13 h 163"/>
                <a:gd name="T104" fmla="*/ 4 w 30"/>
                <a:gd name="T105" fmla="*/ 1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" h="163">
                  <a:moveTo>
                    <a:pt x="4" y="13"/>
                  </a:moveTo>
                  <a:lnTo>
                    <a:pt x="2" y="15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2" y="135"/>
                  </a:lnTo>
                  <a:lnTo>
                    <a:pt x="2" y="144"/>
                  </a:lnTo>
                  <a:lnTo>
                    <a:pt x="2" y="152"/>
                  </a:lnTo>
                  <a:lnTo>
                    <a:pt x="2" y="156"/>
                  </a:lnTo>
                  <a:lnTo>
                    <a:pt x="4" y="159"/>
                  </a:lnTo>
                  <a:lnTo>
                    <a:pt x="8" y="159"/>
                  </a:lnTo>
                  <a:lnTo>
                    <a:pt x="17" y="161"/>
                  </a:lnTo>
                  <a:lnTo>
                    <a:pt x="27" y="163"/>
                  </a:lnTo>
                  <a:lnTo>
                    <a:pt x="30" y="161"/>
                  </a:lnTo>
                  <a:lnTo>
                    <a:pt x="29" y="159"/>
                  </a:lnTo>
                  <a:lnTo>
                    <a:pt x="29" y="152"/>
                  </a:lnTo>
                  <a:lnTo>
                    <a:pt x="27" y="144"/>
                  </a:lnTo>
                  <a:lnTo>
                    <a:pt x="27" y="135"/>
                  </a:lnTo>
                  <a:lnTo>
                    <a:pt x="27" y="127"/>
                  </a:lnTo>
                  <a:lnTo>
                    <a:pt x="27" y="119"/>
                  </a:lnTo>
                  <a:lnTo>
                    <a:pt x="27" y="114"/>
                  </a:lnTo>
                  <a:lnTo>
                    <a:pt x="27" y="108"/>
                  </a:lnTo>
                  <a:lnTo>
                    <a:pt x="27" y="100"/>
                  </a:lnTo>
                  <a:lnTo>
                    <a:pt x="27" y="93"/>
                  </a:lnTo>
                  <a:lnTo>
                    <a:pt x="27" y="85"/>
                  </a:lnTo>
                  <a:lnTo>
                    <a:pt x="27" y="80"/>
                  </a:lnTo>
                  <a:lnTo>
                    <a:pt x="27" y="70"/>
                  </a:lnTo>
                  <a:lnTo>
                    <a:pt x="27" y="64"/>
                  </a:lnTo>
                  <a:lnTo>
                    <a:pt x="27" y="57"/>
                  </a:lnTo>
                  <a:lnTo>
                    <a:pt x="27" y="49"/>
                  </a:lnTo>
                  <a:lnTo>
                    <a:pt x="27" y="43"/>
                  </a:lnTo>
                  <a:lnTo>
                    <a:pt x="27" y="36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7" y="13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2" name="Freeform 56"/>
            <p:cNvSpPr>
              <a:spLocks/>
            </p:cNvSpPr>
            <p:nvPr/>
          </p:nvSpPr>
          <p:spPr bwMode="auto">
            <a:xfrm>
              <a:off x="2905" y="2799"/>
              <a:ext cx="182" cy="37"/>
            </a:xfrm>
            <a:custGeom>
              <a:avLst/>
              <a:gdLst>
                <a:gd name="T0" fmla="*/ 0 w 364"/>
                <a:gd name="T1" fmla="*/ 23 h 74"/>
                <a:gd name="T2" fmla="*/ 21 w 364"/>
                <a:gd name="T3" fmla="*/ 0 h 74"/>
                <a:gd name="T4" fmla="*/ 103 w 364"/>
                <a:gd name="T5" fmla="*/ 30 h 74"/>
                <a:gd name="T6" fmla="*/ 230 w 364"/>
                <a:gd name="T7" fmla="*/ 32 h 74"/>
                <a:gd name="T8" fmla="*/ 337 w 364"/>
                <a:gd name="T9" fmla="*/ 7 h 74"/>
                <a:gd name="T10" fmla="*/ 364 w 364"/>
                <a:gd name="T11" fmla="*/ 44 h 74"/>
                <a:gd name="T12" fmla="*/ 211 w 364"/>
                <a:gd name="T13" fmla="*/ 74 h 74"/>
                <a:gd name="T14" fmla="*/ 107 w 364"/>
                <a:gd name="T15" fmla="*/ 64 h 74"/>
                <a:gd name="T16" fmla="*/ 0 w 364"/>
                <a:gd name="T17" fmla="*/ 23 h 74"/>
                <a:gd name="T18" fmla="*/ 0 w 364"/>
                <a:gd name="T1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4" h="74">
                  <a:moveTo>
                    <a:pt x="0" y="23"/>
                  </a:moveTo>
                  <a:lnTo>
                    <a:pt x="21" y="0"/>
                  </a:lnTo>
                  <a:lnTo>
                    <a:pt x="103" y="30"/>
                  </a:lnTo>
                  <a:lnTo>
                    <a:pt x="230" y="32"/>
                  </a:lnTo>
                  <a:lnTo>
                    <a:pt x="337" y="7"/>
                  </a:lnTo>
                  <a:lnTo>
                    <a:pt x="364" y="44"/>
                  </a:lnTo>
                  <a:lnTo>
                    <a:pt x="211" y="74"/>
                  </a:lnTo>
                  <a:lnTo>
                    <a:pt x="107" y="64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3" name="Freeform 57"/>
            <p:cNvSpPr>
              <a:spLocks/>
            </p:cNvSpPr>
            <p:nvPr/>
          </p:nvSpPr>
          <p:spPr bwMode="auto">
            <a:xfrm>
              <a:off x="3012" y="2145"/>
              <a:ext cx="23" cy="32"/>
            </a:xfrm>
            <a:custGeom>
              <a:avLst/>
              <a:gdLst>
                <a:gd name="T0" fmla="*/ 33 w 48"/>
                <a:gd name="T1" fmla="*/ 4 h 63"/>
                <a:gd name="T2" fmla="*/ 31 w 48"/>
                <a:gd name="T3" fmla="*/ 4 h 63"/>
                <a:gd name="T4" fmla="*/ 25 w 48"/>
                <a:gd name="T5" fmla="*/ 9 h 63"/>
                <a:gd name="T6" fmla="*/ 19 w 48"/>
                <a:gd name="T7" fmla="*/ 19 h 63"/>
                <a:gd name="T8" fmla="*/ 14 w 48"/>
                <a:gd name="T9" fmla="*/ 28 h 63"/>
                <a:gd name="T10" fmla="*/ 6 w 48"/>
                <a:gd name="T11" fmla="*/ 38 h 63"/>
                <a:gd name="T12" fmla="*/ 2 w 48"/>
                <a:gd name="T13" fmla="*/ 49 h 63"/>
                <a:gd name="T14" fmla="*/ 0 w 48"/>
                <a:gd name="T15" fmla="*/ 55 h 63"/>
                <a:gd name="T16" fmla="*/ 2 w 48"/>
                <a:gd name="T17" fmla="*/ 61 h 63"/>
                <a:gd name="T18" fmla="*/ 8 w 48"/>
                <a:gd name="T19" fmla="*/ 63 h 63"/>
                <a:gd name="T20" fmla="*/ 16 w 48"/>
                <a:gd name="T21" fmla="*/ 63 h 63"/>
                <a:gd name="T22" fmla="*/ 23 w 48"/>
                <a:gd name="T23" fmla="*/ 57 h 63"/>
                <a:gd name="T24" fmla="*/ 31 w 48"/>
                <a:gd name="T25" fmla="*/ 53 h 63"/>
                <a:gd name="T26" fmla="*/ 31 w 48"/>
                <a:gd name="T27" fmla="*/ 49 h 63"/>
                <a:gd name="T28" fmla="*/ 35 w 48"/>
                <a:gd name="T29" fmla="*/ 44 h 63"/>
                <a:gd name="T30" fmla="*/ 38 w 48"/>
                <a:gd name="T31" fmla="*/ 36 h 63"/>
                <a:gd name="T32" fmla="*/ 42 w 48"/>
                <a:gd name="T33" fmla="*/ 30 h 63"/>
                <a:gd name="T34" fmla="*/ 44 w 48"/>
                <a:gd name="T35" fmla="*/ 25 h 63"/>
                <a:gd name="T36" fmla="*/ 46 w 48"/>
                <a:gd name="T37" fmla="*/ 17 h 63"/>
                <a:gd name="T38" fmla="*/ 48 w 48"/>
                <a:gd name="T39" fmla="*/ 9 h 63"/>
                <a:gd name="T40" fmla="*/ 48 w 48"/>
                <a:gd name="T41" fmla="*/ 7 h 63"/>
                <a:gd name="T42" fmla="*/ 44 w 48"/>
                <a:gd name="T43" fmla="*/ 0 h 63"/>
                <a:gd name="T44" fmla="*/ 38 w 48"/>
                <a:gd name="T45" fmla="*/ 0 h 63"/>
                <a:gd name="T46" fmla="*/ 33 w 48"/>
                <a:gd name="T47" fmla="*/ 2 h 63"/>
                <a:gd name="T48" fmla="*/ 33 w 48"/>
                <a:gd name="T49" fmla="*/ 4 h 63"/>
                <a:gd name="T50" fmla="*/ 33 w 48"/>
                <a:gd name="T5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3">
                  <a:moveTo>
                    <a:pt x="33" y="4"/>
                  </a:moveTo>
                  <a:lnTo>
                    <a:pt x="31" y="4"/>
                  </a:lnTo>
                  <a:lnTo>
                    <a:pt x="25" y="9"/>
                  </a:lnTo>
                  <a:lnTo>
                    <a:pt x="19" y="19"/>
                  </a:lnTo>
                  <a:lnTo>
                    <a:pt x="14" y="28"/>
                  </a:lnTo>
                  <a:lnTo>
                    <a:pt x="6" y="38"/>
                  </a:lnTo>
                  <a:lnTo>
                    <a:pt x="2" y="49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23" y="57"/>
                  </a:lnTo>
                  <a:lnTo>
                    <a:pt x="31" y="53"/>
                  </a:lnTo>
                  <a:lnTo>
                    <a:pt x="31" y="49"/>
                  </a:lnTo>
                  <a:lnTo>
                    <a:pt x="35" y="44"/>
                  </a:lnTo>
                  <a:lnTo>
                    <a:pt x="38" y="36"/>
                  </a:lnTo>
                  <a:lnTo>
                    <a:pt x="42" y="30"/>
                  </a:lnTo>
                  <a:lnTo>
                    <a:pt x="44" y="25"/>
                  </a:lnTo>
                  <a:lnTo>
                    <a:pt x="46" y="17"/>
                  </a:lnTo>
                  <a:lnTo>
                    <a:pt x="48" y="9"/>
                  </a:lnTo>
                  <a:lnTo>
                    <a:pt x="48" y="7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4" name="Freeform 58"/>
            <p:cNvSpPr>
              <a:spLocks/>
            </p:cNvSpPr>
            <p:nvPr/>
          </p:nvSpPr>
          <p:spPr bwMode="auto">
            <a:xfrm>
              <a:off x="3077" y="2130"/>
              <a:ext cx="44" cy="56"/>
            </a:xfrm>
            <a:custGeom>
              <a:avLst/>
              <a:gdLst>
                <a:gd name="T0" fmla="*/ 1 w 87"/>
                <a:gd name="T1" fmla="*/ 29 h 113"/>
                <a:gd name="T2" fmla="*/ 3 w 87"/>
                <a:gd name="T3" fmla="*/ 27 h 113"/>
                <a:gd name="T4" fmla="*/ 7 w 87"/>
                <a:gd name="T5" fmla="*/ 27 h 113"/>
                <a:gd name="T6" fmla="*/ 15 w 87"/>
                <a:gd name="T7" fmla="*/ 23 h 113"/>
                <a:gd name="T8" fmla="*/ 24 w 87"/>
                <a:gd name="T9" fmla="*/ 19 h 113"/>
                <a:gd name="T10" fmla="*/ 34 w 87"/>
                <a:gd name="T11" fmla="*/ 16 h 113"/>
                <a:gd name="T12" fmla="*/ 43 w 87"/>
                <a:gd name="T13" fmla="*/ 14 h 113"/>
                <a:gd name="T14" fmla="*/ 53 w 87"/>
                <a:gd name="T15" fmla="*/ 12 h 113"/>
                <a:gd name="T16" fmla="*/ 60 w 87"/>
                <a:gd name="T17" fmla="*/ 14 h 113"/>
                <a:gd name="T18" fmla="*/ 68 w 87"/>
                <a:gd name="T19" fmla="*/ 16 h 113"/>
                <a:gd name="T20" fmla="*/ 72 w 87"/>
                <a:gd name="T21" fmla="*/ 21 h 113"/>
                <a:gd name="T22" fmla="*/ 74 w 87"/>
                <a:gd name="T23" fmla="*/ 29 h 113"/>
                <a:gd name="T24" fmla="*/ 72 w 87"/>
                <a:gd name="T25" fmla="*/ 40 h 113"/>
                <a:gd name="T26" fmla="*/ 68 w 87"/>
                <a:gd name="T27" fmla="*/ 48 h 113"/>
                <a:gd name="T28" fmla="*/ 62 w 87"/>
                <a:gd name="T29" fmla="*/ 58 h 113"/>
                <a:gd name="T30" fmla="*/ 60 w 87"/>
                <a:gd name="T31" fmla="*/ 63 h 113"/>
                <a:gd name="T32" fmla="*/ 57 w 87"/>
                <a:gd name="T33" fmla="*/ 71 h 113"/>
                <a:gd name="T34" fmla="*/ 53 w 87"/>
                <a:gd name="T35" fmla="*/ 77 h 113"/>
                <a:gd name="T36" fmla="*/ 49 w 87"/>
                <a:gd name="T37" fmla="*/ 82 h 113"/>
                <a:gd name="T38" fmla="*/ 41 w 87"/>
                <a:gd name="T39" fmla="*/ 94 h 113"/>
                <a:gd name="T40" fmla="*/ 38 w 87"/>
                <a:gd name="T41" fmla="*/ 103 h 113"/>
                <a:gd name="T42" fmla="*/ 36 w 87"/>
                <a:gd name="T43" fmla="*/ 109 h 113"/>
                <a:gd name="T44" fmla="*/ 38 w 87"/>
                <a:gd name="T45" fmla="*/ 113 h 113"/>
                <a:gd name="T46" fmla="*/ 41 w 87"/>
                <a:gd name="T47" fmla="*/ 109 h 113"/>
                <a:gd name="T48" fmla="*/ 51 w 87"/>
                <a:gd name="T49" fmla="*/ 101 h 113"/>
                <a:gd name="T50" fmla="*/ 55 w 87"/>
                <a:gd name="T51" fmla="*/ 94 h 113"/>
                <a:gd name="T52" fmla="*/ 60 w 87"/>
                <a:gd name="T53" fmla="*/ 88 h 113"/>
                <a:gd name="T54" fmla="*/ 64 w 87"/>
                <a:gd name="T55" fmla="*/ 82 h 113"/>
                <a:gd name="T56" fmla="*/ 70 w 87"/>
                <a:gd name="T57" fmla="*/ 77 h 113"/>
                <a:gd name="T58" fmla="*/ 74 w 87"/>
                <a:gd name="T59" fmla="*/ 67 h 113"/>
                <a:gd name="T60" fmla="*/ 77 w 87"/>
                <a:gd name="T61" fmla="*/ 59 h 113"/>
                <a:gd name="T62" fmla="*/ 81 w 87"/>
                <a:gd name="T63" fmla="*/ 52 h 113"/>
                <a:gd name="T64" fmla="*/ 85 w 87"/>
                <a:gd name="T65" fmla="*/ 44 h 113"/>
                <a:gd name="T66" fmla="*/ 87 w 87"/>
                <a:gd name="T67" fmla="*/ 38 h 113"/>
                <a:gd name="T68" fmla="*/ 87 w 87"/>
                <a:gd name="T69" fmla="*/ 31 h 113"/>
                <a:gd name="T70" fmla="*/ 87 w 87"/>
                <a:gd name="T71" fmla="*/ 23 h 113"/>
                <a:gd name="T72" fmla="*/ 87 w 87"/>
                <a:gd name="T73" fmla="*/ 19 h 113"/>
                <a:gd name="T74" fmla="*/ 79 w 87"/>
                <a:gd name="T75" fmla="*/ 10 h 113"/>
                <a:gd name="T76" fmla="*/ 72 w 87"/>
                <a:gd name="T77" fmla="*/ 4 h 113"/>
                <a:gd name="T78" fmla="*/ 62 w 87"/>
                <a:gd name="T79" fmla="*/ 0 h 113"/>
                <a:gd name="T80" fmla="*/ 51 w 87"/>
                <a:gd name="T81" fmla="*/ 0 h 113"/>
                <a:gd name="T82" fmla="*/ 39 w 87"/>
                <a:gd name="T83" fmla="*/ 0 h 113"/>
                <a:gd name="T84" fmla="*/ 30 w 87"/>
                <a:gd name="T85" fmla="*/ 2 h 113"/>
                <a:gd name="T86" fmla="*/ 22 w 87"/>
                <a:gd name="T87" fmla="*/ 2 h 113"/>
                <a:gd name="T88" fmla="*/ 17 w 87"/>
                <a:gd name="T89" fmla="*/ 6 h 113"/>
                <a:gd name="T90" fmla="*/ 7 w 87"/>
                <a:gd name="T91" fmla="*/ 12 h 113"/>
                <a:gd name="T92" fmla="*/ 1 w 87"/>
                <a:gd name="T93" fmla="*/ 21 h 113"/>
                <a:gd name="T94" fmla="*/ 0 w 87"/>
                <a:gd name="T95" fmla="*/ 27 h 113"/>
                <a:gd name="T96" fmla="*/ 1 w 87"/>
                <a:gd name="T97" fmla="*/ 29 h 113"/>
                <a:gd name="T98" fmla="*/ 1 w 87"/>
                <a:gd name="T99" fmla="*/ 2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7" h="113">
                  <a:moveTo>
                    <a:pt x="1" y="29"/>
                  </a:moveTo>
                  <a:lnTo>
                    <a:pt x="3" y="27"/>
                  </a:lnTo>
                  <a:lnTo>
                    <a:pt x="7" y="27"/>
                  </a:lnTo>
                  <a:lnTo>
                    <a:pt x="15" y="23"/>
                  </a:lnTo>
                  <a:lnTo>
                    <a:pt x="24" y="19"/>
                  </a:lnTo>
                  <a:lnTo>
                    <a:pt x="34" y="16"/>
                  </a:lnTo>
                  <a:lnTo>
                    <a:pt x="43" y="14"/>
                  </a:lnTo>
                  <a:lnTo>
                    <a:pt x="53" y="12"/>
                  </a:lnTo>
                  <a:lnTo>
                    <a:pt x="60" y="14"/>
                  </a:lnTo>
                  <a:lnTo>
                    <a:pt x="68" y="16"/>
                  </a:lnTo>
                  <a:lnTo>
                    <a:pt x="72" y="21"/>
                  </a:lnTo>
                  <a:lnTo>
                    <a:pt x="74" y="29"/>
                  </a:lnTo>
                  <a:lnTo>
                    <a:pt x="72" y="40"/>
                  </a:lnTo>
                  <a:lnTo>
                    <a:pt x="68" y="48"/>
                  </a:lnTo>
                  <a:lnTo>
                    <a:pt x="62" y="58"/>
                  </a:lnTo>
                  <a:lnTo>
                    <a:pt x="60" y="63"/>
                  </a:lnTo>
                  <a:lnTo>
                    <a:pt x="57" y="71"/>
                  </a:lnTo>
                  <a:lnTo>
                    <a:pt x="53" y="77"/>
                  </a:lnTo>
                  <a:lnTo>
                    <a:pt x="49" y="82"/>
                  </a:lnTo>
                  <a:lnTo>
                    <a:pt x="41" y="94"/>
                  </a:lnTo>
                  <a:lnTo>
                    <a:pt x="38" y="103"/>
                  </a:lnTo>
                  <a:lnTo>
                    <a:pt x="36" y="109"/>
                  </a:lnTo>
                  <a:lnTo>
                    <a:pt x="38" y="113"/>
                  </a:lnTo>
                  <a:lnTo>
                    <a:pt x="41" y="109"/>
                  </a:lnTo>
                  <a:lnTo>
                    <a:pt x="51" y="101"/>
                  </a:lnTo>
                  <a:lnTo>
                    <a:pt x="55" y="94"/>
                  </a:lnTo>
                  <a:lnTo>
                    <a:pt x="60" y="88"/>
                  </a:lnTo>
                  <a:lnTo>
                    <a:pt x="64" y="82"/>
                  </a:lnTo>
                  <a:lnTo>
                    <a:pt x="70" y="77"/>
                  </a:lnTo>
                  <a:lnTo>
                    <a:pt x="74" y="67"/>
                  </a:lnTo>
                  <a:lnTo>
                    <a:pt x="77" y="59"/>
                  </a:lnTo>
                  <a:lnTo>
                    <a:pt x="81" y="52"/>
                  </a:lnTo>
                  <a:lnTo>
                    <a:pt x="85" y="44"/>
                  </a:lnTo>
                  <a:lnTo>
                    <a:pt x="87" y="38"/>
                  </a:lnTo>
                  <a:lnTo>
                    <a:pt x="87" y="31"/>
                  </a:lnTo>
                  <a:lnTo>
                    <a:pt x="87" y="23"/>
                  </a:lnTo>
                  <a:lnTo>
                    <a:pt x="87" y="19"/>
                  </a:lnTo>
                  <a:lnTo>
                    <a:pt x="79" y="10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51" y="0"/>
                  </a:lnTo>
                  <a:lnTo>
                    <a:pt x="39" y="0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6"/>
                  </a:lnTo>
                  <a:lnTo>
                    <a:pt x="7" y="12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29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5" name="Freeform 59"/>
            <p:cNvSpPr>
              <a:spLocks/>
            </p:cNvSpPr>
            <p:nvPr/>
          </p:nvSpPr>
          <p:spPr bwMode="auto">
            <a:xfrm>
              <a:off x="3132" y="2118"/>
              <a:ext cx="18" cy="29"/>
            </a:xfrm>
            <a:custGeom>
              <a:avLst/>
              <a:gdLst>
                <a:gd name="T0" fmla="*/ 19 w 34"/>
                <a:gd name="T1" fmla="*/ 7 h 59"/>
                <a:gd name="T2" fmla="*/ 17 w 34"/>
                <a:gd name="T3" fmla="*/ 7 h 59"/>
                <a:gd name="T4" fmla="*/ 15 w 34"/>
                <a:gd name="T5" fmla="*/ 13 h 59"/>
                <a:gd name="T6" fmla="*/ 11 w 34"/>
                <a:gd name="T7" fmla="*/ 19 h 59"/>
                <a:gd name="T8" fmla="*/ 7 w 34"/>
                <a:gd name="T9" fmla="*/ 26 h 59"/>
                <a:gd name="T10" fmla="*/ 4 w 34"/>
                <a:gd name="T11" fmla="*/ 36 h 59"/>
                <a:gd name="T12" fmla="*/ 2 w 34"/>
                <a:gd name="T13" fmla="*/ 43 h 59"/>
                <a:gd name="T14" fmla="*/ 0 w 34"/>
                <a:gd name="T15" fmla="*/ 51 h 59"/>
                <a:gd name="T16" fmla="*/ 2 w 34"/>
                <a:gd name="T17" fmla="*/ 57 h 59"/>
                <a:gd name="T18" fmla="*/ 7 w 34"/>
                <a:gd name="T19" fmla="*/ 59 h 59"/>
                <a:gd name="T20" fmla="*/ 17 w 34"/>
                <a:gd name="T21" fmla="*/ 59 h 59"/>
                <a:gd name="T22" fmla="*/ 25 w 34"/>
                <a:gd name="T23" fmla="*/ 55 h 59"/>
                <a:gd name="T24" fmla="*/ 32 w 34"/>
                <a:gd name="T25" fmla="*/ 47 h 59"/>
                <a:gd name="T26" fmla="*/ 32 w 34"/>
                <a:gd name="T27" fmla="*/ 36 h 59"/>
                <a:gd name="T28" fmla="*/ 34 w 34"/>
                <a:gd name="T29" fmla="*/ 24 h 59"/>
                <a:gd name="T30" fmla="*/ 34 w 34"/>
                <a:gd name="T31" fmla="*/ 15 h 59"/>
                <a:gd name="T32" fmla="*/ 34 w 34"/>
                <a:gd name="T33" fmla="*/ 7 h 59"/>
                <a:gd name="T34" fmla="*/ 28 w 34"/>
                <a:gd name="T35" fmla="*/ 0 h 59"/>
                <a:gd name="T36" fmla="*/ 25 w 34"/>
                <a:gd name="T37" fmla="*/ 2 h 59"/>
                <a:gd name="T38" fmla="*/ 21 w 34"/>
                <a:gd name="T39" fmla="*/ 4 h 59"/>
                <a:gd name="T40" fmla="*/ 19 w 34"/>
                <a:gd name="T41" fmla="*/ 7 h 59"/>
                <a:gd name="T42" fmla="*/ 19 w 34"/>
                <a:gd name="T43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59">
                  <a:moveTo>
                    <a:pt x="19" y="7"/>
                  </a:moveTo>
                  <a:lnTo>
                    <a:pt x="17" y="7"/>
                  </a:lnTo>
                  <a:lnTo>
                    <a:pt x="15" y="13"/>
                  </a:lnTo>
                  <a:lnTo>
                    <a:pt x="11" y="19"/>
                  </a:lnTo>
                  <a:lnTo>
                    <a:pt x="7" y="26"/>
                  </a:lnTo>
                  <a:lnTo>
                    <a:pt x="4" y="36"/>
                  </a:lnTo>
                  <a:lnTo>
                    <a:pt x="2" y="43"/>
                  </a:lnTo>
                  <a:lnTo>
                    <a:pt x="0" y="51"/>
                  </a:lnTo>
                  <a:lnTo>
                    <a:pt x="2" y="57"/>
                  </a:lnTo>
                  <a:lnTo>
                    <a:pt x="7" y="59"/>
                  </a:lnTo>
                  <a:lnTo>
                    <a:pt x="17" y="59"/>
                  </a:lnTo>
                  <a:lnTo>
                    <a:pt x="25" y="55"/>
                  </a:lnTo>
                  <a:lnTo>
                    <a:pt x="32" y="47"/>
                  </a:lnTo>
                  <a:lnTo>
                    <a:pt x="32" y="36"/>
                  </a:lnTo>
                  <a:lnTo>
                    <a:pt x="34" y="24"/>
                  </a:lnTo>
                  <a:lnTo>
                    <a:pt x="34" y="15"/>
                  </a:lnTo>
                  <a:lnTo>
                    <a:pt x="34" y="7"/>
                  </a:lnTo>
                  <a:lnTo>
                    <a:pt x="28" y="0"/>
                  </a:lnTo>
                  <a:lnTo>
                    <a:pt x="25" y="2"/>
                  </a:lnTo>
                  <a:lnTo>
                    <a:pt x="21" y="4"/>
                  </a:lnTo>
                  <a:lnTo>
                    <a:pt x="19" y="7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6" name="Freeform 60"/>
            <p:cNvSpPr>
              <a:spLocks/>
            </p:cNvSpPr>
            <p:nvPr/>
          </p:nvSpPr>
          <p:spPr bwMode="auto">
            <a:xfrm>
              <a:off x="2959" y="2183"/>
              <a:ext cx="186" cy="79"/>
            </a:xfrm>
            <a:custGeom>
              <a:avLst/>
              <a:gdLst>
                <a:gd name="T0" fmla="*/ 361 w 371"/>
                <a:gd name="T1" fmla="*/ 2 h 158"/>
                <a:gd name="T2" fmla="*/ 340 w 371"/>
                <a:gd name="T3" fmla="*/ 11 h 158"/>
                <a:gd name="T4" fmla="*/ 310 w 371"/>
                <a:gd name="T5" fmla="*/ 28 h 158"/>
                <a:gd name="T6" fmla="*/ 291 w 371"/>
                <a:gd name="T7" fmla="*/ 36 h 158"/>
                <a:gd name="T8" fmla="*/ 270 w 371"/>
                <a:gd name="T9" fmla="*/ 44 h 158"/>
                <a:gd name="T10" fmla="*/ 249 w 371"/>
                <a:gd name="T11" fmla="*/ 51 h 158"/>
                <a:gd name="T12" fmla="*/ 228 w 371"/>
                <a:gd name="T13" fmla="*/ 57 h 158"/>
                <a:gd name="T14" fmla="*/ 207 w 371"/>
                <a:gd name="T15" fmla="*/ 59 h 158"/>
                <a:gd name="T16" fmla="*/ 188 w 371"/>
                <a:gd name="T17" fmla="*/ 59 h 158"/>
                <a:gd name="T18" fmla="*/ 163 w 371"/>
                <a:gd name="T19" fmla="*/ 59 h 158"/>
                <a:gd name="T20" fmla="*/ 140 w 371"/>
                <a:gd name="T21" fmla="*/ 57 h 158"/>
                <a:gd name="T22" fmla="*/ 114 w 371"/>
                <a:gd name="T23" fmla="*/ 55 h 158"/>
                <a:gd name="T24" fmla="*/ 87 w 371"/>
                <a:gd name="T25" fmla="*/ 51 h 158"/>
                <a:gd name="T26" fmla="*/ 64 w 371"/>
                <a:gd name="T27" fmla="*/ 51 h 158"/>
                <a:gd name="T28" fmla="*/ 44 w 371"/>
                <a:gd name="T29" fmla="*/ 49 h 158"/>
                <a:gd name="T30" fmla="*/ 11 w 371"/>
                <a:gd name="T31" fmla="*/ 47 h 158"/>
                <a:gd name="T32" fmla="*/ 0 w 371"/>
                <a:gd name="T33" fmla="*/ 49 h 158"/>
                <a:gd name="T34" fmla="*/ 11 w 371"/>
                <a:gd name="T35" fmla="*/ 61 h 158"/>
                <a:gd name="T36" fmla="*/ 38 w 371"/>
                <a:gd name="T37" fmla="*/ 85 h 158"/>
                <a:gd name="T38" fmla="*/ 59 w 371"/>
                <a:gd name="T39" fmla="*/ 101 h 158"/>
                <a:gd name="T40" fmla="*/ 80 w 371"/>
                <a:gd name="T41" fmla="*/ 116 h 158"/>
                <a:gd name="T42" fmla="*/ 102 w 371"/>
                <a:gd name="T43" fmla="*/ 129 h 158"/>
                <a:gd name="T44" fmla="*/ 129 w 371"/>
                <a:gd name="T45" fmla="*/ 143 h 158"/>
                <a:gd name="T46" fmla="*/ 156 w 371"/>
                <a:gd name="T47" fmla="*/ 150 h 158"/>
                <a:gd name="T48" fmla="*/ 182 w 371"/>
                <a:gd name="T49" fmla="*/ 156 h 158"/>
                <a:gd name="T50" fmla="*/ 205 w 371"/>
                <a:gd name="T51" fmla="*/ 156 h 158"/>
                <a:gd name="T52" fmla="*/ 220 w 371"/>
                <a:gd name="T53" fmla="*/ 143 h 158"/>
                <a:gd name="T54" fmla="*/ 203 w 371"/>
                <a:gd name="T55" fmla="*/ 143 h 158"/>
                <a:gd name="T56" fmla="*/ 179 w 371"/>
                <a:gd name="T57" fmla="*/ 139 h 158"/>
                <a:gd name="T58" fmla="*/ 148 w 371"/>
                <a:gd name="T59" fmla="*/ 131 h 158"/>
                <a:gd name="T60" fmla="*/ 127 w 371"/>
                <a:gd name="T61" fmla="*/ 125 h 158"/>
                <a:gd name="T62" fmla="*/ 104 w 371"/>
                <a:gd name="T63" fmla="*/ 114 h 158"/>
                <a:gd name="T64" fmla="*/ 82 w 371"/>
                <a:gd name="T65" fmla="*/ 103 h 158"/>
                <a:gd name="T66" fmla="*/ 61 w 371"/>
                <a:gd name="T67" fmla="*/ 87 h 158"/>
                <a:gd name="T68" fmla="*/ 38 w 371"/>
                <a:gd name="T69" fmla="*/ 70 h 158"/>
                <a:gd name="T70" fmla="*/ 49 w 371"/>
                <a:gd name="T71" fmla="*/ 70 h 158"/>
                <a:gd name="T72" fmla="*/ 70 w 371"/>
                <a:gd name="T73" fmla="*/ 70 h 158"/>
                <a:gd name="T74" fmla="*/ 91 w 371"/>
                <a:gd name="T75" fmla="*/ 72 h 158"/>
                <a:gd name="T76" fmla="*/ 114 w 371"/>
                <a:gd name="T77" fmla="*/ 74 h 158"/>
                <a:gd name="T78" fmla="*/ 135 w 371"/>
                <a:gd name="T79" fmla="*/ 74 h 158"/>
                <a:gd name="T80" fmla="*/ 156 w 371"/>
                <a:gd name="T81" fmla="*/ 74 h 158"/>
                <a:gd name="T82" fmla="*/ 177 w 371"/>
                <a:gd name="T83" fmla="*/ 74 h 158"/>
                <a:gd name="T84" fmla="*/ 196 w 371"/>
                <a:gd name="T85" fmla="*/ 74 h 158"/>
                <a:gd name="T86" fmla="*/ 217 w 371"/>
                <a:gd name="T87" fmla="*/ 72 h 158"/>
                <a:gd name="T88" fmla="*/ 237 w 371"/>
                <a:gd name="T89" fmla="*/ 66 h 158"/>
                <a:gd name="T90" fmla="*/ 256 w 371"/>
                <a:gd name="T91" fmla="*/ 61 h 158"/>
                <a:gd name="T92" fmla="*/ 283 w 371"/>
                <a:gd name="T93" fmla="*/ 55 h 158"/>
                <a:gd name="T94" fmla="*/ 291 w 371"/>
                <a:gd name="T95" fmla="*/ 53 h 158"/>
                <a:gd name="T96" fmla="*/ 270 w 371"/>
                <a:gd name="T97" fmla="*/ 76 h 158"/>
                <a:gd name="T98" fmla="*/ 255 w 371"/>
                <a:gd name="T99" fmla="*/ 97 h 158"/>
                <a:gd name="T100" fmla="*/ 272 w 371"/>
                <a:gd name="T101" fmla="*/ 85 h 158"/>
                <a:gd name="T102" fmla="*/ 291 w 371"/>
                <a:gd name="T103" fmla="*/ 70 h 158"/>
                <a:gd name="T104" fmla="*/ 319 w 371"/>
                <a:gd name="T105" fmla="*/ 46 h 158"/>
                <a:gd name="T106" fmla="*/ 371 w 371"/>
                <a:gd name="T107" fmla="*/ 1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1" h="158">
                  <a:moveTo>
                    <a:pt x="365" y="0"/>
                  </a:moveTo>
                  <a:lnTo>
                    <a:pt x="363" y="0"/>
                  </a:lnTo>
                  <a:lnTo>
                    <a:pt x="361" y="2"/>
                  </a:lnTo>
                  <a:lnTo>
                    <a:pt x="355" y="6"/>
                  </a:lnTo>
                  <a:lnTo>
                    <a:pt x="348" y="8"/>
                  </a:lnTo>
                  <a:lnTo>
                    <a:pt x="340" y="11"/>
                  </a:lnTo>
                  <a:lnTo>
                    <a:pt x="331" y="17"/>
                  </a:lnTo>
                  <a:lnTo>
                    <a:pt x="319" y="23"/>
                  </a:lnTo>
                  <a:lnTo>
                    <a:pt x="310" y="28"/>
                  </a:lnTo>
                  <a:lnTo>
                    <a:pt x="302" y="30"/>
                  </a:lnTo>
                  <a:lnTo>
                    <a:pt x="296" y="34"/>
                  </a:lnTo>
                  <a:lnTo>
                    <a:pt x="291" y="36"/>
                  </a:lnTo>
                  <a:lnTo>
                    <a:pt x="285" y="40"/>
                  </a:lnTo>
                  <a:lnTo>
                    <a:pt x="277" y="42"/>
                  </a:lnTo>
                  <a:lnTo>
                    <a:pt x="270" y="44"/>
                  </a:lnTo>
                  <a:lnTo>
                    <a:pt x="264" y="46"/>
                  </a:lnTo>
                  <a:lnTo>
                    <a:pt x="258" y="49"/>
                  </a:lnTo>
                  <a:lnTo>
                    <a:pt x="249" y="51"/>
                  </a:lnTo>
                  <a:lnTo>
                    <a:pt x="243" y="53"/>
                  </a:lnTo>
                  <a:lnTo>
                    <a:pt x="236" y="55"/>
                  </a:lnTo>
                  <a:lnTo>
                    <a:pt x="228" y="57"/>
                  </a:lnTo>
                  <a:lnTo>
                    <a:pt x="222" y="57"/>
                  </a:lnTo>
                  <a:lnTo>
                    <a:pt x="215" y="59"/>
                  </a:lnTo>
                  <a:lnTo>
                    <a:pt x="207" y="59"/>
                  </a:lnTo>
                  <a:lnTo>
                    <a:pt x="201" y="61"/>
                  </a:lnTo>
                  <a:lnTo>
                    <a:pt x="194" y="59"/>
                  </a:lnTo>
                  <a:lnTo>
                    <a:pt x="188" y="59"/>
                  </a:lnTo>
                  <a:lnTo>
                    <a:pt x="179" y="59"/>
                  </a:lnTo>
                  <a:lnTo>
                    <a:pt x="173" y="59"/>
                  </a:lnTo>
                  <a:lnTo>
                    <a:pt x="163" y="59"/>
                  </a:lnTo>
                  <a:lnTo>
                    <a:pt x="156" y="59"/>
                  </a:lnTo>
                  <a:lnTo>
                    <a:pt x="146" y="57"/>
                  </a:lnTo>
                  <a:lnTo>
                    <a:pt x="140" y="57"/>
                  </a:lnTo>
                  <a:lnTo>
                    <a:pt x="131" y="55"/>
                  </a:lnTo>
                  <a:lnTo>
                    <a:pt x="123" y="55"/>
                  </a:lnTo>
                  <a:lnTo>
                    <a:pt x="114" y="55"/>
                  </a:lnTo>
                  <a:lnTo>
                    <a:pt x="104" y="55"/>
                  </a:lnTo>
                  <a:lnTo>
                    <a:pt x="97" y="53"/>
                  </a:lnTo>
                  <a:lnTo>
                    <a:pt x="87" y="51"/>
                  </a:lnTo>
                  <a:lnTo>
                    <a:pt x="80" y="51"/>
                  </a:lnTo>
                  <a:lnTo>
                    <a:pt x="72" y="51"/>
                  </a:lnTo>
                  <a:lnTo>
                    <a:pt x="64" y="51"/>
                  </a:lnTo>
                  <a:lnTo>
                    <a:pt x="57" y="49"/>
                  </a:lnTo>
                  <a:lnTo>
                    <a:pt x="49" y="49"/>
                  </a:lnTo>
                  <a:lnTo>
                    <a:pt x="44" y="49"/>
                  </a:lnTo>
                  <a:lnTo>
                    <a:pt x="30" y="47"/>
                  </a:lnTo>
                  <a:lnTo>
                    <a:pt x="21" y="47"/>
                  </a:lnTo>
                  <a:lnTo>
                    <a:pt x="11" y="47"/>
                  </a:lnTo>
                  <a:lnTo>
                    <a:pt x="6" y="47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6" y="55"/>
                  </a:lnTo>
                  <a:lnTo>
                    <a:pt x="11" y="61"/>
                  </a:lnTo>
                  <a:lnTo>
                    <a:pt x="19" y="68"/>
                  </a:lnTo>
                  <a:lnTo>
                    <a:pt x="28" y="76"/>
                  </a:lnTo>
                  <a:lnTo>
                    <a:pt x="38" y="85"/>
                  </a:lnTo>
                  <a:lnTo>
                    <a:pt x="44" y="89"/>
                  </a:lnTo>
                  <a:lnTo>
                    <a:pt x="51" y="97"/>
                  </a:lnTo>
                  <a:lnTo>
                    <a:pt x="59" y="101"/>
                  </a:lnTo>
                  <a:lnTo>
                    <a:pt x="66" y="106"/>
                  </a:lnTo>
                  <a:lnTo>
                    <a:pt x="72" y="110"/>
                  </a:lnTo>
                  <a:lnTo>
                    <a:pt x="80" y="116"/>
                  </a:lnTo>
                  <a:lnTo>
                    <a:pt x="87" y="120"/>
                  </a:lnTo>
                  <a:lnTo>
                    <a:pt x="97" y="125"/>
                  </a:lnTo>
                  <a:lnTo>
                    <a:pt x="102" y="129"/>
                  </a:lnTo>
                  <a:lnTo>
                    <a:pt x="112" y="133"/>
                  </a:lnTo>
                  <a:lnTo>
                    <a:pt x="120" y="137"/>
                  </a:lnTo>
                  <a:lnTo>
                    <a:pt x="129" y="143"/>
                  </a:lnTo>
                  <a:lnTo>
                    <a:pt x="137" y="144"/>
                  </a:lnTo>
                  <a:lnTo>
                    <a:pt x="146" y="148"/>
                  </a:lnTo>
                  <a:lnTo>
                    <a:pt x="156" y="150"/>
                  </a:lnTo>
                  <a:lnTo>
                    <a:pt x="165" y="152"/>
                  </a:lnTo>
                  <a:lnTo>
                    <a:pt x="173" y="154"/>
                  </a:lnTo>
                  <a:lnTo>
                    <a:pt x="182" y="156"/>
                  </a:lnTo>
                  <a:lnTo>
                    <a:pt x="192" y="156"/>
                  </a:lnTo>
                  <a:lnTo>
                    <a:pt x="201" y="158"/>
                  </a:lnTo>
                  <a:lnTo>
                    <a:pt x="205" y="156"/>
                  </a:lnTo>
                  <a:lnTo>
                    <a:pt x="213" y="150"/>
                  </a:lnTo>
                  <a:lnTo>
                    <a:pt x="220" y="144"/>
                  </a:lnTo>
                  <a:lnTo>
                    <a:pt x="220" y="143"/>
                  </a:lnTo>
                  <a:lnTo>
                    <a:pt x="215" y="143"/>
                  </a:lnTo>
                  <a:lnTo>
                    <a:pt x="211" y="143"/>
                  </a:lnTo>
                  <a:lnTo>
                    <a:pt x="203" y="143"/>
                  </a:lnTo>
                  <a:lnTo>
                    <a:pt x="198" y="143"/>
                  </a:lnTo>
                  <a:lnTo>
                    <a:pt x="188" y="141"/>
                  </a:lnTo>
                  <a:lnTo>
                    <a:pt x="179" y="139"/>
                  </a:lnTo>
                  <a:lnTo>
                    <a:pt x="167" y="137"/>
                  </a:lnTo>
                  <a:lnTo>
                    <a:pt x="156" y="135"/>
                  </a:lnTo>
                  <a:lnTo>
                    <a:pt x="148" y="131"/>
                  </a:lnTo>
                  <a:lnTo>
                    <a:pt x="140" y="129"/>
                  </a:lnTo>
                  <a:lnTo>
                    <a:pt x="135" y="127"/>
                  </a:lnTo>
                  <a:lnTo>
                    <a:pt x="127" y="125"/>
                  </a:lnTo>
                  <a:lnTo>
                    <a:pt x="120" y="122"/>
                  </a:lnTo>
                  <a:lnTo>
                    <a:pt x="112" y="118"/>
                  </a:lnTo>
                  <a:lnTo>
                    <a:pt x="104" y="114"/>
                  </a:lnTo>
                  <a:lnTo>
                    <a:pt x="99" y="112"/>
                  </a:lnTo>
                  <a:lnTo>
                    <a:pt x="91" y="108"/>
                  </a:lnTo>
                  <a:lnTo>
                    <a:pt x="82" y="103"/>
                  </a:lnTo>
                  <a:lnTo>
                    <a:pt x="76" y="99"/>
                  </a:lnTo>
                  <a:lnTo>
                    <a:pt x="68" y="93"/>
                  </a:lnTo>
                  <a:lnTo>
                    <a:pt x="61" y="87"/>
                  </a:lnTo>
                  <a:lnTo>
                    <a:pt x="53" y="82"/>
                  </a:lnTo>
                  <a:lnTo>
                    <a:pt x="45" y="76"/>
                  </a:lnTo>
                  <a:lnTo>
                    <a:pt x="38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9" y="70"/>
                  </a:lnTo>
                  <a:lnTo>
                    <a:pt x="61" y="70"/>
                  </a:lnTo>
                  <a:lnTo>
                    <a:pt x="64" y="70"/>
                  </a:lnTo>
                  <a:lnTo>
                    <a:pt x="70" y="70"/>
                  </a:lnTo>
                  <a:lnTo>
                    <a:pt x="78" y="70"/>
                  </a:lnTo>
                  <a:lnTo>
                    <a:pt x="85" y="72"/>
                  </a:lnTo>
                  <a:lnTo>
                    <a:pt x="91" y="72"/>
                  </a:lnTo>
                  <a:lnTo>
                    <a:pt x="99" y="72"/>
                  </a:lnTo>
                  <a:lnTo>
                    <a:pt x="104" y="72"/>
                  </a:lnTo>
                  <a:lnTo>
                    <a:pt x="114" y="74"/>
                  </a:lnTo>
                  <a:lnTo>
                    <a:pt x="120" y="74"/>
                  </a:lnTo>
                  <a:lnTo>
                    <a:pt x="127" y="74"/>
                  </a:lnTo>
                  <a:lnTo>
                    <a:pt x="135" y="74"/>
                  </a:lnTo>
                  <a:lnTo>
                    <a:pt x="142" y="74"/>
                  </a:lnTo>
                  <a:lnTo>
                    <a:pt x="148" y="74"/>
                  </a:lnTo>
                  <a:lnTo>
                    <a:pt x="156" y="74"/>
                  </a:lnTo>
                  <a:lnTo>
                    <a:pt x="163" y="74"/>
                  </a:lnTo>
                  <a:lnTo>
                    <a:pt x="171" y="76"/>
                  </a:lnTo>
                  <a:lnTo>
                    <a:pt x="177" y="74"/>
                  </a:lnTo>
                  <a:lnTo>
                    <a:pt x="184" y="74"/>
                  </a:lnTo>
                  <a:lnTo>
                    <a:pt x="190" y="74"/>
                  </a:lnTo>
                  <a:lnTo>
                    <a:pt x="196" y="74"/>
                  </a:lnTo>
                  <a:lnTo>
                    <a:pt x="205" y="74"/>
                  </a:lnTo>
                  <a:lnTo>
                    <a:pt x="213" y="74"/>
                  </a:lnTo>
                  <a:lnTo>
                    <a:pt x="217" y="72"/>
                  </a:lnTo>
                  <a:lnTo>
                    <a:pt x="224" y="70"/>
                  </a:lnTo>
                  <a:lnTo>
                    <a:pt x="230" y="68"/>
                  </a:lnTo>
                  <a:lnTo>
                    <a:pt x="237" y="66"/>
                  </a:lnTo>
                  <a:lnTo>
                    <a:pt x="243" y="65"/>
                  </a:lnTo>
                  <a:lnTo>
                    <a:pt x="249" y="65"/>
                  </a:lnTo>
                  <a:lnTo>
                    <a:pt x="256" y="61"/>
                  </a:lnTo>
                  <a:lnTo>
                    <a:pt x="264" y="61"/>
                  </a:lnTo>
                  <a:lnTo>
                    <a:pt x="274" y="57"/>
                  </a:lnTo>
                  <a:lnTo>
                    <a:pt x="283" y="55"/>
                  </a:lnTo>
                  <a:lnTo>
                    <a:pt x="289" y="51"/>
                  </a:lnTo>
                  <a:lnTo>
                    <a:pt x="293" y="51"/>
                  </a:lnTo>
                  <a:lnTo>
                    <a:pt x="291" y="53"/>
                  </a:lnTo>
                  <a:lnTo>
                    <a:pt x="285" y="59"/>
                  </a:lnTo>
                  <a:lnTo>
                    <a:pt x="277" y="66"/>
                  </a:lnTo>
                  <a:lnTo>
                    <a:pt x="270" y="76"/>
                  </a:lnTo>
                  <a:lnTo>
                    <a:pt x="262" y="85"/>
                  </a:lnTo>
                  <a:lnTo>
                    <a:pt x="256" y="91"/>
                  </a:lnTo>
                  <a:lnTo>
                    <a:pt x="255" y="97"/>
                  </a:lnTo>
                  <a:lnTo>
                    <a:pt x="256" y="97"/>
                  </a:lnTo>
                  <a:lnTo>
                    <a:pt x="262" y="93"/>
                  </a:lnTo>
                  <a:lnTo>
                    <a:pt x="272" y="85"/>
                  </a:lnTo>
                  <a:lnTo>
                    <a:pt x="277" y="80"/>
                  </a:lnTo>
                  <a:lnTo>
                    <a:pt x="285" y="76"/>
                  </a:lnTo>
                  <a:lnTo>
                    <a:pt x="291" y="70"/>
                  </a:lnTo>
                  <a:lnTo>
                    <a:pt x="296" y="65"/>
                  </a:lnTo>
                  <a:lnTo>
                    <a:pt x="308" y="55"/>
                  </a:lnTo>
                  <a:lnTo>
                    <a:pt x="319" y="46"/>
                  </a:lnTo>
                  <a:lnTo>
                    <a:pt x="325" y="40"/>
                  </a:lnTo>
                  <a:lnTo>
                    <a:pt x="329" y="38"/>
                  </a:lnTo>
                  <a:lnTo>
                    <a:pt x="371" y="13"/>
                  </a:lnTo>
                  <a:lnTo>
                    <a:pt x="365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7" name="Freeform 61"/>
            <p:cNvSpPr>
              <a:spLocks/>
            </p:cNvSpPr>
            <p:nvPr/>
          </p:nvSpPr>
          <p:spPr bwMode="auto">
            <a:xfrm>
              <a:off x="3024" y="2058"/>
              <a:ext cx="208" cy="387"/>
            </a:xfrm>
            <a:custGeom>
              <a:avLst/>
              <a:gdLst>
                <a:gd name="T0" fmla="*/ 95 w 416"/>
                <a:gd name="T1" fmla="*/ 13 h 774"/>
                <a:gd name="T2" fmla="*/ 131 w 416"/>
                <a:gd name="T3" fmla="*/ 15 h 774"/>
                <a:gd name="T4" fmla="*/ 162 w 416"/>
                <a:gd name="T5" fmla="*/ 21 h 774"/>
                <a:gd name="T6" fmla="*/ 186 w 416"/>
                <a:gd name="T7" fmla="*/ 27 h 774"/>
                <a:gd name="T8" fmla="*/ 215 w 416"/>
                <a:gd name="T9" fmla="*/ 32 h 774"/>
                <a:gd name="T10" fmla="*/ 242 w 416"/>
                <a:gd name="T11" fmla="*/ 42 h 774"/>
                <a:gd name="T12" fmla="*/ 270 w 416"/>
                <a:gd name="T13" fmla="*/ 53 h 774"/>
                <a:gd name="T14" fmla="*/ 297 w 416"/>
                <a:gd name="T15" fmla="*/ 68 h 774"/>
                <a:gd name="T16" fmla="*/ 321 w 416"/>
                <a:gd name="T17" fmla="*/ 84 h 774"/>
                <a:gd name="T18" fmla="*/ 354 w 416"/>
                <a:gd name="T19" fmla="*/ 114 h 774"/>
                <a:gd name="T20" fmla="*/ 369 w 416"/>
                <a:gd name="T21" fmla="*/ 141 h 774"/>
                <a:gd name="T22" fmla="*/ 382 w 416"/>
                <a:gd name="T23" fmla="*/ 169 h 774"/>
                <a:gd name="T24" fmla="*/ 390 w 416"/>
                <a:gd name="T25" fmla="*/ 202 h 774"/>
                <a:gd name="T26" fmla="*/ 386 w 416"/>
                <a:gd name="T27" fmla="*/ 236 h 774"/>
                <a:gd name="T28" fmla="*/ 377 w 416"/>
                <a:gd name="T29" fmla="*/ 268 h 774"/>
                <a:gd name="T30" fmla="*/ 357 w 416"/>
                <a:gd name="T31" fmla="*/ 300 h 774"/>
                <a:gd name="T32" fmla="*/ 335 w 416"/>
                <a:gd name="T33" fmla="*/ 333 h 774"/>
                <a:gd name="T34" fmla="*/ 304 w 416"/>
                <a:gd name="T35" fmla="*/ 365 h 774"/>
                <a:gd name="T36" fmla="*/ 272 w 416"/>
                <a:gd name="T37" fmla="*/ 397 h 774"/>
                <a:gd name="T38" fmla="*/ 238 w 416"/>
                <a:gd name="T39" fmla="*/ 430 h 774"/>
                <a:gd name="T40" fmla="*/ 202 w 416"/>
                <a:gd name="T41" fmla="*/ 462 h 774"/>
                <a:gd name="T42" fmla="*/ 164 w 416"/>
                <a:gd name="T43" fmla="*/ 490 h 774"/>
                <a:gd name="T44" fmla="*/ 127 w 416"/>
                <a:gd name="T45" fmla="*/ 517 h 774"/>
                <a:gd name="T46" fmla="*/ 93 w 416"/>
                <a:gd name="T47" fmla="*/ 544 h 774"/>
                <a:gd name="T48" fmla="*/ 65 w 416"/>
                <a:gd name="T49" fmla="*/ 570 h 774"/>
                <a:gd name="T50" fmla="*/ 32 w 416"/>
                <a:gd name="T51" fmla="*/ 599 h 774"/>
                <a:gd name="T52" fmla="*/ 4 w 416"/>
                <a:gd name="T53" fmla="*/ 639 h 774"/>
                <a:gd name="T54" fmla="*/ 0 w 416"/>
                <a:gd name="T55" fmla="*/ 671 h 774"/>
                <a:gd name="T56" fmla="*/ 0 w 416"/>
                <a:gd name="T57" fmla="*/ 698 h 774"/>
                <a:gd name="T58" fmla="*/ 13 w 416"/>
                <a:gd name="T59" fmla="*/ 736 h 774"/>
                <a:gd name="T60" fmla="*/ 34 w 416"/>
                <a:gd name="T61" fmla="*/ 762 h 774"/>
                <a:gd name="T62" fmla="*/ 70 w 416"/>
                <a:gd name="T63" fmla="*/ 768 h 774"/>
                <a:gd name="T64" fmla="*/ 50 w 416"/>
                <a:gd name="T65" fmla="*/ 751 h 774"/>
                <a:gd name="T66" fmla="*/ 27 w 416"/>
                <a:gd name="T67" fmla="*/ 720 h 774"/>
                <a:gd name="T68" fmla="*/ 17 w 416"/>
                <a:gd name="T69" fmla="*/ 681 h 774"/>
                <a:gd name="T70" fmla="*/ 29 w 416"/>
                <a:gd name="T71" fmla="*/ 641 h 774"/>
                <a:gd name="T72" fmla="*/ 65 w 416"/>
                <a:gd name="T73" fmla="*/ 603 h 774"/>
                <a:gd name="T74" fmla="*/ 93 w 416"/>
                <a:gd name="T75" fmla="*/ 580 h 774"/>
                <a:gd name="T76" fmla="*/ 124 w 416"/>
                <a:gd name="T77" fmla="*/ 555 h 774"/>
                <a:gd name="T78" fmla="*/ 158 w 416"/>
                <a:gd name="T79" fmla="*/ 528 h 774"/>
                <a:gd name="T80" fmla="*/ 194 w 416"/>
                <a:gd name="T81" fmla="*/ 500 h 774"/>
                <a:gd name="T82" fmla="*/ 232 w 416"/>
                <a:gd name="T83" fmla="*/ 471 h 774"/>
                <a:gd name="T84" fmla="*/ 268 w 416"/>
                <a:gd name="T85" fmla="*/ 439 h 774"/>
                <a:gd name="T86" fmla="*/ 304 w 416"/>
                <a:gd name="T87" fmla="*/ 407 h 774"/>
                <a:gd name="T88" fmla="*/ 337 w 416"/>
                <a:gd name="T89" fmla="*/ 374 h 774"/>
                <a:gd name="T90" fmla="*/ 365 w 416"/>
                <a:gd name="T91" fmla="*/ 340 h 774"/>
                <a:gd name="T92" fmla="*/ 388 w 416"/>
                <a:gd name="T93" fmla="*/ 308 h 774"/>
                <a:gd name="T94" fmla="*/ 405 w 416"/>
                <a:gd name="T95" fmla="*/ 274 h 774"/>
                <a:gd name="T96" fmla="*/ 415 w 416"/>
                <a:gd name="T97" fmla="*/ 241 h 774"/>
                <a:gd name="T98" fmla="*/ 416 w 416"/>
                <a:gd name="T99" fmla="*/ 209 h 774"/>
                <a:gd name="T100" fmla="*/ 411 w 416"/>
                <a:gd name="T101" fmla="*/ 177 h 774"/>
                <a:gd name="T102" fmla="*/ 401 w 416"/>
                <a:gd name="T103" fmla="*/ 150 h 774"/>
                <a:gd name="T104" fmla="*/ 386 w 416"/>
                <a:gd name="T105" fmla="*/ 124 h 774"/>
                <a:gd name="T106" fmla="*/ 348 w 416"/>
                <a:gd name="T107" fmla="*/ 82 h 774"/>
                <a:gd name="T108" fmla="*/ 312 w 416"/>
                <a:gd name="T109" fmla="*/ 59 h 774"/>
                <a:gd name="T110" fmla="*/ 276 w 416"/>
                <a:gd name="T111" fmla="*/ 42 h 774"/>
                <a:gd name="T112" fmla="*/ 247 w 416"/>
                <a:gd name="T113" fmla="*/ 30 h 774"/>
                <a:gd name="T114" fmla="*/ 221 w 416"/>
                <a:gd name="T115" fmla="*/ 21 h 774"/>
                <a:gd name="T116" fmla="*/ 194 w 416"/>
                <a:gd name="T117" fmla="*/ 13 h 774"/>
                <a:gd name="T118" fmla="*/ 156 w 416"/>
                <a:gd name="T119" fmla="*/ 6 h 774"/>
                <a:gd name="T120" fmla="*/ 122 w 416"/>
                <a:gd name="T121" fmla="*/ 2 h 774"/>
                <a:gd name="T122" fmla="*/ 86 w 416"/>
                <a:gd name="T123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6" h="774">
                  <a:moveTo>
                    <a:pt x="78" y="13"/>
                  </a:moveTo>
                  <a:lnTo>
                    <a:pt x="80" y="13"/>
                  </a:lnTo>
                  <a:lnTo>
                    <a:pt x="89" y="13"/>
                  </a:lnTo>
                  <a:lnTo>
                    <a:pt x="95" y="13"/>
                  </a:lnTo>
                  <a:lnTo>
                    <a:pt x="103" y="13"/>
                  </a:lnTo>
                  <a:lnTo>
                    <a:pt x="110" y="15"/>
                  </a:lnTo>
                  <a:lnTo>
                    <a:pt x="122" y="15"/>
                  </a:lnTo>
                  <a:lnTo>
                    <a:pt x="131" y="15"/>
                  </a:lnTo>
                  <a:lnTo>
                    <a:pt x="143" y="17"/>
                  </a:lnTo>
                  <a:lnTo>
                    <a:pt x="148" y="17"/>
                  </a:lnTo>
                  <a:lnTo>
                    <a:pt x="154" y="19"/>
                  </a:lnTo>
                  <a:lnTo>
                    <a:pt x="162" y="21"/>
                  </a:lnTo>
                  <a:lnTo>
                    <a:pt x="167" y="23"/>
                  </a:lnTo>
                  <a:lnTo>
                    <a:pt x="173" y="23"/>
                  </a:lnTo>
                  <a:lnTo>
                    <a:pt x="181" y="25"/>
                  </a:lnTo>
                  <a:lnTo>
                    <a:pt x="186" y="27"/>
                  </a:lnTo>
                  <a:lnTo>
                    <a:pt x="194" y="29"/>
                  </a:lnTo>
                  <a:lnTo>
                    <a:pt x="202" y="30"/>
                  </a:lnTo>
                  <a:lnTo>
                    <a:pt x="207" y="32"/>
                  </a:lnTo>
                  <a:lnTo>
                    <a:pt x="215" y="32"/>
                  </a:lnTo>
                  <a:lnTo>
                    <a:pt x="223" y="36"/>
                  </a:lnTo>
                  <a:lnTo>
                    <a:pt x="228" y="38"/>
                  </a:lnTo>
                  <a:lnTo>
                    <a:pt x="234" y="40"/>
                  </a:lnTo>
                  <a:lnTo>
                    <a:pt x="242" y="42"/>
                  </a:lnTo>
                  <a:lnTo>
                    <a:pt x="249" y="46"/>
                  </a:lnTo>
                  <a:lnTo>
                    <a:pt x="255" y="48"/>
                  </a:lnTo>
                  <a:lnTo>
                    <a:pt x="262" y="49"/>
                  </a:lnTo>
                  <a:lnTo>
                    <a:pt x="270" y="53"/>
                  </a:lnTo>
                  <a:lnTo>
                    <a:pt x="276" y="57"/>
                  </a:lnTo>
                  <a:lnTo>
                    <a:pt x="281" y="61"/>
                  </a:lnTo>
                  <a:lnTo>
                    <a:pt x="289" y="65"/>
                  </a:lnTo>
                  <a:lnTo>
                    <a:pt x="297" y="68"/>
                  </a:lnTo>
                  <a:lnTo>
                    <a:pt x="302" y="70"/>
                  </a:lnTo>
                  <a:lnTo>
                    <a:pt x="308" y="74"/>
                  </a:lnTo>
                  <a:lnTo>
                    <a:pt x="316" y="80"/>
                  </a:lnTo>
                  <a:lnTo>
                    <a:pt x="321" y="84"/>
                  </a:lnTo>
                  <a:lnTo>
                    <a:pt x="329" y="89"/>
                  </a:lnTo>
                  <a:lnTo>
                    <a:pt x="338" y="99"/>
                  </a:lnTo>
                  <a:lnTo>
                    <a:pt x="348" y="110"/>
                  </a:lnTo>
                  <a:lnTo>
                    <a:pt x="354" y="114"/>
                  </a:lnTo>
                  <a:lnTo>
                    <a:pt x="357" y="120"/>
                  </a:lnTo>
                  <a:lnTo>
                    <a:pt x="363" y="127"/>
                  </a:lnTo>
                  <a:lnTo>
                    <a:pt x="367" y="135"/>
                  </a:lnTo>
                  <a:lnTo>
                    <a:pt x="369" y="141"/>
                  </a:lnTo>
                  <a:lnTo>
                    <a:pt x="373" y="146"/>
                  </a:lnTo>
                  <a:lnTo>
                    <a:pt x="377" y="154"/>
                  </a:lnTo>
                  <a:lnTo>
                    <a:pt x="380" y="162"/>
                  </a:lnTo>
                  <a:lnTo>
                    <a:pt x="382" y="169"/>
                  </a:lnTo>
                  <a:lnTo>
                    <a:pt x="386" y="177"/>
                  </a:lnTo>
                  <a:lnTo>
                    <a:pt x="388" y="184"/>
                  </a:lnTo>
                  <a:lnTo>
                    <a:pt x="390" y="194"/>
                  </a:lnTo>
                  <a:lnTo>
                    <a:pt x="390" y="202"/>
                  </a:lnTo>
                  <a:lnTo>
                    <a:pt x="390" y="211"/>
                  </a:lnTo>
                  <a:lnTo>
                    <a:pt x="390" y="217"/>
                  </a:lnTo>
                  <a:lnTo>
                    <a:pt x="390" y="226"/>
                  </a:lnTo>
                  <a:lnTo>
                    <a:pt x="386" y="236"/>
                  </a:lnTo>
                  <a:lnTo>
                    <a:pt x="386" y="243"/>
                  </a:lnTo>
                  <a:lnTo>
                    <a:pt x="384" y="251"/>
                  </a:lnTo>
                  <a:lnTo>
                    <a:pt x="380" y="260"/>
                  </a:lnTo>
                  <a:lnTo>
                    <a:pt x="377" y="268"/>
                  </a:lnTo>
                  <a:lnTo>
                    <a:pt x="373" y="278"/>
                  </a:lnTo>
                  <a:lnTo>
                    <a:pt x="369" y="283"/>
                  </a:lnTo>
                  <a:lnTo>
                    <a:pt x="363" y="293"/>
                  </a:lnTo>
                  <a:lnTo>
                    <a:pt x="357" y="300"/>
                  </a:lnTo>
                  <a:lnTo>
                    <a:pt x="354" y="310"/>
                  </a:lnTo>
                  <a:lnTo>
                    <a:pt x="348" y="317"/>
                  </a:lnTo>
                  <a:lnTo>
                    <a:pt x="342" y="327"/>
                  </a:lnTo>
                  <a:lnTo>
                    <a:pt x="335" y="333"/>
                  </a:lnTo>
                  <a:lnTo>
                    <a:pt x="327" y="342"/>
                  </a:lnTo>
                  <a:lnTo>
                    <a:pt x="319" y="350"/>
                  </a:lnTo>
                  <a:lnTo>
                    <a:pt x="314" y="359"/>
                  </a:lnTo>
                  <a:lnTo>
                    <a:pt x="304" y="365"/>
                  </a:lnTo>
                  <a:lnTo>
                    <a:pt x="297" y="374"/>
                  </a:lnTo>
                  <a:lnTo>
                    <a:pt x="289" y="382"/>
                  </a:lnTo>
                  <a:lnTo>
                    <a:pt x="281" y="392"/>
                  </a:lnTo>
                  <a:lnTo>
                    <a:pt x="272" y="397"/>
                  </a:lnTo>
                  <a:lnTo>
                    <a:pt x="264" y="407"/>
                  </a:lnTo>
                  <a:lnTo>
                    <a:pt x="255" y="414"/>
                  </a:lnTo>
                  <a:lnTo>
                    <a:pt x="247" y="422"/>
                  </a:lnTo>
                  <a:lnTo>
                    <a:pt x="238" y="430"/>
                  </a:lnTo>
                  <a:lnTo>
                    <a:pt x="228" y="439"/>
                  </a:lnTo>
                  <a:lnTo>
                    <a:pt x="219" y="447"/>
                  </a:lnTo>
                  <a:lnTo>
                    <a:pt x="211" y="454"/>
                  </a:lnTo>
                  <a:lnTo>
                    <a:pt x="202" y="462"/>
                  </a:lnTo>
                  <a:lnTo>
                    <a:pt x="192" y="468"/>
                  </a:lnTo>
                  <a:lnTo>
                    <a:pt x="183" y="475"/>
                  </a:lnTo>
                  <a:lnTo>
                    <a:pt x="173" y="483"/>
                  </a:lnTo>
                  <a:lnTo>
                    <a:pt x="164" y="490"/>
                  </a:lnTo>
                  <a:lnTo>
                    <a:pt x="156" y="498"/>
                  </a:lnTo>
                  <a:lnTo>
                    <a:pt x="146" y="504"/>
                  </a:lnTo>
                  <a:lnTo>
                    <a:pt x="137" y="511"/>
                  </a:lnTo>
                  <a:lnTo>
                    <a:pt x="127" y="517"/>
                  </a:lnTo>
                  <a:lnTo>
                    <a:pt x="120" y="525"/>
                  </a:lnTo>
                  <a:lnTo>
                    <a:pt x="110" y="532"/>
                  </a:lnTo>
                  <a:lnTo>
                    <a:pt x="103" y="538"/>
                  </a:lnTo>
                  <a:lnTo>
                    <a:pt x="93" y="544"/>
                  </a:lnTo>
                  <a:lnTo>
                    <a:pt x="86" y="551"/>
                  </a:lnTo>
                  <a:lnTo>
                    <a:pt x="78" y="559"/>
                  </a:lnTo>
                  <a:lnTo>
                    <a:pt x="72" y="565"/>
                  </a:lnTo>
                  <a:lnTo>
                    <a:pt x="65" y="570"/>
                  </a:lnTo>
                  <a:lnTo>
                    <a:pt x="57" y="576"/>
                  </a:lnTo>
                  <a:lnTo>
                    <a:pt x="50" y="582"/>
                  </a:lnTo>
                  <a:lnTo>
                    <a:pt x="44" y="587"/>
                  </a:lnTo>
                  <a:lnTo>
                    <a:pt x="32" y="599"/>
                  </a:lnTo>
                  <a:lnTo>
                    <a:pt x="23" y="610"/>
                  </a:lnTo>
                  <a:lnTo>
                    <a:pt x="13" y="620"/>
                  </a:lnTo>
                  <a:lnTo>
                    <a:pt x="8" y="629"/>
                  </a:lnTo>
                  <a:lnTo>
                    <a:pt x="4" y="639"/>
                  </a:lnTo>
                  <a:lnTo>
                    <a:pt x="2" y="650"/>
                  </a:lnTo>
                  <a:lnTo>
                    <a:pt x="0" y="656"/>
                  </a:lnTo>
                  <a:lnTo>
                    <a:pt x="0" y="665"/>
                  </a:lnTo>
                  <a:lnTo>
                    <a:pt x="0" y="671"/>
                  </a:lnTo>
                  <a:lnTo>
                    <a:pt x="0" y="681"/>
                  </a:lnTo>
                  <a:lnTo>
                    <a:pt x="0" y="686"/>
                  </a:lnTo>
                  <a:lnTo>
                    <a:pt x="0" y="692"/>
                  </a:lnTo>
                  <a:lnTo>
                    <a:pt x="0" y="698"/>
                  </a:lnTo>
                  <a:lnTo>
                    <a:pt x="2" y="705"/>
                  </a:lnTo>
                  <a:lnTo>
                    <a:pt x="6" y="715"/>
                  </a:lnTo>
                  <a:lnTo>
                    <a:pt x="10" y="726"/>
                  </a:lnTo>
                  <a:lnTo>
                    <a:pt x="13" y="736"/>
                  </a:lnTo>
                  <a:lnTo>
                    <a:pt x="19" y="745"/>
                  </a:lnTo>
                  <a:lnTo>
                    <a:pt x="25" y="751"/>
                  </a:lnTo>
                  <a:lnTo>
                    <a:pt x="31" y="757"/>
                  </a:lnTo>
                  <a:lnTo>
                    <a:pt x="34" y="762"/>
                  </a:lnTo>
                  <a:lnTo>
                    <a:pt x="40" y="766"/>
                  </a:lnTo>
                  <a:lnTo>
                    <a:pt x="50" y="772"/>
                  </a:lnTo>
                  <a:lnTo>
                    <a:pt x="53" y="774"/>
                  </a:lnTo>
                  <a:lnTo>
                    <a:pt x="70" y="768"/>
                  </a:lnTo>
                  <a:lnTo>
                    <a:pt x="67" y="766"/>
                  </a:lnTo>
                  <a:lnTo>
                    <a:pt x="59" y="759"/>
                  </a:lnTo>
                  <a:lnTo>
                    <a:pt x="53" y="755"/>
                  </a:lnTo>
                  <a:lnTo>
                    <a:pt x="50" y="751"/>
                  </a:lnTo>
                  <a:lnTo>
                    <a:pt x="44" y="743"/>
                  </a:lnTo>
                  <a:lnTo>
                    <a:pt x="38" y="738"/>
                  </a:lnTo>
                  <a:lnTo>
                    <a:pt x="32" y="728"/>
                  </a:lnTo>
                  <a:lnTo>
                    <a:pt x="27" y="720"/>
                  </a:lnTo>
                  <a:lnTo>
                    <a:pt x="23" y="711"/>
                  </a:lnTo>
                  <a:lnTo>
                    <a:pt x="19" y="701"/>
                  </a:lnTo>
                  <a:lnTo>
                    <a:pt x="17" y="690"/>
                  </a:lnTo>
                  <a:lnTo>
                    <a:pt x="17" y="681"/>
                  </a:lnTo>
                  <a:lnTo>
                    <a:pt x="17" y="667"/>
                  </a:lnTo>
                  <a:lnTo>
                    <a:pt x="21" y="656"/>
                  </a:lnTo>
                  <a:lnTo>
                    <a:pt x="23" y="648"/>
                  </a:lnTo>
                  <a:lnTo>
                    <a:pt x="29" y="641"/>
                  </a:lnTo>
                  <a:lnTo>
                    <a:pt x="34" y="633"/>
                  </a:lnTo>
                  <a:lnTo>
                    <a:pt x="44" y="624"/>
                  </a:lnTo>
                  <a:lnTo>
                    <a:pt x="53" y="612"/>
                  </a:lnTo>
                  <a:lnTo>
                    <a:pt x="65" y="603"/>
                  </a:lnTo>
                  <a:lnTo>
                    <a:pt x="70" y="597"/>
                  </a:lnTo>
                  <a:lnTo>
                    <a:pt x="78" y="591"/>
                  </a:lnTo>
                  <a:lnTo>
                    <a:pt x="84" y="586"/>
                  </a:lnTo>
                  <a:lnTo>
                    <a:pt x="93" y="580"/>
                  </a:lnTo>
                  <a:lnTo>
                    <a:pt x="99" y="574"/>
                  </a:lnTo>
                  <a:lnTo>
                    <a:pt x="107" y="568"/>
                  </a:lnTo>
                  <a:lnTo>
                    <a:pt x="114" y="561"/>
                  </a:lnTo>
                  <a:lnTo>
                    <a:pt x="124" y="555"/>
                  </a:lnTo>
                  <a:lnTo>
                    <a:pt x="131" y="547"/>
                  </a:lnTo>
                  <a:lnTo>
                    <a:pt x="141" y="542"/>
                  </a:lnTo>
                  <a:lnTo>
                    <a:pt x="148" y="534"/>
                  </a:lnTo>
                  <a:lnTo>
                    <a:pt x="158" y="528"/>
                  </a:lnTo>
                  <a:lnTo>
                    <a:pt x="167" y="521"/>
                  </a:lnTo>
                  <a:lnTo>
                    <a:pt x="175" y="513"/>
                  </a:lnTo>
                  <a:lnTo>
                    <a:pt x="184" y="506"/>
                  </a:lnTo>
                  <a:lnTo>
                    <a:pt x="194" y="500"/>
                  </a:lnTo>
                  <a:lnTo>
                    <a:pt x="204" y="490"/>
                  </a:lnTo>
                  <a:lnTo>
                    <a:pt x="213" y="485"/>
                  </a:lnTo>
                  <a:lnTo>
                    <a:pt x="223" y="477"/>
                  </a:lnTo>
                  <a:lnTo>
                    <a:pt x="232" y="471"/>
                  </a:lnTo>
                  <a:lnTo>
                    <a:pt x="240" y="462"/>
                  </a:lnTo>
                  <a:lnTo>
                    <a:pt x="249" y="454"/>
                  </a:lnTo>
                  <a:lnTo>
                    <a:pt x="259" y="447"/>
                  </a:lnTo>
                  <a:lnTo>
                    <a:pt x="268" y="439"/>
                  </a:lnTo>
                  <a:lnTo>
                    <a:pt x="276" y="430"/>
                  </a:lnTo>
                  <a:lnTo>
                    <a:pt x="285" y="422"/>
                  </a:lnTo>
                  <a:lnTo>
                    <a:pt x="295" y="414"/>
                  </a:lnTo>
                  <a:lnTo>
                    <a:pt x="304" y="407"/>
                  </a:lnTo>
                  <a:lnTo>
                    <a:pt x="312" y="397"/>
                  </a:lnTo>
                  <a:lnTo>
                    <a:pt x="319" y="390"/>
                  </a:lnTo>
                  <a:lnTo>
                    <a:pt x="329" y="382"/>
                  </a:lnTo>
                  <a:lnTo>
                    <a:pt x="337" y="374"/>
                  </a:lnTo>
                  <a:lnTo>
                    <a:pt x="342" y="365"/>
                  </a:lnTo>
                  <a:lnTo>
                    <a:pt x="350" y="357"/>
                  </a:lnTo>
                  <a:lnTo>
                    <a:pt x="357" y="348"/>
                  </a:lnTo>
                  <a:lnTo>
                    <a:pt x="365" y="340"/>
                  </a:lnTo>
                  <a:lnTo>
                    <a:pt x="371" y="333"/>
                  </a:lnTo>
                  <a:lnTo>
                    <a:pt x="377" y="323"/>
                  </a:lnTo>
                  <a:lnTo>
                    <a:pt x="382" y="316"/>
                  </a:lnTo>
                  <a:lnTo>
                    <a:pt x="388" y="308"/>
                  </a:lnTo>
                  <a:lnTo>
                    <a:pt x="392" y="298"/>
                  </a:lnTo>
                  <a:lnTo>
                    <a:pt x="397" y="291"/>
                  </a:lnTo>
                  <a:lnTo>
                    <a:pt x="401" y="281"/>
                  </a:lnTo>
                  <a:lnTo>
                    <a:pt x="405" y="274"/>
                  </a:lnTo>
                  <a:lnTo>
                    <a:pt x="407" y="264"/>
                  </a:lnTo>
                  <a:lnTo>
                    <a:pt x="411" y="257"/>
                  </a:lnTo>
                  <a:lnTo>
                    <a:pt x="413" y="249"/>
                  </a:lnTo>
                  <a:lnTo>
                    <a:pt x="415" y="241"/>
                  </a:lnTo>
                  <a:lnTo>
                    <a:pt x="416" y="232"/>
                  </a:lnTo>
                  <a:lnTo>
                    <a:pt x="416" y="224"/>
                  </a:lnTo>
                  <a:lnTo>
                    <a:pt x="416" y="217"/>
                  </a:lnTo>
                  <a:lnTo>
                    <a:pt x="416" y="209"/>
                  </a:lnTo>
                  <a:lnTo>
                    <a:pt x="415" y="200"/>
                  </a:lnTo>
                  <a:lnTo>
                    <a:pt x="413" y="192"/>
                  </a:lnTo>
                  <a:lnTo>
                    <a:pt x="411" y="184"/>
                  </a:lnTo>
                  <a:lnTo>
                    <a:pt x="411" y="177"/>
                  </a:lnTo>
                  <a:lnTo>
                    <a:pt x="407" y="171"/>
                  </a:lnTo>
                  <a:lnTo>
                    <a:pt x="405" y="163"/>
                  </a:lnTo>
                  <a:lnTo>
                    <a:pt x="403" y="156"/>
                  </a:lnTo>
                  <a:lnTo>
                    <a:pt x="401" y="150"/>
                  </a:lnTo>
                  <a:lnTo>
                    <a:pt x="396" y="143"/>
                  </a:lnTo>
                  <a:lnTo>
                    <a:pt x="392" y="135"/>
                  </a:lnTo>
                  <a:lnTo>
                    <a:pt x="390" y="129"/>
                  </a:lnTo>
                  <a:lnTo>
                    <a:pt x="386" y="124"/>
                  </a:lnTo>
                  <a:lnTo>
                    <a:pt x="377" y="114"/>
                  </a:lnTo>
                  <a:lnTo>
                    <a:pt x="369" y="103"/>
                  </a:lnTo>
                  <a:lnTo>
                    <a:pt x="357" y="93"/>
                  </a:lnTo>
                  <a:lnTo>
                    <a:pt x="348" y="82"/>
                  </a:lnTo>
                  <a:lnTo>
                    <a:pt x="337" y="74"/>
                  </a:lnTo>
                  <a:lnTo>
                    <a:pt x="325" y="67"/>
                  </a:lnTo>
                  <a:lnTo>
                    <a:pt x="318" y="63"/>
                  </a:lnTo>
                  <a:lnTo>
                    <a:pt x="312" y="59"/>
                  </a:lnTo>
                  <a:lnTo>
                    <a:pt x="304" y="55"/>
                  </a:lnTo>
                  <a:lnTo>
                    <a:pt x="299" y="53"/>
                  </a:lnTo>
                  <a:lnTo>
                    <a:pt x="287" y="46"/>
                  </a:lnTo>
                  <a:lnTo>
                    <a:pt x="276" y="42"/>
                  </a:lnTo>
                  <a:lnTo>
                    <a:pt x="268" y="38"/>
                  </a:lnTo>
                  <a:lnTo>
                    <a:pt x="261" y="34"/>
                  </a:lnTo>
                  <a:lnTo>
                    <a:pt x="255" y="32"/>
                  </a:lnTo>
                  <a:lnTo>
                    <a:pt x="247" y="30"/>
                  </a:lnTo>
                  <a:lnTo>
                    <a:pt x="240" y="27"/>
                  </a:lnTo>
                  <a:lnTo>
                    <a:pt x="234" y="25"/>
                  </a:lnTo>
                  <a:lnTo>
                    <a:pt x="226" y="23"/>
                  </a:lnTo>
                  <a:lnTo>
                    <a:pt x="221" y="21"/>
                  </a:lnTo>
                  <a:lnTo>
                    <a:pt x="213" y="17"/>
                  </a:lnTo>
                  <a:lnTo>
                    <a:pt x="207" y="17"/>
                  </a:lnTo>
                  <a:lnTo>
                    <a:pt x="200" y="15"/>
                  </a:lnTo>
                  <a:lnTo>
                    <a:pt x="194" y="13"/>
                  </a:lnTo>
                  <a:lnTo>
                    <a:pt x="181" y="11"/>
                  </a:lnTo>
                  <a:lnTo>
                    <a:pt x="169" y="9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48" y="4"/>
                  </a:lnTo>
                  <a:lnTo>
                    <a:pt x="143" y="4"/>
                  </a:lnTo>
                  <a:lnTo>
                    <a:pt x="131" y="2"/>
                  </a:lnTo>
                  <a:lnTo>
                    <a:pt x="122" y="2"/>
                  </a:lnTo>
                  <a:lnTo>
                    <a:pt x="110" y="0"/>
                  </a:lnTo>
                  <a:lnTo>
                    <a:pt x="103" y="0"/>
                  </a:lnTo>
                  <a:lnTo>
                    <a:pt x="93" y="0"/>
                  </a:lnTo>
                  <a:lnTo>
                    <a:pt x="86" y="0"/>
                  </a:lnTo>
                  <a:lnTo>
                    <a:pt x="78" y="13"/>
                  </a:lnTo>
                  <a:lnTo>
                    <a:pt x="7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8" name="Freeform 62"/>
            <p:cNvSpPr>
              <a:spLocks/>
            </p:cNvSpPr>
            <p:nvPr/>
          </p:nvSpPr>
          <p:spPr bwMode="auto">
            <a:xfrm>
              <a:off x="3014" y="2026"/>
              <a:ext cx="123" cy="69"/>
            </a:xfrm>
            <a:custGeom>
              <a:avLst/>
              <a:gdLst>
                <a:gd name="T0" fmla="*/ 2 w 247"/>
                <a:gd name="T1" fmla="*/ 126 h 139"/>
                <a:gd name="T2" fmla="*/ 13 w 247"/>
                <a:gd name="T3" fmla="*/ 126 h 139"/>
                <a:gd name="T4" fmla="*/ 32 w 247"/>
                <a:gd name="T5" fmla="*/ 122 h 139"/>
                <a:gd name="T6" fmla="*/ 52 w 247"/>
                <a:gd name="T7" fmla="*/ 114 h 139"/>
                <a:gd name="T8" fmla="*/ 65 w 247"/>
                <a:gd name="T9" fmla="*/ 103 h 139"/>
                <a:gd name="T10" fmla="*/ 72 w 247"/>
                <a:gd name="T11" fmla="*/ 92 h 139"/>
                <a:gd name="T12" fmla="*/ 82 w 247"/>
                <a:gd name="T13" fmla="*/ 76 h 139"/>
                <a:gd name="T14" fmla="*/ 93 w 247"/>
                <a:gd name="T15" fmla="*/ 61 h 139"/>
                <a:gd name="T16" fmla="*/ 107 w 247"/>
                <a:gd name="T17" fmla="*/ 48 h 139"/>
                <a:gd name="T18" fmla="*/ 122 w 247"/>
                <a:gd name="T19" fmla="*/ 33 h 139"/>
                <a:gd name="T20" fmla="*/ 139 w 247"/>
                <a:gd name="T21" fmla="*/ 19 h 139"/>
                <a:gd name="T22" fmla="*/ 158 w 247"/>
                <a:gd name="T23" fmla="*/ 10 h 139"/>
                <a:gd name="T24" fmla="*/ 179 w 247"/>
                <a:gd name="T25" fmla="*/ 0 h 139"/>
                <a:gd name="T26" fmla="*/ 196 w 247"/>
                <a:gd name="T27" fmla="*/ 0 h 139"/>
                <a:gd name="T28" fmla="*/ 209 w 247"/>
                <a:gd name="T29" fmla="*/ 6 h 139"/>
                <a:gd name="T30" fmla="*/ 221 w 247"/>
                <a:gd name="T31" fmla="*/ 16 h 139"/>
                <a:gd name="T32" fmla="*/ 230 w 247"/>
                <a:gd name="T33" fmla="*/ 29 h 139"/>
                <a:gd name="T34" fmla="*/ 236 w 247"/>
                <a:gd name="T35" fmla="*/ 44 h 139"/>
                <a:gd name="T36" fmla="*/ 240 w 247"/>
                <a:gd name="T37" fmla="*/ 63 h 139"/>
                <a:gd name="T38" fmla="*/ 244 w 247"/>
                <a:gd name="T39" fmla="*/ 82 h 139"/>
                <a:gd name="T40" fmla="*/ 209 w 247"/>
                <a:gd name="T41" fmla="*/ 88 h 139"/>
                <a:gd name="T42" fmla="*/ 209 w 247"/>
                <a:gd name="T43" fmla="*/ 76 h 139"/>
                <a:gd name="T44" fmla="*/ 207 w 247"/>
                <a:gd name="T45" fmla="*/ 63 h 139"/>
                <a:gd name="T46" fmla="*/ 205 w 247"/>
                <a:gd name="T47" fmla="*/ 50 h 139"/>
                <a:gd name="T48" fmla="*/ 202 w 247"/>
                <a:gd name="T49" fmla="*/ 36 h 139"/>
                <a:gd name="T50" fmla="*/ 196 w 247"/>
                <a:gd name="T51" fmla="*/ 27 h 139"/>
                <a:gd name="T52" fmla="*/ 185 w 247"/>
                <a:gd name="T53" fmla="*/ 19 h 139"/>
                <a:gd name="T54" fmla="*/ 171 w 247"/>
                <a:gd name="T55" fmla="*/ 17 h 139"/>
                <a:gd name="T56" fmla="*/ 154 w 247"/>
                <a:gd name="T57" fmla="*/ 21 h 139"/>
                <a:gd name="T58" fmla="*/ 139 w 247"/>
                <a:gd name="T59" fmla="*/ 33 h 139"/>
                <a:gd name="T60" fmla="*/ 126 w 247"/>
                <a:gd name="T61" fmla="*/ 44 h 139"/>
                <a:gd name="T62" fmla="*/ 114 w 247"/>
                <a:gd name="T63" fmla="*/ 61 h 139"/>
                <a:gd name="T64" fmla="*/ 105 w 247"/>
                <a:gd name="T65" fmla="*/ 76 h 139"/>
                <a:gd name="T66" fmla="*/ 95 w 247"/>
                <a:gd name="T67" fmla="*/ 92 h 139"/>
                <a:gd name="T68" fmla="*/ 88 w 247"/>
                <a:gd name="T69" fmla="*/ 103 h 139"/>
                <a:gd name="T70" fmla="*/ 82 w 247"/>
                <a:gd name="T71" fmla="*/ 113 h 139"/>
                <a:gd name="T72" fmla="*/ 67 w 247"/>
                <a:gd name="T73" fmla="*/ 122 h 139"/>
                <a:gd name="T74" fmla="*/ 53 w 247"/>
                <a:gd name="T75" fmla="*/ 130 h 139"/>
                <a:gd name="T76" fmla="*/ 38 w 247"/>
                <a:gd name="T77" fmla="*/ 135 h 139"/>
                <a:gd name="T78" fmla="*/ 21 w 247"/>
                <a:gd name="T79" fmla="*/ 139 h 139"/>
                <a:gd name="T80" fmla="*/ 8 w 247"/>
                <a:gd name="T81" fmla="*/ 139 h 139"/>
                <a:gd name="T82" fmla="*/ 2 w 247"/>
                <a:gd name="T83" fmla="*/ 133 h 139"/>
                <a:gd name="T84" fmla="*/ 0 w 247"/>
                <a:gd name="T85" fmla="*/ 12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7" h="139">
                  <a:moveTo>
                    <a:pt x="0" y="126"/>
                  </a:moveTo>
                  <a:lnTo>
                    <a:pt x="2" y="126"/>
                  </a:lnTo>
                  <a:lnTo>
                    <a:pt x="6" y="126"/>
                  </a:lnTo>
                  <a:lnTo>
                    <a:pt x="13" y="126"/>
                  </a:lnTo>
                  <a:lnTo>
                    <a:pt x="23" y="126"/>
                  </a:lnTo>
                  <a:lnTo>
                    <a:pt x="32" y="122"/>
                  </a:lnTo>
                  <a:lnTo>
                    <a:pt x="44" y="120"/>
                  </a:lnTo>
                  <a:lnTo>
                    <a:pt x="52" y="114"/>
                  </a:lnTo>
                  <a:lnTo>
                    <a:pt x="61" y="109"/>
                  </a:lnTo>
                  <a:lnTo>
                    <a:pt x="65" y="103"/>
                  </a:lnTo>
                  <a:lnTo>
                    <a:pt x="67" y="97"/>
                  </a:lnTo>
                  <a:lnTo>
                    <a:pt x="72" y="92"/>
                  </a:lnTo>
                  <a:lnTo>
                    <a:pt x="76" y="86"/>
                  </a:lnTo>
                  <a:lnTo>
                    <a:pt x="82" y="76"/>
                  </a:lnTo>
                  <a:lnTo>
                    <a:pt x="88" y="71"/>
                  </a:lnTo>
                  <a:lnTo>
                    <a:pt x="93" y="61"/>
                  </a:lnTo>
                  <a:lnTo>
                    <a:pt x="101" y="55"/>
                  </a:lnTo>
                  <a:lnTo>
                    <a:pt x="107" y="48"/>
                  </a:lnTo>
                  <a:lnTo>
                    <a:pt x="114" y="40"/>
                  </a:lnTo>
                  <a:lnTo>
                    <a:pt x="122" y="33"/>
                  </a:lnTo>
                  <a:lnTo>
                    <a:pt x="131" y="27"/>
                  </a:lnTo>
                  <a:lnTo>
                    <a:pt x="139" y="19"/>
                  </a:lnTo>
                  <a:lnTo>
                    <a:pt x="148" y="14"/>
                  </a:lnTo>
                  <a:lnTo>
                    <a:pt x="158" y="10"/>
                  </a:lnTo>
                  <a:lnTo>
                    <a:pt x="169" y="6"/>
                  </a:lnTo>
                  <a:lnTo>
                    <a:pt x="179" y="0"/>
                  </a:lnTo>
                  <a:lnTo>
                    <a:pt x="188" y="0"/>
                  </a:lnTo>
                  <a:lnTo>
                    <a:pt x="196" y="0"/>
                  </a:lnTo>
                  <a:lnTo>
                    <a:pt x="204" y="2"/>
                  </a:lnTo>
                  <a:lnTo>
                    <a:pt x="209" y="6"/>
                  </a:lnTo>
                  <a:lnTo>
                    <a:pt x="217" y="10"/>
                  </a:lnTo>
                  <a:lnTo>
                    <a:pt x="221" y="16"/>
                  </a:lnTo>
                  <a:lnTo>
                    <a:pt x="226" y="23"/>
                  </a:lnTo>
                  <a:lnTo>
                    <a:pt x="230" y="29"/>
                  </a:lnTo>
                  <a:lnTo>
                    <a:pt x="234" y="36"/>
                  </a:lnTo>
                  <a:lnTo>
                    <a:pt x="236" y="44"/>
                  </a:lnTo>
                  <a:lnTo>
                    <a:pt x="240" y="55"/>
                  </a:lnTo>
                  <a:lnTo>
                    <a:pt x="240" y="63"/>
                  </a:lnTo>
                  <a:lnTo>
                    <a:pt x="244" y="74"/>
                  </a:lnTo>
                  <a:lnTo>
                    <a:pt x="244" y="82"/>
                  </a:lnTo>
                  <a:lnTo>
                    <a:pt x="247" y="94"/>
                  </a:lnTo>
                  <a:lnTo>
                    <a:pt x="209" y="88"/>
                  </a:lnTo>
                  <a:lnTo>
                    <a:pt x="209" y="84"/>
                  </a:lnTo>
                  <a:lnTo>
                    <a:pt x="209" y="76"/>
                  </a:lnTo>
                  <a:lnTo>
                    <a:pt x="207" y="69"/>
                  </a:lnTo>
                  <a:lnTo>
                    <a:pt x="207" y="63"/>
                  </a:lnTo>
                  <a:lnTo>
                    <a:pt x="205" y="55"/>
                  </a:lnTo>
                  <a:lnTo>
                    <a:pt x="205" y="50"/>
                  </a:lnTo>
                  <a:lnTo>
                    <a:pt x="204" y="44"/>
                  </a:lnTo>
                  <a:lnTo>
                    <a:pt x="202" y="36"/>
                  </a:lnTo>
                  <a:lnTo>
                    <a:pt x="198" y="31"/>
                  </a:lnTo>
                  <a:lnTo>
                    <a:pt x="196" y="27"/>
                  </a:lnTo>
                  <a:lnTo>
                    <a:pt x="190" y="21"/>
                  </a:lnTo>
                  <a:lnTo>
                    <a:pt x="185" y="19"/>
                  </a:lnTo>
                  <a:lnTo>
                    <a:pt x="179" y="17"/>
                  </a:lnTo>
                  <a:lnTo>
                    <a:pt x="171" y="17"/>
                  </a:lnTo>
                  <a:lnTo>
                    <a:pt x="162" y="17"/>
                  </a:lnTo>
                  <a:lnTo>
                    <a:pt x="154" y="21"/>
                  </a:lnTo>
                  <a:lnTo>
                    <a:pt x="147" y="25"/>
                  </a:lnTo>
                  <a:lnTo>
                    <a:pt x="139" y="33"/>
                  </a:lnTo>
                  <a:lnTo>
                    <a:pt x="131" y="38"/>
                  </a:lnTo>
                  <a:lnTo>
                    <a:pt x="126" y="44"/>
                  </a:lnTo>
                  <a:lnTo>
                    <a:pt x="120" y="54"/>
                  </a:lnTo>
                  <a:lnTo>
                    <a:pt x="114" y="61"/>
                  </a:lnTo>
                  <a:lnTo>
                    <a:pt x="109" y="69"/>
                  </a:lnTo>
                  <a:lnTo>
                    <a:pt x="105" y="76"/>
                  </a:lnTo>
                  <a:lnTo>
                    <a:pt x="99" y="82"/>
                  </a:lnTo>
                  <a:lnTo>
                    <a:pt x="95" y="92"/>
                  </a:lnTo>
                  <a:lnTo>
                    <a:pt x="91" y="97"/>
                  </a:lnTo>
                  <a:lnTo>
                    <a:pt x="88" y="103"/>
                  </a:lnTo>
                  <a:lnTo>
                    <a:pt x="84" y="107"/>
                  </a:lnTo>
                  <a:lnTo>
                    <a:pt x="82" y="113"/>
                  </a:lnTo>
                  <a:lnTo>
                    <a:pt x="74" y="116"/>
                  </a:lnTo>
                  <a:lnTo>
                    <a:pt x="67" y="122"/>
                  </a:lnTo>
                  <a:lnTo>
                    <a:pt x="59" y="126"/>
                  </a:lnTo>
                  <a:lnTo>
                    <a:pt x="53" y="130"/>
                  </a:lnTo>
                  <a:lnTo>
                    <a:pt x="44" y="133"/>
                  </a:lnTo>
                  <a:lnTo>
                    <a:pt x="38" y="135"/>
                  </a:lnTo>
                  <a:lnTo>
                    <a:pt x="29" y="137"/>
                  </a:lnTo>
                  <a:lnTo>
                    <a:pt x="21" y="139"/>
                  </a:lnTo>
                  <a:lnTo>
                    <a:pt x="13" y="139"/>
                  </a:lnTo>
                  <a:lnTo>
                    <a:pt x="8" y="139"/>
                  </a:lnTo>
                  <a:lnTo>
                    <a:pt x="2" y="135"/>
                  </a:lnTo>
                  <a:lnTo>
                    <a:pt x="2" y="133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9" name="Freeform 63"/>
            <p:cNvSpPr>
              <a:spLocks/>
            </p:cNvSpPr>
            <p:nvPr/>
          </p:nvSpPr>
          <p:spPr bwMode="auto">
            <a:xfrm>
              <a:off x="3008" y="1982"/>
              <a:ext cx="157" cy="105"/>
            </a:xfrm>
            <a:custGeom>
              <a:avLst/>
              <a:gdLst>
                <a:gd name="T0" fmla="*/ 9 w 313"/>
                <a:gd name="T1" fmla="*/ 112 h 209"/>
                <a:gd name="T2" fmla="*/ 17 w 313"/>
                <a:gd name="T3" fmla="*/ 99 h 209"/>
                <a:gd name="T4" fmla="*/ 32 w 313"/>
                <a:gd name="T5" fmla="*/ 82 h 209"/>
                <a:gd name="T6" fmla="*/ 47 w 313"/>
                <a:gd name="T7" fmla="*/ 66 h 209"/>
                <a:gd name="T8" fmla="*/ 61 w 313"/>
                <a:gd name="T9" fmla="*/ 55 h 209"/>
                <a:gd name="T10" fmla="*/ 74 w 313"/>
                <a:gd name="T11" fmla="*/ 46 h 209"/>
                <a:gd name="T12" fmla="*/ 87 w 313"/>
                <a:gd name="T13" fmla="*/ 34 h 209"/>
                <a:gd name="T14" fmla="*/ 102 w 313"/>
                <a:gd name="T15" fmla="*/ 27 h 209"/>
                <a:gd name="T16" fmla="*/ 120 w 313"/>
                <a:gd name="T17" fmla="*/ 19 h 209"/>
                <a:gd name="T18" fmla="*/ 137 w 313"/>
                <a:gd name="T19" fmla="*/ 13 h 209"/>
                <a:gd name="T20" fmla="*/ 154 w 313"/>
                <a:gd name="T21" fmla="*/ 13 h 209"/>
                <a:gd name="T22" fmla="*/ 175 w 313"/>
                <a:gd name="T23" fmla="*/ 13 h 209"/>
                <a:gd name="T24" fmla="*/ 194 w 313"/>
                <a:gd name="T25" fmla="*/ 17 h 209"/>
                <a:gd name="T26" fmla="*/ 211 w 313"/>
                <a:gd name="T27" fmla="*/ 25 h 209"/>
                <a:gd name="T28" fmla="*/ 228 w 313"/>
                <a:gd name="T29" fmla="*/ 34 h 209"/>
                <a:gd name="T30" fmla="*/ 241 w 313"/>
                <a:gd name="T31" fmla="*/ 46 h 209"/>
                <a:gd name="T32" fmla="*/ 251 w 313"/>
                <a:gd name="T33" fmla="*/ 59 h 209"/>
                <a:gd name="T34" fmla="*/ 260 w 313"/>
                <a:gd name="T35" fmla="*/ 70 h 209"/>
                <a:gd name="T36" fmla="*/ 266 w 313"/>
                <a:gd name="T37" fmla="*/ 84 h 209"/>
                <a:gd name="T38" fmla="*/ 272 w 313"/>
                <a:gd name="T39" fmla="*/ 99 h 209"/>
                <a:gd name="T40" fmla="*/ 275 w 313"/>
                <a:gd name="T41" fmla="*/ 112 h 209"/>
                <a:gd name="T42" fmla="*/ 277 w 313"/>
                <a:gd name="T43" fmla="*/ 125 h 209"/>
                <a:gd name="T44" fmla="*/ 279 w 313"/>
                <a:gd name="T45" fmla="*/ 139 h 209"/>
                <a:gd name="T46" fmla="*/ 281 w 313"/>
                <a:gd name="T47" fmla="*/ 156 h 209"/>
                <a:gd name="T48" fmla="*/ 279 w 313"/>
                <a:gd name="T49" fmla="*/ 175 h 209"/>
                <a:gd name="T50" fmla="*/ 277 w 313"/>
                <a:gd name="T51" fmla="*/ 186 h 209"/>
                <a:gd name="T52" fmla="*/ 313 w 313"/>
                <a:gd name="T53" fmla="*/ 209 h 209"/>
                <a:gd name="T54" fmla="*/ 313 w 313"/>
                <a:gd name="T55" fmla="*/ 201 h 209"/>
                <a:gd name="T56" fmla="*/ 313 w 313"/>
                <a:gd name="T57" fmla="*/ 182 h 209"/>
                <a:gd name="T58" fmla="*/ 313 w 313"/>
                <a:gd name="T59" fmla="*/ 167 h 209"/>
                <a:gd name="T60" fmla="*/ 312 w 313"/>
                <a:gd name="T61" fmla="*/ 152 h 209"/>
                <a:gd name="T62" fmla="*/ 310 w 313"/>
                <a:gd name="T63" fmla="*/ 137 h 209"/>
                <a:gd name="T64" fmla="*/ 308 w 313"/>
                <a:gd name="T65" fmla="*/ 120 h 209"/>
                <a:gd name="T66" fmla="*/ 302 w 313"/>
                <a:gd name="T67" fmla="*/ 103 h 209"/>
                <a:gd name="T68" fmla="*/ 296 w 313"/>
                <a:gd name="T69" fmla="*/ 84 h 209"/>
                <a:gd name="T70" fmla="*/ 287 w 313"/>
                <a:gd name="T71" fmla="*/ 66 h 209"/>
                <a:gd name="T72" fmla="*/ 279 w 313"/>
                <a:gd name="T73" fmla="*/ 51 h 209"/>
                <a:gd name="T74" fmla="*/ 268 w 313"/>
                <a:gd name="T75" fmla="*/ 38 h 209"/>
                <a:gd name="T76" fmla="*/ 255 w 313"/>
                <a:gd name="T77" fmla="*/ 25 h 209"/>
                <a:gd name="T78" fmla="*/ 239 w 313"/>
                <a:gd name="T79" fmla="*/ 13 h 209"/>
                <a:gd name="T80" fmla="*/ 222 w 313"/>
                <a:gd name="T81" fmla="*/ 8 h 209"/>
                <a:gd name="T82" fmla="*/ 201 w 313"/>
                <a:gd name="T83" fmla="*/ 2 h 209"/>
                <a:gd name="T84" fmla="*/ 182 w 313"/>
                <a:gd name="T85" fmla="*/ 0 h 209"/>
                <a:gd name="T86" fmla="*/ 165 w 313"/>
                <a:gd name="T87" fmla="*/ 0 h 209"/>
                <a:gd name="T88" fmla="*/ 148 w 313"/>
                <a:gd name="T89" fmla="*/ 2 h 209"/>
                <a:gd name="T90" fmla="*/ 131 w 313"/>
                <a:gd name="T91" fmla="*/ 4 h 209"/>
                <a:gd name="T92" fmla="*/ 114 w 313"/>
                <a:gd name="T93" fmla="*/ 9 h 209"/>
                <a:gd name="T94" fmla="*/ 99 w 313"/>
                <a:gd name="T95" fmla="*/ 17 h 209"/>
                <a:gd name="T96" fmla="*/ 85 w 313"/>
                <a:gd name="T97" fmla="*/ 25 h 209"/>
                <a:gd name="T98" fmla="*/ 70 w 313"/>
                <a:gd name="T99" fmla="*/ 34 h 209"/>
                <a:gd name="T100" fmla="*/ 57 w 313"/>
                <a:gd name="T101" fmla="*/ 44 h 209"/>
                <a:gd name="T102" fmla="*/ 43 w 313"/>
                <a:gd name="T103" fmla="*/ 55 h 209"/>
                <a:gd name="T104" fmla="*/ 34 w 313"/>
                <a:gd name="T105" fmla="*/ 66 h 209"/>
                <a:gd name="T106" fmla="*/ 13 w 313"/>
                <a:gd name="T107" fmla="*/ 87 h 209"/>
                <a:gd name="T108" fmla="*/ 0 w 313"/>
                <a:gd name="T109" fmla="*/ 110 h 209"/>
                <a:gd name="T110" fmla="*/ 9 w 313"/>
                <a:gd name="T111" fmla="*/ 11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209">
                  <a:moveTo>
                    <a:pt x="9" y="116"/>
                  </a:moveTo>
                  <a:lnTo>
                    <a:pt x="9" y="112"/>
                  </a:lnTo>
                  <a:lnTo>
                    <a:pt x="13" y="106"/>
                  </a:lnTo>
                  <a:lnTo>
                    <a:pt x="17" y="99"/>
                  </a:lnTo>
                  <a:lnTo>
                    <a:pt x="24" y="91"/>
                  </a:lnTo>
                  <a:lnTo>
                    <a:pt x="32" y="82"/>
                  </a:lnTo>
                  <a:lnTo>
                    <a:pt x="43" y="72"/>
                  </a:lnTo>
                  <a:lnTo>
                    <a:pt x="47" y="66"/>
                  </a:lnTo>
                  <a:lnTo>
                    <a:pt x="55" y="61"/>
                  </a:lnTo>
                  <a:lnTo>
                    <a:pt x="61" y="55"/>
                  </a:lnTo>
                  <a:lnTo>
                    <a:pt x="68" y="51"/>
                  </a:lnTo>
                  <a:lnTo>
                    <a:pt x="74" y="46"/>
                  </a:lnTo>
                  <a:lnTo>
                    <a:pt x="82" y="40"/>
                  </a:lnTo>
                  <a:lnTo>
                    <a:pt x="87" y="34"/>
                  </a:lnTo>
                  <a:lnTo>
                    <a:pt x="97" y="32"/>
                  </a:lnTo>
                  <a:lnTo>
                    <a:pt x="102" y="27"/>
                  </a:lnTo>
                  <a:lnTo>
                    <a:pt x="112" y="23"/>
                  </a:lnTo>
                  <a:lnTo>
                    <a:pt x="120" y="19"/>
                  </a:lnTo>
                  <a:lnTo>
                    <a:pt x="129" y="17"/>
                  </a:lnTo>
                  <a:lnTo>
                    <a:pt x="137" y="13"/>
                  </a:lnTo>
                  <a:lnTo>
                    <a:pt x="146" y="13"/>
                  </a:lnTo>
                  <a:lnTo>
                    <a:pt x="154" y="13"/>
                  </a:lnTo>
                  <a:lnTo>
                    <a:pt x="165" y="13"/>
                  </a:lnTo>
                  <a:lnTo>
                    <a:pt x="175" y="13"/>
                  </a:lnTo>
                  <a:lnTo>
                    <a:pt x="184" y="15"/>
                  </a:lnTo>
                  <a:lnTo>
                    <a:pt x="194" y="17"/>
                  </a:lnTo>
                  <a:lnTo>
                    <a:pt x="203" y="23"/>
                  </a:lnTo>
                  <a:lnTo>
                    <a:pt x="211" y="25"/>
                  </a:lnTo>
                  <a:lnTo>
                    <a:pt x="220" y="30"/>
                  </a:lnTo>
                  <a:lnTo>
                    <a:pt x="228" y="34"/>
                  </a:lnTo>
                  <a:lnTo>
                    <a:pt x="236" y="40"/>
                  </a:lnTo>
                  <a:lnTo>
                    <a:pt x="241" y="46"/>
                  </a:lnTo>
                  <a:lnTo>
                    <a:pt x="247" y="51"/>
                  </a:lnTo>
                  <a:lnTo>
                    <a:pt x="251" y="59"/>
                  </a:lnTo>
                  <a:lnTo>
                    <a:pt x="258" y="65"/>
                  </a:lnTo>
                  <a:lnTo>
                    <a:pt x="260" y="70"/>
                  </a:lnTo>
                  <a:lnTo>
                    <a:pt x="264" y="78"/>
                  </a:lnTo>
                  <a:lnTo>
                    <a:pt x="266" y="84"/>
                  </a:lnTo>
                  <a:lnTo>
                    <a:pt x="270" y="91"/>
                  </a:lnTo>
                  <a:lnTo>
                    <a:pt x="272" y="99"/>
                  </a:lnTo>
                  <a:lnTo>
                    <a:pt x="274" y="104"/>
                  </a:lnTo>
                  <a:lnTo>
                    <a:pt x="275" y="112"/>
                  </a:lnTo>
                  <a:lnTo>
                    <a:pt x="277" y="120"/>
                  </a:lnTo>
                  <a:lnTo>
                    <a:pt x="277" y="125"/>
                  </a:lnTo>
                  <a:lnTo>
                    <a:pt x="279" y="133"/>
                  </a:lnTo>
                  <a:lnTo>
                    <a:pt x="279" y="139"/>
                  </a:lnTo>
                  <a:lnTo>
                    <a:pt x="281" y="146"/>
                  </a:lnTo>
                  <a:lnTo>
                    <a:pt x="281" y="156"/>
                  </a:lnTo>
                  <a:lnTo>
                    <a:pt x="281" y="167"/>
                  </a:lnTo>
                  <a:lnTo>
                    <a:pt x="279" y="175"/>
                  </a:lnTo>
                  <a:lnTo>
                    <a:pt x="277" y="182"/>
                  </a:lnTo>
                  <a:lnTo>
                    <a:pt x="277" y="186"/>
                  </a:lnTo>
                  <a:lnTo>
                    <a:pt x="277" y="188"/>
                  </a:lnTo>
                  <a:lnTo>
                    <a:pt x="313" y="209"/>
                  </a:lnTo>
                  <a:lnTo>
                    <a:pt x="313" y="207"/>
                  </a:lnTo>
                  <a:lnTo>
                    <a:pt x="313" y="201"/>
                  </a:lnTo>
                  <a:lnTo>
                    <a:pt x="313" y="192"/>
                  </a:lnTo>
                  <a:lnTo>
                    <a:pt x="313" y="182"/>
                  </a:lnTo>
                  <a:lnTo>
                    <a:pt x="313" y="175"/>
                  </a:lnTo>
                  <a:lnTo>
                    <a:pt x="313" y="167"/>
                  </a:lnTo>
                  <a:lnTo>
                    <a:pt x="312" y="160"/>
                  </a:lnTo>
                  <a:lnTo>
                    <a:pt x="312" y="152"/>
                  </a:lnTo>
                  <a:lnTo>
                    <a:pt x="310" y="144"/>
                  </a:lnTo>
                  <a:lnTo>
                    <a:pt x="310" y="137"/>
                  </a:lnTo>
                  <a:lnTo>
                    <a:pt x="308" y="129"/>
                  </a:lnTo>
                  <a:lnTo>
                    <a:pt x="308" y="120"/>
                  </a:lnTo>
                  <a:lnTo>
                    <a:pt x="304" y="110"/>
                  </a:lnTo>
                  <a:lnTo>
                    <a:pt x="302" y="103"/>
                  </a:lnTo>
                  <a:lnTo>
                    <a:pt x="298" y="93"/>
                  </a:lnTo>
                  <a:lnTo>
                    <a:pt x="296" y="84"/>
                  </a:lnTo>
                  <a:lnTo>
                    <a:pt x="291" y="76"/>
                  </a:lnTo>
                  <a:lnTo>
                    <a:pt x="287" y="66"/>
                  </a:lnTo>
                  <a:lnTo>
                    <a:pt x="283" y="59"/>
                  </a:lnTo>
                  <a:lnTo>
                    <a:pt x="279" y="51"/>
                  </a:lnTo>
                  <a:lnTo>
                    <a:pt x="274" y="44"/>
                  </a:lnTo>
                  <a:lnTo>
                    <a:pt x="268" y="38"/>
                  </a:lnTo>
                  <a:lnTo>
                    <a:pt x="260" y="30"/>
                  </a:lnTo>
                  <a:lnTo>
                    <a:pt x="255" y="25"/>
                  </a:lnTo>
                  <a:lnTo>
                    <a:pt x="245" y="17"/>
                  </a:lnTo>
                  <a:lnTo>
                    <a:pt x="239" y="13"/>
                  </a:lnTo>
                  <a:lnTo>
                    <a:pt x="230" y="9"/>
                  </a:lnTo>
                  <a:lnTo>
                    <a:pt x="222" y="8"/>
                  </a:lnTo>
                  <a:lnTo>
                    <a:pt x="211" y="4"/>
                  </a:lnTo>
                  <a:lnTo>
                    <a:pt x="201" y="2"/>
                  </a:lnTo>
                  <a:lnTo>
                    <a:pt x="192" y="0"/>
                  </a:lnTo>
                  <a:lnTo>
                    <a:pt x="182" y="0"/>
                  </a:lnTo>
                  <a:lnTo>
                    <a:pt x="173" y="0"/>
                  </a:lnTo>
                  <a:lnTo>
                    <a:pt x="165" y="0"/>
                  </a:lnTo>
                  <a:lnTo>
                    <a:pt x="156" y="0"/>
                  </a:lnTo>
                  <a:lnTo>
                    <a:pt x="148" y="2"/>
                  </a:lnTo>
                  <a:lnTo>
                    <a:pt x="139" y="2"/>
                  </a:lnTo>
                  <a:lnTo>
                    <a:pt x="131" y="4"/>
                  </a:lnTo>
                  <a:lnTo>
                    <a:pt x="121" y="6"/>
                  </a:lnTo>
                  <a:lnTo>
                    <a:pt x="114" y="9"/>
                  </a:lnTo>
                  <a:lnTo>
                    <a:pt x="104" y="13"/>
                  </a:lnTo>
                  <a:lnTo>
                    <a:pt x="99" y="17"/>
                  </a:lnTo>
                  <a:lnTo>
                    <a:pt x="91" y="21"/>
                  </a:lnTo>
                  <a:lnTo>
                    <a:pt x="85" y="25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3" y="38"/>
                  </a:lnTo>
                  <a:lnTo>
                    <a:pt x="57" y="44"/>
                  </a:lnTo>
                  <a:lnTo>
                    <a:pt x="49" y="49"/>
                  </a:lnTo>
                  <a:lnTo>
                    <a:pt x="43" y="55"/>
                  </a:lnTo>
                  <a:lnTo>
                    <a:pt x="38" y="59"/>
                  </a:lnTo>
                  <a:lnTo>
                    <a:pt x="34" y="66"/>
                  </a:lnTo>
                  <a:lnTo>
                    <a:pt x="23" y="76"/>
                  </a:lnTo>
                  <a:lnTo>
                    <a:pt x="13" y="87"/>
                  </a:lnTo>
                  <a:lnTo>
                    <a:pt x="5" y="99"/>
                  </a:lnTo>
                  <a:lnTo>
                    <a:pt x="0" y="110"/>
                  </a:lnTo>
                  <a:lnTo>
                    <a:pt x="9" y="116"/>
                  </a:lnTo>
                  <a:lnTo>
                    <a:pt x="9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0" name="Freeform 64"/>
            <p:cNvSpPr>
              <a:spLocks/>
            </p:cNvSpPr>
            <p:nvPr/>
          </p:nvSpPr>
          <p:spPr bwMode="auto">
            <a:xfrm>
              <a:off x="3118" y="2072"/>
              <a:ext cx="166" cy="243"/>
            </a:xfrm>
            <a:custGeom>
              <a:avLst/>
              <a:gdLst>
                <a:gd name="T0" fmla="*/ 217 w 331"/>
                <a:gd name="T1" fmla="*/ 98 h 484"/>
                <a:gd name="T2" fmla="*/ 234 w 331"/>
                <a:gd name="T3" fmla="*/ 68 h 484"/>
                <a:gd name="T4" fmla="*/ 200 w 331"/>
                <a:gd name="T5" fmla="*/ 51 h 484"/>
                <a:gd name="T6" fmla="*/ 175 w 331"/>
                <a:gd name="T7" fmla="*/ 62 h 484"/>
                <a:gd name="T8" fmla="*/ 169 w 331"/>
                <a:gd name="T9" fmla="*/ 55 h 484"/>
                <a:gd name="T10" fmla="*/ 181 w 331"/>
                <a:gd name="T11" fmla="*/ 26 h 484"/>
                <a:gd name="T12" fmla="*/ 217 w 331"/>
                <a:gd name="T13" fmla="*/ 3 h 484"/>
                <a:gd name="T14" fmla="*/ 257 w 331"/>
                <a:gd name="T15" fmla="*/ 3 h 484"/>
                <a:gd name="T16" fmla="*/ 297 w 331"/>
                <a:gd name="T17" fmla="*/ 26 h 484"/>
                <a:gd name="T18" fmla="*/ 322 w 331"/>
                <a:gd name="T19" fmla="*/ 70 h 484"/>
                <a:gd name="T20" fmla="*/ 329 w 331"/>
                <a:gd name="T21" fmla="*/ 100 h 484"/>
                <a:gd name="T22" fmla="*/ 327 w 331"/>
                <a:gd name="T23" fmla="*/ 138 h 484"/>
                <a:gd name="T24" fmla="*/ 322 w 331"/>
                <a:gd name="T25" fmla="*/ 165 h 484"/>
                <a:gd name="T26" fmla="*/ 312 w 331"/>
                <a:gd name="T27" fmla="*/ 182 h 484"/>
                <a:gd name="T28" fmla="*/ 320 w 331"/>
                <a:gd name="T29" fmla="*/ 205 h 484"/>
                <a:gd name="T30" fmla="*/ 323 w 331"/>
                <a:gd name="T31" fmla="*/ 241 h 484"/>
                <a:gd name="T32" fmla="*/ 320 w 331"/>
                <a:gd name="T33" fmla="*/ 271 h 484"/>
                <a:gd name="T34" fmla="*/ 306 w 331"/>
                <a:gd name="T35" fmla="*/ 304 h 484"/>
                <a:gd name="T36" fmla="*/ 282 w 331"/>
                <a:gd name="T37" fmla="*/ 332 h 484"/>
                <a:gd name="T38" fmla="*/ 251 w 331"/>
                <a:gd name="T39" fmla="*/ 353 h 484"/>
                <a:gd name="T40" fmla="*/ 225 w 331"/>
                <a:gd name="T41" fmla="*/ 365 h 484"/>
                <a:gd name="T42" fmla="*/ 209 w 331"/>
                <a:gd name="T43" fmla="*/ 378 h 484"/>
                <a:gd name="T44" fmla="*/ 185 w 331"/>
                <a:gd name="T45" fmla="*/ 418 h 484"/>
                <a:gd name="T46" fmla="*/ 162 w 331"/>
                <a:gd name="T47" fmla="*/ 444 h 484"/>
                <a:gd name="T48" fmla="*/ 131 w 331"/>
                <a:gd name="T49" fmla="*/ 465 h 484"/>
                <a:gd name="T50" fmla="*/ 95 w 331"/>
                <a:gd name="T51" fmla="*/ 482 h 484"/>
                <a:gd name="T52" fmla="*/ 52 w 331"/>
                <a:gd name="T53" fmla="*/ 484 h 484"/>
                <a:gd name="T54" fmla="*/ 25 w 331"/>
                <a:gd name="T55" fmla="*/ 480 h 484"/>
                <a:gd name="T56" fmla="*/ 0 w 331"/>
                <a:gd name="T57" fmla="*/ 471 h 484"/>
                <a:gd name="T58" fmla="*/ 29 w 331"/>
                <a:gd name="T59" fmla="*/ 461 h 484"/>
                <a:gd name="T60" fmla="*/ 57 w 331"/>
                <a:gd name="T61" fmla="*/ 469 h 484"/>
                <a:gd name="T62" fmla="*/ 88 w 331"/>
                <a:gd name="T63" fmla="*/ 465 h 484"/>
                <a:gd name="T64" fmla="*/ 122 w 331"/>
                <a:gd name="T65" fmla="*/ 448 h 484"/>
                <a:gd name="T66" fmla="*/ 150 w 331"/>
                <a:gd name="T67" fmla="*/ 429 h 484"/>
                <a:gd name="T68" fmla="*/ 185 w 331"/>
                <a:gd name="T69" fmla="*/ 387 h 484"/>
                <a:gd name="T70" fmla="*/ 198 w 331"/>
                <a:gd name="T71" fmla="*/ 365 h 484"/>
                <a:gd name="T72" fmla="*/ 217 w 331"/>
                <a:gd name="T73" fmla="*/ 353 h 484"/>
                <a:gd name="T74" fmla="*/ 246 w 331"/>
                <a:gd name="T75" fmla="*/ 336 h 484"/>
                <a:gd name="T76" fmla="*/ 282 w 331"/>
                <a:gd name="T77" fmla="*/ 304 h 484"/>
                <a:gd name="T78" fmla="*/ 299 w 331"/>
                <a:gd name="T79" fmla="*/ 273 h 484"/>
                <a:gd name="T80" fmla="*/ 306 w 331"/>
                <a:gd name="T81" fmla="*/ 243 h 484"/>
                <a:gd name="T82" fmla="*/ 304 w 331"/>
                <a:gd name="T83" fmla="*/ 209 h 484"/>
                <a:gd name="T84" fmla="*/ 291 w 331"/>
                <a:gd name="T85" fmla="*/ 211 h 484"/>
                <a:gd name="T86" fmla="*/ 265 w 331"/>
                <a:gd name="T87" fmla="*/ 226 h 484"/>
                <a:gd name="T88" fmla="*/ 230 w 331"/>
                <a:gd name="T89" fmla="*/ 228 h 484"/>
                <a:gd name="T90" fmla="*/ 223 w 331"/>
                <a:gd name="T91" fmla="*/ 207 h 484"/>
                <a:gd name="T92" fmla="*/ 251 w 331"/>
                <a:gd name="T93" fmla="*/ 203 h 484"/>
                <a:gd name="T94" fmla="*/ 289 w 331"/>
                <a:gd name="T95" fmla="*/ 186 h 484"/>
                <a:gd name="T96" fmla="*/ 310 w 331"/>
                <a:gd name="T97" fmla="*/ 153 h 484"/>
                <a:gd name="T98" fmla="*/ 318 w 331"/>
                <a:gd name="T99" fmla="*/ 123 h 484"/>
                <a:gd name="T100" fmla="*/ 316 w 331"/>
                <a:gd name="T101" fmla="*/ 85 h 484"/>
                <a:gd name="T102" fmla="*/ 304 w 331"/>
                <a:gd name="T103" fmla="*/ 53 h 484"/>
                <a:gd name="T104" fmla="*/ 278 w 331"/>
                <a:gd name="T105" fmla="*/ 24 h 484"/>
                <a:gd name="T106" fmla="*/ 236 w 331"/>
                <a:gd name="T107" fmla="*/ 13 h 484"/>
                <a:gd name="T108" fmla="*/ 202 w 331"/>
                <a:gd name="T109" fmla="*/ 26 h 484"/>
                <a:gd name="T110" fmla="*/ 202 w 331"/>
                <a:gd name="T111" fmla="*/ 36 h 484"/>
                <a:gd name="T112" fmla="*/ 238 w 331"/>
                <a:gd name="T113" fmla="*/ 45 h 484"/>
                <a:gd name="T114" fmla="*/ 249 w 331"/>
                <a:gd name="T115" fmla="*/ 70 h 484"/>
                <a:gd name="T116" fmla="*/ 246 w 331"/>
                <a:gd name="T117" fmla="*/ 98 h 484"/>
                <a:gd name="T118" fmla="*/ 219 w 331"/>
                <a:gd name="T119" fmla="*/ 127 h 484"/>
                <a:gd name="T120" fmla="*/ 204 w 331"/>
                <a:gd name="T121" fmla="*/ 11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1" h="484">
                  <a:moveTo>
                    <a:pt x="204" y="110"/>
                  </a:moveTo>
                  <a:lnTo>
                    <a:pt x="204" y="106"/>
                  </a:lnTo>
                  <a:lnTo>
                    <a:pt x="211" y="104"/>
                  </a:lnTo>
                  <a:lnTo>
                    <a:pt x="217" y="98"/>
                  </a:lnTo>
                  <a:lnTo>
                    <a:pt x="225" y="93"/>
                  </a:lnTo>
                  <a:lnTo>
                    <a:pt x="230" y="85"/>
                  </a:lnTo>
                  <a:lnTo>
                    <a:pt x="234" y="77"/>
                  </a:lnTo>
                  <a:lnTo>
                    <a:pt x="234" y="68"/>
                  </a:lnTo>
                  <a:lnTo>
                    <a:pt x="228" y="62"/>
                  </a:lnTo>
                  <a:lnTo>
                    <a:pt x="219" y="55"/>
                  </a:lnTo>
                  <a:lnTo>
                    <a:pt x="211" y="53"/>
                  </a:lnTo>
                  <a:lnTo>
                    <a:pt x="200" y="51"/>
                  </a:lnTo>
                  <a:lnTo>
                    <a:pt x="192" y="55"/>
                  </a:lnTo>
                  <a:lnTo>
                    <a:pt x="185" y="57"/>
                  </a:lnTo>
                  <a:lnTo>
                    <a:pt x="179" y="60"/>
                  </a:lnTo>
                  <a:lnTo>
                    <a:pt x="175" y="62"/>
                  </a:lnTo>
                  <a:lnTo>
                    <a:pt x="175" y="64"/>
                  </a:lnTo>
                  <a:lnTo>
                    <a:pt x="173" y="62"/>
                  </a:lnTo>
                  <a:lnTo>
                    <a:pt x="171" y="58"/>
                  </a:lnTo>
                  <a:lnTo>
                    <a:pt x="169" y="55"/>
                  </a:lnTo>
                  <a:lnTo>
                    <a:pt x="169" y="49"/>
                  </a:lnTo>
                  <a:lnTo>
                    <a:pt x="169" y="41"/>
                  </a:lnTo>
                  <a:lnTo>
                    <a:pt x="177" y="32"/>
                  </a:lnTo>
                  <a:lnTo>
                    <a:pt x="181" y="26"/>
                  </a:lnTo>
                  <a:lnTo>
                    <a:pt x="187" y="20"/>
                  </a:lnTo>
                  <a:lnTo>
                    <a:pt x="196" y="15"/>
                  </a:lnTo>
                  <a:lnTo>
                    <a:pt x="206" y="9"/>
                  </a:lnTo>
                  <a:lnTo>
                    <a:pt x="217" y="3"/>
                  </a:lnTo>
                  <a:lnTo>
                    <a:pt x="227" y="1"/>
                  </a:lnTo>
                  <a:lnTo>
                    <a:pt x="236" y="0"/>
                  </a:lnTo>
                  <a:lnTo>
                    <a:pt x="249" y="1"/>
                  </a:lnTo>
                  <a:lnTo>
                    <a:pt x="257" y="3"/>
                  </a:lnTo>
                  <a:lnTo>
                    <a:pt x="268" y="5"/>
                  </a:lnTo>
                  <a:lnTo>
                    <a:pt x="278" y="13"/>
                  </a:lnTo>
                  <a:lnTo>
                    <a:pt x="289" y="20"/>
                  </a:lnTo>
                  <a:lnTo>
                    <a:pt x="297" y="26"/>
                  </a:lnTo>
                  <a:lnTo>
                    <a:pt x="304" y="38"/>
                  </a:lnTo>
                  <a:lnTo>
                    <a:pt x="310" y="47"/>
                  </a:lnTo>
                  <a:lnTo>
                    <a:pt x="318" y="58"/>
                  </a:lnTo>
                  <a:lnTo>
                    <a:pt x="322" y="70"/>
                  </a:lnTo>
                  <a:lnTo>
                    <a:pt x="327" y="83"/>
                  </a:lnTo>
                  <a:lnTo>
                    <a:pt x="327" y="89"/>
                  </a:lnTo>
                  <a:lnTo>
                    <a:pt x="329" y="95"/>
                  </a:lnTo>
                  <a:lnTo>
                    <a:pt x="329" y="100"/>
                  </a:lnTo>
                  <a:lnTo>
                    <a:pt x="331" y="108"/>
                  </a:lnTo>
                  <a:lnTo>
                    <a:pt x="329" y="117"/>
                  </a:lnTo>
                  <a:lnTo>
                    <a:pt x="329" y="129"/>
                  </a:lnTo>
                  <a:lnTo>
                    <a:pt x="327" y="138"/>
                  </a:lnTo>
                  <a:lnTo>
                    <a:pt x="327" y="148"/>
                  </a:lnTo>
                  <a:lnTo>
                    <a:pt x="325" y="153"/>
                  </a:lnTo>
                  <a:lnTo>
                    <a:pt x="323" y="159"/>
                  </a:lnTo>
                  <a:lnTo>
                    <a:pt x="322" y="165"/>
                  </a:lnTo>
                  <a:lnTo>
                    <a:pt x="322" y="171"/>
                  </a:lnTo>
                  <a:lnTo>
                    <a:pt x="318" y="176"/>
                  </a:lnTo>
                  <a:lnTo>
                    <a:pt x="314" y="180"/>
                  </a:lnTo>
                  <a:lnTo>
                    <a:pt x="312" y="182"/>
                  </a:lnTo>
                  <a:lnTo>
                    <a:pt x="312" y="184"/>
                  </a:lnTo>
                  <a:lnTo>
                    <a:pt x="314" y="188"/>
                  </a:lnTo>
                  <a:lnTo>
                    <a:pt x="316" y="195"/>
                  </a:lnTo>
                  <a:lnTo>
                    <a:pt x="320" y="205"/>
                  </a:lnTo>
                  <a:lnTo>
                    <a:pt x="320" y="214"/>
                  </a:lnTo>
                  <a:lnTo>
                    <a:pt x="322" y="228"/>
                  </a:lnTo>
                  <a:lnTo>
                    <a:pt x="322" y="235"/>
                  </a:lnTo>
                  <a:lnTo>
                    <a:pt x="323" y="241"/>
                  </a:lnTo>
                  <a:lnTo>
                    <a:pt x="323" y="250"/>
                  </a:lnTo>
                  <a:lnTo>
                    <a:pt x="323" y="258"/>
                  </a:lnTo>
                  <a:lnTo>
                    <a:pt x="322" y="266"/>
                  </a:lnTo>
                  <a:lnTo>
                    <a:pt x="320" y="271"/>
                  </a:lnTo>
                  <a:lnTo>
                    <a:pt x="318" y="281"/>
                  </a:lnTo>
                  <a:lnTo>
                    <a:pt x="316" y="288"/>
                  </a:lnTo>
                  <a:lnTo>
                    <a:pt x="310" y="294"/>
                  </a:lnTo>
                  <a:lnTo>
                    <a:pt x="306" y="304"/>
                  </a:lnTo>
                  <a:lnTo>
                    <a:pt x="301" y="311"/>
                  </a:lnTo>
                  <a:lnTo>
                    <a:pt x="297" y="319"/>
                  </a:lnTo>
                  <a:lnTo>
                    <a:pt x="289" y="326"/>
                  </a:lnTo>
                  <a:lnTo>
                    <a:pt x="282" y="332"/>
                  </a:lnTo>
                  <a:lnTo>
                    <a:pt x="272" y="340"/>
                  </a:lnTo>
                  <a:lnTo>
                    <a:pt x="263" y="347"/>
                  </a:lnTo>
                  <a:lnTo>
                    <a:pt x="257" y="349"/>
                  </a:lnTo>
                  <a:lnTo>
                    <a:pt x="251" y="353"/>
                  </a:lnTo>
                  <a:lnTo>
                    <a:pt x="246" y="357"/>
                  </a:lnTo>
                  <a:lnTo>
                    <a:pt x="240" y="359"/>
                  </a:lnTo>
                  <a:lnTo>
                    <a:pt x="232" y="363"/>
                  </a:lnTo>
                  <a:lnTo>
                    <a:pt x="225" y="365"/>
                  </a:lnTo>
                  <a:lnTo>
                    <a:pt x="219" y="368"/>
                  </a:lnTo>
                  <a:lnTo>
                    <a:pt x="213" y="370"/>
                  </a:lnTo>
                  <a:lnTo>
                    <a:pt x="211" y="372"/>
                  </a:lnTo>
                  <a:lnTo>
                    <a:pt x="209" y="378"/>
                  </a:lnTo>
                  <a:lnTo>
                    <a:pt x="204" y="384"/>
                  </a:lnTo>
                  <a:lnTo>
                    <a:pt x="200" y="395"/>
                  </a:lnTo>
                  <a:lnTo>
                    <a:pt x="192" y="406"/>
                  </a:lnTo>
                  <a:lnTo>
                    <a:pt x="185" y="418"/>
                  </a:lnTo>
                  <a:lnTo>
                    <a:pt x="179" y="423"/>
                  </a:lnTo>
                  <a:lnTo>
                    <a:pt x="173" y="431"/>
                  </a:lnTo>
                  <a:lnTo>
                    <a:pt x="168" y="437"/>
                  </a:lnTo>
                  <a:lnTo>
                    <a:pt x="162" y="444"/>
                  </a:lnTo>
                  <a:lnTo>
                    <a:pt x="154" y="448"/>
                  </a:lnTo>
                  <a:lnTo>
                    <a:pt x="147" y="454"/>
                  </a:lnTo>
                  <a:lnTo>
                    <a:pt x="139" y="460"/>
                  </a:lnTo>
                  <a:lnTo>
                    <a:pt x="131" y="465"/>
                  </a:lnTo>
                  <a:lnTo>
                    <a:pt x="122" y="471"/>
                  </a:lnTo>
                  <a:lnTo>
                    <a:pt x="114" y="475"/>
                  </a:lnTo>
                  <a:lnTo>
                    <a:pt x="105" y="479"/>
                  </a:lnTo>
                  <a:lnTo>
                    <a:pt x="95" y="482"/>
                  </a:lnTo>
                  <a:lnTo>
                    <a:pt x="84" y="482"/>
                  </a:lnTo>
                  <a:lnTo>
                    <a:pt x="73" y="484"/>
                  </a:lnTo>
                  <a:lnTo>
                    <a:pt x="61" y="484"/>
                  </a:lnTo>
                  <a:lnTo>
                    <a:pt x="52" y="484"/>
                  </a:lnTo>
                  <a:lnTo>
                    <a:pt x="44" y="482"/>
                  </a:lnTo>
                  <a:lnTo>
                    <a:pt x="38" y="482"/>
                  </a:lnTo>
                  <a:lnTo>
                    <a:pt x="31" y="480"/>
                  </a:lnTo>
                  <a:lnTo>
                    <a:pt x="25" y="480"/>
                  </a:lnTo>
                  <a:lnTo>
                    <a:pt x="19" y="477"/>
                  </a:lnTo>
                  <a:lnTo>
                    <a:pt x="14" y="475"/>
                  </a:lnTo>
                  <a:lnTo>
                    <a:pt x="6" y="473"/>
                  </a:lnTo>
                  <a:lnTo>
                    <a:pt x="0" y="471"/>
                  </a:lnTo>
                  <a:lnTo>
                    <a:pt x="17" y="454"/>
                  </a:lnTo>
                  <a:lnTo>
                    <a:pt x="17" y="454"/>
                  </a:lnTo>
                  <a:lnTo>
                    <a:pt x="23" y="458"/>
                  </a:lnTo>
                  <a:lnTo>
                    <a:pt x="29" y="461"/>
                  </a:lnTo>
                  <a:lnTo>
                    <a:pt x="40" y="467"/>
                  </a:lnTo>
                  <a:lnTo>
                    <a:pt x="44" y="469"/>
                  </a:lnTo>
                  <a:lnTo>
                    <a:pt x="52" y="469"/>
                  </a:lnTo>
                  <a:lnTo>
                    <a:pt x="57" y="469"/>
                  </a:lnTo>
                  <a:lnTo>
                    <a:pt x="65" y="471"/>
                  </a:lnTo>
                  <a:lnTo>
                    <a:pt x="73" y="469"/>
                  </a:lnTo>
                  <a:lnTo>
                    <a:pt x="80" y="469"/>
                  </a:lnTo>
                  <a:lnTo>
                    <a:pt x="88" y="465"/>
                  </a:lnTo>
                  <a:lnTo>
                    <a:pt x="97" y="461"/>
                  </a:lnTo>
                  <a:lnTo>
                    <a:pt x="105" y="458"/>
                  </a:lnTo>
                  <a:lnTo>
                    <a:pt x="114" y="454"/>
                  </a:lnTo>
                  <a:lnTo>
                    <a:pt x="122" y="448"/>
                  </a:lnTo>
                  <a:lnTo>
                    <a:pt x="130" y="444"/>
                  </a:lnTo>
                  <a:lnTo>
                    <a:pt x="137" y="439"/>
                  </a:lnTo>
                  <a:lnTo>
                    <a:pt x="143" y="433"/>
                  </a:lnTo>
                  <a:lnTo>
                    <a:pt x="150" y="429"/>
                  </a:lnTo>
                  <a:lnTo>
                    <a:pt x="158" y="423"/>
                  </a:lnTo>
                  <a:lnTo>
                    <a:pt x="168" y="412"/>
                  </a:lnTo>
                  <a:lnTo>
                    <a:pt x="179" y="401"/>
                  </a:lnTo>
                  <a:lnTo>
                    <a:pt x="185" y="387"/>
                  </a:lnTo>
                  <a:lnTo>
                    <a:pt x="192" y="376"/>
                  </a:lnTo>
                  <a:lnTo>
                    <a:pt x="192" y="374"/>
                  </a:lnTo>
                  <a:lnTo>
                    <a:pt x="196" y="368"/>
                  </a:lnTo>
                  <a:lnTo>
                    <a:pt x="198" y="365"/>
                  </a:lnTo>
                  <a:lnTo>
                    <a:pt x="202" y="361"/>
                  </a:lnTo>
                  <a:lnTo>
                    <a:pt x="206" y="357"/>
                  </a:lnTo>
                  <a:lnTo>
                    <a:pt x="213" y="355"/>
                  </a:lnTo>
                  <a:lnTo>
                    <a:pt x="217" y="353"/>
                  </a:lnTo>
                  <a:lnTo>
                    <a:pt x="223" y="351"/>
                  </a:lnTo>
                  <a:lnTo>
                    <a:pt x="228" y="345"/>
                  </a:lnTo>
                  <a:lnTo>
                    <a:pt x="238" y="342"/>
                  </a:lnTo>
                  <a:lnTo>
                    <a:pt x="246" y="336"/>
                  </a:lnTo>
                  <a:lnTo>
                    <a:pt x="257" y="330"/>
                  </a:lnTo>
                  <a:lnTo>
                    <a:pt x="266" y="321"/>
                  </a:lnTo>
                  <a:lnTo>
                    <a:pt x="276" y="315"/>
                  </a:lnTo>
                  <a:lnTo>
                    <a:pt x="282" y="304"/>
                  </a:lnTo>
                  <a:lnTo>
                    <a:pt x="289" y="292"/>
                  </a:lnTo>
                  <a:lnTo>
                    <a:pt x="293" y="287"/>
                  </a:lnTo>
                  <a:lnTo>
                    <a:pt x="297" y="281"/>
                  </a:lnTo>
                  <a:lnTo>
                    <a:pt x="299" y="273"/>
                  </a:lnTo>
                  <a:lnTo>
                    <a:pt x="303" y="268"/>
                  </a:lnTo>
                  <a:lnTo>
                    <a:pt x="304" y="260"/>
                  </a:lnTo>
                  <a:lnTo>
                    <a:pt x="306" y="250"/>
                  </a:lnTo>
                  <a:lnTo>
                    <a:pt x="306" y="243"/>
                  </a:lnTo>
                  <a:lnTo>
                    <a:pt x="308" y="235"/>
                  </a:lnTo>
                  <a:lnTo>
                    <a:pt x="306" y="226"/>
                  </a:lnTo>
                  <a:lnTo>
                    <a:pt x="306" y="218"/>
                  </a:lnTo>
                  <a:lnTo>
                    <a:pt x="304" y="209"/>
                  </a:lnTo>
                  <a:lnTo>
                    <a:pt x="304" y="199"/>
                  </a:lnTo>
                  <a:lnTo>
                    <a:pt x="301" y="201"/>
                  </a:lnTo>
                  <a:lnTo>
                    <a:pt x="299" y="205"/>
                  </a:lnTo>
                  <a:lnTo>
                    <a:pt x="291" y="211"/>
                  </a:lnTo>
                  <a:lnTo>
                    <a:pt x="284" y="218"/>
                  </a:lnTo>
                  <a:lnTo>
                    <a:pt x="278" y="222"/>
                  </a:lnTo>
                  <a:lnTo>
                    <a:pt x="272" y="224"/>
                  </a:lnTo>
                  <a:lnTo>
                    <a:pt x="265" y="226"/>
                  </a:lnTo>
                  <a:lnTo>
                    <a:pt x="257" y="228"/>
                  </a:lnTo>
                  <a:lnTo>
                    <a:pt x="249" y="228"/>
                  </a:lnTo>
                  <a:lnTo>
                    <a:pt x="240" y="228"/>
                  </a:lnTo>
                  <a:lnTo>
                    <a:pt x="230" y="228"/>
                  </a:lnTo>
                  <a:lnTo>
                    <a:pt x="221" y="226"/>
                  </a:lnTo>
                  <a:lnTo>
                    <a:pt x="219" y="207"/>
                  </a:lnTo>
                  <a:lnTo>
                    <a:pt x="219" y="207"/>
                  </a:lnTo>
                  <a:lnTo>
                    <a:pt x="223" y="207"/>
                  </a:lnTo>
                  <a:lnTo>
                    <a:pt x="227" y="207"/>
                  </a:lnTo>
                  <a:lnTo>
                    <a:pt x="234" y="207"/>
                  </a:lnTo>
                  <a:lnTo>
                    <a:pt x="242" y="203"/>
                  </a:lnTo>
                  <a:lnTo>
                    <a:pt x="251" y="203"/>
                  </a:lnTo>
                  <a:lnTo>
                    <a:pt x="261" y="199"/>
                  </a:lnTo>
                  <a:lnTo>
                    <a:pt x="270" y="197"/>
                  </a:lnTo>
                  <a:lnTo>
                    <a:pt x="280" y="192"/>
                  </a:lnTo>
                  <a:lnTo>
                    <a:pt x="289" y="186"/>
                  </a:lnTo>
                  <a:lnTo>
                    <a:pt x="297" y="176"/>
                  </a:lnTo>
                  <a:lnTo>
                    <a:pt x="304" y="167"/>
                  </a:lnTo>
                  <a:lnTo>
                    <a:pt x="306" y="159"/>
                  </a:lnTo>
                  <a:lnTo>
                    <a:pt x="310" y="153"/>
                  </a:lnTo>
                  <a:lnTo>
                    <a:pt x="314" y="148"/>
                  </a:lnTo>
                  <a:lnTo>
                    <a:pt x="316" y="140"/>
                  </a:lnTo>
                  <a:lnTo>
                    <a:pt x="316" y="131"/>
                  </a:lnTo>
                  <a:lnTo>
                    <a:pt x="318" y="123"/>
                  </a:lnTo>
                  <a:lnTo>
                    <a:pt x="318" y="114"/>
                  </a:lnTo>
                  <a:lnTo>
                    <a:pt x="320" y="106"/>
                  </a:lnTo>
                  <a:lnTo>
                    <a:pt x="316" y="95"/>
                  </a:lnTo>
                  <a:lnTo>
                    <a:pt x="316" y="85"/>
                  </a:lnTo>
                  <a:lnTo>
                    <a:pt x="314" y="76"/>
                  </a:lnTo>
                  <a:lnTo>
                    <a:pt x="310" y="68"/>
                  </a:lnTo>
                  <a:lnTo>
                    <a:pt x="306" y="60"/>
                  </a:lnTo>
                  <a:lnTo>
                    <a:pt x="304" y="53"/>
                  </a:lnTo>
                  <a:lnTo>
                    <a:pt x="301" y="47"/>
                  </a:lnTo>
                  <a:lnTo>
                    <a:pt x="299" y="41"/>
                  </a:lnTo>
                  <a:lnTo>
                    <a:pt x="287" y="32"/>
                  </a:lnTo>
                  <a:lnTo>
                    <a:pt x="278" y="24"/>
                  </a:lnTo>
                  <a:lnTo>
                    <a:pt x="268" y="19"/>
                  </a:lnTo>
                  <a:lnTo>
                    <a:pt x="259" y="17"/>
                  </a:lnTo>
                  <a:lnTo>
                    <a:pt x="247" y="13"/>
                  </a:lnTo>
                  <a:lnTo>
                    <a:pt x="236" y="13"/>
                  </a:lnTo>
                  <a:lnTo>
                    <a:pt x="227" y="13"/>
                  </a:lnTo>
                  <a:lnTo>
                    <a:pt x="219" y="17"/>
                  </a:lnTo>
                  <a:lnTo>
                    <a:pt x="208" y="20"/>
                  </a:lnTo>
                  <a:lnTo>
                    <a:pt x="202" y="26"/>
                  </a:lnTo>
                  <a:lnTo>
                    <a:pt x="196" y="32"/>
                  </a:lnTo>
                  <a:lnTo>
                    <a:pt x="192" y="39"/>
                  </a:lnTo>
                  <a:lnTo>
                    <a:pt x="194" y="38"/>
                  </a:lnTo>
                  <a:lnTo>
                    <a:pt x="202" y="36"/>
                  </a:lnTo>
                  <a:lnTo>
                    <a:pt x="209" y="36"/>
                  </a:lnTo>
                  <a:lnTo>
                    <a:pt x="219" y="38"/>
                  </a:lnTo>
                  <a:lnTo>
                    <a:pt x="228" y="39"/>
                  </a:lnTo>
                  <a:lnTo>
                    <a:pt x="238" y="45"/>
                  </a:lnTo>
                  <a:lnTo>
                    <a:pt x="242" y="49"/>
                  </a:lnTo>
                  <a:lnTo>
                    <a:pt x="246" y="55"/>
                  </a:lnTo>
                  <a:lnTo>
                    <a:pt x="247" y="62"/>
                  </a:lnTo>
                  <a:lnTo>
                    <a:pt x="249" y="70"/>
                  </a:lnTo>
                  <a:lnTo>
                    <a:pt x="249" y="77"/>
                  </a:lnTo>
                  <a:lnTo>
                    <a:pt x="249" y="83"/>
                  </a:lnTo>
                  <a:lnTo>
                    <a:pt x="246" y="91"/>
                  </a:lnTo>
                  <a:lnTo>
                    <a:pt x="246" y="98"/>
                  </a:lnTo>
                  <a:lnTo>
                    <a:pt x="238" y="106"/>
                  </a:lnTo>
                  <a:lnTo>
                    <a:pt x="232" y="115"/>
                  </a:lnTo>
                  <a:lnTo>
                    <a:pt x="225" y="121"/>
                  </a:lnTo>
                  <a:lnTo>
                    <a:pt x="219" y="127"/>
                  </a:lnTo>
                  <a:lnTo>
                    <a:pt x="213" y="129"/>
                  </a:lnTo>
                  <a:lnTo>
                    <a:pt x="213" y="129"/>
                  </a:lnTo>
                  <a:lnTo>
                    <a:pt x="204" y="110"/>
                  </a:lnTo>
                  <a:lnTo>
                    <a:pt x="20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1" name="Freeform 65"/>
            <p:cNvSpPr>
              <a:spLocks/>
            </p:cNvSpPr>
            <p:nvPr/>
          </p:nvSpPr>
          <p:spPr bwMode="auto">
            <a:xfrm>
              <a:off x="2839" y="2246"/>
              <a:ext cx="62" cy="92"/>
            </a:xfrm>
            <a:custGeom>
              <a:avLst/>
              <a:gdLst>
                <a:gd name="T0" fmla="*/ 118 w 126"/>
                <a:gd name="T1" fmla="*/ 38 h 185"/>
                <a:gd name="T2" fmla="*/ 107 w 126"/>
                <a:gd name="T3" fmla="*/ 31 h 185"/>
                <a:gd name="T4" fmla="*/ 90 w 126"/>
                <a:gd name="T5" fmla="*/ 21 h 185"/>
                <a:gd name="T6" fmla="*/ 71 w 126"/>
                <a:gd name="T7" fmla="*/ 19 h 185"/>
                <a:gd name="T8" fmla="*/ 59 w 126"/>
                <a:gd name="T9" fmla="*/ 21 h 185"/>
                <a:gd name="T10" fmla="*/ 46 w 126"/>
                <a:gd name="T11" fmla="*/ 27 h 185"/>
                <a:gd name="T12" fmla="*/ 36 w 126"/>
                <a:gd name="T13" fmla="*/ 37 h 185"/>
                <a:gd name="T14" fmla="*/ 31 w 126"/>
                <a:gd name="T15" fmla="*/ 48 h 185"/>
                <a:gd name="T16" fmla="*/ 27 w 126"/>
                <a:gd name="T17" fmla="*/ 63 h 185"/>
                <a:gd name="T18" fmla="*/ 27 w 126"/>
                <a:gd name="T19" fmla="*/ 78 h 185"/>
                <a:gd name="T20" fmla="*/ 27 w 126"/>
                <a:gd name="T21" fmla="*/ 95 h 185"/>
                <a:gd name="T22" fmla="*/ 33 w 126"/>
                <a:gd name="T23" fmla="*/ 109 h 185"/>
                <a:gd name="T24" fmla="*/ 36 w 126"/>
                <a:gd name="T25" fmla="*/ 124 h 185"/>
                <a:gd name="T26" fmla="*/ 44 w 126"/>
                <a:gd name="T27" fmla="*/ 139 h 185"/>
                <a:gd name="T28" fmla="*/ 57 w 126"/>
                <a:gd name="T29" fmla="*/ 154 h 185"/>
                <a:gd name="T30" fmla="*/ 71 w 126"/>
                <a:gd name="T31" fmla="*/ 162 h 185"/>
                <a:gd name="T32" fmla="*/ 76 w 126"/>
                <a:gd name="T33" fmla="*/ 185 h 185"/>
                <a:gd name="T34" fmla="*/ 65 w 126"/>
                <a:gd name="T35" fmla="*/ 183 h 185"/>
                <a:gd name="T36" fmla="*/ 44 w 126"/>
                <a:gd name="T37" fmla="*/ 173 h 185"/>
                <a:gd name="T38" fmla="*/ 31 w 126"/>
                <a:gd name="T39" fmla="*/ 162 h 185"/>
                <a:gd name="T40" fmla="*/ 19 w 126"/>
                <a:gd name="T41" fmla="*/ 147 h 185"/>
                <a:gd name="T42" fmla="*/ 10 w 126"/>
                <a:gd name="T43" fmla="*/ 128 h 185"/>
                <a:gd name="T44" fmla="*/ 4 w 126"/>
                <a:gd name="T45" fmla="*/ 113 h 185"/>
                <a:gd name="T46" fmla="*/ 4 w 126"/>
                <a:gd name="T47" fmla="*/ 99 h 185"/>
                <a:gd name="T48" fmla="*/ 0 w 126"/>
                <a:gd name="T49" fmla="*/ 84 h 185"/>
                <a:gd name="T50" fmla="*/ 0 w 126"/>
                <a:gd name="T51" fmla="*/ 71 h 185"/>
                <a:gd name="T52" fmla="*/ 6 w 126"/>
                <a:gd name="T53" fmla="*/ 48 h 185"/>
                <a:gd name="T54" fmla="*/ 16 w 126"/>
                <a:gd name="T55" fmla="*/ 31 h 185"/>
                <a:gd name="T56" fmla="*/ 31 w 126"/>
                <a:gd name="T57" fmla="*/ 18 h 185"/>
                <a:gd name="T58" fmla="*/ 44 w 126"/>
                <a:gd name="T59" fmla="*/ 10 h 185"/>
                <a:gd name="T60" fmla="*/ 59 w 126"/>
                <a:gd name="T61" fmla="*/ 4 h 185"/>
                <a:gd name="T62" fmla="*/ 73 w 126"/>
                <a:gd name="T63" fmla="*/ 0 h 185"/>
                <a:gd name="T64" fmla="*/ 84 w 126"/>
                <a:gd name="T65" fmla="*/ 0 h 185"/>
                <a:gd name="T66" fmla="*/ 101 w 126"/>
                <a:gd name="T67" fmla="*/ 4 h 185"/>
                <a:gd name="T68" fmla="*/ 113 w 126"/>
                <a:gd name="T69" fmla="*/ 16 h 185"/>
                <a:gd name="T70" fmla="*/ 126 w 126"/>
                <a:gd name="T71" fmla="*/ 31 h 185"/>
                <a:gd name="T72" fmla="*/ 120 w 126"/>
                <a:gd name="T73" fmla="*/ 4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85">
                  <a:moveTo>
                    <a:pt x="120" y="42"/>
                  </a:moveTo>
                  <a:lnTo>
                    <a:pt x="118" y="38"/>
                  </a:lnTo>
                  <a:lnTo>
                    <a:pt x="114" y="37"/>
                  </a:lnTo>
                  <a:lnTo>
                    <a:pt x="107" y="31"/>
                  </a:lnTo>
                  <a:lnTo>
                    <a:pt x="101" y="27"/>
                  </a:lnTo>
                  <a:lnTo>
                    <a:pt x="90" y="21"/>
                  </a:lnTo>
                  <a:lnTo>
                    <a:pt x="78" y="21"/>
                  </a:lnTo>
                  <a:lnTo>
                    <a:pt x="71" y="19"/>
                  </a:lnTo>
                  <a:lnTo>
                    <a:pt x="65" y="21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6" y="27"/>
                  </a:lnTo>
                  <a:lnTo>
                    <a:pt x="40" y="31"/>
                  </a:lnTo>
                  <a:lnTo>
                    <a:pt x="36" y="37"/>
                  </a:lnTo>
                  <a:lnTo>
                    <a:pt x="33" y="42"/>
                  </a:lnTo>
                  <a:lnTo>
                    <a:pt x="31" y="48"/>
                  </a:lnTo>
                  <a:lnTo>
                    <a:pt x="29" y="56"/>
                  </a:lnTo>
                  <a:lnTo>
                    <a:pt x="27" y="63"/>
                  </a:lnTo>
                  <a:lnTo>
                    <a:pt x="27" y="71"/>
                  </a:lnTo>
                  <a:lnTo>
                    <a:pt x="27" y="78"/>
                  </a:lnTo>
                  <a:lnTo>
                    <a:pt x="27" y="86"/>
                  </a:lnTo>
                  <a:lnTo>
                    <a:pt x="27" y="95"/>
                  </a:lnTo>
                  <a:lnTo>
                    <a:pt x="31" y="103"/>
                  </a:lnTo>
                  <a:lnTo>
                    <a:pt x="33" y="109"/>
                  </a:lnTo>
                  <a:lnTo>
                    <a:pt x="35" y="116"/>
                  </a:lnTo>
                  <a:lnTo>
                    <a:pt x="36" y="124"/>
                  </a:lnTo>
                  <a:lnTo>
                    <a:pt x="40" y="130"/>
                  </a:lnTo>
                  <a:lnTo>
                    <a:pt x="44" y="139"/>
                  </a:lnTo>
                  <a:lnTo>
                    <a:pt x="52" y="147"/>
                  </a:lnTo>
                  <a:lnTo>
                    <a:pt x="57" y="154"/>
                  </a:lnTo>
                  <a:lnTo>
                    <a:pt x="63" y="158"/>
                  </a:lnTo>
                  <a:lnTo>
                    <a:pt x="71" y="162"/>
                  </a:lnTo>
                  <a:lnTo>
                    <a:pt x="76" y="164"/>
                  </a:lnTo>
                  <a:lnTo>
                    <a:pt x="76" y="185"/>
                  </a:lnTo>
                  <a:lnTo>
                    <a:pt x="73" y="183"/>
                  </a:lnTo>
                  <a:lnTo>
                    <a:pt x="65" y="183"/>
                  </a:lnTo>
                  <a:lnTo>
                    <a:pt x="56" y="179"/>
                  </a:lnTo>
                  <a:lnTo>
                    <a:pt x="44" y="173"/>
                  </a:lnTo>
                  <a:lnTo>
                    <a:pt x="36" y="168"/>
                  </a:lnTo>
                  <a:lnTo>
                    <a:pt x="31" y="162"/>
                  </a:lnTo>
                  <a:lnTo>
                    <a:pt x="25" y="154"/>
                  </a:lnTo>
                  <a:lnTo>
                    <a:pt x="19" y="147"/>
                  </a:lnTo>
                  <a:lnTo>
                    <a:pt x="14" y="137"/>
                  </a:lnTo>
                  <a:lnTo>
                    <a:pt x="10" y="128"/>
                  </a:lnTo>
                  <a:lnTo>
                    <a:pt x="6" y="120"/>
                  </a:lnTo>
                  <a:lnTo>
                    <a:pt x="4" y="113"/>
                  </a:lnTo>
                  <a:lnTo>
                    <a:pt x="4" y="107"/>
                  </a:lnTo>
                  <a:lnTo>
                    <a:pt x="4" y="99"/>
                  </a:lnTo>
                  <a:lnTo>
                    <a:pt x="0" y="92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2" y="57"/>
                  </a:lnTo>
                  <a:lnTo>
                    <a:pt x="6" y="48"/>
                  </a:lnTo>
                  <a:lnTo>
                    <a:pt x="10" y="38"/>
                  </a:lnTo>
                  <a:lnTo>
                    <a:pt x="16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6" y="12"/>
                  </a:lnTo>
                  <a:lnTo>
                    <a:pt x="44" y="10"/>
                  </a:lnTo>
                  <a:lnTo>
                    <a:pt x="52" y="6"/>
                  </a:lnTo>
                  <a:lnTo>
                    <a:pt x="59" y="4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4"/>
                  </a:lnTo>
                  <a:lnTo>
                    <a:pt x="107" y="10"/>
                  </a:lnTo>
                  <a:lnTo>
                    <a:pt x="113" y="16"/>
                  </a:lnTo>
                  <a:lnTo>
                    <a:pt x="122" y="25"/>
                  </a:lnTo>
                  <a:lnTo>
                    <a:pt x="126" y="31"/>
                  </a:lnTo>
                  <a:lnTo>
                    <a:pt x="120" y="42"/>
                  </a:lnTo>
                  <a:lnTo>
                    <a:pt x="12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2" name="Freeform 66"/>
            <p:cNvSpPr>
              <a:spLocks/>
            </p:cNvSpPr>
            <p:nvPr/>
          </p:nvSpPr>
          <p:spPr bwMode="auto">
            <a:xfrm>
              <a:off x="2876" y="2076"/>
              <a:ext cx="147" cy="182"/>
            </a:xfrm>
            <a:custGeom>
              <a:avLst/>
              <a:gdLst>
                <a:gd name="T0" fmla="*/ 292 w 294"/>
                <a:gd name="T1" fmla="*/ 31 h 363"/>
                <a:gd name="T2" fmla="*/ 285 w 294"/>
                <a:gd name="T3" fmla="*/ 25 h 363"/>
                <a:gd name="T4" fmla="*/ 271 w 294"/>
                <a:gd name="T5" fmla="*/ 19 h 363"/>
                <a:gd name="T6" fmla="*/ 254 w 294"/>
                <a:gd name="T7" fmla="*/ 12 h 363"/>
                <a:gd name="T8" fmla="*/ 233 w 294"/>
                <a:gd name="T9" fmla="*/ 6 h 363"/>
                <a:gd name="T10" fmla="*/ 212 w 294"/>
                <a:gd name="T11" fmla="*/ 0 h 363"/>
                <a:gd name="T12" fmla="*/ 192 w 294"/>
                <a:gd name="T13" fmla="*/ 2 h 363"/>
                <a:gd name="T14" fmla="*/ 171 w 294"/>
                <a:gd name="T15" fmla="*/ 8 h 363"/>
                <a:gd name="T16" fmla="*/ 155 w 294"/>
                <a:gd name="T17" fmla="*/ 21 h 363"/>
                <a:gd name="T18" fmla="*/ 140 w 294"/>
                <a:gd name="T19" fmla="*/ 36 h 363"/>
                <a:gd name="T20" fmla="*/ 129 w 294"/>
                <a:gd name="T21" fmla="*/ 53 h 363"/>
                <a:gd name="T22" fmla="*/ 119 w 294"/>
                <a:gd name="T23" fmla="*/ 74 h 363"/>
                <a:gd name="T24" fmla="*/ 114 w 294"/>
                <a:gd name="T25" fmla="*/ 95 h 363"/>
                <a:gd name="T26" fmla="*/ 108 w 294"/>
                <a:gd name="T27" fmla="*/ 118 h 363"/>
                <a:gd name="T28" fmla="*/ 104 w 294"/>
                <a:gd name="T29" fmla="*/ 139 h 363"/>
                <a:gd name="T30" fmla="*/ 102 w 294"/>
                <a:gd name="T31" fmla="*/ 162 h 363"/>
                <a:gd name="T32" fmla="*/ 102 w 294"/>
                <a:gd name="T33" fmla="*/ 185 h 363"/>
                <a:gd name="T34" fmla="*/ 98 w 294"/>
                <a:gd name="T35" fmla="*/ 209 h 363"/>
                <a:gd name="T36" fmla="*/ 96 w 294"/>
                <a:gd name="T37" fmla="*/ 234 h 363"/>
                <a:gd name="T38" fmla="*/ 93 w 294"/>
                <a:gd name="T39" fmla="*/ 259 h 363"/>
                <a:gd name="T40" fmla="*/ 83 w 294"/>
                <a:gd name="T41" fmla="*/ 281 h 363"/>
                <a:gd name="T42" fmla="*/ 70 w 294"/>
                <a:gd name="T43" fmla="*/ 302 h 363"/>
                <a:gd name="T44" fmla="*/ 53 w 294"/>
                <a:gd name="T45" fmla="*/ 318 h 363"/>
                <a:gd name="T46" fmla="*/ 41 w 294"/>
                <a:gd name="T47" fmla="*/ 325 h 363"/>
                <a:gd name="T48" fmla="*/ 24 w 294"/>
                <a:gd name="T49" fmla="*/ 335 h 363"/>
                <a:gd name="T50" fmla="*/ 7 w 294"/>
                <a:gd name="T51" fmla="*/ 340 h 363"/>
                <a:gd name="T52" fmla="*/ 41 w 294"/>
                <a:gd name="T53" fmla="*/ 363 h 363"/>
                <a:gd name="T54" fmla="*/ 53 w 294"/>
                <a:gd name="T55" fmla="*/ 354 h 363"/>
                <a:gd name="T56" fmla="*/ 66 w 294"/>
                <a:gd name="T57" fmla="*/ 340 h 363"/>
                <a:gd name="T58" fmla="*/ 83 w 294"/>
                <a:gd name="T59" fmla="*/ 323 h 363"/>
                <a:gd name="T60" fmla="*/ 91 w 294"/>
                <a:gd name="T61" fmla="*/ 312 h 363"/>
                <a:gd name="T62" fmla="*/ 96 w 294"/>
                <a:gd name="T63" fmla="*/ 299 h 363"/>
                <a:gd name="T64" fmla="*/ 102 w 294"/>
                <a:gd name="T65" fmla="*/ 281 h 363"/>
                <a:gd name="T66" fmla="*/ 110 w 294"/>
                <a:gd name="T67" fmla="*/ 266 h 363"/>
                <a:gd name="T68" fmla="*/ 114 w 294"/>
                <a:gd name="T69" fmla="*/ 245 h 363"/>
                <a:gd name="T70" fmla="*/ 117 w 294"/>
                <a:gd name="T71" fmla="*/ 224 h 363"/>
                <a:gd name="T72" fmla="*/ 119 w 294"/>
                <a:gd name="T73" fmla="*/ 202 h 363"/>
                <a:gd name="T74" fmla="*/ 119 w 294"/>
                <a:gd name="T75" fmla="*/ 177 h 363"/>
                <a:gd name="T76" fmla="*/ 119 w 294"/>
                <a:gd name="T77" fmla="*/ 171 h 363"/>
                <a:gd name="T78" fmla="*/ 119 w 294"/>
                <a:gd name="T79" fmla="*/ 156 h 363"/>
                <a:gd name="T80" fmla="*/ 123 w 294"/>
                <a:gd name="T81" fmla="*/ 135 h 363"/>
                <a:gd name="T82" fmla="*/ 127 w 294"/>
                <a:gd name="T83" fmla="*/ 110 h 363"/>
                <a:gd name="T84" fmla="*/ 129 w 294"/>
                <a:gd name="T85" fmla="*/ 97 h 363"/>
                <a:gd name="T86" fmla="*/ 133 w 294"/>
                <a:gd name="T87" fmla="*/ 84 h 363"/>
                <a:gd name="T88" fmla="*/ 144 w 294"/>
                <a:gd name="T89" fmla="*/ 61 h 363"/>
                <a:gd name="T90" fmla="*/ 155 w 294"/>
                <a:gd name="T91" fmla="*/ 40 h 363"/>
                <a:gd name="T92" fmla="*/ 174 w 294"/>
                <a:gd name="T93" fmla="*/ 25 h 363"/>
                <a:gd name="T94" fmla="*/ 192 w 294"/>
                <a:gd name="T95" fmla="*/ 15 h 363"/>
                <a:gd name="T96" fmla="*/ 207 w 294"/>
                <a:gd name="T97" fmla="*/ 12 h 363"/>
                <a:gd name="T98" fmla="*/ 222 w 294"/>
                <a:gd name="T99" fmla="*/ 12 h 363"/>
                <a:gd name="T100" fmla="*/ 233 w 294"/>
                <a:gd name="T101" fmla="*/ 13 h 363"/>
                <a:gd name="T102" fmla="*/ 249 w 294"/>
                <a:gd name="T103" fmla="*/ 23 h 363"/>
                <a:gd name="T104" fmla="*/ 260 w 294"/>
                <a:gd name="T105" fmla="*/ 34 h 363"/>
                <a:gd name="T106" fmla="*/ 269 w 294"/>
                <a:gd name="T107" fmla="*/ 34 h 363"/>
                <a:gd name="T108" fmla="*/ 281 w 294"/>
                <a:gd name="T109" fmla="*/ 34 h 363"/>
                <a:gd name="T110" fmla="*/ 294 w 294"/>
                <a:gd name="T111" fmla="*/ 3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4" h="363">
                  <a:moveTo>
                    <a:pt x="294" y="32"/>
                  </a:moveTo>
                  <a:lnTo>
                    <a:pt x="292" y="31"/>
                  </a:lnTo>
                  <a:lnTo>
                    <a:pt x="290" y="29"/>
                  </a:lnTo>
                  <a:lnTo>
                    <a:pt x="285" y="25"/>
                  </a:lnTo>
                  <a:lnTo>
                    <a:pt x="279" y="23"/>
                  </a:lnTo>
                  <a:lnTo>
                    <a:pt x="271" y="19"/>
                  </a:lnTo>
                  <a:lnTo>
                    <a:pt x="264" y="15"/>
                  </a:lnTo>
                  <a:lnTo>
                    <a:pt x="254" y="12"/>
                  </a:lnTo>
                  <a:lnTo>
                    <a:pt x="245" y="8"/>
                  </a:lnTo>
                  <a:lnTo>
                    <a:pt x="233" y="6"/>
                  </a:lnTo>
                  <a:lnTo>
                    <a:pt x="222" y="2"/>
                  </a:lnTo>
                  <a:lnTo>
                    <a:pt x="212" y="0"/>
                  </a:lnTo>
                  <a:lnTo>
                    <a:pt x="201" y="2"/>
                  </a:lnTo>
                  <a:lnTo>
                    <a:pt x="192" y="2"/>
                  </a:lnTo>
                  <a:lnTo>
                    <a:pt x="182" y="4"/>
                  </a:lnTo>
                  <a:lnTo>
                    <a:pt x="171" y="8"/>
                  </a:lnTo>
                  <a:lnTo>
                    <a:pt x="163" y="15"/>
                  </a:lnTo>
                  <a:lnTo>
                    <a:pt x="155" y="21"/>
                  </a:lnTo>
                  <a:lnTo>
                    <a:pt x="148" y="29"/>
                  </a:lnTo>
                  <a:lnTo>
                    <a:pt x="140" y="36"/>
                  </a:lnTo>
                  <a:lnTo>
                    <a:pt x="134" y="46"/>
                  </a:lnTo>
                  <a:lnTo>
                    <a:pt x="129" y="53"/>
                  </a:lnTo>
                  <a:lnTo>
                    <a:pt x="125" y="65"/>
                  </a:lnTo>
                  <a:lnTo>
                    <a:pt x="119" y="74"/>
                  </a:lnTo>
                  <a:lnTo>
                    <a:pt x="117" y="84"/>
                  </a:lnTo>
                  <a:lnTo>
                    <a:pt x="114" y="95"/>
                  </a:lnTo>
                  <a:lnTo>
                    <a:pt x="110" y="105"/>
                  </a:lnTo>
                  <a:lnTo>
                    <a:pt x="108" y="118"/>
                  </a:lnTo>
                  <a:lnTo>
                    <a:pt x="108" y="129"/>
                  </a:lnTo>
                  <a:lnTo>
                    <a:pt x="104" y="139"/>
                  </a:lnTo>
                  <a:lnTo>
                    <a:pt x="104" y="152"/>
                  </a:lnTo>
                  <a:lnTo>
                    <a:pt x="102" y="162"/>
                  </a:lnTo>
                  <a:lnTo>
                    <a:pt x="102" y="175"/>
                  </a:lnTo>
                  <a:lnTo>
                    <a:pt x="102" y="185"/>
                  </a:lnTo>
                  <a:lnTo>
                    <a:pt x="100" y="198"/>
                  </a:lnTo>
                  <a:lnTo>
                    <a:pt x="98" y="209"/>
                  </a:lnTo>
                  <a:lnTo>
                    <a:pt x="98" y="223"/>
                  </a:lnTo>
                  <a:lnTo>
                    <a:pt x="96" y="234"/>
                  </a:lnTo>
                  <a:lnTo>
                    <a:pt x="96" y="245"/>
                  </a:lnTo>
                  <a:lnTo>
                    <a:pt x="93" y="259"/>
                  </a:lnTo>
                  <a:lnTo>
                    <a:pt x="91" y="270"/>
                  </a:lnTo>
                  <a:lnTo>
                    <a:pt x="83" y="281"/>
                  </a:lnTo>
                  <a:lnTo>
                    <a:pt x="77" y="293"/>
                  </a:lnTo>
                  <a:lnTo>
                    <a:pt x="70" y="302"/>
                  </a:lnTo>
                  <a:lnTo>
                    <a:pt x="60" y="314"/>
                  </a:lnTo>
                  <a:lnTo>
                    <a:pt x="53" y="318"/>
                  </a:lnTo>
                  <a:lnTo>
                    <a:pt x="47" y="321"/>
                  </a:lnTo>
                  <a:lnTo>
                    <a:pt x="41" y="325"/>
                  </a:lnTo>
                  <a:lnTo>
                    <a:pt x="34" y="331"/>
                  </a:lnTo>
                  <a:lnTo>
                    <a:pt x="24" y="335"/>
                  </a:lnTo>
                  <a:lnTo>
                    <a:pt x="17" y="338"/>
                  </a:lnTo>
                  <a:lnTo>
                    <a:pt x="7" y="340"/>
                  </a:lnTo>
                  <a:lnTo>
                    <a:pt x="0" y="346"/>
                  </a:lnTo>
                  <a:lnTo>
                    <a:pt x="41" y="363"/>
                  </a:lnTo>
                  <a:lnTo>
                    <a:pt x="43" y="361"/>
                  </a:lnTo>
                  <a:lnTo>
                    <a:pt x="53" y="354"/>
                  </a:lnTo>
                  <a:lnTo>
                    <a:pt x="58" y="348"/>
                  </a:lnTo>
                  <a:lnTo>
                    <a:pt x="66" y="340"/>
                  </a:lnTo>
                  <a:lnTo>
                    <a:pt x="74" y="333"/>
                  </a:lnTo>
                  <a:lnTo>
                    <a:pt x="83" y="323"/>
                  </a:lnTo>
                  <a:lnTo>
                    <a:pt x="87" y="318"/>
                  </a:lnTo>
                  <a:lnTo>
                    <a:pt x="91" y="312"/>
                  </a:lnTo>
                  <a:lnTo>
                    <a:pt x="93" y="304"/>
                  </a:lnTo>
                  <a:lnTo>
                    <a:pt x="96" y="299"/>
                  </a:lnTo>
                  <a:lnTo>
                    <a:pt x="98" y="291"/>
                  </a:lnTo>
                  <a:lnTo>
                    <a:pt x="102" y="281"/>
                  </a:lnTo>
                  <a:lnTo>
                    <a:pt x="106" y="274"/>
                  </a:lnTo>
                  <a:lnTo>
                    <a:pt x="110" y="266"/>
                  </a:lnTo>
                  <a:lnTo>
                    <a:pt x="112" y="255"/>
                  </a:lnTo>
                  <a:lnTo>
                    <a:pt x="114" y="245"/>
                  </a:lnTo>
                  <a:lnTo>
                    <a:pt x="115" y="234"/>
                  </a:lnTo>
                  <a:lnTo>
                    <a:pt x="117" y="224"/>
                  </a:lnTo>
                  <a:lnTo>
                    <a:pt x="117" y="213"/>
                  </a:lnTo>
                  <a:lnTo>
                    <a:pt x="119" y="202"/>
                  </a:lnTo>
                  <a:lnTo>
                    <a:pt x="119" y="188"/>
                  </a:lnTo>
                  <a:lnTo>
                    <a:pt x="119" y="177"/>
                  </a:lnTo>
                  <a:lnTo>
                    <a:pt x="119" y="175"/>
                  </a:lnTo>
                  <a:lnTo>
                    <a:pt x="119" y="171"/>
                  </a:lnTo>
                  <a:lnTo>
                    <a:pt x="119" y="164"/>
                  </a:lnTo>
                  <a:lnTo>
                    <a:pt x="119" y="156"/>
                  </a:lnTo>
                  <a:lnTo>
                    <a:pt x="119" y="146"/>
                  </a:lnTo>
                  <a:lnTo>
                    <a:pt x="123" y="135"/>
                  </a:lnTo>
                  <a:lnTo>
                    <a:pt x="123" y="122"/>
                  </a:lnTo>
                  <a:lnTo>
                    <a:pt x="127" y="110"/>
                  </a:lnTo>
                  <a:lnTo>
                    <a:pt x="127" y="105"/>
                  </a:lnTo>
                  <a:lnTo>
                    <a:pt x="129" y="97"/>
                  </a:lnTo>
                  <a:lnTo>
                    <a:pt x="131" y="91"/>
                  </a:lnTo>
                  <a:lnTo>
                    <a:pt x="133" y="84"/>
                  </a:lnTo>
                  <a:lnTo>
                    <a:pt x="136" y="72"/>
                  </a:lnTo>
                  <a:lnTo>
                    <a:pt x="144" y="61"/>
                  </a:lnTo>
                  <a:lnTo>
                    <a:pt x="148" y="50"/>
                  </a:lnTo>
                  <a:lnTo>
                    <a:pt x="155" y="40"/>
                  </a:lnTo>
                  <a:lnTo>
                    <a:pt x="163" y="32"/>
                  </a:lnTo>
                  <a:lnTo>
                    <a:pt x="174" y="25"/>
                  </a:lnTo>
                  <a:lnTo>
                    <a:pt x="182" y="19"/>
                  </a:lnTo>
                  <a:lnTo>
                    <a:pt x="192" y="15"/>
                  </a:lnTo>
                  <a:lnTo>
                    <a:pt x="199" y="12"/>
                  </a:lnTo>
                  <a:lnTo>
                    <a:pt x="207" y="12"/>
                  </a:lnTo>
                  <a:lnTo>
                    <a:pt x="214" y="12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3" y="13"/>
                  </a:lnTo>
                  <a:lnTo>
                    <a:pt x="241" y="17"/>
                  </a:lnTo>
                  <a:lnTo>
                    <a:pt x="249" y="23"/>
                  </a:lnTo>
                  <a:lnTo>
                    <a:pt x="254" y="29"/>
                  </a:lnTo>
                  <a:lnTo>
                    <a:pt x="260" y="34"/>
                  </a:lnTo>
                  <a:lnTo>
                    <a:pt x="264" y="34"/>
                  </a:lnTo>
                  <a:lnTo>
                    <a:pt x="269" y="34"/>
                  </a:lnTo>
                  <a:lnTo>
                    <a:pt x="275" y="34"/>
                  </a:lnTo>
                  <a:lnTo>
                    <a:pt x="281" y="34"/>
                  </a:lnTo>
                  <a:lnTo>
                    <a:pt x="290" y="32"/>
                  </a:lnTo>
                  <a:lnTo>
                    <a:pt x="294" y="32"/>
                  </a:lnTo>
                  <a:lnTo>
                    <a:pt x="29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3" name="Freeform 67"/>
            <p:cNvSpPr>
              <a:spLocks/>
            </p:cNvSpPr>
            <p:nvPr/>
          </p:nvSpPr>
          <p:spPr bwMode="auto">
            <a:xfrm>
              <a:off x="2835" y="2020"/>
              <a:ext cx="219" cy="140"/>
            </a:xfrm>
            <a:custGeom>
              <a:avLst/>
              <a:gdLst>
                <a:gd name="T0" fmla="*/ 418 w 437"/>
                <a:gd name="T1" fmla="*/ 114 h 279"/>
                <a:gd name="T2" fmla="*/ 401 w 437"/>
                <a:gd name="T3" fmla="*/ 91 h 279"/>
                <a:gd name="T4" fmla="*/ 382 w 437"/>
                <a:gd name="T5" fmla="*/ 72 h 279"/>
                <a:gd name="T6" fmla="*/ 359 w 437"/>
                <a:gd name="T7" fmla="*/ 53 h 279"/>
                <a:gd name="T8" fmla="*/ 331 w 437"/>
                <a:gd name="T9" fmla="*/ 36 h 279"/>
                <a:gd name="T10" fmla="*/ 300 w 437"/>
                <a:gd name="T11" fmla="*/ 25 h 279"/>
                <a:gd name="T12" fmla="*/ 281 w 437"/>
                <a:gd name="T13" fmla="*/ 21 h 279"/>
                <a:gd name="T14" fmla="*/ 260 w 437"/>
                <a:gd name="T15" fmla="*/ 17 h 279"/>
                <a:gd name="T16" fmla="*/ 237 w 437"/>
                <a:gd name="T17" fmla="*/ 13 h 279"/>
                <a:gd name="T18" fmla="*/ 213 w 437"/>
                <a:gd name="T19" fmla="*/ 15 h 279"/>
                <a:gd name="T20" fmla="*/ 190 w 437"/>
                <a:gd name="T21" fmla="*/ 19 h 279"/>
                <a:gd name="T22" fmla="*/ 161 w 437"/>
                <a:gd name="T23" fmla="*/ 23 h 279"/>
                <a:gd name="T24" fmla="*/ 133 w 437"/>
                <a:gd name="T25" fmla="*/ 34 h 279"/>
                <a:gd name="T26" fmla="*/ 110 w 437"/>
                <a:gd name="T27" fmla="*/ 44 h 279"/>
                <a:gd name="T28" fmla="*/ 89 w 437"/>
                <a:gd name="T29" fmla="*/ 57 h 279"/>
                <a:gd name="T30" fmla="*/ 66 w 437"/>
                <a:gd name="T31" fmla="*/ 78 h 279"/>
                <a:gd name="T32" fmla="*/ 47 w 437"/>
                <a:gd name="T33" fmla="*/ 108 h 279"/>
                <a:gd name="T34" fmla="*/ 40 w 437"/>
                <a:gd name="T35" fmla="*/ 125 h 279"/>
                <a:gd name="T36" fmla="*/ 34 w 437"/>
                <a:gd name="T37" fmla="*/ 146 h 279"/>
                <a:gd name="T38" fmla="*/ 34 w 437"/>
                <a:gd name="T39" fmla="*/ 169 h 279"/>
                <a:gd name="T40" fmla="*/ 34 w 437"/>
                <a:gd name="T41" fmla="*/ 190 h 279"/>
                <a:gd name="T42" fmla="*/ 32 w 437"/>
                <a:gd name="T43" fmla="*/ 222 h 279"/>
                <a:gd name="T44" fmla="*/ 28 w 437"/>
                <a:gd name="T45" fmla="*/ 247 h 279"/>
                <a:gd name="T46" fmla="*/ 7 w 437"/>
                <a:gd name="T47" fmla="*/ 272 h 279"/>
                <a:gd name="T48" fmla="*/ 5 w 437"/>
                <a:gd name="T49" fmla="*/ 268 h 279"/>
                <a:gd name="T50" fmla="*/ 11 w 437"/>
                <a:gd name="T51" fmla="*/ 247 h 279"/>
                <a:gd name="T52" fmla="*/ 19 w 437"/>
                <a:gd name="T53" fmla="*/ 220 h 279"/>
                <a:gd name="T54" fmla="*/ 23 w 437"/>
                <a:gd name="T55" fmla="*/ 192 h 279"/>
                <a:gd name="T56" fmla="*/ 23 w 437"/>
                <a:gd name="T57" fmla="*/ 163 h 279"/>
                <a:gd name="T58" fmla="*/ 19 w 437"/>
                <a:gd name="T59" fmla="*/ 133 h 279"/>
                <a:gd name="T60" fmla="*/ 28 w 437"/>
                <a:gd name="T61" fmla="*/ 99 h 279"/>
                <a:gd name="T62" fmla="*/ 47 w 437"/>
                <a:gd name="T63" fmla="*/ 66 h 279"/>
                <a:gd name="T64" fmla="*/ 68 w 437"/>
                <a:gd name="T65" fmla="*/ 47 h 279"/>
                <a:gd name="T66" fmla="*/ 89 w 437"/>
                <a:gd name="T67" fmla="*/ 34 h 279"/>
                <a:gd name="T68" fmla="*/ 114 w 437"/>
                <a:gd name="T69" fmla="*/ 23 h 279"/>
                <a:gd name="T70" fmla="*/ 142 w 437"/>
                <a:gd name="T71" fmla="*/ 11 h 279"/>
                <a:gd name="T72" fmla="*/ 175 w 437"/>
                <a:gd name="T73" fmla="*/ 6 h 279"/>
                <a:gd name="T74" fmla="*/ 205 w 437"/>
                <a:gd name="T75" fmla="*/ 0 h 279"/>
                <a:gd name="T76" fmla="*/ 239 w 437"/>
                <a:gd name="T77" fmla="*/ 2 h 279"/>
                <a:gd name="T78" fmla="*/ 270 w 437"/>
                <a:gd name="T79" fmla="*/ 4 h 279"/>
                <a:gd name="T80" fmla="*/ 300 w 437"/>
                <a:gd name="T81" fmla="*/ 11 h 279"/>
                <a:gd name="T82" fmla="*/ 329 w 437"/>
                <a:gd name="T83" fmla="*/ 23 h 279"/>
                <a:gd name="T84" fmla="*/ 357 w 437"/>
                <a:gd name="T85" fmla="*/ 36 h 279"/>
                <a:gd name="T86" fmla="*/ 382 w 437"/>
                <a:gd name="T87" fmla="*/ 51 h 279"/>
                <a:gd name="T88" fmla="*/ 403 w 437"/>
                <a:gd name="T89" fmla="*/ 70 h 279"/>
                <a:gd name="T90" fmla="*/ 422 w 437"/>
                <a:gd name="T91" fmla="*/ 93 h 279"/>
                <a:gd name="T92" fmla="*/ 437 w 437"/>
                <a:gd name="T93" fmla="*/ 11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7" h="279">
                  <a:moveTo>
                    <a:pt x="424" y="124"/>
                  </a:moveTo>
                  <a:lnTo>
                    <a:pt x="422" y="120"/>
                  </a:lnTo>
                  <a:lnTo>
                    <a:pt x="418" y="114"/>
                  </a:lnTo>
                  <a:lnTo>
                    <a:pt x="412" y="106"/>
                  </a:lnTo>
                  <a:lnTo>
                    <a:pt x="407" y="97"/>
                  </a:lnTo>
                  <a:lnTo>
                    <a:pt x="401" y="91"/>
                  </a:lnTo>
                  <a:lnTo>
                    <a:pt x="395" y="85"/>
                  </a:lnTo>
                  <a:lnTo>
                    <a:pt x="388" y="80"/>
                  </a:lnTo>
                  <a:lnTo>
                    <a:pt x="382" y="72"/>
                  </a:lnTo>
                  <a:lnTo>
                    <a:pt x="374" y="66"/>
                  </a:lnTo>
                  <a:lnTo>
                    <a:pt x="367" y="59"/>
                  </a:lnTo>
                  <a:lnTo>
                    <a:pt x="359" y="53"/>
                  </a:lnTo>
                  <a:lnTo>
                    <a:pt x="351" y="49"/>
                  </a:lnTo>
                  <a:lnTo>
                    <a:pt x="340" y="42"/>
                  </a:lnTo>
                  <a:lnTo>
                    <a:pt x="331" y="36"/>
                  </a:lnTo>
                  <a:lnTo>
                    <a:pt x="319" y="30"/>
                  </a:lnTo>
                  <a:lnTo>
                    <a:pt x="308" y="27"/>
                  </a:lnTo>
                  <a:lnTo>
                    <a:pt x="300" y="25"/>
                  </a:lnTo>
                  <a:lnTo>
                    <a:pt x="294" y="23"/>
                  </a:lnTo>
                  <a:lnTo>
                    <a:pt x="287" y="21"/>
                  </a:lnTo>
                  <a:lnTo>
                    <a:pt x="281" y="21"/>
                  </a:lnTo>
                  <a:lnTo>
                    <a:pt x="275" y="17"/>
                  </a:lnTo>
                  <a:lnTo>
                    <a:pt x="268" y="17"/>
                  </a:lnTo>
                  <a:lnTo>
                    <a:pt x="260" y="17"/>
                  </a:lnTo>
                  <a:lnTo>
                    <a:pt x="255" y="17"/>
                  </a:lnTo>
                  <a:lnTo>
                    <a:pt x="245" y="15"/>
                  </a:lnTo>
                  <a:lnTo>
                    <a:pt x="237" y="13"/>
                  </a:lnTo>
                  <a:lnTo>
                    <a:pt x="230" y="13"/>
                  </a:lnTo>
                  <a:lnTo>
                    <a:pt x="222" y="15"/>
                  </a:lnTo>
                  <a:lnTo>
                    <a:pt x="213" y="15"/>
                  </a:lnTo>
                  <a:lnTo>
                    <a:pt x="205" y="15"/>
                  </a:lnTo>
                  <a:lnTo>
                    <a:pt x="197" y="17"/>
                  </a:lnTo>
                  <a:lnTo>
                    <a:pt x="190" y="19"/>
                  </a:lnTo>
                  <a:lnTo>
                    <a:pt x="180" y="21"/>
                  </a:lnTo>
                  <a:lnTo>
                    <a:pt x="171" y="23"/>
                  </a:lnTo>
                  <a:lnTo>
                    <a:pt x="161" y="23"/>
                  </a:lnTo>
                  <a:lnTo>
                    <a:pt x="152" y="27"/>
                  </a:lnTo>
                  <a:lnTo>
                    <a:pt x="142" y="30"/>
                  </a:lnTo>
                  <a:lnTo>
                    <a:pt x="133" y="34"/>
                  </a:lnTo>
                  <a:lnTo>
                    <a:pt x="123" y="38"/>
                  </a:lnTo>
                  <a:lnTo>
                    <a:pt x="114" y="42"/>
                  </a:lnTo>
                  <a:lnTo>
                    <a:pt x="110" y="44"/>
                  </a:lnTo>
                  <a:lnTo>
                    <a:pt x="102" y="49"/>
                  </a:lnTo>
                  <a:lnTo>
                    <a:pt x="95" y="53"/>
                  </a:lnTo>
                  <a:lnTo>
                    <a:pt x="89" y="57"/>
                  </a:lnTo>
                  <a:lnTo>
                    <a:pt x="82" y="63"/>
                  </a:lnTo>
                  <a:lnTo>
                    <a:pt x="76" y="70"/>
                  </a:lnTo>
                  <a:lnTo>
                    <a:pt x="66" y="78"/>
                  </a:lnTo>
                  <a:lnTo>
                    <a:pt x="61" y="87"/>
                  </a:lnTo>
                  <a:lnTo>
                    <a:pt x="53" y="97"/>
                  </a:lnTo>
                  <a:lnTo>
                    <a:pt x="47" y="108"/>
                  </a:lnTo>
                  <a:lnTo>
                    <a:pt x="43" y="112"/>
                  </a:lnTo>
                  <a:lnTo>
                    <a:pt x="42" y="118"/>
                  </a:lnTo>
                  <a:lnTo>
                    <a:pt x="40" y="125"/>
                  </a:lnTo>
                  <a:lnTo>
                    <a:pt x="38" y="131"/>
                  </a:lnTo>
                  <a:lnTo>
                    <a:pt x="36" y="139"/>
                  </a:lnTo>
                  <a:lnTo>
                    <a:pt x="34" y="146"/>
                  </a:lnTo>
                  <a:lnTo>
                    <a:pt x="34" y="154"/>
                  </a:lnTo>
                  <a:lnTo>
                    <a:pt x="34" y="162"/>
                  </a:lnTo>
                  <a:lnTo>
                    <a:pt x="34" y="169"/>
                  </a:lnTo>
                  <a:lnTo>
                    <a:pt x="34" y="177"/>
                  </a:lnTo>
                  <a:lnTo>
                    <a:pt x="34" y="182"/>
                  </a:lnTo>
                  <a:lnTo>
                    <a:pt x="34" y="190"/>
                  </a:lnTo>
                  <a:lnTo>
                    <a:pt x="32" y="201"/>
                  </a:lnTo>
                  <a:lnTo>
                    <a:pt x="32" y="213"/>
                  </a:lnTo>
                  <a:lnTo>
                    <a:pt x="32" y="222"/>
                  </a:lnTo>
                  <a:lnTo>
                    <a:pt x="30" y="232"/>
                  </a:lnTo>
                  <a:lnTo>
                    <a:pt x="28" y="238"/>
                  </a:lnTo>
                  <a:lnTo>
                    <a:pt x="28" y="247"/>
                  </a:lnTo>
                  <a:lnTo>
                    <a:pt x="23" y="257"/>
                  </a:lnTo>
                  <a:lnTo>
                    <a:pt x="17" y="266"/>
                  </a:lnTo>
                  <a:lnTo>
                    <a:pt x="7" y="272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5" y="268"/>
                  </a:lnTo>
                  <a:lnTo>
                    <a:pt x="5" y="260"/>
                  </a:lnTo>
                  <a:lnTo>
                    <a:pt x="9" y="255"/>
                  </a:lnTo>
                  <a:lnTo>
                    <a:pt x="11" y="247"/>
                  </a:lnTo>
                  <a:lnTo>
                    <a:pt x="15" y="239"/>
                  </a:lnTo>
                  <a:lnTo>
                    <a:pt x="17" y="230"/>
                  </a:lnTo>
                  <a:lnTo>
                    <a:pt x="19" y="220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3" y="192"/>
                  </a:lnTo>
                  <a:lnTo>
                    <a:pt x="24" y="182"/>
                  </a:lnTo>
                  <a:lnTo>
                    <a:pt x="23" y="173"/>
                  </a:lnTo>
                  <a:lnTo>
                    <a:pt x="23" y="163"/>
                  </a:lnTo>
                  <a:lnTo>
                    <a:pt x="21" y="154"/>
                  </a:lnTo>
                  <a:lnTo>
                    <a:pt x="21" y="144"/>
                  </a:lnTo>
                  <a:lnTo>
                    <a:pt x="19" y="133"/>
                  </a:lnTo>
                  <a:lnTo>
                    <a:pt x="21" y="124"/>
                  </a:lnTo>
                  <a:lnTo>
                    <a:pt x="23" y="110"/>
                  </a:lnTo>
                  <a:lnTo>
                    <a:pt x="28" y="99"/>
                  </a:lnTo>
                  <a:lnTo>
                    <a:pt x="32" y="89"/>
                  </a:lnTo>
                  <a:lnTo>
                    <a:pt x="40" y="80"/>
                  </a:lnTo>
                  <a:lnTo>
                    <a:pt x="47" y="66"/>
                  </a:lnTo>
                  <a:lnTo>
                    <a:pt x="59" y="57"/>
                  </a:lnTo>
                  <a:lnTo>
                    <a:pt x="63" y="51"/>
                  </a:lnTo>
                  <a:lnTo>
                    <a:pt x="68" y="47"/>
                  </a:lnTo>
                  <a:lnTo>
                    <a:pt x="76" y="42"/>
                  </a:lnTo>
                  <a:lnTo>
                    <a:pt x="82" y="38"/>
                  </a:lnTo>
                  <a:lnTo>
                    <a:pt x="89" y="34"/>
                  </a:lnTo>
                  <a:lnTo>
                    <a:pt x="97" y="28"/>
                  </a:lnTo>
                  <a:lnTo>
                    <a:pt x="104" y="27"/>
                  </a:lnTo>
                  <a:lnTo>
                    <a:pt x="114" y="23"/>
                  </a:lnTo>
                  <a:lnTo>
                    <a:pt x="123" y="19"/>
                  </a:lnTo>
                  <a:lnTo>
                    <a:pt x="131" y="15"/>
                  </a:lnTo>
                  <a:lnTo>
                    <a:pt x="142" y="11"/>
                  </a:lnTo>
                  <a:lnTo>
                    <a:pt x="154" y="11"/>
                  </a:lnTo>
                  <a:lnTo>
                    <a:pt x="163" y="8"/>
                  </a:lnTo>
                  <a:lnTo>
                    <a:pt x="175" y="6"/>
                  </a:lnTo>
                  <a:lnTo>
                    <a:pt x="184" y="2"/>
                  </a:lnTo>
                  <a:lnTo>
                    <a:pt x="196" y="2"/>
                  </a:lnTo>
                  <a:lnTo>
                    <a:pt x="205" y="0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39" y="2"/>
                  </a:lnTo>
                  <a:lnTo>
                    <a:pt x="249" y="2"/>
                  </a:lnTo>
                  <a:lnTo>
                    <a:pt x="260" y="2"/>
                  </a:lnTo>
                  <a:lnTo>
                    <a:pt x="270" y="4"/>
                  </a:lnTo>
                  <a:lnTo>
                    <a:pt x="281" y="8"/>
                  </a:lnTo>
                  <a:lnTo>
                    <a:pt x="289" y="9"/>
                  </a:lnTo>
                  <a:lnTo>
                    <a:pt x="300" y="11"/>
                  </a:lnTo>
                  <a:lnTo>
                    <a:pt x="310" y="15"/>
                  </a:lnTo>
                  <a:lnTo>
                    <a:pt x="321" y="21"/>
                  </a:lnTo>
                  <a:lnTo>
                    <a:pt x="329" y="23"/>
                  </a:lnTo>
                  <a:lnTo>
                    <a:pt x="338" y="27"/>
                  </a:lnTo>
                  <a:lnTo>
                    <a:pt x="348" y="30"/>
                  </a:lnTo>
                  <a:lnTo>
                    <a:pt x="357" y="36"/>
                  </a:lnTo>
                  <a:lnTo>
                    <a:pt x="365" y="40"/>
                  </a:lnTo>
                  <a:lnTo>
                    <a:pt x="374" y="46"/>
                  </a:lnTo>
                  <a:lnTo>
                    <a:pt x="382" y="51"/>
                  </a:lnTo>
                  <a:lnTo>
                    <a:pt x="389" y="59"/>
                  </a:lnTo>
                  <a:lnTo>
                    <a:pt x="395" y="65"/>
                  </a:lnTo>
                  <a:lnTo>
                    <a:pt x="403" y="70"/>
                  </a:lnTo>
                  <a:lnTo>
                    <a:pt x="410" y="78"/>
                  </a:lnTo>
                  <a:lnTo>
                    <a:pt x="416" y="85"/>
                  </a:lnTo>
                  <a:lnTo>
                    <a:pt x="422" y="93"/>
                  </a:lnTo>
                  <a:lnTo>
                    <a:pt x="428" y="99"/>
                  </a:lnTo>
                  <a:lnTo>
                    <a:pt x="431" y="108"/>
                  </a:lnTo>
                  <a:lnTo>
                    <a:pt x="437" y="118"/>
                  </a:lnTo>
                  <a:lnTo>
                    <a:pt x="424" y="124"/>
                  </a:lnTo>
                  <a:lnTo>
                    <a:pt x="424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4" name="Freeform 68"/>
            <p:cNvSpPr>
              <a:spLocks/>
            </p:cNvSpPr>
            <p:nvPr/>
          </p:nvSpPr>
          <p:spPr bwMode="auto">
            <a:xfrm>
              <a:off x="2781" y="2158"/>
              <a:ext cx="119" cy="106"/>
            </a:xfrm>
            <a:custGeom>
              <a:avLst/>
              <a:gdLst>
                <a:gd name="T0" fmla="*/ 151 w 240"/>
                <a:gd name="T1" fmla="*/ 194 h 213"/>
                <a:gd name="T2" fmla="*/ 130 w 240"/>
                <a:gd name="T3" fmla="*/ 190 h 213"/>
                <a:gd name="T4" fmla="*/ 99 w 240"/>
                <a:gd name="T5" fmla="*/ 186 h 213"/>
                <a:gd name="T6" fmla="*/ 65 w 240"/>
                <a:gd name="T7" fmla="*/ 174 h 213"/>
                <a:gd name="T8" fmla="*/ 37 w 240"/>
                <a:gd name="T9" fmla="*/ 157 h 213"/>
                <a:gd name="T10" fmla="*/ 19 w 240"/>
                <a:gd name="T11" fmla="*/ 133 h 213"/>
                <a:gd name="T12" fmla="*/ 18 w 240"/>
                <a:gd name="T13" fmla="*/ 104 h 213"/>
                <a:gd name="T14" fmla="*/ 19 w 240"/>
                <a:gd name="T15" fmla="*/ 78 h 213"/>
                <a:gd name="T16" fmla="*/ 29 w 240"/>
                <a:gd name="T17" fmla="*/ 53 h 213"/>
                <a:gd name="T18" fmla="*/ 46 w 240"/>
                <a:gd name="T19" fmla="*/ 30 h 213"/>
                <a:gd name="T20" fmla="*/ 73 w 240"/>
                <a:gd name="T21" fmla="*/ 19 h 213"/>
                <a:gd name="T22" fmla="*/ 88 w 240"/>
                <a:gd name="T23" fmla="*/ 19 h 213"/>
                <a:gd name="T24" fmla="*/ 86 w 240"/>
                <a:gd name="T25" fmla="*/ 24 h 213"/>
                <a:gd name="T26" fmla="*/ 67 w 240"/>
                <a:gd name="T27" fmla="*/ 38 h 213"/>
                <a:gd name="T28" fmla="*/ 57 w 240"/>
                <a:gd name="T29" fmla="*/ 62 h 213"/>
                <a:gd name="T30" fmla="*/ 61 w 240"/>
                <a:gd name="T31" fmla="*/ 91 h 213"/>
                <a:gd name="T32" fmla="*/ 73 w 240"/>
                <a:gd name="T33" fmla="*/ 112 h 213"/>
                <a:gd name="T34" fmla="*/ 90 w 240"/>
                <a:gd name="T35" fmla="*/ 127 h 213"/>
                <a:gd name="T36" fmla="*/ 120 w 240"/>
                <a:gd name="T37" fmla="*/ 135 h 213"/>
                <a:gd name="T38" fmla="*/ 141 w 240"/>
                <a:gd name="T39" fmla="*/ 135 h 213"/>
                <a:gd name="T40" fmla="*/ 162 w 240"/>
                <a:gd name="T41" fmla="*/ 129 h 213"/>
                <a:gd name="T42" fmla="*/ 187 w 240"/>
                <a:gd name="T43" fmla="*/ 119 h 213"/>
                <a:gd name="T44" fmla="*/ 213 w 240"/>
                <a:gd name="T45" fmla="*/ 97 h 213"/>
                <a:gd name="T46" fmla="*/ 230 w 240"/>
                <a:gd name="T47" fmla="*/ 70 h 213"/>
                <a:gd name="T48" fmla="*/ 240 w 240"/>
                <a:gd name="T49" fmla="*/ 41 h 213"/>
                <a:gd name="T50" fmla="*/ 240 w 240"/>
                <a:gd name="T51" fmla="*/ 15 h 213"/>
                <a:gd name="T52" fmla="*/ 223 w 240"/>
                <a:gd name="T53" fmla="*/ 3 h 213"/>
                <a:gd name="T54" fmla="*/ 223 w 240"/>
                <a:gd name="T55" fmla="*/ 22 h 213"/>
                <a:gd name="T56" fmla="*/ 219 w 240"/>
                <a:gd name="T57" fmla="*/ 53 h 213"/>
                <a:gd name="T58" fmla="*/ 204 w 240"/>
                <a:gd name="T59" fmla="*/ 81 h 213"/>
                <a:gd name="T60" fmla="*/ 187 w 240"/>
                <a:gd name="T61" fmla="*/ 98 h 213"/>
                <a:gd name="T62" fmla="*/ 170 w 240"/>
                <a:gd name="T63" fmla="*/ 108 h 213"/>
                <a:gd name="T64" fmla="*/ 149 w 240"/>
                <a:gd name="T65" fmla="*/ 116 h 213"/>
                <a:gd name="T66" fmla="*/ 124 w 240"/>
                <a:gd name="T67" fmla="*/ 116 h 213"/>
                <a:gd name="T68" fmla="*/ 97 w 240"/>
                <a:gd name="T69" fmla="*/ 112 h 213"/>
                <a:gd name="T70" fmla="*/ 76 w 240"/>
                <a:gd name="T71" fmla="*/ 100 h 213"/>
                <a:gd name="T72" fmla="*/ 71 w 240"/>
                <a:gd name="T73" fmla="*/ 70 h 213"/>
                <a:gd name="T74" fmla="*/ 82 w 240"/>
                <a:gd name="T75" fmla="*/ 43 h 213"/>
                <a:gd name="T76" fmla="*/ 111 w 240"/>
                <a:gd name="T77" fmla="*/ 36 h 213"/>
                <a:gd name="T78" fmla="*/ 133 w 240"/>
                <a:gd name="T79" fmla="*/ 38 h 213"/>
                <a:gd name="T80" fmla="*/ 139 w 240"/>
                <a:gd name="T81" fmla="*/ 32 h 213"/>
                <a:gd name="T82" fmla="*/ 132 w 240"/>
                <a:gd name="T83" fmla="*/ 15 h 213"/>
                <a:gd name="T84" fmla="*/ 111 w 240"/>
                <a:gd name="T85" fmla="*/ 5 h 213"/>
                <a:gd name="T86" fmla="*/ 90 w 240"/>
                <a:gd name="T87" fmla="*/ 3 h 213"/>
                <a:gd name="T88" fmla="*/ 65 w 240"/>
                <a:gd name="T89" fmla="*/ 3 h 213"/>
                <a:gd name="T90" fmla="*/ 42 w 240"/>
                <a:gd name="T91" fmla="*/ 9 h 213"/>
                <a:gd name="T92" fmla="*/ 21 w 240"/>
                <a:gd name="T93" fmla="*/ 26 h 213"/>
                <a:gd name="T94" fmla="*/ 8 w 240"/>
                <a:gd name="T95" fmla="*/ 49 h 213"/>
                <a:gd name="T96" fmla="*/ 2 w 240"/>
                <a:gd name="T97" fmla="*/ 79 h 213"/>
                <a:gd name="T98" fmla="*/ 0 w 240"/>
                <a:gd name="T99" fmla="*/ 108 h 213"/>
                <a:gd name="T100" fmla="*/ 6 w 240"/>
                <a:gd name="T101" fmla="*/ 136 h 213"/>
                <a:gd name="T102" fmla="*/ 18 w 240"/>
                <a:gd name="T103" fmla="*/ 159 h 213"/>
                <a:gd name="T104" fmla="*/ 42 w 240"/>
                <a:gd name="T105" fmla="*/ 178 h 213"/>
                <a:gd name="T106" fmla="*/ 71 w 240"/>
                <a:gd name="T107" fmla="*/ 192 h 213"/>
                <a:gd name="T108" fmla="*/ 101 w 240"/>
                <a:gd name="T109" fmla="*/ 203 h 213"/>
                <a:gd name="T110" fmla="*/ 122 w 240"/>
                <a:gd name="T111" fmla="*/ 209 h 213"/>
                <a:gd name="T112" fmla="*/ 133 w 240"/>
                <a:gd name="T113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0" h="213">
                  <a:moveTo>
                    <a:pt x="156" y="194"/>
                  </a:moveTo>
                  <a:lnTo>
                    <a:pt x="154" y="194"/>
                  </a:lnTo>
                  <a:lnTo>
                    <a:pt x="151" y="194"/>
                  </a:lnTo>
                  <a:lnTo>
                    <a:pt x="145" y="192"/>
                  </a:lnTo>
                  <a:lnTo>
                    <a:pt x="137" y="192"/>
                  </a:lnTo>
                  <a:lnTo>
                    <a:pt x="130" y="190"/>
                  </a:lnTo>
                  <a:lnTo>
                    <a:pt x="120" y="188"/>
                  </a:lnTo>
                  <a:lnTo>
                    <a:pt x="109" y="186"/>
                  </a:lnTo>
                  <a:lnTo>
                    <a:pt x="99" y="186"/>
                  </a:lnTo>
                  <a:lnTo>
                    <a:pt x="86" y="182"/>
                  </a:lnTo>
                  <a:lnTo>
                    <a:pt x="76" y="178"/>
                  </a:lnTo>
                  <a:lnTo>
                    <a:pt x="65" y="174"/>
                  </a:lnTo>
                  <a:lnTo>
                    <a:pt x="56" y="169"/>
                  </a:lnTo>
                  <a:lnTo>
                    <a:pt x="44" y="163"/>
                  </a:lnTo>
                  <a:lnTo>
                    <a:pt x="37" y="157"/>
                  </a:lnTo>
                  <a:lnTo>
                    <a:pt x="29" y="150"/>
                  </a:lnTo>
                  <a:lnTo>
                    <a:pt x="25" y="142"/>
                  </a:lnTo>
                  <a:lnTo>
                    <a:pt x="19" y="133"/>
                  </a:lnTo>
                  <a:lnTo>
                    <a:pt x="18" y="123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5"/>
                  </a:lnTo>
                  <a:lnTo>
                    <a:pt x="18" y="85"/>
                  </a:lnTo>
                  <a:lnTo>
                    <a:pt x="19" y="78"/>
                  </a:lnTo>
                  <a:lnTo>
                    <a:pt x="23" y="70"/>
                  </a:lnTo>
                  <a:lnTo>
                    <a:pt x="25" y="60"/>
                  </a:lnTo>
                  <a:lnTo>
                    <a:pt x="29" y="53"/>
                  </a:lnTo>
                  <a:lnTo>
                    <a:pt x="33" y="47"/>
                  </a:lnTo>
                  <a:lnTo>
                    <a:pt x="37" y="41"/>
                  </a:lnTo>
                  <a:lnTo>
                    <a:pt x="46" y="30"/>
                  </a:lnTo>
                  <a:lnTo>
                    <a:pt x="57" y="26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78" y="17"/>
                  </a:lnTo>
                  <a:lnTo>
                    <a:pt x="82" y="17"/>
                  </a:lnTo>
                  <a:lnTo>
                    <a:pt x="88" y="19"/>
                  </a:lnTo>
                  <a:lnTo>
                    <a:pt x="92" y="21"/>
                  </a:lnTo>
                  <a:lnTo>
                    <a:pt x="90" y="21"/>
                  </a:lnTo>
                  <a:lnTo>
                    <a:pt x="86" y="24"/>
                  </a:lnTo>
                  <a:lnTo>
                    <a:pt x="80" y="26"/>
                  </a:lnTo>
                  <a:lnTo>
                    <a:pt x="75" y="32"/>
                  </a:lnTo>
                  <a:lnTo>
                    <a:pt x="67" y="38"/>
                  </a:lnTo>
                  <a:lnTo>
                    <a:pt x="61" y="45"/>
                  </a:lnTo>
                  <a:lnTo>
                    <a:pt x="57" y="53"/>
                  </a:lnTo>
                  <a:lnTo>
                    <a:pt x="57" y="62"/>
                  </a:lnTo>
                  <a:lnTo>
                    <a:pt x="57" y="70"/>
                  </a:lnTo>
                  <a:lnTo>
                    <a:pt x="59" y="83"/>
                  </a:lnTo>
                  <a:lnTo>
                    <a:pt x="61" y="91"/>
                  </a:lnTo>
                  <a:lnTo>
                    <a:pt x="65" y="97"/>
                  </a:lnTo>
                  <a:lnTo>
                    <a:pt x="67" y="104"/>
                  </a:lnTo>
                  <a:lnTo>
                    <a:pt x="73" y="112"/>
                  </a:lnTo>
                  <a:lnTo>
                    <a:pt x="76" y="116"/>
                  </a:lnTo>
                  <a:lnTo>
                    <a:pt x="82" y="121"/>
                  </a:lnTo>
                  <a:lnTo>
                    <a:pt x="90" y="127"/>
                  </a:lnTo>
                  <a:lnTo>
                    <a:pt x="99" y="131"/>
                  </a:lnTo>
                  <a:lnTo>
                    <a:pt x="109" y="133"/>
                  </a:lnTo>
                  <a:lnTo>
                    <a:pt x="120" y="135"/>
                  </a:lnTo>
                  <a:lnTo>
                    <a:pt x="126" y="135"/>
                  </a:lnTo>
                  <a:lnTo>
                    <a:pt x="133" y="135"/>
                  </a:lnTo>
                  <a:lnTo>
                    <a:pt x="141" y="135"/>
                  </a:lnTo>
                  <a:lnTo>
                    <a:pt x="149" y="135"/>
                  </a:lnTo>
                  <a:lnTo>
                    <a:pt x="154" y="133"/>
                  </a:lnTo>
                  <a:lnTo>
                    <a:pt x="162" y="129"/>
                  </a:lnTo>
                  <a:lnTo>
                    <a:pt x="170" y="127"/>
                  </a:lnTo>
                  <a:lnTo>
                    <a:pt x="175" y="125"/>
                  </a:lnTo>
                  <a:lnTo>
                    <a:pt x="187" y="119"/>
                  </a:lnTo>
                  <a:lnTo>
                    <a:pt x="198" y="114"/>
                  </a:lnTo>
                  <a:lnTo>
                    <a:pt x="206" y="106"/>
                  </a:lnTo>
                  <a:lnTo>
                    <a:pt x="213" y="97"/>
                  </a:lnTo>
                  <a:lnTo>
                    <a:pt x="219" y="89"/>
                  </a:lnTo>
                  <a:lnTo>
                    <a:pt x="227" y="79"/>
                  </a:lnTo>
                  <a:lnTo>
                    <a:pt x="230" y="70"/>
                  </a:lnTo>
                  <a:lnTo>
                    <a:pt x="234" y="60"/>
                  </a:lnTo>
                  <a:lnTo>
                    <a:pt x="238" y="51"/>
                  </a:lnTo>
                  <a:lnTo>
                    <a:pt x="240" y="41"/>
                  </a:lnTo>
                  <a:lnTo>
                    <a:pt x="240" y="32"/>
                  </a:lnTo>
                  <a:lnTo>
                    <a:pt x="240" y="24"/>
                  </a:lnTo>
                  <a:lnTo>
                    <a:pt x="240" y="15"/>
                  </a:lnTo>
                  <a:lnTo>
                    <a:pt x="240" y="7"/>
                  </a:lnTo>
                  <a:lnTo>
                    <a:pt x="223" y="0"/>
                  </a:lnTo>
                  <a:lnTo>
                    <a:pt x="223" y="3"/>
                  </a:lnTo>
                  <a:lnTo>
                    <a:pt x="223" y="7"/>
                  </a:lnTo>
                  <a:lnTo>
                    <a:pt x="223" y="15"/>
                  </a:lnTo>
                  <a:lnTo>
                    <a:pt x="223" y="22"/>
                  </a:lnTo>
                  <a:lnTo>
                    <a:pt x="223" y="32"/>
                  </a:lnTo>
                  <a:lnTo>
                    <a:pt x="221" y="41"/>
                  </a:lnTo>
                  <a:lnTo>
                    <a:pt x="219" y="53"/>
                  </a:lnTo>
                  <a:lnTo>
                    <a:pt x="215" y="62"/>
                  </a:lnTo>
                  <a:lnTo>
                    <a:pt x="211" y="72"/>
                  </a:lnTo>
                  <a:lnTo>
                    <a:pt x="204" y="81"/>
                  </a:lnTo>
                  <a:lnTo>
                    <a:pt x="198" y="91"/>
                  </a:lnTo>
                  <a:lnTo>
                    <a:pt x="192" y="95"/>
                  </a:lnTo>
                  <a:lnTo>
                    <a:pt x="187" y="98"/>
                  </a:lnTo>
                  <a:lnTo>
                    <a:pt x="181" y="102"/>
                  </a:lnTo>
                  <a:lnTo>
                    <a:pt x="175" y="106"/>
                  </a:lnTo>
                  <a:lnTo>
                    <a:pt x="170" y="108"/>
                  </a:lnTo>
                  <a:lnTo>
                    <a:pt x="162" y="110"/>
                  </a:lnTo>
                  <a:lnTo>
                    <a:pt x="154" y="112"/>
                  </a:lnTo>
                  <a:lnTo>
                    <a:pt x="149" y="116"/>
                  </a:lnTo>
                  <a:lnTo>
                    <a:pt x="139" y="116"/>
                  </a:lnTo>
                  <a:lnTo>
                    <a:pt x="132" y="116"/>
                  </a:lnTo>
                  <a:lnTo>
                    <a:pt x="124" y="116"/>
                  </a:lnTo>
                  <a:lnTo>
                    <a:pt x="118" y="116"/>
                  </a:lnTo>
                  <a:lnTo>
                    <a:pt x="107" y="114"/>
                  </a:lnTo>
                  <a:lnTo>
                    <a:pt x="97" y="112"/>
                  </a:lnTo>
                  <a:lnTo>
                    <a:pt x="88" y="108"/>
                  </a:lnTo>
                  <a:lnTo>
                    <a:pt x="82" y="104"/>
                  </a:lnTo>
                  <a:lnTo>
                    <a:pt x="76" y="100"/>
                  </a:lnTo>
                  <a:lnTo>
                    <a:pt x="75" y="95"/>
                  </a:lnTo>
                  <a:lnTo>
                    <a:pt x="71" y="81"/>
                  </a:lnTo>
                  <a:lnTo>
                    <a:pt x="71" y="70"/>
                  </a:lnTo>
                  <a:lnTo>
                    <a:pt x="73" y="59"/>
                  </a:lnTo>
                  <a:lnTo>
                    <a:pt x="78" y="51"/>
                  </a:lnTo>
                  <a:lnTo>
                    <a:pt x="82" y="43"/>
                  </a:lnTo>
                  <a:lnTo>
                    <a:pt x="90" y="38"/>
                  </a:lnTo>
                  <a:lnTo>
                    <a:pt x="99" y="36"/>
                  </a:lnTo>
                  <a:lnTo>
                    <a:pt x="111" y="36"/>
                  </a:lnTo>
                  <a:lnTo>
                    <a:pt x="120" y="36"/>
                  </a:lnTo>
                  <a:lnTo>
                    <a:pt x="128" y="36"/>
                  </a:lnTo>
                  <a:lnTo>
                    <a:pt x="133" y="38"/>
                  </a:lnTo>
                  <a:lnTo>
                    <a:pt x="135" y="38"/>
                  </a:lnTo>
                  <a:lnTo>
                    <a:pt x="137" y="36"/>
                  </a:lnTo>
                  <a:lnTo>
                    <a:pt x="139" y="32"/>
                  </a:lnTo>
                  <a:lnTo>
                    <a:pt x="141" y="26"/>
                  </a:lnTo>
                  <a:lnTo>
                    <a:pt x="137" y="21"/>
                  </a:lnTo>
                  <a:lnTo>
                    <a:pt x="132" y="15"/>
                  </a:lnTo>
                  <a:lnTo>
                    <a:pt x="122" y="11"/>
                  </a:lnTo>
                  <a:lnTo>
                    <a:pt x="116" y="9"/>
                  </a:lnTo>
                  <a:lnTo>
                    <a:pt x="111" y="5"/>
                  </a:lnTo>
                  <a:lnTo>
                    <a:pt x="103" y="3"/>
                  </a:lnTo>
                  <a:lnTo>
                    <a:pt x="97" y="3"/>
                  </a:lnTo>
                  <a:lnTo>
                    <a:pt x="90" y="3"/>
                  </a:lnTo>
                  <a:lnTo>
                    <a:pt x="82" y="2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2" y="9"/>
                  </a:lnTo>
                  <a:lnTo>
                    <a:pt x="35" y="15"/>
                  </a:lnTo>
                  <a:lnTo>
                    <a:pt x="29" y="19"/>
                  </a:lnTo>
                  <a:lnTo>
                    <a:pt x="21" y="26"/>
                  </a:lnTo>
                  <a:lnTo>
                    <a:pt x="16" y="32"/>
                  </a:lnTo>
                  <a:lnTo>
                    <a:pt x="12" y="41"/>
                  </a:lnTo>
                  <a:lnTo>
                    <a:pt x="8" y="49"/>
                  </a:lnTo>
                  <a:lnTo>
                    <a:pt x="6" y="59"/>
                  </a:lnTo>
                  <a:lnTo>
                    <a:pt x="2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7"/>
                  </a:lnTo>
                  <a:lnTo>
                    <a:pt x="2" y="127"/>
                  </a:lnTo>
                  <a:lnTo>
                    <a:pt x="6" y="136"/>
                  </a:lnTo>
                  <a:lnTo>
                    <a:pt x="8" y="144"/>
                  </a:lnTo>
                  <a:lnTo>
                    <a:pt x="14" y="154"/>
                  </a:lnTo>
                  <a:lnTo>
                    <a:pt x="18" y="159"/>
                  </a:lnTo>
                  <a:lnTo>
                    <a:pt x="25" y="165"/>
                  </a:lnTo>
                  <a:lnTo>
                    <a:pt x="33" y="171"/>
                  </a:lnTo>
                  <a:lnTo>
                    <a:pt x="42" y="178"/>
                  </a:lnTo>
                  <a:lnTo>
                    <a:pt x="50" y="182"/>
                  </a:lnTo>
                  <a:lnTo>
                    <a:pt x="61" y="188"/>
                  </a:lnTo>
                  <a:lnTo>
                    <a:pt x="71" y="192"/>
                  </a:lnTo>
                  <a:lnTo>
                    <a:pt x="82" y="197"/>
                  </a:lnTo>
                  <a:lnTo>
                    <a:pt x="92" y="199"/>
                  </a:lnTo>
                  <a:lnTo>
                    <a:pt x="101" y="203"/>
                  </a:lnTo>
                  <a:lnTo>
                    <a:pt x="109" y="205"/>
                  </a:lnTo>
                  <a:lnTo>
                    <a:pt x="116" y="209"/>
                  </a:lnTo>
                  <a:lnTo>
                    <a:pt x="122" y="209"/>
                  </a:lnTo>
                  <a:lnTo>
                    <a:pt x="130" y="211"/>
                  </a:lnTo>
                  <a:lnTo>
                    <a:pt x="132" y="213"/>
                  </a:lnTo>
                  <a:lnTo>
                    <a:pt x="133" y="213"/>
                  </a:lnTo>
                  <a:lnTo>
                    <a:pt x="156" y="194"/>
                  </a:lnTo>
                  <a:lnTo>
                    <a:pt x="156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5" name="Freeform 69"/>
            <p:cNvSpPr>
              <a:spLocks/>
            </p:cNvSpPr>
            <p:nvPr/>
          </p:nvSpPr>
          <p:spPr bwMode="auto">
            <a:xfrm>
              <a:off x="2872" y="2319"/>
              <a:ext cx="44" cy="43"/>
            </a:xfrm>
            <a:custGeom>
              <a:avLst/>
              <a:gdLst>
                <a:gd name="T0" fmla="*/ 32 w 87"/>
                <a:gd name="T1" fmla="*/ 0 h 85"/>
                <a:gd name="T2" fmla="*/ 28 w 87"/>
                <a:gd name="T3" fmla="*/ 0 h 85"/>
                <a:gd name="T4" fmla="*/ 17 w 87"/>
                <a:gd name="T5" fmla="*/ 4 h 85"/>
                <a:gd name="T6" fmla="*/ 11 w 87"/>
                <a:gd name="T7" fmla="*/ 7 h 85"/>
                <a:gd name="T8" fmla="*/ 8 w 87"/>
                <a:gd name="T9" fmla="*/ 13 h 85"/>
                <a:gd name="T10" fmla="*/ 4 w 87"/>
                <a:gd name="T11" fmla="*/ 17 h 85"/>
                <a:gd name="T12" fmla="*/ 2 w 87"/>
                <a:gd name="T13" fmla="*/ 23 h 85"/>
                <a:gd name="T14" fmla="*/ 2 w 87"/>
                <a:gd name="T15" fmla="*/ 28 h 85"/>
                <a:gd name="T16" fmla="*/ 2 w 87"/>
                <a:gd name="T17" fmla="*/ 36 h 85"/>
                <a:gd name="T18" fmla="*/ 0 w 87"/>
                <a:gd name="T19" fmla="*/ 47 h 85"/>
                <a:gd name="T20" fmla="*/ 4 w 87"/>
                <a:gd name="T21" fmla="*/ 57 h 85"/>
                <a:gd name="T22" fmla="*/ 8 w 87"/>
                <a:gd name="T23" fmla="*/ 64 h 85"/>
                <a:gd name="T24" fmla="*/ 15 w 87"/>
                <a:gd name="T25" fmla="*/ 74 h 85"/>
                <a:gd name="T26" fmla="*/ 23 w 87"/>
                <a:gd name="T27" fmla="*/ 78 h 85"/>
                <a:gd name="T28" fmla="*/ 30 w 87"/>
                <a:gd name="T29" fmla="*/ 82 h 85"/>
                <a:gd name="T30" fmla="*/ 40 w 87"/>
                <a:gd name="T31" fmla="*/ 83 h 85"/>
                <a:gd name="T32" fmla="*/ 49 w 87"/>
                <a:gd name="T33" fmla="*/ 85 h 85"/>
                <a:gd name="T34" fmla="*/ 55 w 87"/>
                <a:gd name="T35" fmla="*/ 82 h 85"/>
                <a:gd name="T36" fmla="*/ 63 w 87"/>
                <a:gd name="T37" fmla="*/ 78 h 85"/>
                <a:gd name="T38" fmla="*/ 68 w 87"/>
                <a:gd name="T39" fmla="*/ 70 h 85"/>
                <a:gd name="T40" fmla="*/ 78 w 87"/>
                <a:gd name="T41" fmla="*/ 63 h 85"/>
                <a:gd name="T42" fmla="*/ 82 w 87"/>
                <a:gd name="T43" fmla="*/ 53 h 85"/>
                <a:gd name="T44" fmla="*/ 87 w 87"/>
                <a:gd name="T45" fmla="*/ 44 h 85"/>
                <a:gd name="T46" fmla="*/ 87 w 87"/>
                <a:gd name="T47" fmla="*/ 36 h 85"/>
                <a:gd name="T48" fmla="*/ 87 w 87"/>
                <a:gd name="T49" fmla="*/ 30 h 85"/>
                <a:gd name="T50" fmla="*/ 84 w 87"/>
                <a:gd name="T51" fmla="*/ 23 h 85"/>
                <a:gd name="T52" fmla="*/ 82 w 87"/>
                <a:gd name="T53" fmla="*/ 19 h 85"/>
                <a:gd name="T54" fmla="*/ 78 w 87"/>
                <a:gd name="T55" fmla="*/ 15 h 85"/>
                <a:gd name="T56" fmla="*/ 76 w 87"/>
                <a:gd name="T57" fmla="*/ 15 h 85"/>
                <a:gd name="T58" fmla="*/ 70 w 87"/>
                <a:gd name="T59" fmla="*/ 15 h 85"/>
                <a:gd name="T60" fmla="*/ 68 w 87"/>
                <a:gd name="T61" fmla="*/ 17 h 85"/>
                <a:gd name="T62" fmla="*/ 68 w 87"/>
                <a:gd name="T63" fmla="*/ 19 h 85"/>
                <a:gd name="T64" fmla="*/ 68 w 87"/>
                <a:gd name="T65" fmla="*/ 24 h 85"/>
                <a:gd name="T66" fmla="*/ 66 w 87"/>
                <a:gd name="T67" fmla="*/ 30 h 85"/>
                <a:gd name="T68" fmla="*/ 66 w 87"/>
                <a:gd name="T69" fmla="*/ 40 h 85"/>
                <a:gd name="T70" fmla="*/ 63 w 87"/>
                <a:gd name="T71" fmla="*/ 47 h 85"/>
                <a:gd name="T72" fmla="*/ 61 w 87"/>
                <a:gd name="T73" fmla="*/ 57 h 85"/>
                <a:gd name="T74" fmla="*/ 55 w 87"/>
                <a:gd name="T75" fmla="*/ 64 h 85"/>
                <a:gd name="T76" fmla="*/ 49 w 87"/>
                <a:gd name="T77" fmla="*/ 68 h 85"/>
                <a:gd name="T78" fmla="*/ 40 w 87"/>
                <a:gd name="T79" fmla="*/ 68 h 85"/>
                <a:gd name="T80" fmla="*/ 32 w 87"/>
                <a:gd name="T81" fmla="*/ 64 h 85"/>
                <a:gd name="T82" fmla="*/ 27 w 87"/>
                <a:gd name="T83" fmla="*/ 61 h 85"/>
                <a:gd name="T84" fmla="*/ 23 w 87"/>
                <a:gd name="T85" fmla="*/ 55 h 85"/>
                <a:gd name="T86" fmla="*/ 19 w 87"/>
                <a:gd name="T87" fmla="*/ 47 h 85"/>
                <a:gd name="T88" fmla="*/ 15 w 87"/>
                <a:gd name="T89" fmla="*/ 42 h 85"/>
                <a:gd name="T90" fmla="*/ 15 w 87"/>
                <a:gd name="T91" fmla="*/ 34 h 85"/>
                <a:gd name="T92" fmla="*/ 15 w 87"/>
                <a:gd name="T93" fmla="*/ 26 h 85"/>
                <a:gd name="T94" fmla="*/ 19 w 87"/>
                <a:gd name="T95" fmla="*/ 19 h 85"/>
                <a:gd name="T96" fmla="*/ 30 w 87"/>
                <a:gd name="T97" fmla="*/ 13 h 85"/>
                <a:gd name="T98" fmla="*/ 40 w 87"/>
                <a:gd name="T99" fmla="*/ 13 h 85"/>
                <a:gd name="T100" fmla="*/ 46 w 87"/>
                <a:gd name="T101" fmla="*/ 13 h 85"/>
                <a:gd name="T102" fmla="*/ 32 w 87"/>
                <a:gd name="T103" fmla="*/ 0 h 85"/>
                <a:gd name="T104" fmla="*/ 32 w 87"/>
                <a:gd name="T10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85">
                  <a:moveTo>
                    <a:pt x="32" y="0"/>
                  </a:moveTo>
                  <a:lnTo>
                    <a:pt x="28" y="0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8" y="13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4" y="57"/>
                  </a:lnTo>
                  <a:lnTo>
                    <a:pt x="8" y="64"/>
                  </a:lnTo>
                  <a:lnTo>
                    <a:pt x="15" y="74"/>
                  </a:lnTo>
                  <a:lnTo>
                    <a:pt x="23" y="78"/>
                  </a:lnTo>
                  <a:lnTo>
                    <a:pt x="30" y="82"/>
                  </a:lnTo>
                  <a:lnTo>
                    <a:pt x="40" y="83"/>
                  </a:lnTo>
                  <a:lnTo>
                    <a:pt x="49" y="85"/>
                  </a:lnTo>
                  <a:lnTo>
                    <a:pt x="55" y="82"/>
                  </a:lnTo>
                  <a:lnTo>
                    <a:pt x="63" y="78"/>
                  </a:lnTo>
                  <a:lnTo>
                    <a:pt x="68" y="70"/>
                  </a:lnTo>
                  <a:lnTo>
                    <a:pt x="78" y="63"/>
                  </a:lnTo>
                  <a:lnTo>
                    <a:pt x="82" y="53"/>
                  </a:lnTo>
                  <a:lnTo>
                    <a:pt x="87" y="44"/>
                  </a:lnTo>
                  <a:lnTo>
                    <a:pt x="87" y="36"/>
                  </a:lnTo>
                  <a:lnTo>
                    <a:pt x="87" y="30"/>
                  </a:lnTo>
                  <a:lnTo>
                    <a:pt x="84" y="23"/>
                  </a:lnTo>
                  <a:lnTo>
                    <a:pt x="82" y="19"/>
                  </a:lnTo>
                  <a:lnTo>
                    <a:pt x="78" y="15"/>
                  </a:lnTo>
                  <a:lnTo>
                    <a:pt x="76" y="15"/>
                  </a:lnTo>
                  <a:lnTo>
                    <a:pt x="70" y="15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4"/>
                  </a:lnTo>
                  <a:lnTo>
                    <a:pt x="66" y="30"/>
                  </a:lnTo>
                  <a:lnTo>
                    <a:pt x="66" y="40"/>
                  </a:lnTo>
                  <a:lnTo>
                    <a:pt x="63" y="47"/>
                  </a:lnTo>
                  <a:lnTo>
                    <a:pt x="61" y="57"/>
                  </a:lnTo>
                  <a:lnTo>
                    <a:pt x="55" y="64"/>
                  </a:lnTo>
                  <a:lnTo>
                    <a:pt x="49" y="68"/>
                  </a:lnTo>
                  <a:lnTo>
                    <a:pt x="40" y="68"/>
                  </a:lnTo>
                  <a:lnTo>
                    <a:pt x="32" y="64"/>
                  </a:lnTo>
                  <a:lnTo>
                    <a:pt x="27" y="61"/>
                  </a:lnTo>
                  <a:lnTo>
                    <a:pt x="23" y="55"/>
                  </a:lnTo>
                  <a:lnTo>
                    <a:pt x="19" y="47"/>
                  </a:lnTo>
                  <a:lnTo>
                    <a:pt x="15" y="42"/>
                  </a:lnTo>
                  <a:lnTo>
                    <a:pt x="15" y="34"/>
                  </a:lnTo>
                  <a:lnTo>
                    <a:pt x="15" y="26"/>
                  </a:lnTo>
                  <a:lnTo>
                    <a:pt x="19" y="19"/>
                  </a:lnTo>
                  <a:lnTo>
                    <a:pt x="30" y="13"/>
                  </a:lnTo>
                  <a:lnTo>
                    <a:pt x="40" y="13"/>
                  </a:lnTo>
                  <a:lnTo>
                    <a:pt x="46" y="13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8" name="Freeform 72"/>
            <p:cNvSpPr>
              <a:spLocks/>
            </p:cNvSpPr>
            <p:nvPr/>
          </p:nvSpPr>
          <p:spPr bwMode="auto">
            <a:xfrm>
              <a:off x="2820" y="2815"/>
              <a:ext cx="141" cy="126"/>
            </a:xfrm>
            <a:custGeom>
              <a:avLst/>
              <a:gdLst>
                <a:gd name="T0" fmla="*/ 82 w 284"/>
                <a:gd name="T1" fmla="*/ 213 h 253"/>
                <a:gd name="T2" fmla="*/ 122 w 284"/>
                <a:gd name="T3" fmla="*/ 228 h 253"/>
                <a:gd name="T4" fmla="*/ 118 w 284"/>
                <a:gd name="T5" fmla="*/ 198 h 253"/>
                <a:gd name="T6" fmla="*/ 101 w 284"/>
                <a:gd name="T7" fmla="*/ 169 h 253"/>
                <a:gd name="T8" fmla="*/ 80 w 284"/>
                <a:gd name="T9" fmla="*/ 135 h 253"/>
                <a:gd name="T10" fmla="*/ 73 w 284"/>
                <a:gd name="T11" fmla="*/ 105 h 253"/>
                <a:gd name="T12" fmla="*/ 88 w 284"/>
                <a:gd name="T13" fmla="*/ 116 h 253"/>
                <a:gd name="T14" fmla="*/ 107 w 284"/>
                <a:gd name="T15" fmla="*/ 162 h 253"/>
                <a:gd name="T16" fmla="*/ 130 w 284"/>
                <a:gd name="T17" fmla="*/ 211 h 253"/>
                <a:gd name="T18" fmla="*/ 154 w 284"/>
                <a:gd name="T19" fmla="*/ 238 h 253"/>
                <a:gd name="T20" fmla="*/ 171 w 284"/>
                <a:gd name="T21" fmla="*/ 223 h 253"/>
                <a:gd name="T22" fmla="*/ 156 w 284"/>
                <a:gd name="T23" fmla="*/ 181 h 253"/>
                <a:gd name="T24" fmla="*/ 128 w 284"/>
                <a:gd name="T25" fmla="*/ 120 h 253"/>
                <a:gd name="T26" fmla="*/ 111 w 284"/>
                <a:gd name="T27" fmla="*/ 80 h 253"/>
                <a:gd name="T28" fmla="*/ 128 w 284"/>
                <a:gd name="T29" fmla="*/ 82 h 253"/>
                <a:gd name="T30" fmla="*/ 145 w 284"/>
                <a:gd name="T31" fmla="*/ 128 h 253"/>
                <a:gd name="T32" fmla="*/ 164 w 284"/>
                <a:gd name="T33" fmla="*/ 173 h 253"/>
                <a:gd name="T34" fmla="*/ 189 w 284"/>
                <a:gd name="T35" fmla="*/ 215 h 253"/>
                <a:gd name="T36" fmla="*/ 215 w 284"/>
                <a:gd name="T37" fmla="*/ 209 h 253"/>
                <a:gd name="T38" fmla="*/ 206 w 284"/>
                <a:gd name="T39" fmla="*/ 175 h 253"/>
                <a:gd name="T40" fmla="*/ 177 w 284"/>
                <a:gd name="T41" fmla="*/ 122 h 253"/>
                <a:gd name="T42" fmla="*/ 149 w 284"/>
                <a:gd name="T43" fmla="*/ 69 h 253"/>
                <a:gd name="T44" fmla="*/ 160 w 284"/>
                <a:gd name="T45" fmla="*/ 57 h 253"/>
                <a:gd name="T46" fmla="*/ 196 w 284"/>
                <a:gd name="T47" fmla="*/ 95 h 253"/>
                <a:gd name="T48" fmla="*/ 236 w 284"/>
                <a:gd name="T49" fmla="*/ 129 h 253"/>
                <a:gd name="T50" fmla="*/ 265 w 284"/>
                <a:gd name="T51" fmla="*/ 131 h 253"/>
                <a:gd name="T52" fmla="*/ 270 w 284"/>
                <a:gd name="T53" fmla="*/ 110 h 253"/>
                <a:gd name="T54" fmla="*/ 240 w 284"/>
                <a:gd name="T55" fmla="*/ 78 h 253"/>
                <a:gd name="T56" fmla="*/ 192 w 284"/>
                <a:gd name="T57" fmla="*/ 40 h 253"/>
                <a:gd name="T58" fmla="*/ 154 w 284"/>
                <a:gd name="T59" fmla="*/ 14 h 253"/>
                <a:gd name="T60" fmla="*/ 118 w 284"/>
                <a:gd name="T61" fmla="*/ 33 h 253"/>
                <a:gd name="T62" fmla="*/ 86 w 284"/>
                <a:gd name="T63" fmla="*/ 42 h 253"/>
                <a:gd name="T64" fmla="*/ 59 w 284"/>
                <a:gd name="T65" fmla="*/ 74 h 253"/>
                <a:gd name="T66" fmla="*/ 29 w 284"/>
                <a:gd name="T67" fmla="*/ 105 h 253"/>
                <a:gd name="T68" fmla="*/ 0 w 284"/>
                <a:gd name="T69" fmla="*/ 126 h 253"/>
                <a:gd name="T70" fmla="*/ 27 w 284"/>
                <a:gd name="T71" fmla="*/ 93 h 253"/>
                <a:gd name="T72" fmla="*/ 50 w 284"/>
                <a:gd name="T73" fmla="*/ 55 h 253"/>
                <a:gd name="T74" fmla="*/ 74 w 284"/>
                <a:gd name="T75" fmla="*/ 36 h 253"/>
                <a:gd name="T76" fmla="*/ 107 w 284"/>
                <a:gd name="T77" fmla="*/ 27 h 253"/>
                <a:gd name="T78" fmla="*/ 141 w 284"/>
                <a:gd name="T79" fmla="*/ 0 h 253"/>
                <a:gd name="T80" fmla="*/ 175 w 284"/>
                <a:gd name="T81" fmla="*/ 14 h 253"/>
                <a:gd name="T82" fmla="*/ 230 w 284"/>
                <a:gd name="T83" fmla="*/ 57 h 253"/>
                <a:gd name="T84" fmla="*/ 274 w 284"/>
                <a:gd name="T85" fmla="*/ 99 h 253"/>
                <a:gd name="T86" fmla="*/ 282 w 284"/>
                <a:gd name="T87" fmla="*/ 126 h 253"/>
                <a:gd name="T88" fmla="*/ 263 w 284"/>
                <a:gd name="T89" fmla="*/ 149 h 253"/>
                <a:gd name="T90" fmla="*/ 227 w 284"/>
                <a:gd name="T91" fmla="*/ 139 h 253"/>
                <a:gd name="T92" fmla="*/ 173 w 284"/>
                <a:gd name="T93" fmla="*/ 90 h 253"/>
                <a:gd name="T94" fmla="*/ 192 w 284"/>
                <a:gd name="T95" fmla="*/ 124 h 253"/>
                <a:gd name="T96" fmla="*/ 219 w 284"/>
                <a:gd name="T97" fmla="*/ 169 h 253"/>
                <a:gd name="T98" fmla="*/ 227 w 284"/>
                <a:gd name="T99" fmla="*/ 200 h 253"/>
                <a:gd name="T100" fmla="*/ 208 w 284"/>
                <a:gd name="T101" fmla="*/ 228 h 253"/>
                <a:gd name="T102" fmla="*/ 181 w 284"/>
                <a:gd name="T103" fmla="*/ 234 h 253"/>
                <a:gd name="T104" fmla="*/ 156 w 284"/>
                <a:gd name="T105" fmla="*/ 251 h 253"/>
                <a:gd name="T106" fmla="*/ 133 w 284"/>
                <a:gd name="T107" fmla="*/ 240 h 253"/>
                <a:gd name="T108" fmla="*/ 113 w 284"/>
                <a:gd name="T109" fmla="*/ 253 h 253"/>
                <a:gd name="T110" fmla="*/ 65 w 284"/>
                <a:gd name="T111" fmla="*/ 213 h 253"/>
                <a:gd name="T112" fmla="*/ 63 w 284"/>
                <a:gd name="T113" fmla="*/ 18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253">
                  <a:moveTo>
                    <a:pt x="63" y="183"/>
                  </a:moveTo>
                  <a:lnTo>
                    <a:pt x="63" y="185"/>
                  </a:lnTo>
                  <a:lnTo>
                    <a:pt x="69" y="192"/>
                  </a:lnTo>
                  <a:lnTo>
                    <a:pt x="74" y="202"/>
                  </a:lnTo>
                  <a:lnTo>
                    <a:pt x="82" y="213"/>
                  </a:lnTo>
                  <a:lnTo>
                    <a:pt x="90" y="223"/>
                  </a:lnTo>
                  <a:lnTo>
                    <a:pt x="99" y="232"/>
                  </a:lnTo>
                  <a:lnTo>
                    <a:pt x="107" y="236"/>
                  </a:lnTo>
                  <a:lnTo>
                    <a:pt x="114" y="238"/>
                  </a:lnTo>
                  <a:lnTo>
                    <a:pt x="122" y="228"/>
                  </a:lnTo>
                  <a:lnTo>
                    <a:pt x="124" y="221"/>
                  </a:lnTo>
                  <a:lnTo>
                    <a:pt x="122" y="215"/>
                  </a:lnTo>
                  <a:lnTo>
                    <a:pt x="120" y="209"/>
                  </a:lnTo>
                  <a:lnTo>
                    <a:pt x="118" y="204"/>
                  </a:lnTo>
                  <a:lnTo>
                    <a:pt x="118" y="198"/>
                  </a:lnTo>
                  <a:lnTo>
                    <a:pt x="114" y="194"/>
                  </a:lnTo>
                  <a:lnTo>
                    <a:pt x="113" y="188"/>
                  </a:lnTo>
                  <a:lnTo>
                    <a:pt x="109" y="183"/>
                  </a:lnTo>
                  <a:lnTo>
                    <a:pt x="107" y="175"/>
                  </a:lnTo>
                  <a:lnTo>
                    <a:pt x="101" y="169"/>
                  </a:lnTo>
                  <a:lnTo>
                    <a:pt x="97" y="162"/>
                  </a:lnTo>
                  <a:lnTo>
                    <a:pt x="94" y="154"/>
                  </a:lnTo>
                  <a:lnTo>
                    <a:pt x="90" y="149"/>
                  </a:lnTo>
                  <a:lnTo>
                    <a:pt x="86" y="141"/>
                  </a:lnTo>
                  <a:lnTo>
                    <a:pt x="80" y="135"/>
                  </a:lnTo>
                  <a:lnTo>
                    <a:pt x="76" y="128"/>
                  </a:lnTo>
                  <a:lnTo>
                    <a:pt x="74" y="124"/>
                  </a:lnTo>
                  <a:lnTo>
                    <a:pt x="71" y="114"/>
                  </a:lnTo>
                  <a:lnTo>
                    <a:pt x="71" y="110"/>
                  </a:lnTo>
                  <a:lnTo>
                    <a:pt x="73" y="105"/>
                  </a:lnTo>
                  <a:lnTo>
                    <a:pt x="76" y="103"/>
                  </a:lnTo>
                  <a:lnTo>
                    <a:pt x="80" y="103"/>
                  </a:lnTo>
                  <a:lnTo>
                    <a:pt x="86" y="109"/>
                  </a:lnTo>
                  <a:lnTo>
                    <a:pt x="86" y="110"/>
                  </a:lnTo>
                  <a:lnTo>
                    <a:pt x="88" y="116"/>
                  </a:lnTo>
                  <a:lnTo>
                    <a:pt x="90" y="122"/>
                  </a:lnTo>
                  <a:lnTo>
                    <a:pt x="94" y="131"/>
                  </a:lnTo>
                  <a:lnTo>
                    <a:pt x="97" y="139"/>
                  </a:lnTo>
                  <a:lnTo>
                    <a:pt x="101" y="149"/>
                  </a:lnTo>
                  <a:lnTo>
                    <a:pt x="107" y="162"/>
                  </a:lnTo>
                  <a:lnTo>
                    <a:pt x="113" y="173"/>
                  </a:lnTo>
                  <a:lnTo>
                    <a:pt x="114" y="183"/>
                  </a:lnTo>
                  <a:lnTo>
                    <a:pt x="120" y="192"/>
                  </a:lnTo>
                  <a:lnTo>
                    <a:pt x="124" y="202"/>
                  </a:lnTo>
                  <a:lnTo>
                    <a:pt x="130" y="211"/>
                  </a:lnTo>
                  <a:lnTo>
                    <a:pt x="133" y="217"/>
                  </a:lnTo>
                  <a:lnTo>
                    <a:pt x="139" y="225"/>
                  </a:lnTo>
                  <a:lnTo>
                    <a:pt x="141" y="228"/>
                  </a:lnTo>
                  <a:lnTo>
                    <a:pt x="145" y="232"/>
                  </a:lnTo>
                  <a:lnTo>
                    <a:pt x="154" y="238"/>
                  </a:lnTo>
                  <a:lnTo>
                    <a:pt x="164" y="238"/>
                  </a:lnTo>
                  <a:lnTo>
                    <a:pt x="166" y="236"/>
                  </a:lnTo>
                  <a:lnTo>
                    <a:pt x="170" y="234"/>
                  </a:lnTo>
                  <a:lnTo>
                    <a:pt x="171" y="228"/>
                  </a:lnTo>
                  <a:lnTo>
                    <a:pt x="171" y="223"/>
                  </a:lnTo>
                  <a:lnTo>
                    <a:pt x="171" y="217"/>
                  </a:lnTo>
                  <a:lnTo>
                    <a:pt x="168" y="211"/>
                  </a:lnTo>
                  <a:lnTo>
                    <a:pt x="166" y="202"/>
                  </a:lnTo>
                  <a:lnTo>
                    <a:pt x="162" y="192"/>
                  </a:lnTo>
                  <a:lnTo>
                    <a:pt x="156" y="181"/>
                  </a:lnTo>
                  <a:lnTo>
                    <a:pt x="151" y="169"/>
                  </a:lnTo>
                  <a:lnTo>
                    <a:pt x="145" y="156"/>
                  </a:lnTo>
                  <a:lnTo>
                    <a:pt x="139" y="145"/>
                  </a:lnTo>
                  <a:lnTo>
                    <a:pt x="133" y="131"/>
                  </a:lnTo>
                  <a:lnTo>
                    <a:pt x="128" y="120"/>
                  </a:lnTo>
                  <a:lnTo>
                    <a:pt x="122" y="109"/>
                  </a:lnTo>
                  <a:lnTo>
                    <a:pt x="118" y="99"/>
                  </a:lnTo>
                  <a:lnTo>
                    <a:pt x="114" y="90"/>
                  </a:lnTo>
                  <a:lnTo>
                    <a:pt x="113" y="84"/>
                  </a:lnTo>
                  <a:lnTo>
                    <a:pt x="111" y="80"/>
                  </a:lnTo>
                  <a:lnTo>
                    <a:pt x="113" y="78"/>
                  </a:lnTo>
                  <a:lnTo>
                    <a:pt x="118" y="71"/>
                  </a:lnTo>
                  <a:lnTo>
                    <a:pt x="124" y="74"/>
                  </a:lnTo>
                  <a:lnTo>
                    <a:pt x="124" y="76"/>
                  </a:lnTo>
                  <a:lnTo>
                    <a:pt x="128" y="82"/>
                  </a:lnTo>
                  <a:lnTo>
                    <a:pt x="130" y="90"/>
                  </a:lnTo>
                  <a:lnTo>
                    <a:pt x="133" y="99"/>
                  </a:lnTo>
                  <a:lnTo>
                    <a:pt x="137" y="110"/>
                  </a:lnTo>
                  <a:lnTo>
                    <a:pt x="141" y="122"/>
                  </a:lnTo>
                  <a:lnTo>
                    <a:pt x="145" y="128"/>
                  </a:lnTo>
                  <a:lnTo>
                    <a:pt x="147" y="135"/>
                  </a:lnTo>
                  <a:lnTo>
                    <a:pt x="151" y="141"/>
                  </a:lnTo>
                  <a:lnTo>
                    <a:pt x="154" y="149"/>
                  </a:lnTo>
                  <a:lnTo>
                    <a:pt x="158" y="160"/>
                  </a:lnTo>
                  <a:lnTo>
                    <a:pt x="164" y="173"/>
                  </a:lnTo>
                  <a:lnTo>
                    <a:pt x="170" y="183"/>
                  </a:lnTo>
                  <a:lnTo>
                    <a:pt x="175" y="194"/>
                  </a:lnTo>
                  <a:lnTo>
                    <a:pt x="179" y="204"/>
                  </a:lnTo>
                  <a:lnTo>
                    <a:pt x="185" y="211"/>
                  </a:lnTo>
                  <a:lnTo>
                    <a:pt x="189" y="215"/>
                  </a:lnTo>
                  <a:lnTo>
                    <a:pt x="192" y="219"/>
                  </a:lnTo>
                  <a:lnTo>
                    <a:pt x="200" y="221"/>
                  </a:lnTo>
                  <a:lnTo>
                    <a:pt x="209" y="217"/>
                  </a:lnTo>
                  <a:lnTo>
                    <a:pt x="211" y="213"/>
                  </a:lnTo>
                  <a:lnTo>
                    <a:pt x="215" y="209"/>
                  </a:lnTo>
                  <a:lnTo>
                    <a:pt x="215" y="204"/>
                  </a:lnTo>
                  <a:lnTo>
                    <a:pt x="215" y="198"/>
                  </a:lnTo>
                  <a:lnTo>
                    <a:pt x="213" y="190"/>
                  </a:lnTo>
                  <a:lnTo>
                    <a:pt x="209" y="185"/>
                  </a:lnTo>
                  <a:lnTo>
                    <a:pt x="206" y="175"/>
                  </a:lnTo>
                  <a:lnTo>
                    <a:pt x="202" y="168"/>
                  </a:lnTo>
                  <a:lnTo>
                    <a:pt x="194" y="154"/>
                  </a:lnTo>
                  <a:lnTo>
                    <a:pt x="189" y="143"/>
                  </a:lnTo>
                  <a:lnTo>
                    <a:pt x="183" y="131"/>
                  </a:lnTo>
                  <a:lnTo>
                    <a:pt x="177" y="122"/>
                  </a:lnTo>
                  <a:lnTo>
                    <a:pt x="170" y="109"/>
                  </a:lnTo>
                  <a:lnTo>
                    <a:pt x="162" y="97"/>
                  </a:lnTo>
                  <a:lnTo>
                    <a:pt x="156" y="88"/>
                  </a:lnTo>
                  <a:lnTo>
                    <a:pt x="154" y="78"/>
                  </a:lnTo>
                  <a:lnTo>
                    <a:pt x="149" y="69"/>
                  </a:lnTo>
                  <a:lnTo>
                    <a:pt x="147" y="61"/>
                  </a:lnTo>
                  <a:lnTo>
                    <a:pt x="145" y="57"/>
                  </a:lnTo>
                  <a:lnTo>
                    <a:pt x="145" y="55"/>
                  </a:lnTo>
                  <a:lnTo>
                    <a:pt x="154" y="50"/>
                  </a:lnTo>
                  <a:lnTo>
                    <a:pt x="160" y="57"/>
                  </a:lnTo>
                  <a:lnTo>
                    <a:pt x="164" y="63"/>
                  </a:lnTo>
                  <a:lnTo>
                    <a:pt x="173" y="74"/>
                  </a:lnTo>
                  <a:lnTo>
                    <a:pt x="181" y="80"/>
                  </a:lnTo>
                  <a:lnTo>
                    <a:pt x="189" y="88"/>
                  </a:lnTo>
                  <a:lnTo>
                    <a:pt x="196" y="95"/>
                  </a:lnTo>
                  <a:lnTo>
                    <a:pt x="206" y="103"/>
                  </a:lnTo>
                  <a:lnTo>
                    <a:pt x="211" y="110"/>
                  </a:lnTo>
                  <a:lnTo>
                    <a:pt x="221" y="116"/>
                  </a:lnTo>
                  <a:lnTo>
                    <a:pt x="228" y="124"/>
                  </a:lnTo>
                  <a:lnTo>
                    <a:pt x="236" y="129"/>
                  </a:lnTo>
                  <a:lnTo>
                    <a:pt x="242" y="131"/>
                  </a:lnTo>
                  <a:lnTo>
                    <a:pt x="249" y="135"/>
                  </a:lnTo>
                  <a:lnTo>
                    <a:pt x="253" y="137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0" y="128"/>
                  </a:lnTo>
                  <a:lnTo>
                    <a:pt x="270" y="124"/>
                  </a:lnTo>
                  <a:lnTo>
                    <a:pt x="272" y="120"/>
                  </a:lnTo>
                  <a:lnTo>
                    <a:pt x="270" y="116"/>
                  </a:lnTo>
                  <a:lnTo>
                    <a:pt x="270" y="110"/>
                  </a:lnTo>
                  <a:lnTo>
                    <a:pt x="267" y="105"/>
                  </a:lnTo>
                  <a:lnTo>
                    <a:pt x="263" y="99"/>
                  </a:lnTo>
                  <a:lnTo>
                    <a:pt x="255" y="93"/>
                  </a:lnTo>
                  <a:lnTo>
                    <a:pt x="249" y="88"/>
                  </a:lnTo>
                  <a:lnTo>
                    <a:pt x="240" y="78"/>
                  </a:lnTo>
                  <a:lnTo>
                    <a:pt x="230" y="72"/>
                  </a:lnTo>
                  <a:lnTo>
                    <a:pt x="221" y="65"/>
                  </a:lnTo>
                  <a:lnTo>
                    <a:pt x="211" y="57"/>
                  </a:lnTo>
                  <a:lnTo>
                    <a:pt x="202" y="50"/>
                  </a:lnTo>
                  <a:lnTo>
                    <a:pt x="192" y="40"/>
                  </a:lnTo>
                  <a:lnTo>
                    <a:pt x="181" y="34"/>
                  </a:lnTo>
                  <a:lnTo>
                    <a:pt x="173" y="29"/>
                  </a:lnTo>
                  <a:lnTo>
                    <a:pt x="164" y="21"/>
                  </a:lnTo>
                  <a:lnTo>
                    <a:pt x="158" y="17"/>
                  </a:lnTo>
                  <a:lnTo>
                    <a:pt x="154" y="14"/>
                  </a:lnTo>
                  <a:lnTo>
                    <a:pt x="151" y="12"/>
                  </a:lnTo>
                  <a:lnTo>
                    <a:pt x="139" y="12"/>
                  </a:lnTo>
                  <a:lnTo>
                    <a:pt x="130" y="19"/>
                  </a:lnTo>
                  <a:lnTo>
                    <a:pt x="120" y="27"/>
                  </a:lnTo>
                  <a:lnTo>
                    <a:pt x="118" y="33"/>
                  </a:lnTo>
                  <a:lnTo>
                    <a:pt x="114" y="33"/>
                  </a:lnTo>
                  <a:lnTo>
                    <a:pt x="111" y="34"/>
                  </a:lnTo>
                  <a:lnTo>
                    <a:pt x="103" y="34"/>
                  </a:lnTo>
                  <a:lnTo>
                    <a:pt x="95" y="38"/>
                  </a:lnTo>
                  <a:lnTo>
                    <a:pt x="86" y="42"/>
                  </a:lnTo>
                  <a:lnTo>
                    <a:pt x="80" y="46"/>
                  </a:lnTo>
                  <a:lnTo>
                    <a:pt x="71" y="50"/>
                  </a:lnTo>
                  <a:lnTo>
                    <a:pt x="69" y="53"/>
                  </a:lnTo>
                  <a:lnTo>
                    <a:pt x="63" y="63"/>
                  </a:lnTo>
                  <a:lnTo>
                    <a:pt x="59" y="74"/>
                  </a:lnTo>
                  <a:lnTo>
                    <a:pt x="54" y="84"/>
                  </a:lnTo>
                  <a:lnTo>
                    <a:pt x="50" y="91"/>
                  </a:lnTo>
                  <a:lnTo>
                    <a:pt x="42" y="93"/>
                  </a:lnTo>
                  <a:lnTo>
                    <a:pt x="36" y="99"/>
                  </a:lnTo>
                  <a:lnTo>
                    <a:pt x="29" y="105"/>
                  </a:lnTo>
                  <a:lnTo>
                    <a:pt x="21" y="112"/>
                  </a:lnTo>
                  <a:lnTo>
                    <a:pt x="12" y="116"/>
                  </a:lnTo>
                  <a:lnTo>
                    <a:pt x="6" y="122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10" y="114"/>
                  </a:lnTo>
                  <a:lnTo>
                    <a:pt x="19" y="105"/>
                  </a:lnTo>
                  <a:lnTo>
                    <a:pt x="27" y="99"/>
                  </a:lnTo>
                  <a:lnTo>
                    <a:pt x="27" y="93"/>
                  </a:lnTo>
                  <a:lnTo>
                    <a:pt x="33" y="88"/>
                  </a:lnTo>
                  <a:lnTo>
                    <a:pt x="36" y="78"/>
                  </a:lnTo>
                  <a:lnTo>
                    <a:pt x="42" y="71"/>
                  </a:lnTo>
                  <a:lnTo>
                    <a:pt x="44" y="61"/>
                  </a:lnTo>
                  <a:lnTo>
                    <a:pt x="50" y="55"/>
                  </a:lnTo>
                  <a:lnTo>
                    <a:pt x="54" y="48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67" y="40"/>
                  </a:lnTo>
                  <a:lnTo>
                    <a:pt x="74" y="36"/>
                  </a:lnTo>
                  <a:lnTo>
                    <a:pt x="84" y="34"/>
                  </a:lnTo>
                  <a:lnTo>
                    <a:pt x="92" y="31"/>
                  </a:lnTo>
                  <a:lnTo>
                    <a:pt x="99" y="29"/>
                  </a:lnTo>
                  <a:lnTo>
                    <a:pt x="105" y="27"/>
                  </a:lnTo>
                  <a:lnTo>
                    <a:pt x="107" y="27"/>
                  </a:lnTo>
                  <a:lnTo>
                    <a:pt x="111" y="23"/>
                  </a:lnTo>
                  <a:lnTo>
                    <a:pt x="120" y="14"/>
                  </a:lnTo>
                  <a:lnTo>
                    <a:pt x="128" y="8"/>
                  </a:lnTo>
                  <a:lnTo>
                    <a:pt x="135" y="4"/>
                  </a:lnTo>
                  <a:lnTo>
                    <a:pt x="141" y="0"/>
                  </a:lnTo>
                  <a:lnTo>
                    <a:pt x="151" y="0"/>
                  </a:lnTo>
                  <a:lnTo>
                    <a:pt x="152" y="0"/>
                  </a:lnTo>
                  <a:lnTo>
                    <a:pt x="160" y="4"/>
                  </a:lnTo>
                  <a:lnTo>
                    <a:pt x="166" y="8"/>
                  </a:lnTo>
                  <a:lnTo>
                    <a:pt x="175" y="14"/>
                  </a:lnTo>
                  <a:lnTo>
                    <a:pt x="185" y="21"/>
                  </a:lnTo>
                  <a:lnTo>
                    <a:pt x="196" y="29"/>
                  </a:lnTo>
                  <a:lnTo>
                    <a:pt x="206" y="38"/>
                  </a:lnTo>
                  <a:lnTo>
                    <a:pt x="219" y="50"/>
                  </a:lnTo>
                  <a:lnTo>
                    <a:pt x="230" y="57"/>
                  </a:lnTo>
                  <a:lnTo>
                    <a:pt x="240" y="67"/>
                  </a:lnTo>
                  <a:lnTo>
                    <a:pt x="249" y="76"/>
                  </a:lnTo>
                  <a:lnTo>
                    <a:pt x="259" y="84"/>
                  </a:lnTo>
                  <a:lnTo>
                    <a:pt x="267" y="91"/>
                  </a:lnTo>
                  <a:lnTo>
                    <a:pt x="274" y="99"/>
                  </a:lnTo>
                  <a:lnTo>
                    <a:pt x="280" y="103"/>
                  </a:lnTo>
                  <a:lnTo>
                    <a:pt x="282" y="109"/>
                  </a:lnTo>
                  <a:lnTo>
                    <a:pt x="282" y="112"/>
                  </a:lnTo>
                  <a:lnTo>
                    <a:pt x="284" y="120"/>
                  </a:lnTo>
                  <a:lnTo>
                    <a:pt x="282" y="126"/>
                  </a:lnTo>
                  <a:lnTo>
                    <a:pt x="280" y="133"/>
                  </a:lnTo>
                  <a:lnTo>
                    <a:pt x="274" y="139"/>
                  </a:lnTo>
                  <a:lnTo>
                    <a:pt x="270" y="145"/>
                  </a:lnTo>
                  <a:lnTo>
                    <a:pt x="265" y="149"/>
                  </a:lnTo>
                  <a:lnTo>
                    <a:pt x="263" y="149"/>
                  </a:lnTo>
                  <a:lnTo>
                    <a:pt x="257" y="149"/>
                  </a:lnTo>
                  <a:lnTo>
                    <a:pt x="249" y="147"/>
                  </a:lnTo>
                  <a:lnTo>
                    <a:pt x="244" y="145"/>
                  </a:lnTo>
                  <a:lnTo>
                    <a:pt x="236" y="143"/>
                  </a:lnTo>
                  <a:lnTo>
                    <a:pt x="227" y="139"/>
                  </a:lnTo>
                  <a:lnTo>
                    <a:pt x="219" y="133"/>
                  </a:lnTo>
                  <a:lnTo>
                    <a:pt x="209" y="126"/>
                  </a:lnTo>
                  <a:lnTo>
                    <a:pt x="202" y="116"/>
                  </a:lnTo>
                  <a:lnTo>
                    <a:pt x="171" y="88"/>
                  </a:lnTo>
                  <a:lnTo>
                    <a:pt x="173" y="90"/>
                  </a:lnTo>
                  <a:lnTo>
                    <a:pt x="175" y="93"/>
                  </a:lnTo>
                  <a:lnTo>
                    <a:pt x="179" y="101"/>
                  </a:lnTo>
                  <a:lnTo>
                    <a:pt x="183" y="107"/>
                  </a:lnTo>
                  <a:lnTo>
                    <a:pt x="189" y="114"/>
                  </a:lnTo>
                  <a:lnTo>
                    <a:pt x="192" y="124"/>
                  </a:lnTo>
                  <a:lnTo>
                    <a:pt x="200" y="133"/>
                  </a:lnTo>
                  <a:lnTo>
                    <a:pt x="204" y="143"/>
                  </a:lnTo>
                  <a:lnTo>
                    <a:pt x="209" y="152"/>
                  </a:lnTo>
                  <a:lnTo>
                    <a:pt x="213" y="160"/>
                  </a:lnTo>
                  <a:lnTo>
                    <a:pt x="219" y="169"/>
                  </a:lnTo>
                  <a:lnTo>
                    <a:pt x="221" y="175"/>
                  </a:lnTo>
                  <a:lnTo>
                    <a:pt x="225" y="183"/>
                  </a:lnTo>
                  <a:lnTo>
                    <a:pt x="227" y="188"/>
                  </a:lnTo>
                  <a:lnTo>
                    <a:pt x="228" y="194"/>
                  </a:lnTo>
                  <a:lnTo>
                    <a:pt x="227" y="200"/>
                  </a:lnTo>
                  <a:lnTo>
                    <a:pt x="227" y="206"/>
                  </a:lnTo>
                  <a:lnTo>
                    <a:pt x="223" y="211"/>
                  </a:lnTo>
                  <a:lnTo>
                    <a:pt x="221" y="217"/>
                  </a:lnTo>
                  <a:lnTo>
                    <a:pt x="213" y="223"/>
                  </a:lnTo>
                  <a:lnTo>
                    <a:pt x="208" y="228"/>
                  </a:lnTo>
                  <a:lnTo>
                    <a:pt x="200" y="230"/>
                  </a:lnTo>
                  <a:lnTo>
                    <a:pt x="192" y="232"/>
                  </a:lnTo>
                  <a:lnTo>
                    <a:pt x="185" y="232"/>
                  </a:lnTo>
                  <a:lnTo>
                    <a:pt x="183" y="232"/>
                  </a:lnTo>
                  <a:lnTo>
                    <a:pt x="181" y="234"/>
                  </a:lnTo>
                  <a:lnTo>
                    <a:pt x="181" y="240"/>
                  </a:lnTo>
                  <a:lnTo>
                    <a:pt x="177" y="245"/>
                  </a:lnTo>
                  <a:lnTo>
                    <a:pt x="171" y="253"/>
                  </a:lnTo>
                  <a:lnTo>
                    <a:pt x="164" y="253"/>
                  </a:lnTo>
                  <a:lnTo>
                    <a:pt x="156" y="251"/>
                  </a:lnTo>
                  <a:lnTo>
                    <a:pt x="151" y="249"/>
                  </a:lnTo>
                  <a:lnTo>
                    <a:pt x="145" y="247"/>
                  </a:lnTo>
                  <a:lnTo>
                    <a:pt x="135" y="242"/>
                  </a:lnTo>
                  <a:lnTo>
                    <a:pt x="133" y="240"/>
                  </a:lnTo>
                  <a:lnTo>
                    <a:pt x="133" y="240"/>
                  </a:lnTo>
                  <a:lnTo>
                    <a:pt x="132" y="247"/>
                  </a:lnTo>
                  <a:lnTo>
                    <a:pt x="128" y="249"/>
                  </a:lnTo>
                  <a:lnTo>
                    <a:pt x="124" y="251"/>
                  </a:lnTo>
                  <a:lnTo>
                    <a:pt x="118" y="253"/>
                  </a:lnTo>
                  <a:lnTo>
                    <a:pt x="113" y="253"/>
                  </a:lnTo>
                  <a:lnTo>
                    <a:pt x="101" y="249"/>
                  </a:lnTo>
                  <a:lnTo>
                    <a:pt x="92" y="244"/>
                  </a:lnTo>
                  <a:lnTo>
                    <a:pt x="80" y="234"/>
                  </a:lnTo>
                  <a:lnTo>
                    <a:pt x="73" y="225"/>
                  </a:lnTo>
                  <a:lnTo>
                    <a:pt x="65" y="213"/>
                  </a:lnTo>
                  <a:lnTo>
                    <a:pt x="59" y="204"/>
                  </a:lnTo>
                  <a:lnTo>
                    <a:pt x="55" y="198"/>
                  </a:lnTo>
                  <a:lnTo>
                    <a:pt x="55" y="196"/>
                  </a:lnTo>
                  <a:lnTo>
                    <a:pt x="63" y="183"/>
                  </a:lnTo>
                  <a:lnTo>
                    <a:pt x="63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9" name="Freeform 73"/>
            <p:cNvSpPr>
              <a:spLocks/>
            </p:cNvSpPr>
            <p:nvPr/>
          </p:nvSpPr>
          <p:spPr bwMode="auto">
            <a:xfrm>
              <a:off x="2879" y="2452"/>
              <a:ext cx="56" cy="192"/>
            </a:xfrm>
            <a:custGeom>
              <a:avLst/>
              <a:gdLst>
                <a:gd name="T0" fmla="*/ 76 w 112"/>
                <a:gd name="T1" fmla="*/ 9 h 384"/>
                <a:gd name="T2" fmla="*/ 80 w 112"/>
                <a:gd name="T3" fmla="*/ 21 h 384"/>
                <a:gd name="T4" fmla="*/ 86 w 112"/>
                <a:gd name="T5" fmla="*/ 40 h 384"/>
                <a:gd name="T6" fmla="*/ 88 w 112"/>
                <a:gd name="T7" fmla="*/ 51 h 384"/>
                <a:gd name="T8" fmla="*/ 91 w 112"/>
                <a:gd name="T9" fmla="*/ 65 h 384"/>
                <a:gd name="T10" fmla="*/ 91 w 112"/>
                <a:gd name="T11" fmla="*/ 78 h 384"/>
                <a:gd name="T12" fmla="*/ 93 w 112"/>
                <a:gd name="T13" fmla="*/ 93 h 384"/>
                <a:gd name="T14" fmla="*/ 93 w 112"/>
                <a:gd name="T15" fmla="*/ 110 h 384"/>
                <a:gd name="T16" fmla="*/ 93 w 112"/>
                <a:gd name="T17" fmla="*/ 127 h 384"/>
                <a:gd name="T18" fmla="*/ 93 w 112"/>
                <a:gd name="T19" fmla="*/ 144 h 384"/>
                <a:gd name="T20" fmla="*/ 91 w 112"/>
                <a:gd name="T21" fmla="*/ 163 h 384"/>
                <a:gd name="T22" fmla="*/ 88 w 112"/>
                <a:gd name="T23" fmla="*/ 182 h 384"/>
                <a:gd name="T24" fmla="*/ 84 w 112"/>
                <a:gd name="T25" fmla="*/ 203 h 384"/>
                <a:gd name="T26" fmla="*/ 76 w 112"/>
                <a:gd name="T27" fmla="*/ 222 h 384"/>
                <a:gd name="T28" fmla="*/ 71 w 112"/>
                <a:gd name="T29" fmla="*/ 239 h 384"/>
                <a:gd name="T30" fmla="*/ 63 w 112"/>
                <a:gd name="T31" fmla="*/ 255 h 384"/>
                <a:gd name="T32" fmla="*/ 55 w 112"/>
                <a:gd name="T33" fmla="*/ 272 h 384"/>
                <a:gd name="T34" fmla="*/ 50 w 112"/>
                <a:gd name="T35" fmla="*/ 285 h 384"/>
                <a:gd name="T36" fmla="*/ 42 w 112"/>
                <a:gd name="T37" fmla="*/ 296 h 384"/>
                <a:gd name="T38" fmla="*/ 29 w 112"/>
                <a:gd name="T39" fmla="*/ 319 h 384"/>
                <a:gd name="T40" fmla="*/ 17 w 112"/>
                <a:gd name="T41" fmla="*/ 335 h 384"/>
                <a:gd name="T42" fmla="*/ 8 w 112"/>
                <a:gd name="T43" fmla="*/ 346 h 384"/>
                <a:gd name="T44" fmla="*/ 0 w 112"/>
                <a:gd name="T45" fmla="*/ 355 h 384"/>
                <a:gd name="T46" fmla="*/ 17 w 112"/>
                <a:gd name="T47" fmla="*/ 382 h 384"/>
                <a:gd name="T48" fmla="*/ 29 w 112"/>
                <a:gd name="T49" fmla="*/ 365 h 384"/>
                <a:gd name="T50" fmla="*/ 42 w 112"/>
                <a:gd name="T51" fmla="*/ 346 h 384"/>
                <a:gd name="T52" fmla="*/ 53 w 112"/>
                <a:gd name="T53" fmla="*/ 331 h 384"/>
                <a:gd name="T54" fmla="*/ 59 w 112"/>
                <a:gd name="T55" fmla="*/ 317 h 384"/>
                <a:gd name="T56" fmla="*/ 67 w 112"/>
                <a:gd name="T57" fmla="*/ 304 h 384"/>
                <a:gd name="T58" fmla="*/ 74 w 112"/>
                <a:gd name="T59" fmla="*/ 289 h 384"/>
                <a:gd name="T60" fmla="*/ 82 w 112"/>
                <a:gd name="T61" fmla="*/ 274 h 384"/>
                <a:gd name="T62" fmla="*/ 88 w 112"/>
                <a:gd name="T63" fmla="*/ 255 h 384"/>
                <a:gd name="T64" fmla="*/ 93 w 112"/>
                <a:gd name="T65" fmla="*/ 238 h 384"/>
                <a:gd name="T66" fmla="*/ 101 w 112"/>
                <a:gd name="T67" fmla="*/ 217 h 384"/>
                <a:gd name="T68" fmla="*/ 105 w 112"/>
                <a:gd name="T69" fmla="*/ 198 h 384"/>
                <a:gd name="T70" fmla="*/ 109 w 112"/>
                <a:gd name="T71" fmla="*/ 177 h 384"/>
                <a:gd name="T72" fmla="*/ 110 w 112"/>
                <a:gd name="T73" fmla="*/ 156 h 384"/>
                <a:gd name="T74" fmla="*/ 112 w 112"/>
                <a:gd name="T75" fmla="*/ 137 h 384"/>
                <a:gd name="T76" fmla="*/ 112 w 112"/>
                <a:gd name="T77" fmla="*/ 118 h 384"/>
                <a:gd name="T78" fmla="*/ 112 w 112"/>
                <a:gd name="T79" fmla="*/ 101 h 384"/>
                <a:gd name="T80" fmla="*/ 110 w 112"/>
                <a:gd name="T81" fmla="*/ 85 h 384"/>
                <a:gd name="T82" fmla="*/ 109 w 112"/>
                <a:gd name="T83" fmla="*/ 70 h 384"/>
                <a:gd name="T84" fmla="*/ 107 w 112"/>
                <a:gd name="T85" fmla="*/ 55 h 384"/>
                <a:gd name="T86" fmla="*/ 105 w 112"/>
                <a:gd name="T87" fmla="*/ 42 h 384"/>
                <a:gd name="T88" fmla="*/ 103 w 112"/>
                <a:gd name="T89" fmla="*/ 25 h 384"/>
                <a:gd name="T90" fmla="*/ 99 w 112"/>
                <a:gd name="T91" fmla="*/ 8 h 384"/>
                <a:gd name="T92" fmla="*/ 97 w 112"/>
                <a:gd name="T93" fmla="*/ 0 h 384"/>
                <a:gd name="T94" fmla="*/ 74 w 112"/>
                <a:gd name="T95" fmla="*/ 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" h="384">
                  <a:moveTo>
                    <a:pt x="74" y="6"/>
                  </a:moveTo>
                  <a:lnTo>
                    <a:pt x="76" y="9"/>
                  </a:lnTo>
                  <a:lnTo>
                    <a:pt x="76" y="15"/>
                  </a:lnTo>
                  <a:lnTo>
                    <a:pt x="80" y="21"/>
                  </a:lnTo>
                  <a:lnTo>
                    <a:pt x="82" y="2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8" y="51"/>
                  </a:lnTo>
                  <a:lnTo>
                    <a:pt x="88" y="59"/>
                  </a:lnTo>
                  <a:lnTo>
                    <a:pt x="91" y="65"/>
                  </a:lnTo>
                  <a:lnTo>
                    <a:pt x="91" y="70"/>
                  </a:lnTo>
                  <a:lnTo>
                    <a:pt x="91" y="78"/>
                  </a:lnTo>
                  <a:lnTo>
                    <a:pt x="91" y="85"/>
                  </a:lnTo>
                  <a:lnTo>
                    <a:pt x="93" y="93"/>
                  </a:lnTo>
                  <a:lnTo>
                    <a:pt x="93" y="101"/>
                  </a:lnTo>
                  <a:lnTo>
                    <a:pt x="93" y="110"/>
                  </a:lnTo>
                  <a:lnTo>
                    <a:pt x="93" y="118"/>
                  </a:lnTo>
                  <a:lnTo>
                    <a:pt x="93" y="127"/>
                  </a:lnTo>
                  <a:lnTo>
                    <a:pt x="93" y="135"/>
                  </a:lnTo>
                  <a:lnTo>
                    <a:pt x="93" y="144"/>
                  </a:lnTo>
                  <a:lnTo>
                    <a:pt x="91" y="152"/>
                  </a:lnTo>
                  <a:lnTo>
                    <a:pt x="91" y="163"/>
                  </a:lnTo>
                  <a:lnTo>
                    <a:pt x="88" y="173"/>
                  </a:lnTo>
                  <a:lnTo>
                    <a:pt x="88" y="182"/>
                  </a:lnTo>
                  <a:lnTo>
                    <a:pt x="86" y="194"/>
                  </a:lnTo>
                  <a:lnTo>
                    <a:pt x="84" y="203"/>
                  </a:lnTo>
                  <a:lnTo>
                    <a:pt x="80" y="213"/>
                  </a:lnTo>
                  <a:lnTo>
                    <a:pt x="76" y="222"/>
                  </a:lnTo>
                  <a:lnTo>
                    <a:pt x="74" y="230"/>
                  </a:lnTo>
                  <a:lnTo>
                    <a:pt x="71" y="239"/>
                  </a:lnTo>
                  <a:lnTo>
                    <a:pt x="67" y="247"/>
                  </a:lnTo>
                  <a:lnTo>
                    <a:pt x="63" y="255"/>
                  </a:lnTo>
                  <a:lnTo>
                    <a:pt x="59" y="264"/>
                  </a:lnTo>
                  <a:lnTo>
                    <a:pt x="55" y="272"/>
                  </a:lnTo>
                  <a:lnTo>
                    <a:pt x="53" y="277"/>
                  </a:lnTo>
                  <a:lnTo>
                    <a:pt x="50" y="285"/>
                  </a:lnTo>
                  <a:lnTo>
                    <a:pt x="46" y="291"/>
                  </a:lnTo>
                  <a:lnTo>
                    <a:pt x="42" y="296"/>
                  </a:lnTo>
                  <a:lnTo>
                    <a:pt x="36" y="308"/>
                  </a:lnTo>
                  <a:lnTo>
                    <a:pt x="29" y="319"/>
                  </a:lnTo>
                  <a:lnTo>
                    <a:pt x="23" y="327"/>
                  </a:lnTo>
                  <a:lnTo>
                    <a:pt x="17" y="335"/>
                  </a:lnTo>
                  <a:lnTo>
                    <a:pt x="12" y="340"/>
                  </a:lnTo>
                  <a:lnTo>
                    <a:pt x="8" y="346"/>
                  </a:lnTo>
                  <a:lnTo>
                    <a:pt x="0" y="352"/>
                  </a:lnTo>
                  <a:lnTo>
                    <a:pt x="0" y="355"/>
                  </a:lnTo>
                  <a:lnTo>
                    <a:pt x="15" y="384"/>
                  </a:lnTo>
                  <a:lnTo>
                    <a:pt x="17" y="382"/>
                  </a:lnTo>
                  <a:lnTo>
                    <a:pt x="25" y="373"/>
                  </a:lnTo>
                  <a:lnTo>
                    <a:pt x="29" y="365"/>
                  </a:lnTo>
                  <a:lnTo>
                    <a:pt x="36" y="357"/>
                  </a:lnTo>
                  <a:lnTo>
                    <a:pt x="42" y="346"/>
                  </a:lnTo>
                  <a:lnTo>
                    <a:pt x="50" y="338"/>
                  </a:lnTo>
                  <a:lnTo>
                    <a:pt x="53" y="331"/>
                  </a:lnTo>
                  <a:lnTo>
                    <a:pt x="55" y="325"/>
                  </a:lnTo>
                  <a:lnTo>
                    <a:pt x="59" y="317"/>
                  </a:lnTo>
                  <a:lnTo>
                    <a:pt x="63" y="312"/>
                  </a:lnTo>
                  <a:lnTo>
                    <a:pt x="67" y="304"/>
                  </a:lnTo>
                  <a:lnTo>
                    <a:pt x="71" y="296"/>
                  </a:lnTo>
                  <a:lnTo>
                    <a:pt x="74" y="289"/>
                  </a:lnTo>
                  <a:lnTo>
                    <a:pt x="80" y="281"/>
                  </a:lnTo>
                  <a:lnTo>
                    <a:pt x="82" y="274"/>
                  </a:lnTo>
                  <a:lnTo>
                    <a:pt x="86" y="264"/>
                  </a:lnTo>
                  <a:lnTo>
                    <a:pt x="88" y="255"/>
                  </a:lnTo>
                  <a:lnTo>
                    <a:pt x="91" y="247"/>
                  </a:lnTo>
                  <a:lnTo>
                    <a:pt x="93" y="238"/>
                  </a:lnTo>
                  <a:lnTo>
                    <a:pt x="97" y="228"/>
                  </a:lnTo>
                  <a:lnTo>
                    <a:pt x="101" y="217"/>
                  </a:lnTo>
                  <a:lnTo>
                    <a:pt x="105" y="209"/>
                  </a:lnTo>
                  <a:lnTo>
                    <a:pt x="105" y="198"/>
                  </a:lnTo>
                  <a:lnTo>
                    <a:pt x="107" y="188"/>
                  </a:lnTo>
                  <a:lnTo>
                    <a:pt x="109" y="177"/>
                  </a:lnTo>
                  <a:lnTo>
                    <a:pt x="110" y="167"/>
                  </a:lnTo>
                  <a:lnTo>
                    <a:pt x="110" y="156"/>
                  </a:lnTo>
                  <a:lnTo>
                    <a:pt x="112" y="146"/>
                  </a:lnTo>
                  <a:lnTo>
                    <a:pt x="112" y="137"/>
                  </a:lnTo>
                  <a:lnTo>
                    <a:pt x="112" y="129"/>
                  </a:lnTo>
                  <a:lnTo>
                    <a:pt x="112" y="118"/>
                  </a:lnTo>
                  <a:lnTo>
                    <a:pt x="112" y="110"/>
                  </a:lnTo>
                  <a:lnTo>
                    <a:pt x="112" y="101"/>
                  </a:lnTo>
                  <a:lnTo>
                    <a:pt x="112" y="93"/>
                  </a:lnTo>
                  <a:lnTo>
                    <a:pt x="110" y="85"/>
                  </a:lnTo>
                  <a:lnTo>
                    <a:pt x="110" y="76"/>
                  </a:lnTo>
                  <a:lnTo>
                    <a:pt x="109" y="70"/>
                  </a:lnTo>
                  <a:lnTo>
                    <a:pt x="109" y="63"/>
                  </a:lnTo>
                  <a:lnTo>
                    <a:pt x="107" y="55"/>
                  </a:lnTo>
                  <a:lnTo>
                    <a:pt x="107" y="47"/>
                  </a:lnTo>
                  <a:lnTo>
                    <a:pt x="105" y="42"/>
                  </a:lnTo>
                  <a:lnTo>
                    <a:pt x="105" y="36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9" y="8"/>
                  </a:lnTo>
                  <a:lnTo>
                    <a:pt x="97" y="4"/>
                  </a:lnTo>
                  <a:lnTo>
                    <a:pt x="97" y="0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0" name="Freeform 74"/>
            <p:cNvSpPr>
              <a:spLocks/>
            </p:cNvSpPr>
            <p:nvPr/>
          </p:nvSpPr>
          <p:spPr bwMode="auto">
            <a:xfrm>
              <a:off x="2954" y="2439"/>
              <a:ext cx="102" cy="154"/>
            </a:xfrm>
            <a:custGeom>
              <a:avLst/>
              <a:gdLst>
                <a:gd name="T0" fmla="*/ 0 w 206"/>
                <a:gd name="T1" fmla="*/ 17 h 308"/>
                <a:gd name="T2" fmla="*/ 6 w 206"/>
                <a:gd name="T3" fmla="*/ 33 h 308"/>
                <a:gd name="T4" fmla="*/ 12 w 206"/>
                <a:gd name="T5" fmla="*/ 50 h 308"/>
                <a:gd name="T6" fmla="*/ 19 w 206"/>
                <a:gd name="T7" fmla="*/ 71 h 308"/>
                <a:gd name="T8" fmla="*/ 27 w 206"/>
                <a:gd name="T9" fmla="*/ 88 h 308"/>
                <a:gd name="T10" fmla="*/ 33 w 206"/>
                <a:gd name="T11" fmla="*/ 101 h 308"/>
                <a:gd name="T12" fmla="*/ 38 w 206"/>
                <a:gd name="T13" fmla="*/ 114 h 308"/>
                <a:gd name="T14" fmla="*/ 44 w 206"/>
                <a:gd name="T15" fmla="*/ 128 h 308"/>
                <a:gd name="T16" fmla="*/ 50 w 206"/>
                <a:gd name="T17" fmla="*/ 141 h 308"/>
                <a:gd name="T18" fmla="*/ 56 w 206"/>
                <a:gd name="T19" fmla="*/ 156 h 308"/>
                <a:gd name="T20" fmla="*/ 61 w 206"/>
                <a:gd name="T21" fmla="*/ 168 h 308"/>
                <a:gd name="T22" fmla="*/ 67 w 206"/>
                <a:gd name="T23" fmla="*/ 183 h 308"/>
                <a:gd name="T24" fmla="*/ 73 w 206"/>
                <a:gd name="T25" fmla="*/ 196 h 308"/>
                <a:gd name="T26" fmla="*/ 78 w 206"/>
                <a:gd name="T27" fmla="*/ 209 h 308"/>
                <a:gd name="T28" fmla="*/ 88 w 206"/>
                <a:gd name="T29" fmla="*/ 228 h 308"/>
                <a:gd name="T30" fmla="*/ 99 w 206"/>
                <a:gd name="T31" fmla="*/ 253 h 308"/>
                <a:gd name="T32" fmla="*/ 109 w 206"/>
                <a:gd name="T33" fmla="*/ 272 h 308"/>
                <a:gd name="T34" fmla="*/ 116 w 206"/>
                <a:gd name="T35" fmla="*/ 289 h 308"/>
                <a:gd name="T36" fmla="*/ 126 w 206"/>
                <a:gd name="T37" fmla="*/ 304 h 308"/>
                <a:gd name="T38" fmla="*/ 133 w 206"/>
                <a:gd name="T39" fmla="*/ 303 h 308"/>
                <a:gd name="T40" fmla="*/ 139 w 206"/>
                <a:gd name="T41" fmla="*/ 285 h 308"/>
                <a:gd name="T42" fmla="*/ 145 w 206"/>
                <a:gd name="T43" fmla="*/ 266 h 308"/>
                <a:gd name="T44" fmla="*/ 151 w 206"/>
                <a:gd name="T45" fmla="*/ 244 h 308"/>
                <a:gd name="T46" fmla="*/ 154 w 206"/>
                <a:gd name="T47" fmla="*/ 227 h 308"/>
                <a:gd name="T48" fmla="*/ 158 w 206"/>
                <a:gd name="T49" fmla="*/ 213 h 308"/>
                <a:gd name="T50" fmla="*/ 160 w 206"/>
                <a:gd name="T51" fmla="*/ 200 h 308"/>
                <a:gd name="T52" fmla="*/ 164 w 206"/>
                <a:gd name="T53" fmla="*/ 187 h 308"/>
                <a:gd name="T54" fmla="*/ 168 w 206"/>
                <a:gd name="T55" fmla="*/ 173 h 308"/>
                <a:gd name="T56" fmla="*/ 172 w 206"/>
                <a:gd name="T57" fmla="*/ 158 h 308"/>
                <a:gd name="T58" fmla="*/ 173 w 206"/>
                <a:gd name="T59" fmla="*/ 145 h 308"/>
                <a:gd name="T60" fmla="*/ 177 w 206"/>
                <a:gd name="T61" fmla="*/ 131 h 308"/>
                <a:gd name="T62" fmla="*/ 179 w 206"/>
                <a:gd name="T63" fmla="*/ 118 h 308"/>
                <a:gd name="T64" fmla="*/ 183 w 206"/>
                <a:gd name="T65" fmla="*/ 103 h 308"/>
                <a:gd name="T66" fmla="*/ 185 w 206"/>
                <a:gd name="T67" fmla="*/ 90 h 308"/>
                <a:gd name="T68" fmla="*/ 187 w 206"/>
                <a:gd name="T69" fmla="*/ 76 h 308"/>
                <a:gd name="T70" fmla="*/ 192 w 206"/>
                <a:gd name="T71" fmla="*/ 59 h 308"/>
                <a:gd name="T72" fmla="*/ 196 w 206"/>
                <a:gd name="T73" fmla="*/ 38 h 308"/>
                <a:gd name="T74" fmla="*/ 200 w 206"/>
                <a:gd name="T75" fmla="*/ 21 h 308"/>
                <a:gd name="T76" fmla="*/ 206 w 206"/>
                <a:gd name="T77" fmla="*/ 4 h 308"/>
                <a:gd name="T78" fmla="*/ 185 w 206"/>
                <a:gd name="T79" fmla="*/ 0 h 308"/>
                <a:gd name="T80" fmla="*/ 19 w 206"/>
                <a:gd name="T81" fmla="*/ 8 h 308"/>
                <a:gd name="T82" fmla="*/ 0 w 206"/>
                <a:gd name="T83" fmla="*/ 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6" h="308">
                  <a:moveTo>
                    <a:pt x="0" y="16"/>
                  </a:moveTo>
                  <a:lnTo>
                    <a:pt x="0" y="17"/>
                  </a:lnTo>
                  <a:lnTo>
                    <a:pt x="4" y="27"/>
                  </a:lnTo>
                  <a:lnTo>
                    <a:pt x="6" y="33"/>
                  </a:lnTo>
                  <a:lnTo>
                    <a:pt x="8" y="42"/>
                  </a:lnTo>
                  <a:lnTo>
                    <a:pt x="12" y="50"/>
                  </a:lnTo>
                  <a:lnTo>
                    <a:pt x="18" y="61"/>
                  </a:lnTo>
                  <a:lnTo>
                    <a:pt x="19" y="71"/>
                  </a:lnTo>
                  <a:lnTo>
                    <a:pt x="25" y="82"/>
                  </a:lnTo>
                  <a:lnTo>
                    <a:pt x="27" y="88"/>
                  </a:lnTo>
                  <a:lnTo>
                    <a:pt x="29" y="93"/>
                  </a:lnTo>
                  <a:lnTo>
                    <a:pt x="33" y="101"/>
                  </a:lnTo>
                  <a:lnTo>
                    <a:pt x="37" y="109"/>
                  </a:lnTo>
                  <a:lnTo>
                    <a:pt x="38" y="114"/>
                  </a:lnTo>
                  <a:lnTo>
                    <a:pt x="40" y="120"/>
                  </a:lnTo>
                  <a:lnTo>
                    <a:pt x="44" y="128"/>
                  </a:lnTo>
                  <a:lnTo>
                    <a:pt x="46" y="135"/>
                  </a:lnTo>
                  <a:lnTo>
                    <a:pt x="50" y="141"/>
                  </a:lnTo>
                  <a:lnTo>
                    <a:pt x="52" y="149"/>
                  </a:lnTo>
                  <a:lnTo>
                    <a:pt x="56" y="156"/>
                  </a:lnTo>
                  <a:lnTo>
                    <a:pt x="59" y="162"/>
                  </a:lnTo>
                  <a:lnTo>
                    <a:pt x="61" y="168"/>
                  </a:lnTo>
                  <a:lnTo>
                    <a:pt x="65" y="175"/>
                  </a:lnTo>
                  <a:lnTo>
                    <a:pt x="67" y="183"/>
                  </a:lnTo>
                  <a:lnTo>
                    <a:pt x="71" y="189"/>
                  </a:lnTo>
                  <a:lnTo>
                    <a:pt x="73" y="196"/>
                  </a:lnTo>
                  <a:lnTo>
                    <a:pt x="76" y="204"/>
                  </a:lnTo>
                  <a:lnTo>
                    <a:pt x="78" y="209"/>
                  </a:lnTo>
                  <a:lnTo>
                    <a:pt x="82" y="217"/>
                  </a:lnTo>
                  <a:lnTo>
                    <a:pt x="88" y="228"/>
                  </a:lnTo>
                  <a:lnTo>
                    <a:pt x="94" y="242"/>
                  </a:lnTo>
                  <a:lnTo>
                    <a:pt x="99" y="253"/>
                  </a:lnTo>
                  <a:lnTo>
                    <a:pt x="105" y="265"/>
                  </a:lnTo>
                  <a:lnTo>
                    <a:pt x="109" y="272"/>
                  </a:lnTo>
                  <a:lnTo>
                    <a:pt x="113" y="282"/>
                  </a:lnTo>
                  <a:lnTo>
                    <a:pt x="116" y="289"/>
                  </a:lnTo>
                  <a:lnTo>
                    <a:pt x="120" y="297"/>
                  </a:lnTo>
                  <a:lnTo>
                    <a:pt x="126" y="304"/>
                  </a:lnTo>
                  <a:lnTo>
                    <a:pt x="132" y="308"/>
                  </a:lnTo>
                  <a:lnTo>
                    <a:pt x="133" y="303"/>
                  </a:lnTo>
                  <a:lnTo>
                    <a:pt x="137" y="293"/>
                  </a:lnTo>
                  <a:lnTo>
                    <a:pt x="139" y="285"/>
                  </a:lnTo>
                  <a:lnTo>
                    <a:pt x="141" y="276"/>
                  </a:lnTo>
                  <a:lnTo>
                    <a:pt x="145" y="266"/>
                  </a:lnTo>
                  <a:lnTo>
                    <a:pt x="149" y="257"/>
                  </a:lnTo>
                  <a:lnTo>
                    <a:pt x="151" y="244"/>
                  </a:lnTo>
                  <a:lnTo>
                    <a:pt x="152" y="232"/>
                  </a:lnTo>
                  <a:lnTo>
                    <a:pt x="154" y="227"/>
                  </a:lnTo>
                  <a:lnTo>
                    <a:pt x="156" y="221"/>
                  </a:lnTo>
                  <a:lnTo>
                    <a:pt x="158" y="213"/>
                  </a:lnTo>
                  <a:lnTo>
                    <a:pt x="160" y="208"/>
                  </a:lnTo>
                  <a:lnTo>
                    <a:pt x="160" y="200"/>
                  </a:lnTo>
                  <a:lnTo>
                    <a:pt x="164" y="194"/>
                  </a:lnTo>
                  <a:lnTo>
                    <a:pt x="164" y="187"/>
                  </a:lnTo>
                  <a:lnTo>
                    <a:pt x="168" y="179"/>
                  </a:lnTo>
                  <a:lnTo>
                    <a:pt x="168" y="173"/>
                  </a:lnTo>
                  <a:lnTo>
                    <a:pt x="170" y="166"/>
                  </a:lnTo>
                  <a:lnTo>
                    <a:pt x="172" y="158"/>
                  </a:lnTo>
                  <a:lnTo>
                    <a:pt x="173" y="152"/>
                  </a:lnTo>
                  <a:lnTo>
                    <a:pt x="173" y="145"/>
                  </a:lnTo>
                  <a:lnTo>
                    <a:pt x="175" y="139"/>
                  </a:lnTo>
                  <a:lnTo>
                    <a:pt x="177" y="131"/>
                  </a:lnTo>
                  <a:lnTo>
                    <a:pt x="179" y="124"/>
                  </a:lnTo>
                  <a:lnTo>
                    <a:pt x="179" y="118"/>
                  </a:lnTo>
                  <a:lnTo>
                    <a:pt x="181" y="111"/>
                  </a:lnTo>
                  <a:lnTo>
                    <a:pt x="183" y="103"/>
                  </a:lnTo>
                  <a:lnTo>
                    <a:pt x="185" y="97"/>
                  </a:lnTo>
                  <a:lnTo>
                    <a:pt x="185" y="90"/>
                  </a:lnTo>
                  <a:lnTo>
                    <a:pt x="187" y="82"/>
                  </a:lnTo>
                  <a:lnTo>
                    <a:pt x="187" y="76"/>
                  </a:lnTo>
                  <a:lnTo>
                    <a:pt x="191" y="71"/>
                  </a:lnTo>
                  <a:lnTo>
                    <a:pt x="192" y="59"/>
                  </a:lnTo>
                  <a:lnTo>
                    <a:pt x="196" y="48"/>
                  </a:lnTo>
                  <a:lnTo>
                    <a:pt x="196" y="38"/>
                  </a:lnTo>
                  <a:lnTo>
                    <a:pt x="200" y="29"/>
                  </a:lnTo>
                  <a:lnTo>
                    <a:pt x="200" y="21"/>
                  </a:lnTo>
                  <a:lnTo>
                    <a:pt x="202" y="16"/>
                  </a:lnTo>
                  <a:lnTo>
                    <a:pt x="206" y="4"/>
                  </a:lnTo>
                  <a:lnTo>
                    <a:pt x="206" y="2"/>
                  </a:lnTo>
                  <a:lnTo>
                    <a:pt x="185" y="0"/>
                  </a:lnTo>
                  <a:lnTo>
                    <a:pt x="126" y="261"/>
                  </a:lnTo>
                  <a:lnTo>
                    <a:pt x="19" y="8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1" name="Freeform 75"/>
            <p:cNvSpPr>
              <a:spLocks/>
            </p:cNvSpPr>
            <p:nvPr/>
          </p:nvSpPr>
          <p:spPr bwMode="auto">
            <a:xfrm>
              <a:off x="3040" y="2424"/>
              <a:ext cx="511" cy="125"/>
            </a:xfrm>
            <a:custGeom>
              <a:avLst/>
              <a:gdLst>
                <a:gd name="T0" fmla="*/ 33 w 1021"/>
                <a:gd name="T1" fmla="*/ 17 h 251"/>
                <a:gd name="T2" fmla="*/ 69 w 1021"/>
                <a:gd name="T3" fmla="*/ 19 h 251"/>
                <a:gd name="T4" fmla="*/ 111 w 1021"/>
                <a:gd name="T5" fmla="*/ 28 h 251"/>
                <a:gd name="T6" fmla="*/ 147 w 1021"/>
                <a:gd name="T7" fmla="*/ 55 h 251"/>
                <a:gd name="T8" fmla="*/ 191 w 1021"/>
                <a:gd name="T9" fmla="*/ 91 h 251"/>
                <a:gd name="T10" fmla="*/ 242 w 1021"/>
                <a:gd name="T11" fmla="*/ 137 h 251"/>
                <a:gd name="T12" fmla="*/ 280 w 1021"/>
                <a:gd name="T13" fmla="*/ 163 h 251"/>
                <a:gd name="T14" fmla="*/ 314 w 1021"/>
                <a:gd name="T15" fmla="*/ 182 h 251"/>
                <a:gd name="T16" fmla="*/ 348 w 1021"/>
                <a:gd name="T17" fmla="*/ 203 h 251"/>
                <a:gd name="T18" fmla="*/ 386 w 1021"/>
                <a:gd name="T19" fmla="*/ 222 h 251"/>
                <a:gd name="T20" fmla="*/ 428 w 1021"/>
                <a:gd name="T21" fmla="*/ 236 h 251"/>
                <a:gd name="T22" fmla="*/ 472 w 1021"/>
                <a:gd name="T23" fmla="*/ 247 h 251"/>
                <a:gd name="T24" fmla="*/ 516 w 1021"/>
                <a:gd name="T25" fmla="*/ 251 h 251"/>
                <a:gd name="T26" fmla="*/ 557 w 1021"/>
                <a:gd name="T27" fmla="*/ 249 h 251"/>
                <a:gd name="T28" fmla="*/ 597 w 1021"/>
                <a:gd name="T29" fmla="*/ 245 h 251"/>
                <a:gd name="T30" fmla="*/ 635 w 1021"/>
                <a:gd name="T31" fmla="*/ 236 h 251"/>
                <a:gd name="T32" fmla="*/ 671 w 1021"/>
                <a:gd name="T33" fmla="*/ 226 h 251"/>
                <a:gd name="T34" fmla="*/ 706 w 1021"/>
                <a:gd name="T35" fmla="*/ 213 h 251"/>
                <a:gd name="T36" fmla="*/ 757 w 1021"/>
                <a:gd name="T37" fmla="*/ 190 h 251"/>
                <a:gd name="T38" fmla="*/ 797 w 1021"/>
                <a:gd name="T39" fmla="*/ 167 h 251"/>
                <a:gd name="T40" fmla="*/ 822 w 1021"/>
                <a:gd name="T41" fmla="*/ 154 h 251"/>
                <a:gd name="T42" fmla="*/ 835 w 1021"/>
                <a:gd name="T43" fmla="*/ 122 h 251"/>
                <a:gd name="T44" fmla="*/ 856 w 1021"/>
                <a:gd name="T45" fmla="*/ 85 h 251"/>
                <a:gd name="T46" fmla="*/ 902 w 1021"/>
                <a:gd name="T47" fmla="*/ 46 h 251"/>
                <a:gd name="T48" fmla="*/ 934 w 1021"/>
                <a:gd name="T49" fmla="*/ 63 h 251"/>
                <a:gd name="T50" fmla="*/ 970 w 1021"/>
                <a:gd name="T51" fmla="*/ 84 h 251"/>
                <a:gd name="T52" fmla="*/ 1008 w 1021"/>
                <a:gd name="T53" fmla="*/ 106 h 251"/>
                <a:gd name="T54" fmla="*/ 991 w 1021"/>
                <a:gd name="T55" fmla="*/ 142 h 251"/>
                <a:gd name="T56" fmla="*/ 960 w 1021"/>
                <a:gd name="T57" fmla="*/ 146 h 251"/>
                <a:gd name="T58" fmla="*/ 922 w 1021"/>
                <a:gd name="T59" fmla="*/ 135 h 251"/>
                <a:gd name="T60" fmla="*/ 892 w 1021"/>
                <a:gd name="T61" fmla="*/ 123 h 251"/>
                <a:gd name="T62" fmla="*/ 898 w 1021"/>
                <a:gd name="T63" fmla="*/ 148 h 251"/>
                <a:gd name="T64" fmla="*/ 943 w 1021"/>
                <a:gd name="T65" fmla="*/ 163 h 251"/>
                <a:gd name="T66" fmla="*/ 978 w 1021"/>
                <a:gd name="T67" fmla="*/ 165 h 251"/>
                <a:gd name="T68" fmla="*/ 1014 w 1021"/>
                <a:gd name="T69" fmla="*/ 148 h 251"/>
                <a:gd name="T70" fmla="*/ 1021 w 1021"/>
                <a:gd name="T71" fmla="*/ 116 h 251"/>
                <a:gd name="T72" fmla="*/ 991 w 1021"/>
                <a:gd name="T73" fmla="*/ 80 h 251"/>
                <a:gd name="T74" fmla="*/ 940 w 1021"/>
                <a:gd name="T75" fmla="*/ 44 h 251"/>
                <a:gd name="T76" fmla="*/ 902 w 1021"/>
                <a:gd name="T77" fmla="*/ 30 h 251"/>
                <a:gd name="T78" fmla="*/ 862 w 1021"/>
                <a:gd name="T79" fmla="*/ 57 h 251"/>
                <a:gd name="T80" fmla="*/ 829 w 1021"/>
                <a:gd name="T81" fmla="*/ 99 h 251"/>
                <a:gd name="T82" fmla="*/ 806 w 1021"/>
                <a:gd name="T83" fmla="*/ 142 h 251"/>
                <a:gd name="T84" fmla="*/ 778 w 1021"/>
                <a:gd name="T85" fmla="*/ 161 h 251"/>
                <a:gd name="T86" fmla="*/ 732 w 1021"/>
                <a:gd name="T87" fmla="*/ 182 h 251"/>
                <a:gd name="T88" fmla="*/ 685 w 1021"/>
                <a:gd name="T89" fmla="*/ 203 h 251"/>
                <a:gd name="T90" fmla="*/ 651 w 1021"/>
                <a:gd name="T91" fmla="*/ 215 h 251"/>
                <a:gd name="T92" fmla="*/ 618 w 1021"/>
                <a:gd name="T93" fmla="*/ 224 h 251"/>
                <a:gd name="T94" fmla="*/ 582 w 1021"/>
                <a:gd name="T95" fmla="*/ 230 h 251"/>
                <a:gd name="T96" fmla="*/ 544 w 1021"/>
                <a:gd name="T97" fmla="*/ 234 h 251"/>
                <a:gd name="T98" fmla="*/ 508 w 1021"/>
                <a:gd name="T99" fmla="*/ 234 h 251"/>
                <a:gd name="T100" fmla="*/ 472 w 1021"/>
                <a:gd name="T101" fmla="*/ 230 h 251"/>
                <a:gd name="T102" fmla="*/ 434 w 1021"/>
                <a:gd name="T103" fmla="*/ 217 h 251"/>
                <a:gd name="T104" fmla="*/ 400 w 1021"/>
                <a:gd name="T105" fmla="*/ 203 h 251"/>
                <a:gd name="T106" fmla="*/ 364 w 1021"/>
                <a:gd name="T107" fmla="*/ 186 h 251"/>
                <a:gd name="T108" fmla="*/ 331 w 1021"/>
                <a:gd name="T109" fmla="*/ 169 h 251"/>
                <a:gd name="T110" fmla="*/ 272 w 1021"/>
                <a:gd name="T111" fmla="*/ 127 h 251"/>
                <a:gd name="T112" fmla="*/ 221 w 1021"/>
                <a:gd name="T113" fmla="*/ 85 h 251"/>
                <a:gd name="T114" fmla="*/ 179 w 1021"/>
                <a:gd name="T115" fmla="*/ 49 h 251"/>
                <a:gd name="T116" fmla="*/ 143 w 1021"/>
                <a:gd name="T117" fmla="*/ 19 h 251"/>
                <a:gd name="T118" fmla="*/ 90 w 1021"/>
                <a:gd name="T119" fmla="*/ 0 h 251"/>
                <a:gd name="T120" fmla="*/ 33 w 1021"/>
                <a:gd name="T121" fmla="*/ 0 h 251"/>
                <a:gd name="T122" fmla="*/ 0 w 1021"/>
                <a:gd name="T123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21" h="251">
                  <a:moveTo>
                    <a:pt x="12" y="19"/>
                  </a:moveTo>
                  <a:lnTo>
                    <a:pt x="14" y="17"/>
                  </a:lnTo>
                  <a:lnTo>
                    <a:pt x="21" y="17"/>
                  </a:lnTo>
                  <a:lnTo>
                    <a:pt x="25" y="17"/>
                  </a:lnTo>
                  <a:lnTo>
                    <a:pt x="33" y="17"/>
                  </a:lnTo>
                  <a:lnTo>
                    <a:pt x="38" y="17"/>
                  </a:lnTo>
                  <a:lnTo>
                    <a:pt x="46" y="17"/>
                  </a:lnTo>
                  <a:lnTo>
                    <a:pt x="52" y="17"/>
                  </a:lnTo>
                  <a:lnTo>
                    <a:pt x="61" y="17"/>
                  </a:lnTo>
                  <a:lnTo>
                    <a:pt x="69" y="19"/>
                  </a:lnTo>
                  <a:lnTo>
                    <a:pt x="78" y="19"/>
                  </a:lnTo>
                  <a:lnTo>
                    <a:pt x="84" y="21"/>
                  </a:lnTo>
                  <a:lnTo>
                    <a:pt x="94" y="23"/>
                  </a:lnTo>
                  <a:lnTo>
                    <a:pt x="101" y="25"/>
                  </a:lnTo>
                  <a:lnTo>
                    <a:pt x="111" y="28"/>
                  </a:lnTo>
                  <a:lnTo>
                    <a:pt x="116" y="32"/>
                  </a:lnTo>
                  <a:lnTo>
                    <a:pt x="128" y="38"/>
                  </a:lnTo>
                  <a:lnTo>
                    <a:pt x="133" y="42"/>
                  </a:lnTo>
                  <a:lnTo>
                    <a:pt x="141" y="47"/>
                  </a:lnTo>
                  <a:lnTo>
                    <a:pt x="147" y="55"/>
                  </a:lnTo>
                  <a:lnTo>
                    <a:pt x="154" y="63"/>
                  </a:lnTo>
                  <a:lnTo>
                    <a:pt x="162" y="68"/>
                  </a:lnTo>
                  <a:lnTo>
                    <a:pt x="172" y="74"/>
                  </a:lnTo>
                  <a:lnTo>
                    <a:pt x="179" y="84"/>
                  </a:lnTo>
                  <a:lnTo>
                    <a:pt x="191" y="91"/>
                  </a:lnTo>
                  <a:lnTo>
                    <a:pt x="200" y="101"/>
                  </a:lnTo>
                  <a:lnTo>
                    <a:pt x="210" y="110"/>
                  </a:lnTo>
                  <a:lnTo>
                    <a:pt x="219" y="118"/>
                  </a:lnTo>
                  <a:lnTo>
                    <a:pt x="232" y="127"/>
                  </a:lnTo>
                  <a:lnTo>
                    <a:pt x="242" y="137"/>
                  </a:lnTo>
                  <a:lnTo>
                    <a:pt x="255" y="144"/>
                  </a:lnTo>
                  <a:lnTo>
                    <a:pt x="261" y="148"/>
                  </a:lnTo>
                  <a:lnTo>
                    <a:pt x="267" y="154"/>
                  </a:lnTo>
                  <a:lnTo>
                    <a:pt x="272" y="158"/>
                  </a:lnTo>
                  <a:lnTo>
                    <a:pt x="280" y="163"/>
                  </a:lnTo>
                  <a:lnTo>
                    <a:pt x="286" y="167"/>
                  </a:lnTo>
                  <a:lnTo>
                    <a:pt x="293" y="171"/>
                  </a:lnTo>
                  <a:lnTo>
                    <a:pt x="299" y="175"/>
                  </a:lnTo>
                  <a:lnTo>
                    <a:pt x="306" y="180"/>
                  </a:lnTo>
                  <a:lnTo>
                    <a:pt x="314" y="182"/>
                  </a:lnTo>
                  <a:lnTo>
                    <a:pt x="320" y="188"/>
                  </a:lnTo>
                  <a:lnTo>
                    <a:pt x="327" y="192"/>
                  </a:lnTo>
                  <a:lnTo>
                    <a:pt x="335" y="198"/>
                  </a:lnTo>
                  <a:lnTo>
                    <a:pt x="343" y="201"/>
                  </a:lnTo>
                  <a:lnTo>
                    <a:pt x="348" y="203"/>
                  </a:lnTo>
                  <a:lnTo>
                    <a:pt x="356" y="207"/>
                  </a:lnTo>
                  <a:lnTo>
                    <a:pt x="364" y="213"/>
                  </a:lnTo>
                  <a:lnTo>
                    <a:pt x="371" y="215"/>
                  </a:lnTo>
                  <a:lnTo>
                    <a:pt x="379" y="219"/>
                  </a:lnTo>
                  <a:lnTo>
                    <a:pt x="386" y="222"/>
                  </a:lnTo>
                  <a:lnTo>
                    <a:pt x="396" y="226"/>
                  </a:lnTo>
                  <a:lnTo>
                    <a:pt x="403" y="228"/>
                  </a:lnTo>
                  <a:lnTo>
                    <a:pt x="413" y="230"/>
                  </a:lnTo>
                  <a:lnTo>
                    <a:pt x="419" y="234"/>
                  </a:lnTo>
                  <a:lnTo>
                    <a:pt x="428" y="236"/>
                  </a:lnTo>
                  <a:lnTo>
                    <a:pt x="438" y="239"/>
                  </a:lnTo>
                  <a:lnTo>
                    <a:pt x="445" y="241"/>
                  </a:lnTo>
                  <a:lnTo>
                    <a:pt x="455" y="243"/>
                  </a:lnTo>
                  <a:lnTo>
                    <a:pt x="464" y="247"/>
                  </a:lnTo>
                  <a:lnTo>
                    <a:pt x="472" y="247"/>
                  </a:lnTo>
                  <a:lnTo>
                    <a:pt x="481" y="247"/>
                  </a:lnTo>
                  <a:lnTo>
                    <a:pt x="489" y="249"/>
                  </a:lnTo>
                  <a:lnTo>
                    <a:pt x="498" y="251"/>
                  </a:lnTo>
                  <a:lnTo>
                    <a:pt x="506" y="251"/>
                  </a:lnTo>
                  <a:lnTo>
                    <a:pt x="516" y="251"/>
                  </a:lnTo>
                  <a:lnTo>
                    <a:pt x="523" y="251"/>
                  </a:lnTo>
                  <a:lnTo>
                    <a:pt x="533" y="251"/>
                  </a:lnTo>
                  <a:lnTo>
                    <a:pt x="540" y="251"/>
                  </a:lnTo>
                  <a:lnTo>
                    <a:pt x="548" y="251"/>
                  </a:lnTo>
                  <a:lnTo>
                    <a:pt x="557" y="249"/>
                  </a:lnTo>
                  <a:lnTo>
                    <a:pt x="565" y="249"/>
                  </a:lnTo>
                  <a:lnTo>
                    <a:pt x="573" y="247"/>
                  </a:lnTo>
                  <a:lnTo>
                    <a:pt x="582" y="247"/>
                  </a:lnTo>
                  <a:lnTo>
                    <a:pt x="590" y="245"/>
                  </a:lnTo>
                  <a:lnTo>
                    <a:pt x="597" y="245"/>
                  </a:lnTo>
                  <a:lnTo>
                    <a:pt x="605" y="243"/>
                  </a:lnTo>
                  <a:lnTo>
                    <a:pt x="613" y="241"/>
                  </a:lnTo>
                  <a:lnTo>
                    <a:pt x="620" y="239"/>
                  </a:lnTo>
                  <a:lnTo>
                    <a:pt x="628" y="239"/>
                  </a:lnTo>
                  <a:lnTo>
                    <a:pt x="635" y="236"/>
                  </a:lnTo>
                  <a:lnTo>
                    <a:pt x="643" y="234"/>
                  </a:lnTo>
                  <a:lnTo>
                    <a:pt x="651" y="232"/>
                  </a:lnTo>
                  <a:lnTo>
                    <a:pt x="658" y="230"/>
                  </a:lnTo>
                  <a:lnTo>
                    <a:pt x="666" y="228"/>
                  </a:lnTo>
                  <a:lnTo>
                    <a:pt x="671" y="226"/>
                  </a:lnTo>
                  <a:lnTo>
                    <a:pt x="679" y="222"/>
                  </a:lnTo>
                  <a:lnTo>
                    <a:pt x="687" y="220"/>
                  </a:lnTo>
                  <a:lnTo>
                    <a:pt x="692" y="219"/>
                  </a:lnTo>
                  <a:lnTo>
                    <a:pt x="698" y="217"/>
                  </a:lnTo>
                  <a:lnTo>
                    <a:pt x="706" y="213"/>
                  </a:lnTo>
                  <a:lnTo>
                    <a:pt x="713" y="213"/>
                  </a:lnTo>
                  <a:lnTo>
                    <a:pt x="725" y="207"/>
                  </a:lnTo>
                  <a:lnTo>
                    <a:pt x="736" y="201"/>
                  </a:lnTo>
                  <a:lnTo>
                    <a:pt x="746" y="196"/>
                  </a:lnTo>
                  <a:lnTo>
                    <a:pt x="757" y="190"/>
                  </a:lnTo>
                  <a:lnTo>
                    <a:pt x="765" y="184"/>
                  </a:lnTo>
                  <a:lnTo>
                    <a:pt x="774" y="180"/>
                  </a:lnTo>
                  <a:lnTo>
                    <a:pt x="784" y="175"/>
                  </a:lnTo>
                  <a:lnTo>
                    <a:pt x="791" y="171"/>
                  </a:lnTo>
                  <a:lnTo>
                    <a:pt x="797" y="167"/>
                  </a:lnTo>
                  <a:lnTo>
                    <a:pt x="803" y="163"/>
                  </a:lnTo>
                  <a:lnTo>
                    <a:pt x="808" y="160"/>
                  </a:lnTo>
                  <a:lnTo>
                    <a:pt x="814" y="158"/>
                  </a:lnTo>
                  <a:lnTo>
                    <a:pt x="820" y="154"/>
                  </a:lnTo>
                  <a:lnTo>
                    <a:pt x="822" y="154"/>
                  </a:lnTo>
                  <a:lnTo>
                    <a:pt x="822" y="150"/>
                  </a:lnTo>
                  <a:lnTo>
                    <a:pt x="827" y="141"/>
                  </a:lnTo>
                  <a:lnTo>
                    <a:pt x="827" y="133"/>
                  </a:lnTo>
                  <a:lnTo>
                    <a:pt x="831" y="127"/>
                  </a:lnTo>
                  <a:lnTo>
                    <a:pt x="835" y="122"/>
                  </a:lnTo>
                  <a:lnTo>
                    <a:pt x="839" y="116"/>
                  </a:lnTo>
                  <a:lnTo>
                    <a:pt x="843" y="106"/>
                  </a:lnTo>
                  <a:lnTo>
                    <a:pt x="846" y="99"/>
                  </a:lnTo>
                  <a:lnTo>
                    <a:pt x="850" y="91"/>
                  </a:lnTo>
                  <a:lnTo>
                    <a:pt x="856" y="85"/>
                  </a:lnTo>
                  <a:lnTo>
                    <a:pt x="863" y="76"/>
                  </a:lnTo>
                  <a:lnTo>
                    <a:pt x="871" y="70"/>
                  </a:lnTo>
                  <a:lnTo>
                    <a:pt x="883" y="59"/>
                  </a:lnTo>
                  <a:lnTo>
                    <a:pt x="892" y="51"/>
                  </a:lnTo>
                  <a:lnTo>
                    <a:pt x="902" y="46"/>
                  </a:lnTo>
                  <a:lnTo>
                    <a:pt x="913" y="49"/>
                  </a:lnTo>
                  <a:lnTo>
                    <a:pt x="917" y="51"/>
                  </a:lnTo>
                  <a:lnTo>
                    <a:pt x="921" y="53"/>
                  </a:lnTo>
                  <a:lnTo>
                    <a:pt x="926" y="57"/>
                  </a:lnTo>
                  <a:lnTo>
                    <a:pt x="934" y="63"/>
                  </a:lnTo>
                  <a:lnTo>
                    <a:pt x="941" y="65"/>
                  </a:lnTo>
                  <a:lnTo>
                    <a:pt x="947" y="70"/>
                  </a:lnTo>
                  <a:lnTo>
                    <a:pt x="957" y="74"/>
                  </a:lnTo>
                  <a:lnTo>
                    <a:pt x="964" y="80"/>
                  </a:lnTo>
                  <a:lnTo>
                    <a:pt x="970" y="84"/>
                  </a:lnTo>
                  <a:lnTo>
                    <a:pt x="978" y="87"/>
                  </a:lnTo>
                  <a:lnTo>
                    <a:pt x="983" y="91"/>
                  </a:lnTo>
                  <a:lnTo>
                    <a:pt x="991" y="95"/>
                  </a:lnTo>
                  <a:lnTo>
                    <a:pt x="1000" y="101"/>
                  </a:lnTo>
                  <a:lnTo>
                    <a:pt x="1008" y="106"/>
                  </a:lnTo>
                  <a:lnTo>
                    <a:pt x="1010" y="116"/>
                  </a:lnTo>
                  <a:lnTo>
                    <a:pt x="1006" y="127"/>
                  </a:lnTo>
                  <a:lnTo>
                    <a:pt x="1002" y="133"/>
                  </a:lnTo>
                  <a:lnTo>
                    <a:pt x="997" y="139"/>
                  </a:lnTo>
                  <a:lnTo>
                    <a:pt x="991" y="142"/>
                  </a:lnTo>
                  <a:lnTo>
                    <a:pt x="985" y="146"/>
                  </a:lnTo>
                  <a:lnTo>
                    <a:pt x="979" y="146"/>
                  </a:lnTo>
                  <a:lnTo>
                    <a:pt x="974" y="148"/>
                  </a:lnTo>
                  <a:lnTo>
                    <a:pt x="968" y="146"/>
                  </a:lnTo>
                  <a:lnTo>
                    <a:pt x="960" y="146"/>
                  </a:lnTo>
                  <a:lnTo>
                    <a:pt x="953" y="144"/>
                  </a:lnTo>
                  <a:lnTo>
                    <a:pt x="945" y="142"/>
                  </a:lnTo>
                  <a:lnTo>
                    <a:pt x="938" y="139"/>
                  </a:lnTo>
                  <a:lnTo>
                    <a:pt x="930" y="139"/>
                  </a:lnTo>
                  <a:lnTo>
                    <a:pt x="922" y="135"/>
                  </a:lnTo>
                  <a:lnTo>
                    <a:pt x="915" y="133"/>
                  </a:lnTo>
                  <a:lnTo>
                    <a:pt x="907" y="131"/>
                  </a:lnTo>
                  <a:lnTo>
                    <a:pt x="903" y="127"/>
                  </a:lnTo>
                  <a:lnTo>
                    <a:pt x="894" y="123"/>
                  </a:lnTo>
                  <a:lnTo>
                    <a:pt x="892" y="123"/>
                  </a:lnTo>
                  <a:lnTo>
                    <a:pt x="888" y="123"/>
                  </a:lnTo>
                  <a:lnTo>
                    <a:pt x="886" y="129"/>
                  </a:lnTo>
                  <a:lnTo>
                    <a:pt x="886" y="135"/>
                  </a:lnTo>
                  <a:lnTo>
                    <a:pt x="892" y="144"/>
                  </a:lnTo>
                  <a:lnTo>
                    <a:pt x="898" y="148"/>
                  </a:lnTo>
                  <a:lnTo>
                    <a:pt x="909" y="154"/>
                  </a:lnTo>
                  <a:lnTo>
                    <a:pt x="919" y="156"/>
                  </a:lnTo>
                  <a:lnTo>
                    <a:pt x="932" y="161"/>
                  </a:lnTo>
                  <a:lnTo>
                    <a:pt x="938" y="161"/>
                  </a:lnTo>
                  <a:lnTo>
                    <a:pt x="943" y="163"/>
                  </a:lnTo>
                  <a:lnTo>
                    <a:pt x="951" y="165"/>
                  </a:lnTo>
                  <a:lnTo>
                    <a:pt x="959" y="165"/>
                  </a:lnTo>
                  <a:lnTo>
                    <a:pt x="964" y="165"/>
                  </a:lnTo>
                  <a:lnTo>
                    <a:pt x="970" y="165"/>
                  </a:lnTo>
                  <a:lnTo>
                    <a:pt x="978" y="165"/>
                  </a:lnTo>
                  <a:lnTo>
                    <a:pt x="985" y="165"/>
                  </a:lnTo>
                  <a:lnTo>
                    <a:pt x="995" y="161"/>
                  </a:lnTo>
                  <a:lnTo>
                    <a:pt x="1002" y="160"/>
                  </a:lnTo>
                  <a:lnTo>
                    <a:pt x="1008" y="154"/>
                  </a:lnTo>
                  <a:lnTo>
                    <a:pt x="1014" y="148"/>
                  </a:lnTo>
                  <a:lnTo>
                    <a:pt x="1016" y="142"/>
                  </a:lnTo>
                  <a:lnTo>
                    <a:pt x="1017" y="137"/>
                  </a:lnTo>
                  <a:lnTo>
                    <a:pt x="1017" y="129"/>
                  </a:lnTo>
                  <a:lnTo>
                    <a:pt x="1021" y="122"/>
                  </a:lnTo>
                  <a:lnTo>
                    <a:pt x="1021" y="116"/>
                  </a:lnTo>
                  <a:lnTo>
                    <a:pt x="1017" y="110"/>
                  </a:lnTo>
                  <a:lnTo>
                    <a:pt x="1016" y="104"/>
                  </a:lnTo>
                  <a:lnTo>
                    <a:pt x="1008" y="97"/>
                  </a:lnTo>
                  <a:lnTo>
                    <a:pt x="1000" y="89"/>
                  </a:lnTo>
                  <a:lnTo>
                    <a:pt x="991" y="80"/>
                  </a:lnTo>
                  <a:lnTo>
                    <a:pt x="981" y="72"/>
                  </a:lnTo>
                  <a:lnTo>
                    <a:pt x="972" y="65"/>
                  </a:lnTo>
                  <a:lnTo>
                    <a:pt x="960" y="57"/>
                  </a:lnTo>
                  <a:lnTo>
                    <a:pt x="951" y="51"/>
                  </a:lnTo>
                  <a:lnTo>
                    <a:pt x="940" y="44"/>
                  </a:lnTo>
                  <a:lnTo>
                    <a:pt x="930" y="38"/>
                  </a:lnTo>
                  <a:lnTo>
                    <a:pt x="919" y="34"/>
                  </a:lnTo>
                  <a:lnTo>
                    <a:pt x="913" y="32"/>
                  </a:lnTo>
                  <a:lnTo>
                    <a:pt x="905" y="30"/>
                  </a:lnTo>
                  <a:lnTo>
                    <a:pt x="902" y="30"/>
                  </a:lnTo>
                  <a:lnTo>
                    <a:pt x="892" y="34"/>
                  </a:lnTo>
                  <a:lnTo>
                    <a:pt x="881" y="42"/>
                  </a:lnTo>
                  <a:lnTo>
                    <a:pt x="873" y="46"/>
                  </a:lnTo>
                  <a:lnTo>
                    <a:pt x="867" y="51"/>
                  </a:lnTo>
                  <a:lnTo>
                    <a:pt x="862" y="57"/>
                  </a:lnTo>
                  <a:lnTo>
                    <a:pt x="856" y="65"/>
                  </a:lnTo>
                  <a:lnTo>
                    <a:pt x="848" y="72"/>
                  </a:lnTo>
                  <a:lnTo>
                    <a:pt x="841" y="80"/>
                  </a:lnTo>
                  <a:lnTo>
                    <a:pt x="835" y="89"/>
                  </a:lnTo>
                  <a:lnTo>
                    <a:pt x="829" y="99"/>
                  </a:lnTo>
                  <a:lnTo>
                    <a:pt x="824" y="110"/>
                  </a:lnTo>
                  <a:lnTo>
                    <a:pt x="818" y="120"/>
                  </a:lnTo>
                  <a:lnTo>
                    <a:pt x="812" y="131"/>
                  </a:lnTo>
                  <a:lnTo>
                    <a:pt x="810" y="142"/>
                  </a:lnTo>
                  <a:lnTo>
                    <a:pt x="806" y="142"/>
                  </a:lnTo>
                  <a:lnTo>
                    <a:pt x="801" y="148"/>
                  </a:lnTo>
                  <a:lnTo>
                    <a:pt x="795" y="150"/>
                  </a:lnTo>
                  <a:lnTo>
                    <a:pt x="791" y="154"/>
                  </a:lnTo>
                  <a:lnTo>
                    <a:pt x="784" y="156"/>
                  </a:lnTo>
                  <a:lnTo>
                    <a:pt x="778" y="161"/>
                  </a:lnTo>
                  <a:lnTo>
                    <a:pt x="768" y="165"/>
                  </a:lnTo>
                  <a:lnTo>
                    <a:pt x="761" y="169"/>
                  </a:lnTo>
                  <a:lnTo>
                    <a:pt x="751" y="173"/>
                  </a:lnTo>
                  <a:lnTo>
                    <a:pt x="742" y="179"/>
                  </a:lnTo>
                  <a:lnTo>
                    <a:pt x="732" y="182"/>
                  </a:lnTo>
                  <a:lnTo>
                    <a:pt x="721" y="188"/>
                  </a:lnTo>
                  <a:lnTo>
                    <a:pt x="710" y="194"/>
                  </a:lnTo>
                  <a:lnTo>
                    <a:pt x="698" y="200"/>
                  </a:lnTo>
                  <a:lnTo>
                    <a:pt x="692" y="201"/>
                  </a:lnTo>
                  <a:lnTo>
                    <a:pt x="685" y="203"/>
                  </a:lnTo>
                  <a:lnTo>
                    <a:pt x="677" y="205"/>
                  </a:lnTo>
                  <a:lnTo>
                    <a:pt x="671" y="207"/>
                  </a:lnTo>
                  <a:lnTo>
                    <a:pt x="666" y="209"/>
                  </a:lnTo>
                  <a:lnTo>
                    <a:pt x="658" y="213"/>
                  </a:lnTo>
                  <a:lnTo>
                    <a:pt x="651" y="215"/>
                  </a:lnTo>
                  <a:lnTo>
                    <a:pt x="645" y="217"/>
                  </a:lnTo>
                  <a:lnTo>
                    <a:pt x="639" y="219"/>
                  </a:lnTo>
                  <a:lnTo>
                    <a:pt x="632" y="220"/>
                  </a:lnTo>
                  <a:lnTo>
                    <a:pt x="624" y="220"/>
                  </a:lnTo>
                  <a:lnTo>
                    <a:pt x="618" y="224"/>
                  </a:lnTo>
                  <a:lnTo>
                    <a:pt x="611" y="224"/>
                  </a:lnTo>
                  <a:lnTo>
                    <a:pt x="605" y="228"/>
                  </a:lnTo>
                  <a:lnTo>
                    <a:pt x="597" y="228"/>
                  </a:lnTo>
                  <a:lnTo>
                    <a:pt x="590" y="230"/>
                  </a:lnTo>
                  <a:lnTo>
                    <a:pt x="582" y="230"/>
                  </a:lnTo>
                  <a:lnTo>
                    <a:pt x="575" y="232"/>
                  </a:lnTo>
                  <a:lnTo>
                    <a:pt x="567" y="234"/>
                  </a:lnTo>
                  <a:lnTo>
                    <a:pt x="559" y="234"/>
                  </a:lnTo>
                  <a:lnTo>
                    <a:pt x="552" y="234"/>
                  </a:lnTo>
                  <a:lnTo>
                    <a:pt x="544" y="234"/>
                  </a:lnTo>
                  <a:lnTo>
                    <a:pt x="537" y="234"/>
                  </a:lnTo>
                  <a:lnTo>
                    <a:pt x="531" y="236"/>
                  </a:lnTo>
                  <a:lnTo>
                    <a:pt x="521" y="234"/>
                  </a:lnTo>
                  <a:lnTo>
                    <a:pt x="516" y="234"/>
                  </a:lnTo>
                  <a:lnTo>
                    <a:pt x="508" y="234"/>
                  </a:lnTo>
                  <a:lnTo>
                    <a:pt x="500" y="234"/>
                  </a:lnTo>
                  <a:lnTo>
                    <a:pt x="493" y="234"/>
                  </a:lnTo>
                  <a:lnTo>
                    <a:pt x="487" y="232"/>
                  </a:lnTo>
                  <a:lnTo>
                    <a:pt x="479" y="230"/>
                  </a:lnTo>
                  <a:lnTo>
                    <a:pt x="472" y="230"/>
                  </a:lnTo>
                  <a:lnTo>
                    <a:pt x="464" y="228"/>
                  </a:lnTo>
                  <a:lnTo>
                    <a:pt x="457" y="224"/>
                  </a:lnTo>
                  <a:lnTo>
                    <a:pt x="449" y="222"/>
                  </a:lnTo>
                  <a:lnTo>
                    <a:pt x="441" y="220"/>
                  </a:lnTo>
                  <a:lnTo>
                    <a:pt x="434" y="217"/>
                  </a:lnTo>
                  <a:lnTo>
                    <a:pt x="428" y="215"/>
                  </a:lnTo>
                  <a:lnTo>
                    <a:pt x="421" y="213"/>
                  </a:lnTo>
                  <a:lnTo>
                    <a:pt x="413" y="209"/>
                  </a:lnTo>
                  <a:lnTo>
                    <a:pt x="405" y="207"/>
                  </a:lnTo>
                  <a:lnTo>
                    <a:pt x="400" y="203"/>
                  </a:lnTo>
                  <a:lnTo>
                    <a:pt x="392" y="200"/>
                  </a:lnTo>
                  <a:lnTo>
                    <a:pt x="384" y="198"/>
                  </a:lnTo>
                  <a:lnTo>
                    <a:pt x="379" y="194"/>
                  </a:lnTo>
                  <a:lnTo>
                    <a:pt x="371" y="190"/>
                  </a:lnTo>
                  <a:lnTo>
                    <a:pt x="364" y="186"/>
                  </a:lnTo>
                  <a:lnTo>
                    <a:pt x="358" y="184"/>
                  </a:lnTo>
                  <a:lnTo>
                    <a:pt x="352" y="180"/>
                  </a:lnTo>
                  <a:lnTo>
                    <a:pt x="345" y="177"/>
                  </a:lnTo>
                  <a:lnTo>
                    <a:pt x="337" y="173"/>
                  </a:lnTo>
                  <a:lnTo>
                    <a:pt x="331" y="169"/>
                  </a:lnTo>
                  <a:lnTo>
                    <a:pt x="320" y="161"/>
                  </a:lnTo>
                  <a:lnTo>
                    <a:pt x="308" y="154"/>
                  </a:lnTo>
                  <a:lnTo>
                    <a:pt x="295" y="144"/>
                  </a:lnTo>
                  <a:lnTo>
                    <a:pt x="284" y="137"/>
                  </a:lnTo>
                  <a:lnTo>
                    <a:pt x="272" y="127"/>
                  </a:lnTo>
                  <a:lnTo>
                    <a:pt x="263" y="120"/>
                  </a:lnTo>
                  <a:lnTo>
                    <a:pt x="251" y="110"/>
                  </a:lnTo>
                  <a:lnTo>
                    <a:pt x="240" y="103"/>
                  </a:lnTo>
                  <a:lnTo>
                    <a:pt x="230" y="93"/>
                  </a:lnTo>
                  <a:lnTo>
                    <a:pt x="221" y="85"/>
                  </a:lnTo>
                  <a:lnTo>
                    <a:pt x="211" y="78"/>
                  </a:lnTo>
                  <a:lnTo>
                    <a:pt x="204" y="70"/>
                  </a:lnTo>
                  <a:lnTo>
                    <a:pt x="194" y="63"/>
                  </a:lnTo>
                  <a:lnTo>
                    <a:pt x="187" y="57"/>
                  </a:lnTo>
                  <a:lnTo>
                    <a:pt x="179" y="49"/>
                  </a:lnTo>
                  <a:lnTo>
                    <a:pt x="173" y="42"/>
                  </a:lnTo>
                  <a:lnTo>
                    <a:pt x="168" y="36"/>
                  </a:lnTo>
                  <a:lnTo>
                    <a:pt x="162" y="32"/>
                  </a:lnTo>
                  <a:lnTo>
                    <a:pt x="151" y="23"/>
                  </a:lnTo>
                  <a:lnTo>
                    <a:pt x="143" y="19"/>
                  </a:lnTo>
                  <a:lnTo>
                    <a:pt x="135" y="13"/>
                  </a:lnTo>
                  <a:lnTo>
                    <a:pt x="126" y="9"/>
                  </a:lnTo>
                  <a:lnTo>
                    <a:pt x="114" y="6"/>
                  </a:lnTo>
                  <a:lnTo>
                    <a:pt x="103" y="4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3" y="0"/>
                  </a:lnTo>
                  <a:lnTo>
                    <a:pt x="23" y="2"/>
                  </a:lnTo>
                  <a:lnTo>
                    <a:pt x="16" y="4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2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2" name="Freeform 76"/>
            <p:cNvSpPr>
              <a:spLocks/>
            </p:cNvSpPr>
            <p:nvPr/>
          </p:nvSpPr>
          <p:spPr bwMode="auto">
            <a:xfrm>
              <a:off x="3073" y="2431"/>
              <a:ext cx="123" cy="702"/>
            </a:xfrm>
            <a:custGeom>
              <a:avLst/>
              <a:gdLst>
                <a:gd name="T0" fmla="*/ 9 w 245"/>
                <a:gd name="T1" fmla="*/ 27 h 1405"/>
                <a:gd name="T2" fmla="*/ 23 w 245"/>
                <a:gd name="T3" fmla="*/ 65 h 1405"/>
                <a:gd name="T4" fmla="*/ 36 w 245"/>
                <a:gd name="T5" fmla="*/ 97 h 1405"/>
                <a:gd name="T6" fmla="*/ 49 w 245"/>
                <a:gd name="T7" fmla="*/ 135 h 1405"/>
                <a:gd name="T8" fmla="*/ 63 w 245"/>
                <a:gd name="T9" fmla="*/ 173 h 1405"/>
                <a:gd name="T10" fmla="*/ 76 w 245"/>
                <a:gd name="T11" fmla="*/ 213 h 1405"/>
                <a:gd name="T12" fmla="*/ 87 w 245"/>
                <a:gd name="T13" fmla="*/ 251 h 1405"/>
                <a:gd name="T14" fmla="*/ 99 w 245"/>
                <a:gd name="T15" fmla="*/ 287 h 1405"/>
                <a:gd name="T16" fmla="*/ 108 w 245"/>
                <a:gd name="T17" fmla="*/ 331 h 1405"/>
                <a:gd name="T18" fmla="*/ 108 w 245"/>
                <a:gd name="T19" fmla="*/ 371 h 1405"/>
                <a:gd name="T20" fmla="*/ 95 w 245"/>
                <a:gd name="T21" fmla="*/ 415 h 1405"/>
                <a:gd name="T22" fmla="*/ 76 w 245"/>
                <a:gd name="T23" fmla="*/ 466 h 1405"/>
                <a:gd name="T24" fmla="*/ 65 w 245"/>
                <a:gd name="T25" fmla="*/ 500 h 1405"/>
                <a:gd name="T26" fmla="*/ 53 w 245"/>
                <a:gd name="T27" fmla="*/ 534 h 1405"/>
                <a:gd name="T28" fmla="*/ 42 w 245"/>
                <a:gd name="T29" fmla="*/ 569 h 1405"/>
                <a:gd name="T30" fmla="*/ 30 w 245"/>
                <a:gd name="T31" fmla="*/ 603 h 1405"/>
                <a:gd name="T32" fmla="*/ 21 w 245"/>
                <a:gd name="T33" fmla="*/ 637 h 1405"/>
                <a:gd name="T34" fmla="*/ 11 w 245"/>
                <a:gd name="T35" fmla="*/ 671 h 1405"/>
                <a:gd name="T36" fmla="*/ 4 w 245"/>
                <a:gd name="T37" fmla="*/ 704 h 1405"/>
                <a:gd name="T38" fmla="*/ 0 w 245"/>
                <a:gd name="T39" fmla="*/ 749 h 1405"/>
                <a:gd name="T40" fmla="*/ 32 w 245"/>
                <a:gd name="T41" fmla="*/ 797 h 1405"/>
                <a:gd name="T42" fmla="*/ 49 w 245"/>
                <a:gd name="T43" fmla="*/ 829 h 1405"/>
                <a:gd name="T44" fmla="*/ 74 w 245"/>
                <a:gd name="T45" fmla="*/ 871 h 1405"/>
                <a:gd name="T46" fmla="*/ 97 w 245"/>
                <a:gd name="T47" fmla="*/ 920 h 1405"/>
                <a:gd name="T48" fmla="*/ 122 w 245"/>
                <a:gd name="T49" fmla="*/ 977 h 1405"/>
                <a:gd name="T50" fmla="*/ 144 w 245"/>
                <a:gd name="T51" fmla="*/ 1040 h 1405"/>
                <a:gd name="T52" fmla="*/ 165 w 245"/>
                <a:gd name="T53" fmla="*/ 1109 h 1405"/>
                <a:gd name="T54" fmla="*/ 182 w 245"/>
                <a:gd name="T55" fmla="*/ 1183 h 1405"/>
                <a:gd name="T56" fmla="*/ 198 w 245"/>
                <a:gd name="T57" fmla="*/ 1262 h 1405"/>
                <a:gd name="T58" fmla="*/ 205 w 245"/>
                <a:gd name="T59" fmla="*/ 1346 h 1405"/>
                <a:gd name="T60" fmla="*/ 245 w 245"/>
                <a:gd name="T61" fmla="*/ 1403 h 1405"/>
                <a:gd name="T62" fmla="*/ 243 w 245"/>
                <a:gd name="T63" fmla="*/ 1367 h 1405"/>
                <a:gd name="T64" fmla="*/ 243 w 245"/>
                <a:gd name="T65" fmla="*/ 1333 h 1405"/>
                <a:gd name="T66" fmla="*/ 239 w 245"/>
                <a:gd name="T67" fmla="*/ 1289 h 1405"/>
                <a:gd name="T68" fmla="*/ 234 w 245"/>
                <a:gd name="T69" fmla="*/ 1238 h 1405"/>
                <a:gd name="T70" fmla="*/ 226 w 245"/>
                <a:gd name="T71" fmla="*/ 1183 h 1405"/>
                <a:gd name="T72" fmla="*/ 209 w 245"/>
                <a:gd name="T73" fmla="*/ 1118 h 1405"/>
                <a:gd name="T74" fmla="*/ 190 w 245"/>
                <a:gd name="T75" fmla="*/ 1051 h 1405"/>
                <a:gd name="T76" fmla="*/ 163 w 245"/>
                <a:gd name="T77" fmla="*/ 981 h 1405"/>
                <a:gd name="T78" fmla="*/ 129 w 245"/>
                <a:gd name="T79" fmla="*/ 913 h 1405"/>
                <a:gd name="T80" fmla="*/ 87 w 245"/>
                <a:gd name="T81" fmla="*/ 844 h 1405"/>
                <a:gd name="T82" fmla="*/ 38 w 245"/>
                <a:gd name="T83" fmla="*/ 774 h 1405"/>
                <a:gd name="T84" fmla="*/ 17 w 245"/>
                <a:gd name="T85" fmla="*/ 734 h 1405"/>
                <a:gd name="T86" fmla="*/ 27 w 245"/>
                <a:gd name="T87" fmla="*/ 696 h 1405"/>
                <a:gd name="T88" fmla="*/ 38 w 245"/>
                <a:gd name="T89" fmla="*/ 648 h 1405"/>
                <a:gd name="T90" fmla="*/ 49 w 245"/>
                <a:gd name="T91" fmla="*/ 603 h 1405"/>
                <a:gd name="T92" fmla="*/ 59 w 245"/>
                <a:gd name="T93" fmla="*/ 569 h 1405"/>
                <a:gd name="T94" fmla="*/ 68 w 245"/>
                <a:gd name="T95" fmla="*/ 534 h 1405"/>
                <a:gd name="T96" fmla="*/ 82 w 245"/>
                <a:gd name="T97" fmla="*/ 496 h 1405"/>
                <a:gd name="T98" fmla="*/ 95 w 245"/>
                <a:gd name="T99" fmla="*/ 456 h 1405"/>
                <a:gd name="T100" fmla="*/ 108 w 245"/>
                <a:gd name="T101" fmla="*/ 422 h 1405"/>
                <a:gd name="T102" fmla="*/ 131 w 245"/>
                <a:gd name="T103" fmla="*/ 367 h 1405"/>
                <a:gd name="T104" fmla="*/ 125 w 245"/>
                <a:gd name="T105" fmla="*/ 331 h 1405"/>
                <a:gd name="T106" fmla="*/ 116 w 245"/>
                <a:gd name="T107" fmla="*/ 293 h 1405"/>
                <a:gd name="T108" fmla="*/ 105 w 245"/>
                <a:gd name="T109" fmla="*/ 253 h 1405"/>
                <a:gd name="T110" fmla="*/ 93 w 245"/>
                <a:gd name="T111" fmla="*/ 213 h 1405"/>
                <a:gd name="T112" fmla="*/ 82 w 245"/>
                <a:gd name="T113" fmla="*/ 175 h 1405"/>
                <a:gd name="T114" fmla="*/ 93 w 245"/>
                <a:gd name="T115" fmla="*/ 147 h 1405"/>
                <a:gd name="T116" fmla="*/ 95 w 245"/>
                <a:gd name="T117" fmla="*/ 120 h 1405"/>
                <a:gd name="T118" fmla="*/ 76 w 245"/>
                <a:gd name="T119" fmla="*/ 152 h 1405"/>
                <a:gd name="T120" fmla="*/ 0 w 245"/>
                <a:gd name="T121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1405">
                  <a:moveTo>
                    <a:pt x="0" y="0"/>
                  </a:moveTo>
                  <a:lnTo>
                    <a:pt x="0" y="2"/>
                  </a:lnTo>
                  <a:lnTo>
                    <a:pt x="4" y="14"/>
                  </a:lnTo>
                  <a:lnTo>
                    <a:pt x="6" y="19"/>
                  </a:lnTo>
                  <a:lnTo>
                    <a:pt x="9" y="27"/>
                  </a:lnTo>
                  <a:lnTo>
                    <a:pt x="13" y="36"/>
                  </a:lnTo>
                  <a:lnTo>
                    <a:pt x="17" y="48"/>
                  </a:lnTo>
                  <a:lnTo>
                    <a:pt x="19" y="52"/>
                  </a:lnTo>
                  <a:lnTo>
                    <a:pt x="21" y="59"/>
                  </a:lnTo>
                  <a:lnTo>
                    <a:pt x="23" y="65"/>
                  </a:lnTo>
                  <a:lnTo>
                    <a:pt x="27" y="71"/>
                  </a:lnTo>
                  <a:lnTo>
                    <a:pt x="28" y="76"/>
                  </a:lnTo>
                  <a:lnTo>
                    <a:pt x="30" y="84"/>
                  </a:lnTo>
                  <a:lnTo>
                    <a:pt x="32" y="91"/>
                  </a:lnTo>
                  <a:lnTo>
                    <a:pt x="36" y="97"/>
                  </a:lnTo>
                  <a:lnTo>
                    <a:pt x="38" y="105"/>
                  </a:lnTo>
                  <a:lnTo>
                    <a:pt x="42" y="110"/>
                  </a:lnTo>
                  <a:lnTo>
                    <a:pt x="44" y="120"/>
                  </a:lnTo>
                  <a:lnTo>
                    <a:pt x="47" y="128"/>
                  </a:lnTo>
                  <a:lnTo>
                    <a:pt x="49" y="135"/>
                  </a:lnTo>
                  <a:lnTo>
                    <a:pt x="51" y="143"/>
                  </a:lnTo>
                  <a:lnTo>
                    <a:pt x="55" y="150"/>
                  </a:lnTo>
                  <a:lnTo>
                    <a:pt x="59" y="158"/>
                  </a:lnTo>
                  <a:lnTo>
                    <a:pt x="61" y="166"/>
                  </a:lnTo>
                  <a:lnTo>
                    <a:pt x="63" y="173"/>
                  </a:lnTo>
                  <a:lnTo>
                    <a:pt x="65" y="183"/>
                  </a:lnTo>
                  <a:lnTo>
                    <a:pt x="68" y="190"/>
                  </a:lnTo>
                  <a:lnTo>
                    <a:pt x="70" y="196"/>
                  </a:lnTo>
                  <a:lnTo>
                    <a:pt x="74" y="206"/>
                  </a:lnTo>
                  <a:lnTo>
                    <a:pt x="76" y="213"/>
                  </a:lnTo>
                  <a:lnTo>
                    <a:pt x="80" y="221"/>
                  </a:lnTo>
                  <a:lnTo>
                    <a:pt x="80" y="228"/>
                  </a:lnTo>
                  <a:lnTo>
                    <a:pt x="84" y="236"/>
                  </a:lnTo>
                  <a:lnTo>
                    <a:pt x="85" y="244"/>
                  </a:lnTo>
                  <a:lnTo>
                    <a:pt x="87" y="251"/>
                  </a:lnTo>
                  <a:lnTo>
                    <a:pt x="89" y="259"/>
                  </a:lnTo>
                  <a:lnTo>
                    <a:pt x="93" y="266"/>
                  </a:lnTo>
                  <a:lnTo>
                    <a:pt x="95" y="272"/>
                  </a:lnTo>
                  <a:lnTo>
                    <a:pt x="97" y="282"/>
                  </a:lnTo>
                  <a:lnTo>
                    <a:pt x="99" y="287"/>
                  </a:lnTo>
                  <a:lnTo>
                    <a:pt x="101" y="293"/>
                  </a:lnTo>
                  <a:lnTo>
                    <a:pt x="101" y="301"/>
                  </a:lnTo>
                  <a:lnTo>
                    <a:pt x="103" y="308"/>
                  </a:lnTo>
                  <a:lnTo>
                    <a:pt x="106" y="320"/>
                  </a:lnTo>
                  <a:lnTo>
                    <a:pt x="108" y="331"/>
                  </a:lnTo>
                  <a:lnTo>
                    <a:pt x="108" y="340"/>
                  </a:lnTo>
                  <a:lnTo>
                    <a:pt x="110" y="350"/>
                  </a:lnTo>
                  <a:lnTo>
                    <a:pt x="110" y="358"/>
                  </a:lnTo>
                  <a:lnTo>
                    <a:pt x="110" y="367"/>
                  </a:lnTo>
                  <a:lnTo>
                    <a:pt x="108" y="371"/>
                  </a:lnTo>
                  <a:lnTo>
                    <a:pt x="106" y="379"/>
                  </a:lnTo>
                  <a:lnTo>
                    <a:pt x="103" y="386"/>
                  </a:lnTo>
                  <a:lnTo>
                    <a:pt x="101" y="396"/>
                  </a:lnTo>
                  <a:lnTo>
                    <a:pt x="97" y="405"/>
                  </a:lnTo>
                  <a:lnTo>
                    <a:pt x="95" y="415"/>
                  </a:lnTo>
                  <a:lnTo>
                    <a:pt x="91" y="426"/>
                  </a:lnTo>
                  <a:lnTo>
                    <a:pt x="87" y="437"/>
                  </a:lnTo>
                  <a:lnTo>
                    <a:pt x="84" y="447"/>
                  </a:lnTo>
                  <a:lnTo>
                    <a:pt x="80" y="460"/>
                  </a:lnTo>
                  <a:lnTo>
                    <a:pt x="76" y="466"/>
                  </a:lnTo>
                  <a:lnTo>
                    <a:pt x="74" y="474"/>
                  </a:lnTo>
                  <a:lnTo>
                    <a:pt x="72" y="479"/>
                  </a:lnTo>
                  <a:lnTo>
                    <a:pt x="70" y="487"/>
                  </a:lnTo>
                  <a:lnTo>
                    <a:pt x="68" y="493"/>
                  </a:lnTo>
                  <a:lnTo>
                    <a:pt x="65" y="500"/>
                  </a:lnTo>
                  <a:lnTo>
                    <a:pt x="63" y="506"/>
                  </a:lnTo>
                  <a:lnTo>
                    <a:pt x="63" y="513"/>
                  </a:lnTo>
                  <a:lnTo>
                    <a:pt x="59" y="521"/>
                  </a:lnTo>
                  <a:lnTo>
                    <a:pt x="57" y="527"/>
                  </a:lnTo>
                  <a:lnTo>
                    <a:pt x="53" y="534"/>
                  </a:lnTo>
                  <a:lnTo>
                    <a:pt x="53" y="540"/>
                  </a:lnTo>
                  <a:lnTo>
                    <a:pt x="49" y="548"/>
                  </a:lnTo>
                  <a:lnTo>
                    <a:pt x="47" y="555"/>
                  </a:lnTo>
                  <a:lnTo>
                    <a:pt x="44" y="561"/>
                  </a:lnTo>
                  <a:lnTo>
                    <a:pt x="42" y="569"/>
                  </a:lnTo>
                  <a:lnTo>
                    <a:pt x="38" y="576"/>
                  </a:lnTo>
                  <a:lnTo>
                    <a:pt x="38" y="582"/>
                  </a:lnTo>
                  <a:lnTo>
                    <a:pt x="34" y="590"/>
                  </a:lnTo>
                  <a:lnTo>
                    <a:pt x="32" y="597"/>
                  </a:lnTo>
                  <a:lnTo>
                    <a:pt x="30" y="603"/>
                  </a:lnTo>
                  <a:lnTo>
                    <a:pt x="28" y="610"/>
                  </a:lnTo>
                  <a:lnTo>
                    <a:pt x="25" y="618"/>
                  </a:lnTo>
                  <a:lnTo>
                    <a:pt x="23" y="624"/>
                  </a:lnTo>
                  <a:lnTo>
                    <a:pt x="21" y="631"/>
                  </a:lnTo>
                  <a:lnTo>
                    <a:pt x="21" y="637"/>
                  </a:lnTo>
                  <a:lnTo>
                    <a:pt x="17" y="645"/>
                  </a:lnTo>
                  <a:lnTo>
                    <a:pt x="17" y="652"/>
                  </a:lnTo>
                  <a:lnTo>
                    <a:pt x="15" y="658"/>
                  </a:lnTo>
                  <a:lnTo>
                    <a:pt x="13" y="666"/>
                  </a:lnTo>
                  <a:lnTo>
                    <a:pt x="11" y="671"/>
                  </a:lnTo>
                  <a:lnTo>
                    <a:pt x="9" y="679"/>
                  </a:lnTo>
                  <a:lnTo>
                    <a:pt x="8" y="685"/>
                  </a:lnTo>
                  <a:lnTo>
                    <a:pt x="6" y="690"/>
                  </a:lnTo>
                  <a:lnTo>
                    <a:pt x="4" y="696"/>
                  </a:lnTo>
                  <a:lnTo>
                    <a:pt x="4" y="704"/>
                  </a:lnTo>
                  <a:lnTo>
                    <a:pt x="2" y="715"/>
                  </a:lnTo>
                  <a:lnTo>
                    <a:pt x="0" y="726"/>
                  </a:lnTo>
                  <a:lnTo>
                    <a:pt x="0" y="736"/>
                  </a:lnTo>
                  <a:lnTo>
                    <a:pt x="0" y="747"/>
                  </a:lnTo>
                  <a:lnTo>
                    <a:pt x="0" y="749"/>
                  </a:lnTo>
                  <a:lnTo>
                    <a:pt x="8" y="759"/>
                  </a:lnTo>
                  <a:lnTo>
                    <a:pt x="11" y="764"/>
                  </a:lnTo>
                  <a:lnTo>
                    <a:pt x="17" y="774"/>
                  </a:lnTo>
                  <a:lnTo>
                    <a:pt x="23" y="783"/>
                  </a:lnTo>
                  <a:lnTo>
                    <a:pt x="32" y="797"/>
                  </a:lnTo>
                  <a:lnTo>
                    <a:pt x="36" y="801"/>
                  </a:lnTo>
                  <a:lnTo>
                    <a:pt x="38" y="808"/>
                  </a:lnTo>
                  <a:lnTo>
                    <a:pt x="42" y="814"/>
                  </a:lnTo>
                  <a:lnTo>
                    <a:pt x="47" y="821"/>
                  </a:lnTo>
                  <a:lnTo>
                    <a:pt x="49" y="829"/>
                  </a:lnTo>
                  <a:lnTo>
                    <a:pt x="55" y="837"/>
                  </a:lnTo>
                  <a:lnTo>
                    <a:pt x="59" y="844"/>
                  </a:lnTo>
                  <a:lnTo>
                    <a:pt x="65" y="854"/>
                  </a:lnTo>
                  <a:lnTo>
                    <a:pt x="68" y="861"/>
                  </a:lnTo>
                  <a:lnTo>
                    <a:pt x="74" y="871"/>
                  </a:lnTo>
                  <a:lnTo>
                    <a:pt x="76" y="878"/>
                  </a:lnTo>
                  <a:lnTo>
                    <a:pt x="82" y="890"/>
                  </a:lnTo>
                  <a:lnTo>
                    <a:pt x="87" y="899"/>
                  </a:lnTo>
                  <a:lnTo>
                    <a:pt x="93" y="909"/>
                  </a:lnTo>
                  <a:lnTo>
                    <a:pt x="97" y="920"/>
                  </a:lnTo>
                  <a:lnTo>
                    <a:pt x="103" y="932"/>
                  </a:lnTo>
                  <a:lnTo>
                    <a:pt x="106" y="943"/>
                  </a:lnTo>
                  <a:lnTo>
                    <a:pt x="112" y="953"/>
                  </a:lnTo>
                  <a:lnTo>
                    <a:pt x="116" y="964"/>
                  </a:lnTo>
                  <a:lnTo>
                    <a:pt x="122" y="977"/>
                  </a:lnTo>
                  <a:lnTo>
                    <a:pt x="125" y="989"/>
                  </a:lnTo>
                  <a:lnTo>
                    <a:pt x="131" y="1000"/>
                  </a:lnTo>
                  <a:lnTo>
                    <a:pt x="135" y="1013"/>
                  </a:lnTo>
                  <a:lnTo>
                    <a:pt x="141" y="1027"/>
                  </a:lnTo>
                  <a:lnTo>
                    <a:pt x="144" y="1040"/>
                  </a:lnTo>
                  <a:lnTo>
                    <a:pt x="148" y="1053"/>
                  </a:lnTo>
                  <a:lnTo>
                    <a:pt x="152" y="1067"/>
                  </a:lnTo>
                  <a:lnTo>
                    <a:pt x="158" y="1080"/>
                  </a:lnTo>
                  <a:lnTo>
                    <a:pt x="162" y="1093"/>
                  </a:lnTo>
                  <a:lnTo>
                    <a:pt x="165" y="1109"/>
                  </a:lnTo>
                  <a:lnTo>
                    <a:pt x="169" y="1124"/>
                  </a:lnTo>
                  <a:lnTo>
                    <a:pt x="173" y="1139"/>
                  </a:lnTo>
                  <a:lnTo>
                    <a:pt x="177" y="1152"/>
                  </a:lnTo>
                  <a:lnTo>
                    <a:pt x="179" y="1167"/>
                  </a:lnTo>
                  <a:lnTo>
                    <a:pt x="182" y="1183"/>
                  </a:lnTo>
                  <a:lnTo>
                    <a:pt x="186" y="1198"/>
                  </a:lnTo>
                  <a:lnTo>
                    <a:pt x="188" y="1213"/>
                  </a:lnTo>
                  <a:lnTo>
                    <a:pt x="190" y="1228"/>
                  </a:lnTo>
                  <a:lnTo>
                    <a:pt x="194" y="1245"/>
                  </a:lnTo>
                  <a:lnTo>
                    <a:pt x="198" y="1262"/>
                  </a:lnTo>
                  <a:lnTo>
                    <a:pt x="198" y="1280"/>
                  </a:lnTo>
                  <a:lnTo>
                    <a:pt x="200" y="1295"/>
                  </a:lnTo>
                  <a:lnTo>
                    <a:pt x="201" y="1312"/>
                  </a:lnTo>
                  <a:lnTo>
                    <a:pt x="203" y="1329"/>
                  </a:lnTo>
                  <a:lnTo>
                    <a:pt x="205" y="1346"/>
                  </a:lnTo>
                  <a:lnTo>
                    <a:pt x="205" y="1365"/>
                  </a:lnTo>
                  <a:lnTo>
                    <a:pt x="205" y="1382"/>
                  </a:lnTo>
                  <a:lnTo>
                    <a:pt x="207" y="1399"/>
                  </a:lnTo>
                  <a:lnTo>
                    <a:pt x="245" y="1405"/>
                  </a:lnTo>
                  <a:lnTo>
                    <a:pt x="245" y="1403"/>
                  </a:lnTo>
                  <a:lnTo>
                    <a:pt x="245" y="1399"/>
                  </a:lnTo>
                  <a:lnTo>
                    <a:pt x="245" y="1394"/>
                  </a:lnTo>
                  <a:lnTo>
                    <a:pt x="245" y="1388"/>
                  </a:lnTo>
                  <a:lnTo>
                    <a:pt x="243" y="1377"/>
                  </a:lnTo>
                  <a:lnTo>
                    <a:pt x="243" y="1367"/>
                  </a:lnTo>
                  <a:lnTo>
                    <a:pt x="243" y="1359"/>
                  </a:lnTo>
                  <a:lnTo>
                    <a:pt x="243" y="1354"/>
                  </a:lnTo>
                  <a:lnTo>
                    <a:pt x="243" y="1346"/>
                  </a:lnTo>
                  <a:lnTo>
                    <a:pt x="243" y="1340"/>
                  </a:lnTo>
                  <a:lnTo>
                    <a:pt x="243" y="1333"/>
                  </a:lnTo>
                  <a:lnTo>
                    <a:pt x="243" y="1325"/>
                  </a:lnTo>
                  <a:lnTo>
                    <a:pt x="241" y="1316"/>
                  </a:lnTo>
                  <a:lnTo>
                    <a:pt x="241" y="1308"/>
                  </a:lnTo>
                  <a:lnTo>
                    <a:pt x="241" y="1299"/>
                  </a:lnTo>
                  <a:lnTo>
                    <a:pt x="239" y="1289"/>
                  </a:lnTo>
                  <a:lnTo>
                    <a:pt x="238" y="1280"/>
                  </a:lnTo>
                  <a:lnTo>
                    <a:pt x="238" y="1270"/>
                  </a:lnTo>
                  <a:lnTo>
                    <a:pt x="236" y="1259"/>
                  </a:lnTo>
                  <a:lnTo>
                    <a:pt x="236" y="1249"/>
                  </a:lnTo>
                  <a:lnTo>
                    <a:pt x="234" y="1238"/>
                  </a:lnTo>
                  <a:lnTo>
                    <a:pt x="232" y="1228"/>
                  </a:lnTo>
                  <a:lnTo>
                    <a:pt x="230" y="1217"/>
                  </a:lnTo>
                  <a:lnTo>
                    <a:pt x="230" y="1205"/>
                  </a:lnTo>
                  <a:lnTo>
                    <a:pt x="226" y="1194"/>
                  </a:lnTo>
                  <a:lnTo>
                    <a:pt x="226" y="1183"/>
                  </a:lnTo>
                  <a:lnTo>
                    <a:pt x="222" y="1169"/>
                  </a:lnTo>
                  <a:lnTo>
                    <a:pt x="220" y="1156"/>
                  </a:lnTo>
                  <a:lnTo>
                    <a:pt x="217" y="1145"/>
                  </a:lnTo>
                  <a:lnTo>
                    <a:pt x="215" y="1131"/>
                  </a:lnTo>
                  <a:lnTo>
                    <a:pt x="209" y="1118"/>
                  </a:lnTo>
                  <a:lnTo>
                    <a:pt x="205" y="1105"/>
                  </a:lnTo>
                  <a:lnTo>
                    <a:pt x="203" y="1091"/>
                  </a:lnTo>
                  <a:lnTo>
                    <a:pt x="200" y="1080"/>
                  </a:lnTo>
                  <a:lnTo>
                    <a:pt x="194" y="1065"/>
                  </a:lnTo>
                  <a:lnTo>
                    <a:pt x="190" y="1051"/>
                  </a:lnTo>
                  <a:lnTo>
                    <a:pt x="184" y="1038"/>
                  </a:lnTo>
                  <a:lnTo>
                    <a:pt x="181" y="1023"/>
                  </a:lnTo>
                  <a:lnTo>
                    <a:pt x="175" y="1010"/>
                  </a:lnTo>
                  <a:lnTo>
                    <a:pt x="169" y="996"/>
                  </a:lnTo>
                  <a:lnTo>
                    <a:pt x="163" y="981"/>
                  </a:lnTo>
                  <a:lnTo>
                    <a:pt x="160" y="970"/>
                  </a:lnTo>
                  <a:lnTo>
                    <a:pt x="150" y="955"/>
                  </a:lnTo>
                  <a:lnTo>
                    <a:pt x="144" y="941"/>
                  </a:lnTo>
                  <a:lnTo>
                    <a:pt x="137" y="926"/>
                  </a:lnTo>
                  <a:lnTo>
                    <a:pt x="129" y="913"/>
                  </a:lnTo>
                  <a:lnTo>
                    <a:pt x="122" y="899"/>
                  </a:lnTo>
                  <a:lnTo>
                    <a:pt x="114" y="884"/>
                  </a:lnTo>
                  <a:lnTo>
                    <a:pt x="106" y="871"/>
                  </a:lnTo>
                  <a:lnTo>
                    <a:pt x="97" y="858"/>
                  </a:lnTo>
                  <a:lnTo>
                    <a:pt x="87" y="844"/>
                  </a:lnTo>
                  <a:lnTo>
                    <a:pt x="80" y="829"/>
                  </a:lnTo>
                  <a:lnTo>
                    <a:pt x="68" y="816"/>
                  </a:lnTo>
                  <a:lnTo>
                    <a:pt x="59" y="802"/>
                  </a:lnTo>
                  <a:lnTo>
                    <a:pt x="47" y="787"/>
                  </a:lnTo>
                  <a:lnTo>
                    <a:pt x="38" y="774"/>
                  </a:lnTo>
                  <a:lnTo>
                    <a:pt x="27" y="761"/>
                  </a:lnTo>
                  <a:lnTo>
                    <a:pt x="15" y="749"/>
                  </a:lnTo>
                  <a:lnTo>
                    <a:pt x="15" y="747"/>
                  </a:lnTo>
                  <a:lnTo>
                    <a:pt x="15" y="742"/>
                  </a:lnTo>
                  <a:lnTo>
                    <a:pt x="17" y="734"/>
                  </a:lnTo>
                  <a:lnTo>
                    <a:pt x="21" y="725"/>
                  </a:lnTo>
                  <a:lnTo>
                    <a:pt x="21" y="717"/>
                  </a:lnTo>
                  <a:lnTo>
                    <a:pt x="21" y="711"/>
                  </a:lnTo>
                  <a:lnTo>
                    <a:pt x="23" y="704"/>
                  </a:lnTo>
                  <a:lnTo>
                    <a:pt x="27" y="696"/>
                  </a:lnTo>
                  <a:lnTo>
                    <a:pt x="27" y="688"/>
                  </a:lnTo>
                  <a:lnTo>
                    <a:pt x="30" y="679"/>
                  </a:lnTo>
                  <a:lnTo>
                    <a:pt x="32" y="669"/>
                  </a:lnTo>
                  <a:lnTo>
                    <a:pt x="36" y="660"/>
                  </a:lnTo>
                  <a:lnTo>
                    <a:pt x="38" y="648"/>
                  </a:lnTo>
                  <a:lnTo>
                    <a:pt x="40" y="637"/>
                  </a:lnTo>
                  <a:lnTo>
                    <a:pt x="44" y="626"/>
                  </a:lnTo>
                  <a:lnTo>
                    <a:pt x="47" y="614"/>
                  </a:lnTo>
                  <a:lnTo>
                    <a:pt x="47" y="609"/>
                  </a:lnTo>
                  <a:lnTo>
                    <a:pt x="49" y="603"/>
                  </a:lnTo>
                  <a:lnTo>
                    <a:pt x="49" y="595"/>
                  </a:lnTo>
                  <a:lnTo>
                    <a:pt x="53" y="590"/>
                  </a:lnTo>
                  <a:lnTo>
                    <a:pt x="53" y="582"/>
                  </a:lnTo>
                  <a:lnTo>
                    <a:pt x="57" y="576"/>
                  </a:lnTo>
                  <a:lnTo>
                    <a:pt x="59" y="569"/>
                  </a:lnTo>
                  <a:lnTo>
                    <a:pt x="63" y="563"/>
                  </a:lnTo>
                  <a:lnTo>
                    <a:pt x="63" y="555"/>
                  </a:lnTo>
                  <a:lnTo>
                    <a:pt x="65" y="548"/>
                  </a:lnTo>
                  <a:lnTo>
                    <a:pt x="66" y="540"/>
                  </a:lnTo>
                  <a:lnTo>
                    <a:pt x="68" y="534"/>
                  </a:lnTo>
                  <a:lnTo>
                    <a:pt x="70" y="527"/>
                  </a:lnTo>
                  <a:lnTo>
                    <a:pt x="74" y="519"/>
                  </a:lnTo>
                  <a:lnTo>
                    <a:pt x="76" y="512"/>
                  </a:lnTo>
                  <a:lnTo>
                    <a:pt x="80" y="504"/>
                  </a:lnTo>
                  <a:lnTo>
                    <a:pt x="82" y="496"/>
                  </a:lnTo>
                  <a:lnTo>
                    <a:pt x="84" y="489"/>
                  </a:lnTo>
                  <a:lnTo>
                    <a:pt x="85" y="479"/>
                  </a:lnTo>
                  <a:lnTo>
                    <a:pt x="89" y="474"/>
                  </a:lnTo>
                  <a:lnTo>
                    <a:pt x="91" y="464"/>
                  </a:lnTo>
                  <a:lnTo>
                    <a:pt x="95" y="456"/>
                  </a:lnTo>
                  <a:lnTo>
                    <a:pt x="97" y="449"/>
                  </a:lnTo>
                  <a:lnTo>
                    <a:pt x="101" y="441"/>
                  </a:lnTo>
                  <a:lnTo>
                    <a:pt x="101" y="437"/>
                  </a:lnTo>
                  <a:lnTo>
                    <a:pt x="105" y="432"/>
                  </a:lnTo>
                  <a:lnTo>
                    <a:pt x="108" y="422"/>
                  </a:lnTo>
                  <a:lnTo>
                    <a:pt x="112" y="413"/>
                  </a:lnTo>
                  <a:lnTo>
                    <a:pt x="118" y="399"/>
                  </a:lnTo>
                  <a:lnTo>
                    <a:pt x="124" y="388"/>
                  </a:lnTo>
                  <a:lnTo>
                    <a:pt x="127" y="377"/>
                  </a:lnTo>
                  <a:lnTo>
                    <a:pt x="131" y="367"/>
                  </a:lnTo>
                  <a:lnTo>
                    <a:pt x="129" y="360"/>
                  </a:lnTo>
                  <a:lnTo>
                    <a:pt x="129" y="352"/>
                  </a:lnTo>
                  <a:lnTo>
                    <a:pt x="127" y="344"/>
                  </a:lnTo>
                  <a:lnTo>
                    <a:pt x="127" y="339"/>
                  </a:lnTo>
                  <a:lnTo>
                    <a:pt x="125" y="331"/>
                  </a:lnTo>
                  <a:lnTo>
                    <a:pt x="124" y="325"/>
                  </a:lnTo>
                  <a:lnTo>
                    <a:pt x="122" y="318"/>
                  </a:lnTo>
                  <a:lnTo>
                    <a:pt x="120" y="310"/>
                  </a:lnTo>
                  <a:lnTo>
                    <a:pt x="118" y="302"/>
                  </a:lnTo>
                  <a:lnTo>
                    <a:pt x="116" y="293"/>
                  </a:lnTo>
                  <a:lnTo>
                    <a:pt x="114" y="285"/>
                  </a:lnTo>
                  <a:lnTo>
                    <a:pt x="112" y="278"/>
                  </a:lnTo>
                  <a:lnTo>
                    <a:pt x="108" y="268"/>
                  </a:lnTo>
                  <a:lnTo>
                    <a:pt x="108" y="261"/>
                  </a:lnTo>
                  <a:lnTo>
                    <a:pt x="105" y="253"/>
                  </a:lnTo>
                  <a:lnTo>
                    <a:pt x="103" y="244"/>
                  </a:lnTo>
                  <a:lnTo>
                    <a:pt x="101" y="234"/>
                  </a:lnTo>
                  <a:lnTo>
                    <a:pt x="97" y="228"/>
                  </a:lnTo>
                  <a:lnTo>
                    <a:pt x="95" y="221"/>
                  </a:lnTo>
                  <a:lnTo>
                    <a:pt x="93" y="213"/>
                  </a:lnTo>
                  <a:lnTo>
                    <a:pt x="91" y="206"/>
                  </a:lnTo>
                  <a:lnTo>
                    <a:pt x="89" y="200"/>
                  </a:lnTo>
                  <a:lnTo>
                    <a:pt x="85" y="188"/>
                  </a:lnTo>
                  <a:lnTo>
                    <a:pt x="84" y="183"/>
                  </a:lnTo>
                  <a:lnTo>
                    <a:pt x="82" y="175"/>
                  </a:lnTo>
                  <a:lnTo>
                    <a:pt x="82" y="175"/>
                  </a:lnTo>
                  <a:lnTo>
                    <a:pt x="82" y="171"/>
                  </a:lnTo>
                  <a:lnTo>
                    <a:pt x="85" y="166"/>
                  </a:lnTo>
                  <a:lnTo>
                    <a:pt x="87" y="156"/>
                  </a:lnTo>
                  <a:lnTo>
                    <a:pt x="93" y="147"/>
                  </a:lnTo>
                  <a:lnTo>
                    <a:pt x="95" y="137"/>
                  </a:lnTo>
                  <a:lnTo>
                    <a:pt x="99" y="128"/>
                  </a:lnTo>
                  <a:lnTo>
                    <a:pt x="101" y="122"/>
                  </a:lnTo>
                  <a:lnTo>
                    <a:pt x="101" y="120"/>
                  </a:lnTo>
                  <a:lnTo>
                    <a:pt x="95" y="120"/>
                  </a:lnTo>
                  <a:lnTo>
                    <a:pt x="91" y="126"/>
                  </a:lnTo>
                  <a:lnTo>
                    <a:pt x="87" y="131"/>
                  </a:lnTo>
                  <a:lnTo>
                    <a:pt x="84" y="139"/>
                  </a:lnTo>
                  <a:lnTo>
                    <a:pt x="80" y="145"/>
                  </a:lnTo>
                  <a:lnTo>
                    <a:pt x="76" y="152"/>
                  </a:lnTo>
                  <a:lnTo>
                    <a:pt x="74" y="156"/>
                  </a:lnTo>
                  <a:lnTo>
                    <a:pt x="74" y="158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3" name="Freeform 77"/>
            <p:cNvSpPr>
              <a:spLocks/>
            </p:cNvSpPr>
            <p:nvPr/>
          </p:nvSpPr>
          <p:spPr bwMode="auto">
            <a:xfrm>
              <a:off x="3128" y="2570"/>
              <a:ext cx="207" cy="73"/>
            </a:xfrm>
            <a:custGeom>
              <a:avLst/>
              <a:gdLst>
                <a:gd name="T0" fmla="*/ 0 w 415"/>
                <a:gd name="T1" fmla="*/ 0 h 144"/>
                <a:gd name="T2" fmla="*/ 12 w 415"/>
                <a:gd name="T3" fmla="*/ 5 h 144"/>
                <a:gd name="T4" fmla="*/ 25 w 415"/>
                <a:gd name="T5" fmla="*/ 13 h 144"/>
                <a:gd name="T6" fmla="*/ 40 w 415"/>
                <a:gd name="T7" fmla="*/ 21 h 144"/>
                <a:gd name="T8" fmla="*/ 59 w 415"/>
                <a:gd name="T9" fmla="*/ 32 h 144"/>
                <a:gd name="T10" fmla="*/ 80 w 415"/>
                <a:gd name="T11" fmla="*/ 43 h 144"/>
                <a:gd name="T12" fmla="*/ 103 w 415"/>
                <a:gd name="T13" fmla="*/ 55 h 144"/>
                <a:gd name="T14" fmla="*/ 126 w 415"/>
                <a:gd name="T15" fmla="*/ 66 h 144"/>
                <a:gd name="T16" fmla="*/ 149 w 415"/>
                <a:gd name="T17" fmla="*/ 78 h 144"/>
                <a:gd name="T18" fmla="*/ 173 w 415"/>
                <a:gd name="T19" fmla="*/ 87 h 144"/>
                <a:gd name="T20" fmla="*/ 196 w 415"/>
                <a:gd name="T21" fmla="*/ 99 h 144"/>
                <a:gd name="T22" fmla="*/ 217 w 415"/>
                <a:gd name="T23" fmla="*/ 108 h 144"/>
                <a:gd name="T24" fmla="*/ 238 w 415"/>
                <a:gd name="T25" fmla="*/ 116 h 144"/>
                <a:gd name="T26" fmla="*/ 257 w 415"/>
                <a:gd name="T27" fmla="*/ 119 h 144"/>
                <a:gd name="T28" fmla="*/ 270 w 415"/>
                <a:gd name="T29" fmla="*/ 123 h 144"/>
                <a:gd name="T30" fmla="*/ 289 w 415"/>
                <a:gd name="T31" fmla="*/ 123 h 144"/>
                <a:gd name="T32" fmla="*/ 312 w 415"/>
                <a:gd name="T33" fmla="*/ 121 h 144"/>
                <a:gd name="T34" fmla="*/ 337 w 415"/>
                <a:gd name="T35" fmla="*/ 118 h 144"/>
                <a:gd name="T36" fmla="*/ 360 w 415"/>
                <a:gd name="T37" fmla="*/ 114 h 144"/>
                <a:gd name="T38" fmla="*/ 377 w 415"/>
                <a:gd name="T39" fmla="*/ 108 h 144"/>
                <a:gd name="T40" fmla="*/ 394 w 415"/>
                <a:gd name="T41" fmla="*/ 104 h 144"/>
                <a:gd name="T42" fmla="*/ 411 w 415"/>
                <a:gd name="T43" fmla="*/ 99 h 144"/>
                <a:gd name="T44" fmla="*/ 373 w 415"/>
                <a:gd name="T45" fmla="*/ 135 h 144"/>
                <a:gd name="T46" fmla="*/ 365 w 415"/>
                <a:gd name="T47" fmla="*/ 137 h 144"/>
                <a:gd name="T48" fmla="*/ 354 w 415"/>
                <a:gd name="T49" fmla="*/ 140 h 144"/>
                <a:gd name="T50" fmla="*/ 341 w 415"/>
                <a:gd name="T51" fmla="*/ 142 h 144"/>
                <a:gd name="T52" fmla="*/ 323 w 415"/>
                <a:gd name="T53" fmla="*/ 142 h 144"/>
                <a:gd name="T54" fmla="*/ 303 w 415"/>
                <a:gd name="T55" fmla="*/ 144 h 144"/>
                <a:gd name="T56" fmla="*/ 289 w 415"/>
                <a:gd name="T57" fmla="*/ 142 h 144"/>
                <a:gd name="T58" fmla="*/ 276 w 415"/>
                <a:gd name="T59" fmla="*/ 142 h 144"/>
                <a:gd name="T60" fmla="*/ 263 w 415"/>
                <a:gd name="T61" fmla="*/ 142 h 144"/>
                <a:gd name="T62" fmla="*/ 247 w 415"/>
                <a:gd name="T63" fmla="*/ 140 h 144"/>
                <a:gd name="T64" fmla="*/ 230 w 415"/>
                <a:gd name="T65" fmla="*/ 137 h 144"/>
                <a:gd name="T66" fmla="*/ 211 w 415"/>
                <a:gd name="T67" fmla="*/ 131 h 144"/>
                <a:gd name="T68" fmla="*/ 192 w 415"/>
                <a:gd name="T69" fmla="*/ 125 h 144"/>
                <a:gd name="T70" fmla="*/ 173 w 415"/>
                <a:gd name="T71" fmla="*/ 118 h 144"/>
                <a:gd name="T72" fmla="*/ 154 w 415"/>
                <a:gd name="T73" fmla="*/ 108 h 144"/>
                <a:gd name="T74" fmla="*/ 133 w 415"/>
                <a:gd name="T75" fmla="*/ 100 h 144"/>
                <a:gd name="T76" fmla="*/ 112 w 415"/>
                <a:gd name="T77" fmla="*/ 91 h 144"/>
                <a:gd name="T78" fmla="*/ 95 w 415"/>
                <a:gd name="T79" fmla="*/ 81 h 144"/>
                <a:gd name="T80" fmla="*/ 74 w 415"/>
                <a:gd name="T81" fmla="*/ 72 h 144"/>
                <a:gd name="T82" fmla="*/ 59 w 415"/>
                <a:gd name="T83" fmla="*/ 64 h 144"/>
                <a:gd name="T84" fmla="*/ 44 w 415"/>
                <a:gd name="T85" fmla="*/ 55 h 144"/>
                <a:gd name="T86" fmla="*/ 31 w 415"/>
                <a:gd name="T87" fmla="*/ 49 h 144"/>
                <a:gd name="T88" fmla="*/ 12 w 415"/>
                <a:gd name="T89" fmla="*/ 38 h 144"/>
                <a:gd name="T90" fmla="*/ 6 w 415"/>
                <a:gd name="T91" fmla="*/ 34 h 144"/>
                <a:gd name="T92" fmla="*/ 0 w 415"/>
                <a:gd name="T9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5" h="144">
                  <a:moveTo>
                    <a:pt x="0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2" y="5"/>
                  </a:lnTo>
                  <a:lnTo>
                    <a:pt x="19" y="9"/>
                  </a:lnTo>
                  <a:lnTo>
                    <a:pt x="25" y="13"/>
                  </a:lnTo>
                  <a:lnTo>
                    <a:pt x="33" y="17"/>
                  </a:lnTo>
                  <a:lnTo>
                    <a:pt x="40" y="21"/>
                  </a:lnTo>
                  <a:lnTo>
                    <a:pt x="50" y="26"/>
                  </a:lnTo>
                  <a:lnTo>
                    <a:pt x="59" y="32"/>
                  </a:lnTo>
                  <a:lnTo>
                    <a:pt x="71" y="38"/>
                  </a:lnTo>
                  <a:lnTo>
                    <a:pt x="80" y="43"/>
                  </a:lnTo>
                  <a:lnTo>
                    <a:pt x="92" y="49"/>
                  </a:lnTo>
                  <a:lnTo>
                    <a:pt x="103" y="55"/>
                  </a:lnTo>
                  <a:lnTo>
                    <a:pt x="114" y="60"/>
                  </a:lnTo>
                  <a:lnTo>
                    <a:pt x="126" y="66"/>
                  </a:lnTo>
                  <a:lnTo>
                    <a:pt x="137" y="72"/>
                  </a:lnTo>
                  <a:lnTo>
                    <a:pt x="149" y="78"/>
                  </a:lnTo>
                  <a:lnTo>
                    <a:pt x="162" y="83"/>
                  </a:lnTo>
                  <a:lnTo>
                    <a:pt x="173" y="87"/>
                  </a:lnTo>
                  <a:lnTo>
                    <a:pt x="185" y="93"/>
                  </a:lnTo>
                  <a:lnTo>
                    <a:pt x="196" y="99"/>
                  </a:lnTo>
                  <a:lnTo>
                    <a:pt x="208" y="104"/>
                  </a:lnTo>
                  <a:lnTo>
                    <a:pt x="217" y="108"/>
                  </a:lnTo>
                  <a:lnTo>
                    <a:pt x="227" y="112"/>
                  </a:lnTo>
                  <a:lnTo>
                    <a:pt x="238" y="116"/>
                  </a:lnTo>
                  <a:lnTo>
                    <a:pt x="247" y="119"/>
                  </a:lnTo>
                  <a:lnTo>
                    <a:pt x="257" y="119"/>
                  </a:lnTo>
                  <a:lnTo>
                    <a:pt x="265" y="123"/>
                  </a:lnTo>
                  <a:lnTo>
                    <a:pt x="270" y="123"/>
                  </a:lnTo>
                  <a:lnTo>
                    <a:pt x="280" y="125"/>
                  </a:lnTo>
                  <a:lnTo>
                    <a:pt x="289" y="123"/>
                  </a:lnTo>
                  <a:lnTo>
                    <a:pt x="303" y="123"/>
                  </a:lnTo>
                  <a:lnTo>
                    <a:pt x="312" y="121"/>
                  </a:lnTo>
                  <a:lnTo>
                    <a:pt x="325" y="119"/>
                  </a:lnTo>
                  <a:lnTo>
                    <a:pt x="337" y="118"/>
                  </a:lnTo>
                  <a:lnTo>
                    <a:pt x="348" y="116"/>
                  </a:lnTo>
                  <a:lnTo>
                    <a:pt x="360" y="114"/>
                  </a:lnTo>
                  <a:lnTo>
                    <a:pt x="369" y="112"/>
                  </a:lnTo>
                  <a:lnTo>
                    <a:pt x="377" y="108"/>
                  </a:lnTo>
                  <a:lnTo>
                    <a:pt x="386" y="106"/>
                  </a:lnTo>
                  <a:lnTo>
                    <a:pt x="394" y="104"/>
                  </a:lnTo>
                  <a:lnTo>
                    <a:pt x="401" y="102"/>
                  </a:lnTo>
                  <a:lnTo>
                    <a:pt x="411" y="99"/>
                  </a:lnTo>
                  <a:lnTo>
                    <a:pt x="415" y="99"/>
                  </a:lnTo>
                  <a:lnTo>
                    <a:pt x="373" y="135"/>
                  </a:lnTo>
                  <a:lnTo>
                    <a:pt x="371" y="135"/>
                  </a:lnTo>
                  <a:lnTo>
                    <a:pt x="365" y="137"/>
                  </a:lnTo>
                  <a:lnTo>
                    <a:pt x="360" y="137"/>
                  </a:lnTo>
                  <a:lnTo>
                    <a:pt x="354" y="140"/>
                  </a:lnTo>
                  <a:lnTo>
                    <a:pt x="346" y="140"/>
                  </a:lnTo>
                  <a:lnTo>
                    <a:pt x="341" y="142"/>
                  </a:lnTo>
                  <a:lnTo>
                    <a:pt x="333" y="142"/>
                  </a:lnTo>
                  <a:lnTo>
                    <a:pt x="323" y="142"/>
                  </a:lnTo>
                  <a:lnTo>
                    <a:pt x="312" y="142"/>
                  </a:lnTo>
                  <a:lnTo>
                    <a:pt x="303" y="144"/>
                  </a:lnTo>
                  <a:lnTo>
                    <a:pt x="295" y="142"/>
                  </a:lnTo>
                  <a:lnTo>
                    <a:pt x="289" y="142"/>
                  </a:lnTo>
                  <a:lnTo>
                    <a:pt x="282" y="142"/>
                  </a:lnTo>
                  <a:lnTo>
                    <a:pt x="276" y="142"/>
                  </a:lnTo>
                  <a:lnTo>
                    <a:pt x="268" y="142"/>
                  </a:lnTo>
                  <a:lnTo>
                    <a:pt x="263" y="142"/>
                  </a:lnTo>
                  <a:lnTo>
                    <a:pt x="255" y="140"/>
                  </a:lnTo>
                  <a:lnTo>
                    <a:pt x="247" y="140"/>
                  </a:lnTo>
                  <a:lnTo>
                    <a:pt x="238" y="138"/>
                  </a:lnTo>
                  <a:lnTo>
                    <a:pt x="230" y="137"/>
                  </a:lnTo>
                  <a:lnTo>
                    <a:pt x="221" y="135"/>
                  </a:lnTo>
                  <a:lnTo>
                    <a:pt x="211" y="131"/>
                  </a:lnTo>
                  <a:lnTo>
                    <a:pt x="202" y="129"/>
                  </a:lnTo>
                  <a:lnTo>
                    <a:pt x="192" y="125"/>
                  </a:lnTo>
                  <a:lnTo>
                    <a:pt x="183" y="121"/>
                  </a:lnTo>
                  <a:lnTo>
                    <a:pt x="173" y="118"/>
                  </a:lnTo>
                  <a:lnTo>
                    <a:pt x="164" y="114"/>
                  </a:lnTo>
                  <a:lnTo>
                    <a:pt x="154" y="108"/>
                  </a:lnTo>
                  <a:lnTo>
                    <a:pt x="143" y="104"/>
                  </a:lnTo>
                  <a:lnTo>
                    <a:pt x="133" y="100"/>
                  </a:lnTo>
                  <a:lnTo>
                    <a:pt x="124" y="95"/>
                  </a:lnTo>
                  <a:lnTo>
                    <a:pt x="112" y="91"/>
                  </a:lnTo>
                  <a:lnTo>
                    <a:pt x="103" y="85"/>
                  </a:lnTo>
                  <a:lnTo>
                    <a:pt x="95" y="81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65" y="66"/>
                  </a:lnTo>
                  <a:lnTo>
                    <a:pt x="59" y="64"/>
                  </a:lnTo>
                  <a:lnTo>
                    <a:pt x="52" y="59"/>
                  </a:lnTo>
                  <a:lnTo>
                    <a:pt x="44" y="55"/>
                  </a:lnTo>
                  <a:lnTo>
                    <a:pt x="36" y="51"/>
                  </a:lnTo>
                  <a:lnTo>
                    <a:pt x="31" y="49"/>
                  </a:lnTo>
                  <a:lnTo>
                    <a:pt x="19" y="41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4" name="Freeform 78"/>
            <p:cNvSpPr>
              <a:spLocks/>
            </p:cNvSpPr>
            <p:nvPr/>
          </p:nvSpPr>
          <p:spPr bwMode="auto">
            <a:xfrm>
              <a:off x="3427" y="2497"/>
              <a:ext cx="135" cy="112"/>
            </a:xfrm>
            <a:custGeom>
              <a:avLst/>
              <a:gdLst>
                <a:gd name="T0" fmla="*/ 164 w 270"/>
                <a:gd name="T1" fmla="*/ 10 h 225"/>
                <a:gd name="T2" fmla="*/ 158 w 270"/>
                <a:gd name="T3" fmla="*/ 36 h 225"/>
                <a:gd name="T4" fmla="*/ 183 w 270"/>
                <a:gd name="T5" fmla="*/ 80 h 225"/>
                <a:gd name="T6" fmla="*/ 194 w 270"/>
                <a:gd name="T7" fmla="*/ 99 h 225"/>
                <a:gd name="T8" fmla="*/ 181 w 270"/>
                <a:gd name="T9" fmla="*/ 103 h 225"/>
                <a:gd name="T10" fmla="*/ 156 w 270"/>
                <a:gd name="T11" fmla="*/ 69 h 225"/>
                <a:gd name="T12" fmla="*/ 133 w 270"/>
                <a:gd name="T13" fmla="*/ 34 h 225"/>
                <a:gd name="T14" fmla="*/ 116 w 270"/>
                <a:gd name="T15" fmla="*/ 33 h 225"/>
                <a:gd name="T16" fmla="*/ 107 w 270"/>
                <a:gd name="T17" fmla="*/ 67 h 225"/>
                <a:gd name="T18" fmla="*/ 118 w 270"/>
                <a:gd name="T19" fmla="*/ 95 h 225"/>
                <a:gd name="T20" fmla="*/ 112 w 270"/>
                <a:gd name="T21" fmla="*/ 84 h 225"/>
                <a:gd name="T22" fmla="*/ 86 w 270"/>
                <a:gd name="T23" fmla="*/ 67 h 225"/>
                <a:gd name="T24" fmla="*/ 69 w 270"/>
                <a:gd name="T25" fmla="*/ 93 h 225"/>
                <a:gd name="T26" fmla="*/ 82 w 270"/>
                <a:gd name="T27" fmla="*/ 130 h 225"/>
                <a:gd name="T28" fmla="*/ 67 w 270"/>
                <a:gd name="T29" fmla="*/ 120 h 225"/>
                <a:gd name="T30" fmla="*/ 31 w 270"/>
                <a:gd name="T31" fmla="*/ 105 h 225"/>
                <a:gd name="T32" fmla="*/ 29 w 270"/>
                <a:gd name="T33" fmla="*/ 133 h 225"/>
                <a:gd name="T34" fmla="*/ 50 w 270"/>
                <a:gd name="T35" fmla="*/ 164 h 225"/>
                <a:gd name="T36" fmla="*/ 82 w 270"/>
                <a:gd name="T37" fmla="*/ 196 h 225"/>
                <a:gd name="T38" fmla="*/ 109 w 270"/>
                <a:gd name="T39" fmla="*/ 190 h 225"/>
                <a:gd name="T40" fmla="*/ 120 w 270"/>
                <a:gd name="T41" fmla="*/ 173 h 225"/>
                <a:gd name="T42" fmla="*/ 141 w 270"/>
                <a:gd name="T43" fmla="*/ 185 h 225"/>
                <a:gd name="T44" fmla="*/ 158 w 270"/>
                <a:gd name="T45" fmla="*/ 168 h 225"/>
                <a:gd name="T46" fmla="*/ 167 w 270"/>
                <a:gd name="T47" fmla="*/ 152 h 225"/>
                <a:gd name="T48" fmla="*/ 200 w 270"/>
                <a:gd name="T49" fmla="*/ 154 h 225"/>
                <a:gd name="T50" fmla="*/ 209 w 270"/>
                <a:gd name="T51" fmla="*/ 133 h 225"/>
                <a:gd name="T52" fmla="*/ 240 w 270"/>
                <a:gd name="T53" fmla="*/ 147 h 225"/>
                <a:gd name="T54" fmla="*/ 259 w 270"/>
                <a:gd name="T55" fmla="*/ 128 h 225"/>
                <a:gd name="T56" fmla="*/ 249 w 270"/>
                <a:gd name="T57" fmla="*/ 90 h 225"/>
                <a:gd name="T58" fmla="*/ 230 w 270"/>
                <a:gd name="T59" fmla="*/ 46 h 225"/>
                <a:gd name="T60" fmla="*/ 217 w 270"/>
                <a:gd name="T61" fmla="*/ 15 h 225"/>
                <a:gd name="T62" fmla="*/ 238 w 270"/>
                <a:gd name="T63" fmla="*/ 14 h 225"/>
                <a:gd name="T64" fmla="*/ 247 w 270"/>
                <a:gd name="T65" fmla="*/ 46 h 225"/>
                <a:gd name="T66" fmla="*/ 257 w 270"/>
                <a:gd name="T67" fmla="*/ 73 h 225"/>
                <a:gd name="T68" fmla="*/ 264 w 270"/>
                <a:gd name="T69" fmla="*/ 103 h 225"/>
                <a:gd name="T70" fmla="*/ 270 w 270"/>
                <a:gd name="T71" fmla="*/ 143 h 225"/>
                <a:gd name="T72" fmla="*/ 249 w 270"/>
                <a:gd name="T73" fmla="*/ 160 h 225"/>
                <a:gd name="T74" fmla="*/ 217 w 270"/>
                <a:gd name="T75" fmla="*/ 150 h 225"/>
                <a:gd name="T76" fmla="*/ 213 w 270"/>
                <a:gd name="T77" fmla="*/ 162 h 225"/>
                <a:gd name="T78" fmla="*/ 202 w 270"/>
                <a:gd name="T79" fmla="*/ 188 h 225"/>
                <a:gd name="T80" fmla="*/ 177 w 270"/>
                <a:gd name="T81" fmla="*/ 179 h 225"/>
                <a:gd name="T82" fmla="*/ 175 w 270"/>
                <a:gd name="T83" fmla="*/ 187 h 225"/>
                <a:gd name="T84" fmla="*/ 166 w 270"/>
                <a:gd name="T85" fmla="*/ 207 h 225"/>
                <a:gd name="T86" fmla="*/ 139 w 270"/>
                <a:gd name="T87" fmla="*/ 204 h 225"/>
                <a:gd name="T88" fmla="*/ 120 w 270"/>
                <a:gd name="T89" fmla="*/ 202 h 225"/>
                <a:gd name="T90" fmla="*/ 95 w 270"/>
                <a:gd name="T91" fmla="*/ 223 h 225"/>
                <a:gd name="T92" fmla="*/ 70 w 270"/>
                <a:gd name="T93" fmla="*/ 202 h 225"/>
                <a:gd name="T94" fmla="*/ 36 w 270"/>
                <a:gd name="T95" fmla="*/ 175 h 225"/>
                <a:gd name="T96" fmla="*/ 8 w 270"/>
                <a:gd name="T97" fmla="*/ 143 h 225"/>
                <a:gd name="T98" fmla="*/ 2 w 270"/>
                <a:gd name="T99" fmla="*/ 116 h 225"/>
                <a:gd name="T100" fmla="*/ 12 w 270"/>
                <a:gd name="T101" fmla="*/ 93 h 225"/>
                <a:gd name="T102" fmla="*/ 48 w 270"/>
                <a:gd name="T103" fmla="*/ 93 h 225"/>
                <a:gd name="T104" fmla="*/ 53 w 270"/>
                <a:gd name="T105" fmla="*/ 86 h 225"/>
                <a:gd name="T106" fmla="*/ 50 w 270"/>
                <a:gd name="T107" fmla="*/ 52 h 225"/>
                <a:gd name="T108" fmla="*/ 84 w 270"/>
                <a:gd name="T109" fmla="*/ 50 h 225"/>
                <a:gd name="T110" fmla="*/ 84 w 270"/>
                <a:gd name="T111" fmla="*/ 40 h 225"/>
                <a:gd name="T112" fmla="*/ 88 w 270"/>
                <a:gd name="T113" fmla="*/ 14 h 225"/>
                <a:gd name="T114" fmla="*/ 109 w 270"/>
                <a:gd name="T115" fmla="*/ 8 h 225"/>
                <a:gd name="T116" fmla="*/ 141 w 270"/>
                <a:gd name="T1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25">
                  <a:moveTo>
                    <a:pt x="183" y="14"/>
                  </a:moveTo>
                  <a:lnTo>
                    <a:pt x="179" y="10"/>
                  </a:lnTo>
                  <a:lnTo>
                    <a:pt x="169" y="10"/>
                  </a:lnTo>
                  <a:lnTo>
                    <a:pt x="164" y="10"/>
                  </a:lnTo>
                  <a:lnTo>
                    <a:pt x="160" y="14"/>
                  </a:lnTo>
                  <a:lnTo>
                    <a:pt x="156" y="19"/>
                  </a:lnTo>
                  <a:lnTo>
                    <a:pt x="156" y="29"/>
                  </a:lnTo>
                  <a:lnTo>
                    <a:pt x="158" y="36"/>
                  </a:lnTo>
                  <a:lnTo>
                    <a:pt x="162" y="48"/>
                  </a:lnTo>
                  <a:lnTo>
                    <a:pt x="167" y="59"/>
                  </a:lnTo>
                  <a:lnTo>
                    <a:pt x="177" y="71"/>
                  </a:lnTo>
                  <a:lnTo>
                    <a:pt x="183" y="80"/>
                  </a:lnTo>
                  <a:lnTo>
                    <a:pt x="188" y="88"/>
                  </a:lnTo>
                  <a:lnTo>
                    <a:pt x="194" y="93"/>
                  </a:lnTo>
                  <a:lnTo>
                    <a:pt x="196" y="95"/>
                  </a:lnTo>
                  <a:lnTo>
                    <a:pt x="194" y="99"/>
                  </a:lnTo>
                  <a:lnTo>
                    <a:pt x="190" y="105"/>
                  </a:lnTo>
                  <a:lnTo>
                    <a:pt x="188" y="105"/>
                  </a:lnTo>
                  <a:lnTo>
                    <a:pt x="185" y="105"/>
                  </a:lnTo>
                  <a:lnTo>
                    <a:pt x="181" y="103"/>
                  </a:lnTo>
                  <a:lnTo>
                    <a:pt x="177" y="99"/>
                  </a:lnTo>
                  <a:lnTo>
                    <a:pt x="169" y="88"/>
                  </a:lnTo>
                  <a:lnTo>
                    <a:pt x="164" y="78"/>
                  </a:lnTo>
                  <a:lnTo>
                    <a:pt x="156" y="69"/>
                  </a:lnTo>
                  <a:lnTo>
                    <a:pt x="150" y="57"/>
                  </a:lnTo>
                  <a:lnTo>
                    <a:pt x="143" y="48"/>
                  </a:lnTo>
                  <a:lnTo>
                    <a:pt x="139" y="40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29" y="33"/>
                  </a:lnTo>
                  <a:lnTo>
                    <a:pt x="124" y="31"/>
                  </a:lnTo>
                  <a:lnTo>
                    <a:pt x="116" y="33"/>
                  </a:lnTo>
                  <a:lnTo>
                    <a:pt x="109" y="42"/>
                  </a:lnTo>
                  <a:lnTo>
                    <a:pt x="105" y="48"/>
                  </a:lnTo>
                  <a:lnTo>
                    <a:pt x="105" y="57"/>
                  </a:lnTo>
                  <a:lnTo>
                    <a:pt x="107" y="67"/>
                  </a:lnTo>
                  <a:lnTo>
                    <a:pt x="110" y="76"/>
                  </a:lnTo>
                  <a:lnTo>
                    <a:pt x="114" y="84"/>
                  </a:lnTo>
                  <a:lnTo>
                    <a:pt x="118" y="92"/>
                  </a:lnTo>
                  <a:lnTo>
                    <a:pt x="118" y="95"/>
                  </a:lnTo>
                  <a:lnTo>
                    <a:pt x="120" y="99"/>
                  </a:lnTo>
                  <a:lnTo>
                    <a:pt x="118" y="95"/>
                  </a:lnTo>
                  <a:lnTo>
                    <a:pt x="116" y="92"/>
                  </a:lnTo>
                  <a:lnTo>
                    <a:pt x="112" y="84"/>
                  </a:lnTo>
                  <a:lnTo>
                    <a:pt x="107" y="78"/>
                  </a:lnTo>
                  <a:lnTo>
                    <a:pt x="99" y="73"/>
                  </a:lnTo>
                  <a:lnTo>
                    <a:pt x="93" y="67"/>
                  </a:lnTo>
                  <a:lnTo>
                    <a:pt x="86" y="67"/>
                  </a:lnTo>
                  <a:lnTo>
                    <a:pt x="80" y="69"/>
                  </a:lnTo>
                  <a:lnTo>
                    <a:pt x="72" y="74"/>
                  </a:lnTo>
                  <a:lnTo>
                    <a:pt x="70" y="84"/>
                  </a:lnTo>
                  <a:lnTo>
                    <a:pt x="69" y="93"/>
                  </a:lnTo>
                  <a:lnTo>
                    <a:pt x="72" y="105"/>
                  </a:lnTo>
                  <a:lnTo>
                    <a:pt x="76" y="114"/>
                  </a:lnTo>
                  <a:lnTo>
                    <a:pt x="80" y="124"/>
                  </a:lnTo>
                  <a:lnTo>
                    <a:pt x="82" y="130"/>
                  </a:lnTo>
                  <a:lnTo>
                    <a:pt x="84" y="131"/>
                  </a:lnTo>
                  <a:lnTo>
                    <a:pt x="82" y="130"/>
                  </a:lnTo>
                  <a:lnTo>
                    <a:pt x="76" y="126"/>
                  </a:lnTo>
                  <a:lnTo>
                    <a:pt x="67" y="120"/>
                  </a:lnTo>
                  <a:lnTo>
                    <a:pt x="59" y="114"/>
                  </a:lnTo>
                  <a:lnTo>
                    <a:pt x="50" y="109"/>
                  </a:lnTo>
                  <a:lnTo>
                    <a:pt x="40" y="107"/>
                  </a:lnTo>
                  <a:lnTo>
                    <a:pt x="31" y="105"/>
                  </a:lnTo>
                  <a:lnTo>
                    <a:pt x="25" y="109"/>
                  </a:lnTo>
                  <a:lnTo>
                    <a:pt x="23" y="114"/>
                  </a:lnTo>
                  <a:lnTo>
                    <a:pt x="27" y="126"/>
                  </a:lnTo>
                  <a:lnTo>
                    <a:pt x="29" y="133"/>
                  </a:lnTo>
                  <a:lnTo>
                    <a:pt x="34" y="141"/>
                  </a:lnTo>
                  <a:lnTo>
                    <a:pt x="38" y="149"/>
                  </a:lnTo>
                  <a:lnTo>
                    <a:pt x="46" y="158"/>
                  </a:lnTo>
                  <a:lnTo>
                    <a:pt x="50" y="164"/>
                  </a:lnTo>
                  <a:lnTo>
                    <a:pt x="57" y="173"/>
                  </a:lnTo>
                  <a:lnTo>
                    <a:pt x="63" y="179"/>
                  </a:lnTo>
                  <a:lnTo>
                    <a:pt x="70" y="187"/>
                  </a:lnTo>
                  <a:lnTo>
                    <a:pt x="82" y="196"/>
                  </a:lnTo>
                  <a:lnTo>
                    <a:pt x="91" y="200"/>
                  </a:lnTo>
                  <a:lnTo>
                    <a:pt x="99" y="198"/>
                  </a:lnTo>
                  <a:lnTo>
                    <a:pt x="105" y="194"/>
                  </a:lnTo>
                  <a:lnTo>
                    <a:pt x="109" y="190"/>
                  </a:lnTo>
                  <a:lnTo>
                    <a:pt x="112" y="185"/>
                  </a:lnTo>
                  <a:lnTo>
                    <a:pt x="116" y="175"/>
                  </a:lnTo>
                  <a:lnTo>
                    <a:pt x="118" y="171"/>
                  </a:lnTo>
                  <a:lnTo>
                    <a:pt x="120" y="173"/>
                  </a:lnTo>
                  <a:lnTo>
                    <a:pt x="126" y="181"/>
                  </a:lnTo>
                  <a:lnTo>
                    <a:pt x="129" y="183"/>
                  </a:lnTo>
                  <a:lnTo>
                    <a:pt x="135" y="185"/>
                  </a:lnTo>
                  <a:lnTo>
                    <a:pt x="141" y="185"/>
                  </a:lnTo>
                  <a:lnTo>
                    <a:pt x="148" y="185"/>
                  </a:lnTo>
                  <a:lnTo>
                    <a:pt x="152" y="179"/>
                  </a:lnTo>
                  <a:lnTo>
                    <a:pt x="156" y="173"/>
                  </a:lnTo>
                  <a:lnTo>
                    <a:pt x="158" y="168"/>
                  </a:lnTo>
                  <a:lnTo>
                    <a:pt x="162" y="162"/>
                  </a:lnTo>
                  <a:lnTo>
                    <a:pt x="164" y="152"/>
                  </a:lnTo>
                  <a:lnTo>
                    <a:pt x="164" y="149"/>
                  </a:lnTo>
                  <a:lnTo>
                    <a:pt x="167" y="152"/>
                  </a:lnTo>
                  <a:lnTo>
                    <a:pt x="173" y="158"/>
                  </a:lnTo>
                  <a:lnTo>
                    <a:pt x="183" y="164"/>
                  </a:lnTo>
                  <a:lnTo>
                    <a:pt x="194" y="164"/>
                  </a:lnTo>
                  <a:lnTo>
                    <a:pt x="200" y="154"/>
                  </a:lnTo>
                  <a:lnTo>
                    <a:pt x="202" y="143"/>
                  </a:lnTo>
                  <a:lnTo>
                    <a:pt x="202" y="133"/>
                  </a:lnTo>
                  <a:lnTo>
                    <a:pt x="204" y="130"/>
                  </a:lnTo>
                  <a:lnTo>
                    <a:pt x="209" y="133"/>
                  </a:lnTo>
                  <a:lnTo>
                    <a:pt x="215" y="137"/>
                  </a:lnTo>
                  <a:lnTo>
                    <a:pt x="223" y="141"/>
                  </a:lnTo>
                  <a:lnTo>
                    <a:pt x="230" y="143"/>
                  </a:lnTo>
                  <a:lnTo>
                    <a:pt x="240" y="147"/>
                  </a:lnTo>
                  <a:lnTo>
                    <a:pt x="247" y="145"/>
                  </a:lnTo>
                  <a:lnTo>
                    <a:pt x="255" y="139"/>
                  </a:lnTo>
                  <a:lnTo>
                    <a:pt x="257" y="133"/>
                  </a:lnTo>
                  <a:lnTo>
                    <a:pt x="259" y="128"/>
                  </a:lnTo>
                  <a:lnTo>
                    <a:pt x="257" y="120"/>
                  </a:lnTo>
                  <a:lnTo>
                    <a:pt x="255" y="111"/>
                  </a:lnTo>
                  <a:lnTo>
                    <a:pt x="253" y="99"/>
                  </a:lnTo>
                  <a:lnTo>
                    <a:pt x="249" y="90"/>
                  </a:lnTo>
                  <a:lnTo>
                    <a:pt x="243" y="78"/>
                  </a:lnTo>
                  <a:lnTo>
                    <a:pt x="242" y="69"/>
                  </a:lnTo>
                  <a:lnTo>
                    <a:pt x="234" y="57"/>
                  </a:lnTo>
                  <a:lnTo>
                    <a:pt x="230" y="46"/>
                  </a:lnTo>
                  <a:lnTo>
                    <a:pt x="226" y="36"/>
                  </a:lnTo>
                  <a:lnTo>
                    <a:pt x="223" y="29"/>
                  </a:lnTo>
                  <a:lnTo>
                    <a:pt x="219" y="21"/>
                  </a:lnTo>
                  <a:lnTo>
                    <a:pt x="217" y="15"/>
                  </a:lnTo>
                  <a:lnTo>
                    <a:pt x="215" y="14"/>
                  </a:lnTo>
                  <a:lnTo>
                    <a:pt x="234" y="2"/>
                  </a:lnTo>
                  <a:lnTo>
                    <a:pt x="234" y="8"/>
                  </a:lnTo>
                  <a:lnTo>
                    <a:pt x="238" y="14"/>
                  </a:lnTo>
                  <a:lnTo>
                    <a:pt x="242" y="21"/>
                  </a:lnTo>
                  <a:lnTo>
                    <a:pt x="243" y="31"/>
                  </a:lnTo>
                  <a:lnTo>
                    <a:pt x="247" y="40"/>
                  </a:lnTo>
                  <a:lnTo>
                    <a:pt x="247" y="46"/>
                  </a:lnTo>
                  <a:lnTo>
                    <a:pt x="251" y="52"/>
                  </a:lnTo>
                  <a:lnTo>
                    <a:pt x="253" y="59"/>
                  </a:lnTo>
                  <a:lnTo>
                    <a:pt x="255" y="67"/>
                  </a:lnTo>
                  <a:lnTo>
                    <a:pt x="257" y="73"/>
                  </a:lnTo>
                  <a:lnTo>
                    <a:pt x="259" y="78"/>
                  </a:lnTo>
                  <a:lnTo>
                    <a:pt x="259" y="84"/>
                  </a:lnTo>
                  <a:lnTo>
                    <a:pt x="261" y="92"/>
                  </a:lnTo>
                  <a:lnTo>
                    <a:pt x="264" y="103"/>
                  </a:lnTo>
                  <a:lnTo>
                    <a:pt x="268" y="116"/>
                  </a:lnTo>
                  <a:lnTo>
                    <a:pt x="270" y="126"/>
                  </a:lnTo>
                  <a:lnTo>
                    <a:pt x="270" y="135"/>
                  </a:lnTo>
                  <a:lnTo>
                    <a:pt x="270" y="143"/>
                  </a:lnTo>
                  <a:lnTo>
                    <a:pt x="270" y="150"/>
                  </a:lnTo>
                  <a:lnTo>
                    <a:pt x="264" y="158"/>
                  </a:lnTo>
                  <a:lnTo>
                    <a:pt x="259" y="160"/>
                  </a:lnTo>
                  <a:lnTo>
                    <a:pt x="249" y="160"/>
                  </a:lnTo>
                  <a:lnTo>
                    <a:pt x="240" y="160"/>
                  </a:lnTo>
                  <a:lnTo>
                    <a:pt x="230" y="156"/>
                  </a:lnTo>
                  <a:lnTo>
                    <a:pt x="223" y="152"/>
                  </a:lnTo>
                  <a:lnTo>
                    <a:pt x="217" y="150"/>
                  </a:lnTo>
                  <a:lnTo>
                    <a:pt x="217" y="150"/>
                  </a:lnTo>
                  <a:lnTo>
                    <a:pt x="215" y="152"/>
                  </a:lnTo>
                  <a:lnTo>
                    <a:pt x="215" y="156"/>
                  </a:lnTo>
                  <a:lnTo>
                    <a:pt x="213" y="162"/>
                  </a:lnTo>
                  <a:lnTo>
                    <a:pt x="211" y="169"/>
                  </a:lnTo>
                  <a:lnTo>
                    <a:pt x="209" y="177"/>
                  </a:lnTo>
                  <a:lnTo>
                    <a:pt x="205" y="185"/>
                  </a:lnTo>
                  <a:lnTo>
                    <a:pt x="202" y="188"/>
                  </a:lnTo>
                  <a:lnTo>
                    <a:pt x="198" y="192"/>
                  </a:lnTo>
                  <a:lnTo>
                    <a:pt x="188" y="188"/>
                  </a:lnTo>
                  <a:lnTo>
                    <a:pt x="183" y="185"/>
                  </a:lnTo>
                  <a:lnTo>
                    <a:pt x="177" y="179"/>
                  </a:lnTo>
                  <a:lnTo>
                    <a:pt x="177" y="177"/>
                  </a:lnTo>
                  <a:lnTo>
                    <a:pt x="177" y="177"/>
                  </a:lnTo>
                  <a:lnTo>
                    <a:pt x="177" y="181"/>
                  </a:lnTo>
                  <a:lnTo>
                    <a:pt x="175" y="187"/>
                  </a:lnTo>
                  <a:lnTo>
                    <a:pt x="175" y="194"/>
                  </a:lnTo>
                  <a:lnTo>
                    <a:pt x="173" y="198"/>
                  </a:lnTo>
                  <a:lnTo>
                    <a:pt x="169" y="206"/>
                  </a:lnTo>
                  <a:lnTo>
                    <a:pt x="166" y="207"/>
                  </a:lnTo>
                  <a:lnTo>
                    <a:pt x="160" y="209"/>
                  </a:lnTo>
                  <a:lnTo>
                    <a:pt x="152" y="207"/>
                  </a:lnTo>
                  <a:lnTo>
                    <a:pt x="147" y="206"/>
                  </a:lnTo>
                  <a:lnTo>
                    <a:pt x="139" y="204"/>
                  </a:lnTo>
                  <a:lnTo>
                    <a:pt x="135" y="202"/>
                  </a:lnTo>
                  <a:lnTo>
                    <a:pt x="126" y="198"/>
                  </a:lnTo>
                  <a:lnTo>
                    <a:pt x="124" y="196"/>
                  </a:lnTo>
                  <a:lnTo>
                    <a:pt x="120" y="202"/>
                  </a:lnTo>
                  <a:lnTo>
                    <a:pt x="116" y="213"/>
                  </a:lnTo>
                  <a:lnTo>
                    <a:pt x="109" y="223"/>
                  </a:lnTo>
                  <a:lnTo>
                    <a:pt x="99" y="225"/>
                  </a:lnTo>
                  <a:lnTo>
                    <a:pt x="95" y="223"/>
                  </a:lnTo>
                  <a:lnTo>
                    <a:pt x="91" y="219"/>
                  </a:lnTo>
                  <a:lnTo>
                    <a:pt x="84" y="213"/>
                  </a:lnTo>
                  <a:lnTo>
                    <a:pt x="78" y="209"/>
                  </a:lnTo>
                  <a:lnTo>
                    <a:pt x="70" y="202"/>
                  </a:lnTo>
                  <a:lnTo>
                    <a:pt x="61" y="196"/>
                  </a:lnTo>
                  <a:lnTo>
                    <a:pt x="53" y="190"/>
                  </a:lnTo>
                  <a:lnTo>
                    <a:pt x="46" y="183"/>
                  </a:lnTo>
                  <a:lnTo>
                    <a:pt x="36" y="175"/>
                  </a:lnTo>
                  <a:lnTo>
                    <a:pt x="29" y="166"/>
                  </a:lnTo>
                  <a:lnTo>
                    <a:pt x="21" y="158"/>
                  </a:lnTo>
                  <a:lnTo>
                    <a:pt x="15" y="152"/>
                  </a:lnTo>
                  <a:lnTo>
                    <a:pt x="8" y="143"/>
                  </a:lnTo>
                  <a:lnTo>
                    <a:pt x="4" y="137"/>
                  </a:lnTo>
                  <a:lnTo>
                    <a:pt x="0" y="130"/>
                  </a:lnTo>
                  <a:lnTo>
                    <a:pt x="2" y="124"/>
                  </a:lnTo>
                  <a:lnTo>
                    <a:pt x="2" y="116"/>
                  </a:lnTo>
                  <a:lnTo>
                    <a:pt x="4" y="111"/>
                  </a:lnTo>
                  <a:lnTo>
                    <a:pt x="4" y="105"/>
                  </a:lnTo>
                  <a:lnTo>
                    <a:pt x="8" y="101"/>
                  </a:lnTo>
                  <a:lnTo>
                    <a:pt x="12" y="93"/>
                  </a:lnTo>
                  <a:lnTo>
                    <a:pt x="21" y="90"/>
                  </a:lnTo>
                  <a:lnTo>
                    <a:pt x="27" y="88"/>
                  </a:lnTo>
                  <a:lnTo>
                    <a:pt x="38" y="88"/>
                  </a:lnTo>
                  <a:lnTo>
                    <a:pt x="48" y="93"/>
                  </a:lnTo>
                  <a:lnTo>
                    <a:pt x="59" y="101"/>
                  </a:lnTo>
                  <a:lnTo>
                    <a:pt x="57" y="99"/>
                  </a:lnTo>
                  <a:lnTo>
                    <a:pt x="55" y="93"/>
                  </a:lnTo>
                  <a:lnTo>
                    <a:pt x="53" y="86"/>
                  </a:lnTo>
                  <a:lnTo>
                    <a:pt x="50" y="78"/>
                  </a:lnTo>
                  <a:lnTo>
                    <a:pt x="48" y="67"/>
                  </a:lnTo>
                  <a:lnTo>
                    <a:pt x="48" y="59"/>
                  </a:lnTo>
                  <a:lnTo>
                    <a:pt x="50" y="52"/>
                  </a:lnTo>
                  <a:lnTo>
                    <a:pt x="53" y="50"/>
                  </a:lnTo>
                  <a:lnTo>
                    <a:pt x="65" y="46"/>
                  </a:lnTo>
                  <a:lnTo>
                    <a:pt x="76" y="46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86" y="50"/>
                  </a:lnTo>
                  <a:lnTo>
                    <a:pt x="86" y="46"/>
                  </a:lnTo>
                  <a:lnTo>
                    <a:pt x="84" y="40"/>
                  </a:lnTo>
                  <a:lnTo>
                    <a:pt x="84" y="34"/>
                  </a:lnTo>
                  <a:lnTo>
                    <a:pt x="84" y="25"/>
                  </a:lnTo>
                  <a:lnTo>
                    <a:pt x="86" y="19"/>
                  </a:lnTo>
                  <a:lnTo>
                    <a:pt x="88" y="14"/>
                  </a:lnTo>
                  <a:lnTo>
                    <a:pt x="91" y="10"/>
                  </a:lnTo>
                  <a:lnTo>
                    <a:pt x="97" y="8"/>
                  </a:lnTo>
                  <a:lnTo>
                    <a:pt x="103" y="8"/>
                  </a:lnTo>
                  <a:lnTo>
                    <a:pt x="109" y="8"/>
                  </a:lnTo>
                  <a:lnTo>
                    <a:pt x="116" y="10"/>
                  </a:lnTo>
                  <a:lnTo>
                    <a:pt x="126" y="14"/>
                  </a:lnTo>
                  <a:lnTo>
                    <a:pt x="131" y="15"/>
                  </a:lnTo>
                  <a:lnTo>
                    <a:pt x="141" y="0"/>
                  </a:lnTo>
                  <a:lnTo>
                    <a:pt x="173" y="0"/>
                  </a:lnTo>
                  <a:lnTo>
                    <a:pt x="183" y="14"/>
                  </a:lnTo>
                  <a:lnTo>
                    <a:pt x="18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5" name="Freeform 79"/>
            <p:cNvSpPr>
              <a:spLocks/>
            </p:cNvSpPr>
            <p:nvPr/>
          </p:nvSpPr>
          <p:spPr bwMode="auto">
            <a:xfrm>
              <a:off x="3147" y="2526"/>
              <a:ext cx="310" cy="266"/>
            </a:xfrm>
            <a:custGeom>
              <a:avLst/>
              <a:gdLst>
                <a:gd name="T0" fmla="*/ 607 w 620"/>
                <a:gd name="T1" fmla="*/ 4 h 533"/>
                <a:gd name="T2" fmla="*/ 580 w 620"/>
                <a:gd name="T3" fmla="*/ 21 h 533"/>
                <a:gd name="T4" fmla="*/ 557 w 620"/>
                <a:gd name="T5" fmla="*/ 40 h 533"/>
                <a:gd name="T6" fmla="*/ 527 w 620"/>
                <a:gd name="T7" fmla="*/ 61 h 533"/>
                <a:gd name="T8" fmla="*/ 495 w 620"/>
                <a:gd name="T9" fmla="*/ 86 h 533"/>
                <a:gd name="T10" fmla="*/ 458 w 620"/>
                <a:gd name="T11" fmla="*/ 112 h 533"/>
                <a:gd name="T12" fmla="*/ 420 w 620"/>
                <a:gd name="T13" fmla="*/ 141 h 533"/>
                <a:gd name="T14" fmla="*/ 379 w 620"/>
                <a:gd name="T15" fmla="*/ 171 h 533"/>
                <a:gd name="T16" fmla="*/ 335 w 620"/>
                <a:gd name="T17" fmla="*/ 204 h 533"/>
                <a:gd name="T18" fmla="*/ 293 w 620"/>
                <a:gd name="T19" fmla="*/ 236 h 533"/>
                <a:gd name="T20" fmla="*/ 249 w 620"/>
                <a:gd name="T21" fmla="*/ 268 h 533"/>
                <a:gd name="T22" fmla="*/ 208 w 620"/>
                <a:gd name="T23" fmla="*/ 299 h 533"/>
                <a:gd name="T24" fmla="*/ 168 w 620"/>
                <a:gd name="T25" fmla="*/ 329 h 533"/>
                <a:gd name="T26" fmla="*/ 130 w 620"/>
                <a:gd name="T27" fmla="*/ 358 h 533"/>
                <a:gd name="T28" fmla="*/ 97 w 620"/>
                <a:gd name="T29" fmla="*/ 384 h 533"/>
                <a:gd name="T30" fmla="*/ 65 w 620"/>
                <a:gd name="T31" fmla="*/ 407 h 533"/>
                <a:gd name="T32" fmla="*/ 40 w 620"/>
                <a:gd name="T33" fmla="*/ 428 h 533"/>
                <a:gd name="T34" fmla="*/ 21 w 620"/>
                <a:gd name="T35" fmla="*/ 443 h 533"/>
                <a:gd name="T36" fmla="*/ 6 w 620"/>
                <a:gd name="T37" fmla="*/ 455 h 533"/>
                <a:gd name="T38" fmla="*/ 0 w 620"/>
                <a:gd name="T39" fmla="*/ 470 h 533"/>
                <a:gd name="T40" fmla="*/ 12 w 620"/>
                <a:gd name="T41" fmla="*/ 495 h 533"/>
                <a:gd name="T42" fmla="*/ 31 w 620"/>
                <a:gd name="T43" fmla="*/ 519 h 533"/>
                <a:gd name="T44" fmla="*/ 59 w 620"/>
                <a:gd name="T45" fmla="*/ 533 h 533"/>
                <a:gd name="T46" fmla="*/ 74 w 620"/>
                <a:gd name="T47" fmla="*/ 515 h 533"/>
                <a:gd name="T48" fmla="*/ 97 w 620"/>
                <a:gd name="T49" fmla="*/ 496 h 533"/>
                <a:gd name="T50" fmla="*/ 118 w 620"/>
                <a:gd name="T51" fmla="*/ 477 h 533"/>
                <a:gd name="T52" fmla="*/ 147 w 620"/>
                <a:gd name="T53" fmla="*/ 458 h 533"/>
                <a:gd name="T54" fmla="*/ 175 w 620"/>
                <a:gd name="T55" fmla="*/ 434 h 533"/>
                <a:gd name="T56" fmla="*/ 206 w 620"/>
                <a:gd name="T57" fmla="*/ 407 h 533"/>
                <a:gd name="T58" fmla="*/ 242 w 620"/>
                <a:gd name="T59" fmla="*/ 377 h 533"/>
                <a:gd name="T60" fmla="*/ 276 w 620"/>
                <a:gd name="T61" fmla="*/ 350 h 533"/>
                <a:gd name="T62" fmla="*/ 314 w 620"/>
                <a:gd name="T63" fmla="*/ 322 h 533"/>
                <a:gd name="T64" fmla="*/ 350 w 620"/>
                <a:gd name="T65" fmla="*/ 291 h 533"/>
                <a:gd name="T66" fmla="*/ 384 w 620"/>
                <a:gd name="T67" fmla="*/ 261 h 533"/>
                <a:gd name="T68" fmla="*/ 420 w 620"/>
                <a:gd name="T69" fmla="*/ 234 h 533"/>
                <a:gd name="T70" fmla="*/ 451 w 620"/>
                <a:gd name="T71" fmla="*/ 206 h 533"/>
                <a:gd name="T72" fmla="*/ 483 w 620"/>
                <a:gd name="T73" fmla="*/ 181 h 533"/>
                <a:gd name="T74" fmla="*/ 512 w 620"/>
                <a:gd name="T75" fmla="*/ 160 h 533"/>
                <a:gd name="T76" fmla="*/ 535 w 620"/>
                <a:gd name="T77" fmla="*/ 141 h 533"/>
                <a:gd name="T78" fmla="*/ 554 w 620"/>
                <a:gd name="T79" fmla="*/ 124 h 533"/>
                <a:gd name="T80" fmla="*/ 576 w 620"/>
                <a:gd name="T81" fmla="*/ 107 h 533"/>
                <a:gd name="T82" fmla="*/ 576 w 620"/>
                <a:gd name="T83" fmla="*/ 90 h 533"/>
                <a:gd name="T84" fmla="*/ 54 w 620"/>
                <a:gd name="T85" fmla="*/ 504 h 533"/>
                <a:gd name="T86" fmla="*/ 42 w 620"/>
                <a:gd name="T87" fmla="*/ 493 h 533"/>
                <a:gd name="T88" fmla="*/ 27 w 620"/>
                <a:gd name="T89" fmla="*/ 472 h 533"/>
                <a:gd name="T90" fmla="*/ 31 w 620"/>
                <a:gd name="T91" fmla="*/ 451 h 533"/>
                <a:gd name="T92" fmla="*/ 614 w 620"/>
                <a:gd name="T93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0" h="533">
                  <a:moveTo>
                    <a:pt x="614" y="0"/>
                  </a:moveTo>
                  <a:lnTo>
                    <a:pt x="612" y="0"/>
                  </a:lnTo>
                  <a:lnTo>
                    <a:pt x="607" y="4"/>
                  </a:lnTo>
                  <a:lnTo>
                    <a:pt x="597" y="10"/>
                  </a:lnTo>
                  <a:lnTo>
                    <a:pt x="588" y="17"/>
                  </a:lnTo>
                  <a:lnTo>
                    <a:pt x="580" y="21"/>
                  </a:lnTo>
                  <a:lnTo>
                    <a:pt x="573" y="27"/>
                  </a:lnTo>
                  <a:lnTo>
                    <a:pt x="565" y="33"/>
                  </a:lnTo>
                  <a:lnTo>
                    <a:pt x="557" y="40"/>
                  </a:lnTo>
                  <a:lnTo>
                    <a:pt x="546" y="46"/>
                  </a:lnTo>
                  <a:lnTo>
                    <a:pt x="538" y="54"/>
                  </a:lnTo>
                  <a:lnTo>
                    <a:pt x="527" y="61"/>
                  </a:lnTo>
                  <a:lnTo>
                    <a:pt x="517" y="69"/>
                  </a:lnTo>
                  <a:lnTo>
                    <a:pt x="506" y="76"/>
                  </a:lnTo>
                  <a:lnTo>
                    <a:pt x="495" y="86"/>
                  </a:lnTo>
                  <a:lnTo>
                    <a:pt x="481" y="93"/>
                  </a:lnTo>
                  <a:lnTo>
                    <a:pt x="470" y="103"/>
                  </a:lnTo>
                  <a:lnTo>
                    <a:pt x="458" y="112"/>
                  </a:lnTo>
                  <a:lnTo>
                    <a:pt x="445" y="122"/>
                  </a:lnTo>
                  <a:lnTo>
                    <a:pt x="432" y="131"/>
                  </a:lnTo>
                  <a:lnTo>
                    <a:pt x="420" y="141"/>
                  </a:lnTo>
                  <a:lnTo>
                    <a:pt x="405" y="150"/>
                  </a:lnTo>
                  <a:lnTo>
                    <a:pt x="392" y="162"/>
                  </a:lnTo>
                  <a:lnTo>
                    <a:pt x="379" y="171"/>
                  </a:lnTo>
                  <a:lnTo>
                    <a:pt x="365" y="183"/>
                  </a:lnTo>
                  <a:lnTo>
                    <a:pt x="350" y="192"/>
                  </a:lnTo>
                  <a:lnTo>
                    <a:pt x="335" y="204"/>
                  </a:lnTo>
                  <a:lnTo>
                    <a:pt x="322" y="215"/>
                  </a:lnTo>
                  <a:lnTo>
                    <a:pt x="308" y="227"/>
                  </a:lnTo>
                  <a:lnTo>
                    <a:pt x="293" y="236"/>
                  </a:lnTo>
                  <a:lnTo>
                    <a:pt x="278" y="247"/>
                  </a:lnTo>
                  <a:lnTo>
                    <a:pt x="265" y="257"/>
                  </a:lnTo>
                  <a:lnTo>
                    <a:pt x="249" y="268"/>
                  </a:lnTo>
                  <a:lnTo>
                    <a:pt x="236" y="278"/>
                  </a:lnTo>
                  <a:lnTo>
                    <a:pt x="221" y="289"/>
                  </a:lnTo>
                  <a:lnTo>
                    <a:pt x="208" y="299"/>
                  </a:lnTo>
                  <a:lnTo>
                    <a:pt x="194" y="310"/>
                  </a:lnTo>
                  <a:lnTo>
                    <a:pt x="181" y="318"/>
                  </a:lnTo>
                  <a:lnTo>
                    <a:pt x="168" y="329"/>
                  </a:lnTo>
                  <a:lnTo>
                    <a:pt x="154" y="339"/>
                  </a:lnTo>
                  <a:lnTo>
                    <a:pt x="143" y="348"/>
                  </a:lnTo>
                  <a:lnTo>
                    <a:pt x="130" y="358"/>
                  </a:lnTo>
                  <a:lnTo>
                    <a:pt x="118" y="365"/>
                  </a:lnTo>
                  <a:lnTo>
                    <a:pt x="107" y="375"/>
                  </a:lnTo>
                  <a:lnTo>
                    <a:pt x="97" y="384"/>
                  </a:lnTo>
                  <a:lnTo>
                    <a:pt x="86" y="392"/>
                  </a:lnTo>
                  <a:lnTo>
                    <a:pt x="74" y="400"/>
                  </a:lnTo>
                  <a:lnTo>
                    <a:pt x="65" y="407"/>
                  </a:lnTo>
                  <a:lnTo>
                    <a:pt x="57" y="415"/>
                  </a:lnTo>
                  <a:lnTo>
                    <a:pt x="48" y="420"/>
                  </a:lnTo>
                  <a:lnTo>
                    <a:pt x="40" y="428"/>
                  </a:lnTo>
                  <a:lnTo>
                    <a:pt x="33" y="434"/>
                  </a:lnTo>
                  <a:lnTo>
                    <a:pt x="27" y="439"/>
                  </a:lnTo>
                  <a:lnTo>
                    <a:pt x="21" y="443"/>
                  </a:lnTo>
                  <a:lnTo>
                    <a:pt x="16" y="447"/>
                  </a:lnTo>
                  <a:lnTo>
                    <a:pt x="10" y="451"/>
                  </a:lnTo>
                  <a:lnTo>
                    <a:pt x="6" y="455"/>
                  </a:lnTo>
                  <a:lnTo>
                    <a:pt x="2" y="460"/>
                  </a:lnTo>
                  <a:lnTo>
                    <a:pt x="0" y="464"/>
                  </a:lnTo>
                  <a:lnTo>
                    <a:pt x="0" y="470"/>
                  </a:lnTo>
                  <a:lnTo>
                    <a:pt x="6" y="481"/>
                  </a:lnTo>
                  <a:lnTo>
                    <a:pt x="8" y="487"/>
                  </a:lnTo>
                  <a:lnTo>
                    <a:pt x="12" y="495"/>
                  </a:lnTo>
                  <a:lnTo>
                    <a:pt x="16" y="500"/>
                  </a:lnTo>
                  <a:lnTo>
                    <a:pt x="21" y="508"/>
                  </a:lnTo>
                  <a:lnTo>
                    <a:pt x="31" y="519"/>
                  </a:lnTo>
                  <a:lnTo>
                    <a:pt x="42" y="529"/>
                  </a:lnTo>
                  <a:lnTo>
                    <a:pt x="52" y="533"/>
                  </a:lnTo>
                  <a:lnTo>
                    <a:pt x="59" y="533"/>
                  </a:lnTo>
                  <a:lnTo>
                    <a:pt x="61" y="529"/>
                  </a:lnTo>
                  <a:lnTo>
                    <a:pt x="67" y="523"/>
                  </a:lnTo>
                  <a:lnTo>
                    <a:pt x="74" y="515"/>
                  </a:lnTo>
                  <a:lnTo>
                    <a:pt x="86" y="508"/>
                  </a:lnTo>
                  <a:lnTo>
                    <a:pt x="90" y="502"/>
                  </a:lnTo>
                  <a:lnTo>
                    <a:pt x="97" y="496"/>
                  </a:lnTo>
                  <a:lnTo>
                    <a:pt x="103" y="491"/>
                  </a:lnTo>
                  <a:lnTo>
                    <a:pt x="112" y="485"/>
                  </a:lnTo>
                  <a:lnTo>
                    <a:pt x="118" y="477"/>
                  </a:lnTo>
                  <a:lnTo>
                    <a:pt x="128" y="472"/>
                  </a:lnTo>
                  <a:lnTo>
                    <a:pt x="135" y="464"/>
                  </a:lnTo>
                  <a:lnTo>
                    <a:pt x="147" y="458"/>
                  </a:lnTo>
                  <a:lnTo>
                    <a:pt x="154" y="449"/>
                  </a:lnTo>
                  <a:lnTo>
                    <a:pt x="166" y="441"/>
                  </a:lnTo>
                  <a:lnTo>
                    <a:pt x="175" y="434"/>
                  </a:lnTo>
                  <a:lnTo>
                    <a:pt x="187" y="424"/>
                  </a:lnTo>
                  <a:lnTo>
                    <a:pt x="196" y="415"/>
                  </a:lnTo>
                  <a:lnTo>
                    <a:pt x="206" y="407"/>
                  </a:lnTo>
                  <a:lnTo>
                    <a:pt x="219" y="396"/>
                  </a:lnTo>
                  <a:lnTo>
                    <a:pt x="230" y="388"/>
                  </a:lnTo>
                  <a:lnTo>
                    <a:pt x="242" y="377"/>
                  </a:lnTo>
                  <a:lnTo>
                    <a:pt x="253" y="369"/>
                  </a:lnTo>
                  <a:lnTo>
                    <a:pt x="265" y="360"/>
                  </a:lnTo>
                  <a:lnTo>
                    <a:pt x="276" y="350"/>
                  </a:lnTo>
                  <a:lnTo>
                    <a:pt x="289" y="339"/>
                  </a:lnTo>
                  <a:lnTo>
                    <a:pt x="301" y="331"/>
                  </a:lnTo>
                  <a:lnTo>
                    <a:pt x="314" y="322"/>
                  </a:lnTo>
                  <a:lnTo>
                    <a:pt x="327" y="312"/>
                  </a:lnTo>
                  <a:lnTo>
                    <a:pt x="339" y="301"/>
                  </a:lnTo>
                  <a:lnTo>
                    <a:pt x="350" y="291"/>
                  </a:lnTo>
                  <a:lnTo>
                    <a:pt x="362" y="280"/>
                  </a:lnTo>
                  <a:lnTo>
                    <a:pt x="373" y="272"/>
                  </a:lnTo>
                  <a:lnTo>
                    <a:pt x="384" y="261"/>
                  </a:lnTo>
                  <a:lnTo>
                    <a:pt x="398" y="251"/>
                  </a:lnTo>
                  <a:lnTo>
                    <a:pt x="407" y="242"/>
                  </a:lnTo>
                  <a:lnTo>
                    <a:pt x="420" y="234"/>
                  </a:lnTo>
                  <a:lnTo>
                    <a:pt x="430" y="225"/>
                  </a:lnTo>
                  <a:lnTo>
                    <a:pt x="441" y="215"/>
                  </a:lnTo>
                  <a:lnTo>
                    <a:pt x="451" y="206"/>
                  </a:lnTo>
                  <a:lnTo>
                    <a:pt x="462" y="198"/>
                  </a:lnTo>
                  <a:lnTo>
                    <a:pt x="474" y="189"/>
                  </a:lnTo>
                  <a:lnTo>
                    <a:pt x="483" y="181"/>
                  </a:lnTo>
                  <a:lnTo>
                    <a:pt x="493" y="175"/>
                  </a:lnTo>
                  <a:lnTo>
                    <a:pt x="502" y="168"/>
                  </a:lnTo>
                  <a:lnTo>
                    <a:pt x="512" y="160"/>
                  </a:lnTo>
                  <a:lnTo>
                    <a:pt x="519" y="152"/>
                  </a:lnTo>
                  <a:lnTo>
                    <a:pt x="527" y="145"/>
                  </a:lnTo>
                  <a:lnTo>
                    <a:pt x="535" y="141"/>
                  </a:lnTo>
                  <a:lnTo>
                    <a:pt x="540" y="133"/>
                  </a:lnTo>
                  <a:lnTo>
                    <a:pt x="548" y="130"/>
                  </a:lnTo>
                  <a:lnTo>
                    <a:pt x="554" y="124"/>
                  </a:lnTo>
                  <a:lnTo>
                    <a:pt x="561" y="122"/>
                  </a:lnTo>
                  <a:lnTo>
                    <a:pt x="571" y="112"/>
                  </a:lnTo>
                  <a:lnTo>
                    <a:pt x="576" y="107"/>
                  </a:lnTo>
                  <a:lnTo>
                    <a:pt x="582" y="103"/>
                  </a:lnTo>
                  <a:lnTo>
                    <a:pt x="584" y="103"/>
                  </a:lnTo>
                  <a:lnTo>
                    <a:pt x="576" y="90"/>
                  </a:lnTo>
                  <a:lnTo>
                    <a:pt x="59" y="506"/>
                  </a:lnTo>
                  <a:lnTo>
                    <a:pt x="57" y="506"/>
                  </a:lnTo>
                  <a:lnTo>
                    <a:pt x="54" y="504"/>
                  </a:lnTo>
                  <a:lnTo>
                    <a:pt x="52" y="500"/>
                  </a:lnTo>
                  <a:lnTo>
                    <a:pt x="48" y="498"/>
                  </a:lnTo>
                  <a:lnTo>
                    <a:pt x="42" y="493"/>
                  </a:lnTo>
                  <a:lnTo>
                    <a:pt x="36" y="485"/>
                  </a:lnTo>
                  <a:lnTo>
                    <a:pt x="31" y="477"/>
                  </a:lnTo>
                  <a:lnTo>
                    <a:pt x="27" y="472"/>
                  </a:lnTo>
                  <a:lnTo>
                    <a:pt x="27" y="464"/>
                  </a:lnTo>
                  <a:lnTo>
                    <a:pt x="27" y="460"/>
                  </a:lnTo>
                  <a:lnTo>
                    <a:pt x="31" y="451"/>
                  </a:lnTo>
                  <a:lnTo>
                    <a:pt x="33" y="449"/>
                  </a:lnTo>
                  <a:lnTo>
                    <a:pt x="620" y="16"/>
                  </a:lnTo>
                  <a:lnTo>
                    <a:pt x="614" y="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6" name="Freeform 80"/>
            <p:cNvSpPr>
              <a:spLocks/>
            </p:cNvSpPr>
            <p:nvPr/>
          </p:nvSpPr>
          <p:spPr bwMode="auto">
            <a:xfrm>
              <a:off x="3533" y="2285"/>
              <a:ext cx="283" cy="206"/>
            </a:xfrm>
            <a:custGeom>
              <a:avLst/>
              <a:gdLst>
                <a:gd name="T0" fmla="*/ 546 w 567"/>
                <a:gd name="T1" fmla="*/ 0 h 413"/>
                <a:gd name="T2" fmla="*/ 557 w 567"/>
                <a:gd name="T3" fmla="*/ 10 h 413"/>
                <a:gd name="T4" fmla="*/ 567 w 567"/>
                <a:gd name="T5" fmla="*/ 25 h 413"/>
                <a:gd name="T6" fmla="*/ 557 w 567"/>
                <a:gd name="T7" fmla="*/ 31 h 413"/>
                <a:gd name="T8" fmla="*/ 540 w 567"/>
                <a:gd name="T9" fmla="*/ 44 h 413"/>
                <a:gd name="T10" fmla="*/ 525 w 567"/>
                <a:gd name="T11" fmla="*/ 52 h 413"/>
                <a:gd name="T12" fmla="*/ 512 w 567"/>
                <a:gd name="T13" fmla="*/ 63 h 413"/>
                <a:gd name="T14" fmla="*/ 496 w 567"/>
                <a:gd name="T15" fmla="*/ 76 h 413"/>
                <a:gd name="T16" fmla="*/ 479 w 567"/>
                <a:gd name="T17" fmla="*/ 90 h 413"/>
                <a:gd name="T18" fmla="*/ 458 w 567"/>
                <a:gd name="T19" fmla="*/ 103 h 413"/>
                <a:gd name="T20" fmla="*/ 437 w 567"/>
                <a:gd name="T21" fmla="*/ 116 h 413"/>
                <a:gd name="T22" fmla="*/ 415 w 567"/>
                <a:gd name="T23" fmla="*/ 133 h 413"/>
                <a:gd name="T24" fmla="*/ 392 w 567"/>
                <a:gd name="T25" fmla="*/ 151 h 413"/>
                <a:gd name="T26" fmla="*/ 367 w 567"/>
                <a:gd name="T27" fmla="*/ 168 h 413"/>
                <a:gd name="T28" fmla="*/ 344 w 567"/>
                <a:gd name="T29" fmla="*/ 185 h 413"/>
                <a:gd name="T30" fmla="*/ 318 w 567"/>
                <a:gd name="T31" fmla="*/ 204 h 413"/>
                <a:gd name="T32" fmla="*/ 293 w 567"/>
                <a:gd name="T33" fmla="*/ 223 h 413"/>
                <a:gd name="T34" fmla="*/ 268 w 567"/>
                <a:gd name="T35" fmla="*/ 240 h 413"/>
                <a:gd name="T36" fmla="*/ 244 w 567"/>
                <a:gd name="T37" fmla="*/ 257 h 413"/>
                <a:gd name="T38" fmla="*/ 219 w 567"/>
                <a:gd name="T39" fmla="*/ 274 h 413"/>
                <a:gd name="T40" fmla="*/ 196 w 567"/>
                <a:gd name="T41" fmla="*/ 291 h 413"/>
                <a:gd name="T42" fmla="*/ 171 w 567"/>
                <a:gd name="T43" fmla="*/ 306 h 413"/>
                <a:gd name="T44" fmla="*/ 150 w 567"/>
                <a:gd name="T45" fmla="*/ 324 h 413"/>
                <a:gd name="T46" fmla="*/ 129 w 567"/>
                <a:gd name="T47" fmla="*/ 337 h 413"/>
                <a:gd name="T48" fmla="*/ 110 w 567"/>
                <a:gd name="T49" fmla="*/ 352 h 413"/>
                <a:gd name="T50" fmla="*/ 91 w 567"/>
                <a:gd name="T51" fmla="*/ 363 h 413"/>
                <a:gd name="T52" fmla="*/ 76 w 567"/>
                <a:gd name="T53" fmla="*/ 375 h 413"/>
                <a:gd name="T54" fmla="*/ 61 w 567"/>
                <a:gd name="T55" fmla="*/ 386 h 413"/>
                <a:gd name="T56" fmla="*/ 50 w 567"/>
                <a:gd name="T57" fmla="*/ 396 h 413"/>
                <a:gd name="T58" fmla="*/ 34 w 567"/>
                <a:gd name="T59" fmla="*/ 407 h 413"/>
                <a:gd name="T60" fmla="*/ 29 w 567"/>
                <a:gd name="T61" fmla="*/ 413 h 413"/>
                <a:gd name="T62" fmla="*/ 515 w 567"/>
                <a:gd name="T63" fmla="*/ 48 h 413"/>
                <a:gd name="T64" fmla="*/ 512 w 567"/>
                <a:gd name="T65" fmla="*/ 44 h 413"/>
                <a:gd name="T66" fmla="*/ 498 w 567"/>
                <a:gd name="T67" fmla="*/ 46 h 413"/>
                <a:gd name="T68" fmla="*/ 491 w 567"/>
                <a:gd name="T69" fmla="*/ 50 h 413"/>
                <a:gd name="T70" fmla="*/ 474 w 567"/>
                <a:gd name="T71" fmla="*/ 61 h 413"/>
                <a:gd name="T72" fmla="*/ 460 w 567"/>
                <a:gd name="T73" fmla="*/ 69 h 413"/>
                <a:gd name="T74" fmla="*/ 449 w 567"/>
                <a:gd name="T75" fmla="*/ 78 h 413"/>
                <a:gd name="T76" fmla="*/ 434 w 567"/>
                <a:gd name="T77" fmla="*/ 88 h 413"/>
                <a:gd name="T78" fmla="*/ 418 w 567"/>
                <a:gd name="T79" fmla="*/ 99 h 413"/>
                <a:gd name="T80" fmla="*/ 399 w 567"/>
                <a:gd name="T81" fmla="*/ 111 h 413"/>
                <a:gd name="T82" fmla="*/ 382 w 567"/>
                <a:gd name="T83" fmla="*/ 124 h 413"/>
                <a:gd name="T84" fmla="*/ 361 w 567"/>
                <a:gd name="T85" fmla="*/ 137 h 413"/>
                <a:gd name="T86" fmla="*/ 340 w 567"/>
                <a:gd name="T87" fmla="*/ 152 h 413"/>
                <a:gd name="T88" fmla="*/ 320 w 567"/>
                <a:gd name="T89" fmla="*/ 166 h 413"/>
                <a:gd name="T90" fmla="*/ 297 w 567"/>
                <a:gd name="T91" fmla="*/ 181 h 413"/>
                <a:gd name="T92" fmla="*/ 276 w 567"/>
                <a:gd name="T93" fmla="*/ 196 h 413"/>
                <a:gd name="T94" fmla="*/ 255 w 567"/>
                <a:gd name="T95" fmla="*/ 211 h 413"/>
                <a:gd name="T96" fmla="*/ 232 w 567"/>
                <a:gd name="T97" fmla="*/ 227 h 413"/>
                <a:gd name="T98" fmla="*/ 209 w 567"/>
                <a:gd name="T99" fmla="*/ 240 h 413"/>
                <a:gd name="T100" fmla="*/ 188 w 567"/>
                <a:gd name="T101" fmla="*/ 255 h 413"/>
                <a:gd name="T102" fmla="*/ 167 w 567"/>
                <a:gd name="T103" fmla="*/ 270 h 413"/>
                <a:gd name="T104" fmla="*/ 147 w 567"/>
                <a:gd name="T105" fmla="*/ 284 h 413"/>
                <a:gd name="T106" fmla="*/ 128 w 567"/>
                <a:gd name="T107" fmla="*/ 299 h 413"/>
                <a:gd name="T108" fmla="*/ 109 w 567"/>
                <a:gd name="T109" fmla="*/ 312 h 413"/>
                <a:gd name="T110" fmla="*/ 93 w 567"/>
                <a:gd name="T111" fmla="*/ 324 h 413"/>
                <a:gd name="T112" fmla="*/ 76 w 567"/>
                <a:gd name="T113" fmla="*/ 333 h 413"/>
                <a:gd name="T114" fmla="*/ 63 w 567"/>
                <a:gd name="T115" fmla="*/ 343 h 413"/>
                <a:gd name="T116" fmla="*/ 50 w 567"/>
                <a:gd name="T117" fmla="*/ 352 h 413"/>
                <a:gd name="T118" fmla="*/ 40 w 567"/>
                <a:gd name="T119" fmla="*/ 360 h 413"/>
                <a:gd name="T120" fmla="*/ 25 w 567"/>
                <a:gd name="T121" fmla="*/ 369 h 413"/>
                <a:gd name="T122" fmla="*/ 21 w 567"/>
                <a:gd name="T123" fmla="*/ 375 h 413"/>
                <a:gd name="T124" fmla="*/ 0 w 567"/>
                <a:gd name="T125" fmla="*/ 35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7" h="413">
                  <a:moveTo>
                    <a:pt x="0" y="356"/>
                  </a:moveTo>
                  <a:lnTo>
                    <a:pt x="546" y="0"/>
                  </a:lnTo>
                  <a:lnTo>
                    <a:pt x="550" y="2"/>
                  </a:lnTo>
                  <a:lnTo>
                    <a:pt x="557" y="10"/>
                  </a:lnTo>
                  <a:lnTo>
                    <a:pt x="563" y="17"/>
                  </a:lnTo>
                  <a:lnTo>
                    <a:pt x="567" y="25"/>
                  </a:lnTo>
                  <a:lnTo>
                    <a:pt x="563" y="25"/>
                  </a:lnTo>
                  <a:lnTo>
                    <a:pt x="557" y="31"/>
                  </a:lnTo>
                  <a:lnTo>
                    <a:pt x="550" y="35"/>
                  </a:lnTo>
                  <a:lnTo>
                    <a:pt x="540" y="44"/>
                  </a:lnTo>
                  <a:lnTo>
                    <a:pt x="532" y="46"/>
                  </a:lnTo>
                  <a:lnTo>
                    <a:pt x="525" y="52"/>
                  </a:lnTo>
                  <a:lnTo>
                    <a:pt x="519" y="57"/>
                  </a:lnTo>
                  <a:lnTo>
                    <a:pt x="512" y="63"/>
                  </a:lnTo>
                  <a:lnTo>
                    <a:pt x="504" y="69"/>
                  </a:lnTo>
                  <a:lnTo>
                    <a:pt x="496" y="76"/>
                  </a:lnTo>
                  <a:lnTo>
                    <a:pt x="487" y="82"/>
                  </a:lnTo>
                  <a:lnTo>
                    <a:pt x="479" y="90"/>
                  </a:lnTo>
                  <a:lnTo>
                    <a:pt x="468" y="95"/>
                  </a:lnTo>
                  <a:lnTo>
                    <a:pt x="458" y="103"/>
                  </a:lnTo>
                  <a:lnTo>
                    <a:pt x="447" y="109"/>
                  </a:lnTo>
                  <a:lnTo>
                    <a:pt x="437" y="116"/>
                  </a:lnTo>
                  <a:lnTo>
                    <a:pt x="426" y="124"/>
                  </a:lnTo>
                  <a:lnTo>
                    <a:pt x="415" y="133"/>
                  </a:lnTo>
                  <a:lnTo>
                    <a:pt x="403" y="141"/>
                  </a:lnTo>
                  <a:lnTo>
                    <a:pt x="392" y="151"/>
                  </a:lnTo>
                  <a:lnTo>
                    <a:pt x="378" y="158"/>
                  </a:lnTo>
                  <a:lnTo>
                    <a:pt x="367" y="168"/>
                  </a:lnTo>
                  <a:lnTo>
                    <a:pt x="356" y="175"/>
                  </a:lnTo>
                  <a:lnTo>
                    <a:pt x="344" y="185"/>
                  </a:lnTo>
                  <a:lnTo>
                    <a:pt x="331" y="192"/>
                  </a:lnTo>
                  <a:lnTo>
                    <a:pt x="318" y="204"/>
                  </a:lnTo>
                  <a:lnTo>
                    <a:pt x="306" y="211"/>
                  </a:lnTo>
                  <a:lnTo>
                    <a:pt x="293" y="223"/>
                  </a:lnTo>
                  <a:lnTo>
                    <a:pt x="280" y="230"/>
                  </a:lnTo>
                  <a:lnTo>
                    <a:pt x="268" y="240"/>
                  </a:lnTo>
                  <a:lnTo>
                    <a:pt x="255" y="247"/>
                  </a:lnTo>
                  <a:lnTo>
                    <a:pt x="244" y="257"/>
                  </a:lnTo>
                  <a:lnTo>
                    <a:pt x="230" y="265"/>
                  </a:lnTo>
                  <a:lnTo>
                    <a:pt x="219" y="274"/>
                  </a:lnTo>
                  <a:lnTo>
                    <a:pt x="205" y="282"/>
                  </a:lnTo>
                  <a:lnTo>
                    <a:pt x="196" y="291"/>
                  </a:lnTo>
                  <a:lnTo>
                    <a:pt x="183" y="299"/>
                  </a:lnTo>
                  <a:lnTo>
                    <a:pt x="171" y="306"/>
                  </a:lnTo>
                  <a:lnTo>
                    <a:pt x="162" y="314"/>
                  </a:lnTo>
                  <a:lnTo>
                    <a:pt x="150" y="324"/>
                  </a:lnTo>
                  <a:lnTo>
                    <a:pt x="139" y="329"/>
                  </a:lnTo>
                  <a:lnTo>
                    <a:pt x="129" y="337"/>
                  </a:lnTo>
                  <a:lnTo>
                    <a:pt x="120" y="344"/>
                  </a:lnTo>
                  <a:lnTo>
                    <a:pt x="110" y="352"/>
                  </a:lnTo>
                  <a:lnTo>
                    <a:pt x="101" y="358"/>
                  </a:lnTo>
                  <a:lnTo>
                    <a:pt x="91" y="363"/>
                  </a:lnTo>
                  <a:lnTo>
                    <a:pt x="82" y="369"/>
                  </a:lnTo>
                  <a:lnTo>
                    <a:pt x="76" y="375"/>
                  </a:lnTo>
                  <a:lnTo>
                    <a:pt x="69" y="381"/>
                  </a:lnTo>
                  <a:lnTo>
                    <a:pt x="61" y="386"/>
                  </a:lnTo>
                  <a:lnTo>
                    <a:pt x="55" y="390"/>
                  </a:lnTo>
                  <a:lnTo>
                    <a:pt x="50" y="396"/>
                  </a:lnTo>
                  <a:lnTo>
                    <a:pt x="40" y="401"/>
                  </a:lnTo>
                  <a:lnTo>
                    <a:pt x="34" y="407"/>
                  </a:lnTo>
                  <a:lnTo>
                    <a:pt x="31" y="411"/>
                  </a:lnTo>
                  <a:lnTo>
                    <a:pt x="29" y="413"/>
                  </a:lnTo>
                  <a:lnTo>
                    <a:pt x="29" y="392"/>
                  </a:lnTo>
                  <a:lnTo>
                    <a:pt x="515" y="48"/>
                  </a:lnTo>
                  <a:lnTo>
                    <a:pt x="513" y="46"/>
                  </a:lnTo>
                  <a:lnTo>
                    <a:pt x="512" y="44"/>
                  </a:lnTo>
                  <a:lnTo>
                    <a:pt x="506" y="44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1" y="50"/>
                  </a:lnTo>
                  <a:lnTo>
                    <a:pt x="483" y="55"/>
                  </a:lnTo>
                  <a:lnTo>
                    <a:pt x="474" y="61"/>
                  </a:lnTo>
                  <a:lnTo>
                    <a:pt x="466" y="65"/>
                  </a:lnTo>
                  <a:lnTo>
                    <a:pt x="460" y="69"/>
                  </a:lnTo>
                  <a:lnTo>
                    <a:pt x="455" y="73"/>
                  </a:lnTo>
                  <a:lnTo>
                    <a:pt x="449" y="78"/>
                  </a:lnTo>
                  <a:lnTo>
                    <a:pt x="441" y="82"/>
                  </a:lnTo>
                  <a:lnTo>
                    <a:pt x="434" y="88"/>
                  </a:lnTo>
                  <a:lnTo>
                    <a:pt x="426" y="93"/>
                  </a:lnTo>
                  <a:lnTo>
                    <a:pt x="418" y="99"/>
                  </a:lnTo>
                  <a:lnTo>
                    <a:pt x="409" y="105"/>
                  </a:lnTo>
                  <a:lnTo>
                    <a:pt x="399" y="111"/>
                  </a:lnTo>
                  <a:lnTo>
                    <a:pt x="390" y="116"/>
                  </a:lnTo>
                  <a:lnTo>
                    <a:pt x="382" y="124"/>
                  </a:lnTo>
                  <a:lnTo>
                    <a:pt x="371" y="130"/>
                  </a:lnTo>
                  <a:lnTo>
                    <a:pt x="361" y="137"/>
                  </a:lnTo>
                  <a:lnTo>
                    <a:pt x="350" y="143"/>
                  </a:lnTo>
                  <a:lnTo>
                    <a:pt x="340" y="152"/>
                  </a:lnTo>
                  <a:lnTo>
                    <a:pt x="329" y="158"/>
                  </a:lnTo>
                  <a:lnTo>
                    <a:pt x="320" y="166"/>
                  </a:lnTo>
                  <a:lnTo>
                    <a:pt x="308" y="173"/>
                  </a:lnTo>
                  <a:lnTo>
                    <a:pt x="297" y="181"/>
                  </a:lnTo>
                  <a:lnTo>
                    <a:pt x="285" y="187"/>
                  </a:lnTo>
                  <a:lnTo>
                    <a:pt x="276" y="196"/>
                  </a:lnTo>
                  <a:lnTo>
                    <a:pt x="264" y="204"/>
                  </a:lnTo>
                  <a:lnTo>
                    <a:pt x="255" y="211"/>
                  </a:lnTo>
                  <a:lnTo>
                    <a:pt x="244" y="219"/>
                  </a:lnTo>
                  <a:lnTo>
                    <a:pt x="232" y="227"/>
                  </a:lnTo>
                  <a:lnTo>
                    <a:pt x="221" y="232"/>
                  </a:lnTo>
                  <a:lnTo>
                    <a:pt x="209" y="240"/>
                  </a:lnTo>
                  <a:lnTo>
                    <a:pt x="200" y="247"/>
                  </a:lnTo>
                  <a:lnTo>
                    <a:pt x="188" y="255"/>
                  </a:lnTo>
                  <a:lnTo>
                    <a:pt x="179" y="263"/>
                  </a:lnTo>
                  <a:lnTo>
                    <a:pt x="167" y="270"/>
                  </a:lnTo>
                  <a:lnTo>
                    <a:pt x="158" y="278"/>
                  </a:lnTo>
                  <a:lnTo>
                    <a:pt x="147" y="284"/>
                  </a:lnTo>
                  <a:lnTo>
                    <a:pt x="137" y="291"/>
                  </a:lnTo>
                  <a:lnTo>
                    <a:pt x="128" y="299"/>
                  </a:lnTo>
                  <a:lnTo>
                    <a:pt x="118" y="305"/>
                  </a:lnTo>
                  <a:lnTo>
                    <a:pt x="109" y="312"/>
                  </a:lnTo>
                  <a:lnTo>
                    <a:pt x="101" y="316"/>
                  </a:lnTo>
                  <a:lnTo>
                    <a:pt x="93" y="324"/>
                  </a:lnTo>
                  <a:lnTo>
                    <a:pt x="84" y="329"/>
                  </a:lnTo>
                  <a:lnTo>
                    <a:pt x="76" y="333"/>
                  </a:lnTo>
                  <a:lnTo>
                    <a:pt x="69" y="337"/>
                  </a:lnTo>
                  <a:lnTo>
                    <a:pt x="63" y="343"/>
                  </a:lnTo>
                  <a:lnTo>
                    <a:pt x="55" y="346"/>
                  </a:lnTo>
                  <a:lnTo>
                    <a:pt x="50" y="352"/>
                  </a:lnTo>
                  <a:lnTo>
                    <a:pt x="44" y="356"/>
                  </a:lnTo>
                  <a:lnTo>
                    <a:pt x="40" y="360"/>
                  </a:lnTo>
                  <a:lnTo>
                    <a:pt x="31" y="365"/>
                  </a:lnTo>
                  <a:lnTo>
                    <a:pt x="25" y="369"/>
                  </a:lnTo>
                  <a:lnTo>
                    <a:pt x="21" y="373"/>
                  </a:lnTo>
                  <a:lnTo>
                    <a:pt x="21" y="375"/>
                  </a:lnTo>
                  <a:lnTo>
                    <a:pt x="0" y="356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8" name="Freeform 82"/>
            <p:cNvSpPr>
              <a:spLocks/>
            </p:cNvSpPr>
            <p:nvPr/>
          </p:nvSpPr>
          <p:spPr bwMode="auto">
            <a:xfrm>
              <a:off x="2916" y="2796"/>
              <a:ext cx="161" cy="24"/>
            </a:xfrm>
            <a:custGeom>
              <a:avLst/>
              <a:gdLst>
                <a:gd name="T0" fmla="*/ 0 w 324"/>
                <a:gd name="T1" fmla="*/ 19 h 50"/>
                <a:gd name="T2" fmla="*/ 12 w 324"/>
                <a:gd name="T3" fmla="*/ 25 h 50"/>
                <a:gd name="T4" fmla="*/ 25 w 324"/>
                <a:gd name="T5" fmla="*/ 33 h 50"/>
                <a:gd name="T6" fmla="*/ 44 w 324"/>
                <a:gd name="T7" fmla="*/ 38 h 50"/>
                <a:gd name="T8" fmla="*/ 63 w 324"/>
                <a:gd name="T9" fmla="*/ 42 h 50"/>
                <a:gd name="T10" fmla="*/ 76 w 324"/>
                <a:gd name="T11" fmla="*/ 44 h 50"/>
                <a:gd name="T12" fmla="*/ 92 w 324"/>
                <a:gd name="T13" fmla="*/ 46 h 50"/>
                <a:gd name="T14" fmla="*/ 111 w 324"/>
                <a:gd name="T15" fmla="*/ 48 h 50"/>
                <a:gd name="T16" fmla="*/ 130 w 324"/>
                <a:gd name="T17" fmla="*/ 50 h 50"/>
                <a:gd name="T18" fmla="*/ 151 w 324"/>
                <a:gd name="T19" fmla="*/ 50 h 50"/>
                <a:gd name="T20" fmla="*/ 173 w 324"/>
                <a:gd name="T21" fmla="*/ 48 h 50"/>
                <a:gd name="T22" fmla="*/ 194 w 324"/>
                <a:gd name="T23" fmla="*/ 46 h 50"/>
                <a:gd name="T24" fmla="*/ 213 w 324"/>
                <a:gd name="T25" fmla="*/ 44 h 50"/>
                <a:gd name="T26" fmla="*/ 230 w 324"/>
                <a:gd name="T27" fmla="*/ 40 h 50"/>
                <a:gd name="T28" fmla="*/ 246 w 324"/>
                <a:gd name="T29" fmla="*/ 38 h 50"/>
                <a:gd name="T30" fmla="*/ 261 w 324"/>
                <a:gd name="T31" fmla="*/ 36 h 50"/>
                <a:gd name="T32" fmla="*/ 278 w 324"/>
                <a:gd name="T33" fmla="*/ 34 h 50"/>
                <a:gd name="T34" fmla="*/ 297 w 324"/>
                <a:gd name="T35" fmla="*/ 31 h 50"/>
                <a:gd name="T36" fmla="*/ 310 w 324"/>
                <a:gd name="T37" fmla="*/ 27 h 50"/>
                <a:gd name="T38" fmla="*/ 322 w 324"/>
                <a:gd name="T39" fmla="*/ 23 h 50"/>
                <a:gd name="T40" fmla="*/ 322 w 324"/>
                <a:gd name="T41" fmla="*/ 8 h 50"/>
                <a:gd name="T42" fmla="*/ 312 w 324"/>
                <a:gd name="T43" fmla="*/ 12 h 50"/>
                <a:gd name="T44" fmla="*/ 301 w 324"/>
                <a:gd name="T45" fmla="*/ 14 h 50"/>
                <a:gd name="T46" fmla="*/ 287 w 324"/>
                <a:gd name="T47" fmla="*/ 17 h 50"/>
                <a:gd name="T48" fmla="*/ 270 w 324"/>
                <a:gd name="T49" fmla="*/ 19 h 50"/>
                <a:gd name="T50" fmla="*/ 251 w 324"/>
                <a:gd name="T51" fmla="*/ 25 h 50"/>
                <a:gd name="T52" fmla="*/ 230 w 324"/>
                <a:gd name="T53" fmla="*/ 29 h 50"/>
                <a:gd name="T54" fmla="*/ 208 w 324"/>
                <a:gd name="T55" fmla="*/ 31 h 50"/>
                <a:gd name="T56" fmla="*/ 192 w 324"/>
                <a:gd name="T57" fmla="*/ 31 h 50"/>
                <a:gd name="T58" fmla="*/ 181 w 324"/>
                <a:gd name="T59" fmla="*/ 33 h 50"/>
                <a:gd name="T60" fmla="*/ 168 w 324"/>
                <a:gd name="T61" fmla="*/ 33 h 50"/>
                <a:gd name="T62" fmla="*/ 154 w 324"/>
                <a:gd name="T63" fmla="*/ 34 h 50"/>
                <a:gd name="T64" fmla="*/ 141 w 324"/>
                <a:gd name="T65" fmla="*/ 34 h 50"/>
                <a:gd name="T66" fmla="*/ 128 w 324"/>
                <a:gd name="T67" fmla="*/ 34 h 50"/>
                <a:gd name="T68" fmla="*/ 114 w 324"/>
                <a:gd name="T69" fmla="*/ 33 h 50"/>
                <a:gd name="T70" fmla="*/ 101 w 324"/>
                <a:gd name="T71" fmla="*/ 33 h 50"/>
                <a:gd name="T72" fmla="*/ 88 w 324"/>
                <a:gd name="T73" fmla="*/ 31 h 50"/>
                <a:gd name="T74" fmla="*/ 73 w 324"/>
                <a:gd name="T75" fmla="*/ 29 h 50"/>
                <a:gd name="T76" fmla="*/ 61 w 324"/>
                <a:gd name="T77" fmla="*/ 25 h 50"/>
                <a:gd name="T78" fmla="*/ 48 w 324"/>
                <a:gd name="T79" fmla="*/ 21 h 50"/>
                <a:gd name="T80" fmla="*/ 35 w 324"/>
                <a:gd name="T81" fmla="*/ 17 h 50"/>
                <a:gd name="T82" fmla="*/ 23 w 324"/>
                <a:gd name="T83" fmla="*/ 12 h 50"/>
                <a:gd name="T84" fmla="*/ 0 w 324"/>
                <a:gd name="T85" fmla="*/ 0 h 50"/>
                <a:gd name="T86" fmla="*/ 0 w 324"/>
                <a:gd name="T87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4" h="50">
                  <a:moveTo>
                    <a:pt x="0" y="17"/>
                  </a:moveTo>
                  <a:lnTo>
                    <a:pt x="0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7" y="29"/>
                  </a:lnTo>
                  <a:lnTo>
                    <a:pt x="25" y="33"/>
                  </a:lnTo>
                  <a:lnTo>
                    <a:pt x="35" y="36"/>
                  </a:lnTo>
                  <a:lnTo>
                    <a:pt x="44" y="38"/>
                  </a:lnTo>
                  <a:lnTo>
                    <a:pt x="55" y="40"/>
                  </a:lnTo>
                  <a:lnTo>
                    <a:pt x="63" y="42"/>
                  </a:lnTo>
                  <a:lnTo>
                    <a:pt x="71" y="44"/>
                  </a:lnTo>
                  <a:lnTo>
                    <a:pt x="76" y="44"/>
                  </a:lnTo>
                  <a:lnTo>
                    <a:pt x="84" y="46"/>
                  </a:lnTo>
                  <a:lnTo>
                    <a:pt x="92" y="46"/>
                  </a:lnTo>
                  <a:lnTo>
                    <a:pt x="101" y="48"/>
                  </a:lnTo>
                  <a:lnTo>
                    <a:pt x="111" y="48"/>
                  </a:lnTo>
                  <a:lnTo>
                    <a:pt x="120" y="50"/>
                  </a:lnTo>
                  <a:lnTo>
                    <a:pt x="130" y="50"/>
                  </a:lnTo>
                  <a:lnTo>
                    <a:pt x="141" y="50"/>
                  </a:lnTo>
                  <a:lnTo>
                    <a:pt x="151" y="50"/>
                  </a:lnTo>
                  <a:lnTo>
                    <a:pt x="164" y="50"/>
                  </a:lnTo>
                  <a:lnTo>
                    <a:pt x="173" y="48"/>
                  </a:lnTo>
                  <a:lnTo>
                    <a:pt x="185" y="46"/>
                  </a:lnTo>
                  <a:lnTo>
                    <a:pt x="194" y="46"/>
                  </a:lnTo>
                  <a:lnTo>
                    <a:pt x="206" y="44"/>
                  </a:lnTo>
                  <a:lnTo>
                    <a:pt x="213" y="44"/>
                  </a:lnTo>
                  <a:lnTo>
                    <a:pt x="223" y="42"/>
                  </a:lnTo>
                  <a:lnTo>
                    <a:pt x="230" y="40"/>
                  </a:lnTo>
                  <a:lnTo>
                    <a:pt x="240" y="40"/>
                  </a:lnTo>
                  <a:lnTo>
                    <a:pt x="246" y="38"/>
                  </a:lnTo>
                  <a:lnTo>
                    <a:pt x="253" y="38"/>
                  </a:lnTo>
                  <a:lnTo>
                    <a:pt x="261" y="36"/>
                  </a:lnTo>
                  <a:lnTo>
                    <a:pt x="267" y="36"/>
                  </a:lnTo>
                  <a:lnTo>
                    <a:pt x="278" y="34"/>
                  </a:lnTo>
                  <a:lnTo>
                    <a:pt x="289" y="33"/>
                  </a:lnTo>
                  <a:lnTo>
                    <a:pt x="297" y="31"/>
                  </a:lnTo>
                  <a:lnTo>
                    <a:pt x="305" y="29"/>
                  </a:lnTo>
                  <a:lnTo>
                    <a:pt x="310" y="27"/>
                  </a:lnTo>
                  <a:lnTo>
                    <a:pt x="316" y="25"/>
                  </a:lnTo>
                  <a:lnTo>
                    <a:pt x="322" y="23"/>
                  </a:lnTo>
                  <a:lnTo>
                    <a:pt x="324" y="23"/>
                  </a:lnTo>
                  <a:lnTo>
                    <a:pt x="322" y="8"/>
                  </a:lnTo>
                  <a:lnTo>
                    <a:pt x="318" y="8"/>
                  </a:lnTo>
                  <a:lnTo>
                    <a:pt x="312" y="12"/>
                  </a:lnTo>
                  <a:lnTo>
                    <a:pt x="306" y="12"/>
                  </a:lnTo>
                  <a:lnTo>
                    <a:pt x="301" y="14"/>
                  </a:lnTo>
                  <a:lnTo>
                    <a:pt x="295" y="14"/>
                  </a:lnTo>
                  <a:lnTo>
                    <a:pt x="287" y="17"/>
                  </a:lnTo>
                  <a:lnTo>
                    <a:pt x="278" y="17"/>
                  </a:lnTo>
                  <a:lnTo>
                    <a:pt x="270" y="19"/>
                  </a:lnTo>
                  <a:lnTo>
                    <a:pt x="261" y="23"/>
                  </a:lnTo>
                  <a:lnTo>
                    <a:pt x="251" y="25"/>
                  </a:lnTo>
                  <a:lnTo>
                    <a:pt x="240" y="25"/>
                  </a:lnTo>
                  <a:lnTo>
                    <a:pt x="230" y="29"/>
                  </a:lnTo>
                  <a:lnTo>
                    <a:pt x="219" y="29"/>
                  </a:lnTo>
                  <a:lnTo>
                    <a:pt x="208" y="31"/>
                  </a:lnTo>
                  <a:lnTo>
                    <a:pt x="200" y="31"/>
                  </a:lnTo>
                  <a:lnTo>
                    <a:pt x="192" y="31"/>
                  </a:lnTo>
                  <a:lnTo>
                    <a:pt x="187" y="31"/>
                  </a:lnTo>
                  <a:lnTo>
                    <a:pt x="181" y="33"/>
                  </a:lnTo>
                  <a:lnTo>
                    <a:pt x="173" y="33"/>
                  </a:lnTo>
                  <a:lnTo>
                    <a:pt x="168" y="33"/>
                  </a:lnTo>
                  <a:lnTo>
                    <a:pt x="160" y="33"/>
                  </a:lnTo>
                  <a:lnTo>
                    <a:pt x="154" y="34"/>
                  </a:lnTo>
                  <a:lnTo>
                    <a:pt x="149" y="34"/>
                  </a:lnTo>
                  <a:lnTo>
                    <a:pt x="141" y="34"/>
                  </a:lnTo>
                  <a:lnTo>
                    <a:pt x="133" y="34"/>
                  </a:lnTo>
                  <a:lnTo>
                    <a:pt x="128" y="34"/>
                  </a:lnTo>
                  <a:lnTo>
                    <a:pt x="120" y="33"/>
                  </a:lnTo>
                  <a:lnTo>
                    <a:pt x="114" y="33"/>
                  </a:lnTo>
                  <a:lnTo>
                    <a:pt x="107" y="33"/>
                  </a:lnTo>
                  <a:lnTo>
                    <a:pt x="101" y="33"/>
                  </a:lnTo>
                  <a:lnTo>
                    <a:pt x="94" y="31"/>
                  </a:lnTo>
                  <a:lnTo>
                    <a:pt x="88" y="31"/>
                  </a:lnTo>
                  <a:lnTo>
                    <a:pt x="80" y="29"/>
                  </a:lnTo>
                  <a:lnTo>
                    <a:pt x="73" y="29"/>
                  </a:lnTo>
                  <a:lnTo>
                    <a:pt x="67" y="25"/>
                  </a:lnTo>
                  <a:lnTo>
                    <a:pt x="61" y="25"/>
                  </a:lnTo>
                  <a:lnTo>
                    <a:pt x="54" y="23"/>
                  </a:lnTo>
                  <a:lnTo>
                    <a:pt x="48" y="21"/>
                  </a:lnTo>
                  <a:lnTo>
                    <a:pt x="40" y="19"/>
                  </a:lnTo>
                  <a:lnTo>
                    <a:pt x="35" y="17"/>
                  </a:lnTo>
                  <a:lnTo>
                    <a:pt x="29" y="14"/>
                  </a:lnTo>
                  <a:lnTo>
                    <a:pt x="23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9" name="Freeform 83"/>
            <p:cNvSpPr>
              <a:spLocks/>
            </p:cNvSpPr>
            <p:nvPr/>
          </p:nvSpPr>
          <p:spPr bwMode="auto">
            <a:xfrm>
              <a:off x="2905" y="2810"/>
              <a:ext cx="184" cy="27"/>
            </a:xfrm>
            <a:custGeom>
              <a:avLst/>
              <a:gdLst>
                <a:gd name="T0" fmla="*/ 2 w 367"/>
                <a:gd name="T1" fmla="*/ 11 h 55"/>
                <a:gd name="T2" fmla="*/ 16 w 367"/>
                <a:gd name="T3" fmla="*/ 21 h 55"/>
                <a:gd name="T4" fmla="*/ 35 w 367"/>
                <a:gd name="T5" fmla="*/ 28 h 55"/>
                <a:gd name="T6" fmla="*/ 50 w 367"/>
                <a:gd name="T7" fmla="*/ 36 h 55"/>
                <a:gd name="T8" fmla="*/ 65 w 367"/>
                <a:gd name="T9" fmla="*/ 40 h 55"/>
                <a:gd name="T10" fmla="*/ 78 w 367"/>
                <a:gd name="T11" fmla="*/ 43 h 55"/>
                <a:gd name="T12" fmla="*/ 94 w 367"/>
                <a:gd name="T13" fmla="*/ 47 h 55"/>
                <a:gd name="T14" fmla="*/ 111 w 367"/>
                <a:gd name="T15" fmla="*/ 49 h 55"/>
                <a:gd name="T16" fmla="*/ 132 w 367"/>
                <a:gd name="T17" fmla="*/ 53 h 55"/>
                <a:gd name="T18" fmla="*/ 153 w 367"/>
                <a:gd name="T19" fmla="*/ 53 h 55"/>
                <a:gd name="T20" fmla="*/ 173 w 367"/>
                <a:gd name="T21" fmla="*/ 53 h 55"/>
                <a:gd name="T22" fmla="*/ 196 w 367"/>
                <a:gd name="T23" fmla="*/ 53 h 55"/>
                <a:gd name="T24" fmla="*/ 217 w 367"/>
                <a:gd name="T25" fmla="*/ 49 h 55"/>
                <a:gd name="T26" fmla="*/ 238 w 367"/>
                <a:gd name="T27" fmla="*/ 47 h 55"/>
                <a:gd name="T28" fmla="*/ 257 w 367"/>
                <a:gd name="T29" fmla="*/ 45 h 55"/>
                <a:gd name="T30" fmla="*/ 272 w 367"/>
                <a:gd name="T31" fmla="*/ 43 h 55"/>
                <a:gd name="T32" fmla="*/ 288 w 367"/>
                <a:gd name="T33" fmla="*/ 40 h 55"/>
                <a:gd name="T34" fmla="*/ 303 w 367"/>
                <a:gd name="T35" fmla="*/ 40 h 55"/>
                <a:gd name="T36" fmla="*/ 316 w 367"/>
                <a:gd name="T37" fmla="*/ 38 h 55"/>
                <a:gd name="T38" fmla="*/ 331 w 367"/>
                <a:gd name="T39" fmla="*/ 36 h 55"/>
                <a:gd name="T40" fmla="*/ 348 w 367"/>
                <a:gd name="T41" fmla="*/ 32 h 55"/>
                <a:gd name="T42" fmla="*/ 364 w 367"/>
                <a:gd name="T43" fmla="*/ 28 h 55"/>
                <a:gd name="T44" fmla="*/ 360 w 367"/>
                <a:gd name="T45" fmla="*/ 15 h 55"/>
                <a:gd name="T46" fmla="*/ 348 w 367"/>
                <a:gd name="T47" fmla="*/ 17 h 55"/>
                <a:gd name="T48" fmla="*/ 337 w 367"/>
                <a:gd name="T49" fmla="*/ 21 h 55"/>
                <a:gd name="T50" fmla="*/ 322 w 367"/>
                <a:gd name="T51" fmla="*/ 23 h 55"/>
                <a:gd name="T52" fmla="*/ 305 w 367"/>
                <a:gd name="T53" fmla="*/ 26 h 55"/>
                <a:gd name="T54" fmla="*/ 284 w 367"/>
                <a:gd name="T55" fmla="*/ 32 h 55"/>
                <a:gd name="T56" fmla="*/ 259 w 367"/>
                <a:gd name="T57" fmla="*/ 36 h 55"/>
                <a:gd name="T58" fmla="*/ 234 w 367"/>
                <a:gd name="T59" fmla="*/ 38 h 55"/>
                <a:gd name="T60" fmla="*/ 219 w 367"/>
                <a:gd name="T61" fmla="*/ 38 h 55"/>
                <a:gd name="T62" fmla="*/ 206 w 367"/>
                <a:gd name="T63" fmla="*/ 40 h 55"/>
                <a:gd name="T64" fmla="*/ 192 w 367"/>
                <a:gd name="T65" fmla="*/ 40 h 55"/>
                <a:gd name="T66" fmla="*/ 179 w 367"/>
                <a:gd name="T67" fmla="*/ 40 h 55"/>
                <a:gd name="T68" fmla="*/ 164 w 367"/>
                <a:gd name="T69" fmla="*/ 40 h 55"/>
                <a:gd name="T70" fmla="*/ 149 w 367"/>
                <a:gd name="T71" fmla="*/ 40 h 55"/>
                <a:gd name="T72" fmla="*/ 135 w 367"/>
                <a:gd name="T73" fmla="*/ 38 h 55"/>
                <a:gd name="T74" fmla="*/ 120 w 367"/>
                <a:gd name="T75" fmla="*/ 38 h 55"/>
                <a:gd name="T76" fmla="*/ 105 w 367"/>
                <a:gd name="T77" fmla="*/ 34 h 55"/>
                <a:gd name="T78" fmla="*/ 92 w 367"/>
                <a:gd name="T79" fmla="*/ 32 h 55"/>
                <a:gd name="T80" fmla="*/ 76 w 367"/>
                <a:gd name="T81" fmla="*/ 26 h 55"/>
                <a:gd name="T82" fmla="*/ 63 w 367"/>
                <a:gd name="T83" fmla="*/ 23 h 55"/>
                <a:gd name="T84" fmla="*/ 50 w 367"/>
                <a:gd name="T85" fmla="*/ 17 h 55"/>
                <a:gd name="T86" fmla="*/ 35 w 367"/>
                <a:gd name="T87" fmla="*/ 13 h 55"/>
                <a:gd name="T88" fmla="*/ 21 w 367"/>
                <a:gd name="T89" fmla="*/ 5 h 55"/>
                <a:gd name="T90" fmla="*/ 10 w 367"/>
                <a:gd name="T91" fmla="*/ 0 h 55"/>
                <a:gd name="T92" fmla="*/ 0 w 367"/>
                <a:gd name="T9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7" h="55">
                  <a:moveTo>
                    <a:pt x="0" y="9"/>
                  </a:moveTo>
                  <a:lnTo>
                    <a:pt x="2" y="11"/>
                  </a:lnTo>
                  <a:lnTo>
                    <a:pt x="10" y="17"/>
                  </a:lnTo>
                  <a:lnTo>
                    <a:pt x="16" y="21"/>
                  </a:lnTo>
                  <a:lnTo>
                    <a:pt x="23" y="24"/>
                  </a:lnTo>
                  <a:lnTo>
                    <a:pt x="35" y="28"/>
                  </a:lnTo>
                  <a:lnTo>
                    <a:pt x="46" y="36"/>
                  </a:lnTo>
                  <a:lnTo>
                    <a:pt x="50" y="36"/>
                  </a:lnTo>
                  <a:lnTo>
                    <a:pt x="57" y="38"/>
                  </a:lnTo>
                  <a:lnTo>
                    <a:pt x="65" y="40"/>
                  </a:lnTo>
                  <a:lnTo>
                    <a:pt x="71" y="43"/>
                  </a:lnTo>
                  <a:lnTo>
                    <a:pt x="78" y="43"/>
                  </a:lnTo>
                  <a:lnTo>
                    <a:pt x="86" y="47"/>
                  </a:lnTo>
                  <a:lnTo>
                    <a:pt x="94" y="47"/>
                  </a:lnTo>
                  <a:lnTo>
                    <a:pt x="103" y="49"/>
                  </a:lnTo>
                  <a:lnTo>
                    <a:pt x="111" y="49"/>
                  </a:lnTo>
                  <a:lnTo>
                    <a:pt x="120" y="51"/>
                  </a:lnTo>
                  <a:lnTo>
                    <a:pt x="132" y="53"/>
                  </a:lnTo>
                  <a:lnTo>
                    <a:pt x="141" y="53"/>
                  </a:lnTo>
                  <a:lnTo>
                    <a:pt x="153" y="53"/>
                  </a:lnTo>
                  <a:lnTo>
                    <a:pt x="162" y="53"/>
                  </a:lnTo>
                  <a:lnTo>
                    <a:pt x="173" y="53"/>
                  </a:lnTo>
                  <a:lnTo>
                    <a:pt x="187" y="55"/>
                  </a:lnTo>
                  <a:lnTo>
                    <a:pt x="196" y="53"/>
                  </a:lnTo>
                  <a:lnTo>
                    <a:pt x="208" y="53"/>
                  </a:lnTo>
                  <a:lnTo>
                    <a:pt x="217" y="49"/>
                  </a:lnTo>
                  <a:lnTo>
                    <a:pt x="229" y="49"/>
                  </a:lnTo>
                  <a:lnTo>
                    <a:pt x="238" y="47"/>
                  </a:lnTo>
                  <a:lnTo>
                    <a:pt x="248" y="47"/>
                  </a:lnTo>
                  <a:lnTo>
                    <a:pt x="257" y="45"/>
                  </a:lnTo>
                  <a:lnTo>
                    <a:pt x="267" y="45"/>
                  </a:lnTo>
                  <a:lnTo>
                    <a:pt x="272" y="43"/>
                  </a:lnTo>
                  <a:lnTo>
                    <a:pt x="282" y="43"/>
                  </a:lnTo>
                  <a:lnTo>
                    <a:pt x="288" y="40"/>
                  </a:lnTo>
                  <a:lnTo>
                    <a:pt x="297" y="40"/>
                  </a:lnTo>
                  <a:lnTo>
                    <a:pt x="303" y="40"/>
                  </a:lnTo>
                  <a:lnTo>
                    <a:pt x="310" y="38"/>
                  </a:lnTo>
                  <a:lnTo>
                    <a:pt x="316" y="38"/>
                  </a:lnTo>
                  <a:lnTo>
                    <a:pt x="322" y="38"/>
                  </a:lnTo>
                  <a:lnTo>
                    <a:pt x="331" y="36"/>
                  </a:lnTo>
                  <a:lnTo>
                    <a:pt x="341" y="34"/>
                  </a:lnTo>
                  <a:lnTo>
                    <a:pt x="348" y="32"/>
                  </a:lnTo>
                  <a:lnTo>
                    <a:pt x="356" y="30"/>
                  </a:lnTo>
                  <a:lnTo>
                    <a:pt x="364" y="28"/>
                  </a:lnTo>
                  <a:lnTo>
                    <a:pt x="367" y="28"/>
                  </a:lnTo>
                  <a:lnTo>
                    <a:pt x="360" y="15"/>
                  </a:lnTo>
                  <a:lnTo>
                    <a:pt x="356" y="15"/>
                  </a:lnTo>
                  <a:lnTo>
                    <a:pt x="348" y="17"/>
                  </a:lnTo>
                  <a:lnTo>
                    <a:pt x="343" y="17"/>
                  </a:lnTo>
                  <a:lnTo>
                    <a:pt x="337" y="21"/>
                  </a:lnTo>
                  <a:lnTo>
                    <a:pt x="329" y="21"/>
                  </a:lnTo>
                  <a:lnTo>
                    <a:pt x="322" y="23"/>
                  </a:lnTo>
                  <a:lnTo>
                    <a:pt x="314" y="24"/>
                  </a:lnTo>
                  <a:lnTo>
                    <a:pt x="305" y="26"/>
                  </a:lnTo>
                  <a:lnTo>
                    <a:pt x="293" y="28"/>
                  </a:lnTo>
                  <a:lnTo>
                    <a:pt x="284" y="32"/>
                  </a:lnTo>
                  <a:lnTo>
                    <a:pt x="270" y="32"/>
                  </a:lnTo>
                  <a:lnTo>
                    <a:pt x="259" y="36"/>
                  </a:lnTo>
                  <a:lnTo>
                    <a:pt x="246" y="36"/>
                  </a:lnTo>
                  <a:lnTo>
                    <a:pt x="234" y="38"/>
                  </a:lnTo>
                  <a:lnTo>
                    <a:pt x="227" y="38"/>
                  </a:lnTo>
                  <a:lnTo>
                    <a:pt x="219" y="38"/>
                  </a:lnTo>
                  <a:lnTo>
                    <a:pt x="213" y="38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92" y="40"/>
                  </a:lnTo>
                  <a:lnTo>
                    <a:pt x="185" y="40"/>
                  </a:lnTo>
                  <a:lnTo>
                    <a:pt x="179" y="40"/>
                  </a:lnTo>
                  <a:lnTo>
                    <a:pt x="170" y="40"/>
                  </a:lnTo>
                  <a:lnTo>
                    <a:pt x="164" y="40"/>
                  </a:lnTo>
                  <a:lnTo>
                    <a:pt x="156" y="40"/>
                  </a:lnTo>
                  <a:lnTo>
                    <a:pt x="149" y="40"/>
                  </a:lnTo>
                  <a:lnTo>
                    <a:pt x="141" y="38"/>
                  </a:lnTo>
                  <a:lnTo>
                    <a:pt x="135" y="38"/>
                  </a:lnTo>
                  <a:lnTo>
                    <a:pt x="128" y="38"/>
                  </a:lnTo>
                  <a:lnTo>
                    <a:pt x="120" y="38"/>
                  </a:lnTo>
                  <a:lnTo>
                    <a:pt x="113" y="36"/>
                  </a:lnTo>
                  <a:lnTo>
                    <a:pt x="105" y="34"/>
                  </a:lnTo>
                  <a:lnTo>
                    <a:pt x="97" y="32"/>
                  </a:lnTo>
                  <a:lnTo>
                    <a:pt x="92" y="32"/>
                  </a:lnTo>
                  <a:lnTo>
                    <a:pt x="84" y="28"/>
                  </a:lnTo>
                  <a:lnTo>
                    <a:pt x="76" y="26"/>
                  </a:lnTo>
                  <a:lnTo>
                    <a:pt x="71" y="24"/>
                  </a:lnTo>
                  <a:lnTo>
                    <a:pt x="63" y="23"/>
                  </a:lnTo>
                  <a:lnTo>
                    <a:pt x="56" y="21"/>
                  </a:lnTo>
                  <a:lnTo>
                    <a:pt x="50" y="17"/>
                  </a:lnTo>
                  <a:lnTo>
                    <a:pt x="42" y="15"/>
                  </a:lnTo>
                  <a:lnTo>
                    <a:pt x="35" y="13"/>
                  </a:lnTo>
                  <a:lnTo>
                    <a:pt x="29" y="9"/>
                  </a:lnTo>
                  <a:lnTo>
                    <a:pt x="21" y="5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4" name="Freeform 88"/>
            <p:cNvSpPr>
              <a:spLocks/>
            </p:cNvSpPr>
            <p:nvPr/>
          </p:nvSpPr>
          <p:spPr bwMode="auto">
            <a:xfrm>
              <a:off x="3196" y="2336"/>
              <a:ext cx="64" cy="130"/>
            </a:xfrm>
            <a:custGeom>
              <a:avLst/>
              <a:gdLst>
                <a:gd name="T0" fmla="*/ 57 w 128"/>
                <a:gd name="T1" fmla="*/ 76 h 261"/>
                <a:gd name="T2" fmla="*/ 53 w 128"/>
                <a:gd name="T3" fmla="*/ 74 h 261"/>
                <a:gd name="T4" fmla="*/ 50 w 128"/>
                <a:gd name="T5" fmla="*/ 69 h 261"/>
                <a:gd name="T6" fmla="*/ 52 w 128"/>
                <a:gd name="T7" fmla="*/ 57 h 261"/>
                <a:gd name="T8" fmla="*/ 57 w 128"/>
                <a:gd name="T9" fmla="*/ 55 h 261"/>
                <a:gd name="T10" fmla="*/ 65 w 128"/>
                <a:gd name="T11" fmla="*/ 57 h 261"/>
                <a:gd name="T12" fmla="*/ 69 w 128"/>
                <a:gd name="T13" fmla="*/ 67 h 261"/>
                <a:gd name="T14" fmla="*/ 63 w 128"/>
                <a:gd name="T15" fmla="*/ 74 h 261"/>
                <a:gd name="T16" fmla="*/ 61 w 128"/>
                <a:gd name="T17" fmla="*/ 76 h 261"/>
                <a:gd name="T18" fmla="*/ 61 w 128"/>
                <a:gd name="T19" fmla="*/ 120 h 261"/>
                <a:gd name="T20" fmla="*/ 107 w 128"/>
                <a:gd name="T21" fmla="*/ 25 h 261"/>
                <a:gd name="T22" fmla="*/ 105 w 128"/>
                <a:gd name="T23" fmla="*/ 23 h 261"/>
                <a:gd name="T24" fmla="*/ 101 w 128"/>
                <a:gd name="T25" fmla="*/ 21 h 261"/>
                <a:gd name="T26" fmla="*/ 99 w 128"/>
                <a:gd name="T27" fmla="*/ 15 h 261"/>
                <a:gd name="T28" fmla="*/ 101 w 128"/>
                <a:gd name="T29" fmla="*/ 12 h 261"/>
                <a:gd name="T30" fmla="*/ 101 w 128"/>
                <a:gd name="T31" fmla="*/ 4 h 261"/>
                <a:gd name="T32" fmla="*/ 107 w 128"/>
                <a:gd name="T33" fmla="*/ 2 h 261"/>
                <a:gd name="T34" fmla="*/ 112 w 128"/>
                <a:gd name="T35" fmla="*/ 0 h 261"/>
                <a:gd name="T36" fmla="*/ 122 w 128"/>
                <a:gd name="T37" fmla="*/ 2 h 261"/>
                <a:gd name="T38" fmla="*/ 126 w 128"/>
                <a:gd name="T39" fmla="*/ 4 h 261"/>
                <a:gd name="T40" fmla="*/ 128 w 128"/>
                <a:gd name="T41" fmla="*/ 10 h 261"/>
                <a:gd name="T42" fmla="*/ 128 w 128"/>
                <a:gd name="T43" fmla="*/ 15 h 261"/>
                <a:gd name="T44" fmla="*/ 128 w 128"/>
                <a:gd name="T45" fmla="*/ 21 h 261"/>
                <a:gd name="T46" fmla="*/ 122 w 128"/>
                <a:gd name="T47" fmla="*/ 25 h 261"/>
                <a:gd name="T48" fmla="*/ 114 w 128"/>
                <a:gd name="T49" fmla="*/ 27 h 261"/>
                <a:gd name="T50" fmla="*/ 65 w 128"/>
                <a:gd name="T51" fmla="*/ 122 h 261"/>
                <a:gd name="T52" fmla="*/ 101 w 128"/>
                <a:gd name="T53" fmla="*/ 116 h 261"/>
                <a:gd name="T54" fmla="*/ 99 w 128"/>
                <a:gd name="T55" fmla="*/ 126 h 261"/>
                <a:gd name="T56" fmla="*/ 63 w 128"/>
                <a:gd name="T57" fmla="*/ 133 h 261"/>
                <a:gd name="T58" fmla="*/ 114 w 128"/>
                <a:gd name="T59" fmla="*/ 213 h 261"/>
                <a:gd name="T60" fmla="*/ 110 w 128"/>
                <a:gd name="T61" fmla="*/ 219 h 261"/>
                <a:gd name="T62" fmla="*/ 61 w 128"/>
                <a:gd name="T63" fmla="*/ 135 h 261"/>
                <a:gd name="T64" fmla="*/ 57 w 128"/>
                <a:gd name="T65" fmla="*/ 236 h 261"/>
                <a:gd name="T66" fmla="*/ 59 w 128"/>
                <a:gd name="T67" fmla="*/ 236 h 261"/>
                <a:gd name="T68" fmla="*/ 63 w 128"/>
                <a:gd name="T69" fmla="*/ 240 h 261"/>
                <a:gd name="T70" fmla="*/ 69 w 128"/>
                <a:gd name="T71" fmla="*/ 242 h 261"/>
                <a:gd name="T72" fmla="*/ 71 w 128"/>
                <a:gd name="T73" fmla="*/ 251 h 261"/>
                <a:gd name="T74" fmla="*/ 67 w 128"/>
                <a:gd name="T75" fmla="*/ 257 h 261"/>
                <a:gd name="T76" fmla="*/ 61 w 128"/>
                <a:gd name="T77" fmla="*/ 261 h 261"/>
                <a:gd name="T78" fmla="*/ 52 w 128"/>
                <a:gd name="T79" fmla="*/ 259 h 261"/>
                <a:gd name="T80" fmla="*/ 50 w 128"/>
                <a:gd name="T81" fmla="*/ 251 h 261"/>
                <a:gd name="T82" fmla="*/ 50 w 128"/>
                <a:gd name="T83" fmla="*/ 242 h 261"/>
                <a:gd name="T84" fmla="*/ 53 w 128"/>
                <a:gd name="T85" fmla="*/ 236 h 261"/>
                <a:gd name="T86" fmla="*/ 55 w 128"/>
                <a:gd name="T87" fmla="*/ 236 h 261"/>
                <a:gd name="T88" fmla="*/ 57 w 128"/>
                <a:gd name="T89" fmla="*/ 236 h 261"/>
                <a:gd name="T90" fmla="*/ 50 w 128"/>
                <a:gd name="T91" fmla="*/ 150 h 261"/>
                <a:gd name="T92" fmla="*/ 2 w 128"/>
                <a:gd name="T93" fmla="*/ 245 h 261"/>
                <a:gd name="T94" fmla="*/ 0 w 128"/>
                <a:gd name="T95" fmla="*/ 242 h 261"/>
                <a:gd name="T96" fmla="*/ 55 w 128"/>
                <a:gd name="T97" fmla="*/ 133 h 261"/>
                <a:gd name="T98" fmla="*/ 25 w 128"/>
                <a:gd name="T99" fmla="*/ 143 h 261"/>
                <a:gd name="T100" fmla="*/ 25 w 128"/>
                <a:gd name="T101" fmla="*/ 135 h 261"/>
                <a:gd name="T102" fmla="*/ 55 w 128"/>
                <a:gd name="T103" fmla="*/ 126 h 261"/>
                <a:gd name="T104" fmla="*/ 17 w 128"/>
                <a:gd name="T105" fmla="*/ 63 h 261"/>
                <a:gd name="T106" fmla="*/ 17 w 128"/>
                <a:gd name="T107" fmla="*/ 59 h 261"/>
                <a:gd name="T108" fmla="*/ 21 w 128"/>
                <a:gd name="T109" fmla="*/ 59 h 261"/>
                <a:gd name="T110" fmla="*/ 57 w 128"/>
                <a:gd name="T111" fmla="*/ 122 h 261"/>
                <a:gd name="T112" fmla="*/ 57 w 128"/>
                <a:gd name="T113" fmla="*/ 76 h 261"/>
                <a:gd name="T114" fmla="*/ 57 w 128"/>
                <a:gd name="T115" fmla="*/ 7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61">
                  <a:moveTo>
                    <a:pt x="57" y="76"/>
                  </a:moveTo>
                  <a:lnTo>
                    <a:pt x="53" y="74"/>
                  </a:lnTo>
                  <a:lnTo>
                    <a:pt x="50" y="69"/>
                  </a:lnTo>
                  <a:lnTo>
                    <a:pt x="52" y="57"/>
                  </a:lnTo>
                  <a:lnTo>
                    <a:pt x="57" y="55"/>
                  </a:lnTo>
                  <a:lnTo>
                    <a:pt x="65" y="57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6"/>
                  </a:lnTo>
                  <a:lnTo>
                    <a:pt x="61" y="120"/>
                  </a:lnTo>
                  <a:lnTo>
                    <a:pt x="107" y="25"/>
                  </a:lnTo>
                  <a:lnTo>
                    <a:pt x="105" y="23"/>
                  </a:lnTo>
                  <a:lnTo>
                    <a:pt x="101" y="21"/>
                  </a:lnTo>
                  <a:lnTo>
                    <a:pt x="99" y="15"/>
                  </a:lnTo>
                  <a:lnTo>
                    <a:pt x="101" y="12"/>
                  </a:lnTo>
                  <a:lnTo>
                    <a:pt x="101" y="4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26" y="4"/>
                  </a:lnTo>
                  <a:lnTo>
                    <a:pt x="128" y="10"/>
                  </a:lnTo>
                  <a:lnTo>
                    <a:pt x="128" y="15"/>
                  </a:lnTo>
                  <a:lnTo>
                    <a:pt x="128" y="21"/>
                  </a:lnTo>
                  <a:lnTo>
                    <a:pt x="122" y="25"/>
                  </a:lnTo>
                  <a:lnTo>
                    <a:pt x="114" y="27"/>
                  </a:lnTo>
                  <a:lnTo>
                    <a:pt x="65" y="122"/>
                  </a:lnTo>
                  <a:lnTo>
                    <a:pt x="101" y="116"/>
                  </a:lnTo>
                  <a:lnTo>
                    <a:pt x="99" y="126"/>
                  </a:lnTo>
                  <a:lnTo>
                    <a:pt x="63" y="133"/>
                  </a:lnTo>
                  <a:lnTo>
                    <a:pt x="114" y="213"/>
                  </a:lnTo>
                  <a:lnTo>
                    <a:pt x="110" y="219"/>
                  </a:lnTo>
                  <a:lnTo>
                    <a:pt x="61" y="135"/>
                  </a:lnTo>
                  <a:lnTo>
                    <a:pt x="57" y="236"/>
                  </a:lnTo>
                  <a:lnTo>
                    <a:pt x="59" y="236"/>
                  </a:lnTo>
                  <a:lnTo>
                    <a:pt x="63" y="240"/>
                  </a:lnTo>
                  <a:lnTo>
                    <a:pt x="69" y="242"/>
                  </a:lnTo>
                  <a:lnTo>
                    <a:pt x="71" y="251"/>
                  </a:lnTo>
                  <a:lnTo>
                    <a:pt x="67" y="257"/>
                  </a:lnTo>
                  <a:lnTo>
                    <a:pt x="61" y="261"/>
                  </a:lnTo>
                  <a:lnTo>
                    <a:pt x="52" y="259"/>
                  </a:lnTo>
                  <a:lnTo>
                    <a:pt x="50" y="251"/>
                  </a:lnTo>
                  <a:lnTo>
                    <a:pt x="50" y="242"/>
                  </a:lnTo>
                  <a:lnTo>
                    <a:pt x="53" y="236"/>
                  </a:lnTo>
                  <a:lnTo>
                    <a:pt x="55" y="236"/>
                  </a:lnTo>
                  <a:lnTo>
                    <a:pt x="57" y="236"/>
                  </a:lnTo>
                  <a:lnTo>
                    <a:pt x="50" y="150"/>
                  </a:lnTo>
                  <a:lnTo>
                    <a:pt x="2" y="245"/>
                  </a:lnTo>
                  <a:lnTo>
                    <a:pt x="0" y="242"/>
                  </a:lnTo>
                  <a:lnTo>
                    <a:pt x="55" y="133"/>
                  </a:lnTo>
                  <a:lnTo>
                    <a:pt x="25" y="143"/>
                  </a:lnTo>
                  <a:lnTo>
                    <a:pt x="25" y="135"/>
                  </a:lnTo>
                  <a:lnTo>
                    <a:pt x="55" y="126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21" y="59"/>
                  </a:lnTo>
                  <a:lnTo>
                    <a:pt x="57" y="122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6" name="Freeform 90"/>
            <p:cNvSpPr>
              <a:spLocks/>
            </p:cNvSpPr>
            <p:nvPr/>
          </p:nvSpPr>
          <p:spPr bwMode="auto">
            <a:xfrm>
              <a:off x="3194" y="2787"/>
              <a:ext cx="64" cy="129"/>
            </a:xfrm>
            <a:custGeom>
              <a:avLst/>
              <a:gdLst>
                <a:gd name="T0" fmla="*/ 59 w 128"/>
                <a:gd name="T1" fmla="*/ 76 h 259"/>
                <a:gd name="T2" fmla="*/ 54 w 128"/>
                <a:gd name="T3" fmla="*/ 74 h 259"/>
                <a:gd name="T4" fmla="*/ 52 w 128"/>
                <a:gd name="T5" fmla="*/ 67 h 259"/>
                <a:gd name="T6" fmla="*/ 52 w 128"/>
                <a:gd name="T7" fmla="*/ 57 h 259"/>
                <a:gd name="T8" fmla="*/ 59 w 128"/>
                <a:gd name="T9" fmla="*/ 53 h 259"/>
                <a:gd name="T10" fmla="*/ 61 w 128"/>
                <a:gd name="T11" fmla="*/ 53 h 259"/>
                <a:gd name="T12" fmla="*/ 65 w 128"/>
                <a:gd name="T13" fmla="*/ 55 h 259"/>
                <a:gd name="T14" fmla="*/ 67 w 128"/>
                <a:gd name="T15" fmla="*/ 59 h 259"/>
                <a:gd name="T16" fmla="*/ 69 w 128"/>
                <a:gd name="T17" fmla="*/ 67 h 259"/>
                <a:gd name="T18" fmla="*/ 65 w 128"/>
                <a:gd name="T19" fmla="*/ 72 h 259"/>
                <a:gd name="T20" fmla="*/ 61 w 128"/>
                <a:gd name="T21" fmla="*/ 74 h 259"/>
                <a:gd name="T22" fmla="*/ 61 w 128"/>
                <a:gd name="T23" fmla="*/ 118 h 259"/>
                <a:gd name="T24" fmla="*/ 105 w 128"/>
                <a:gd name="T25" fmla="*/ 25 h 259"/>
                <a:gd name="T26" fmla="*/ 103 w 128"/>
                <a:gd name="T27" fmla="*/ 19 h 259"/>
                <a:gd name="T28" fmla="*/ 99 w 128"/>
                <a:gd name="T29" fmla="*/ 10 h 259"/>
                <a:gd name="T30" fmla="*/ 103 w 128"/>
                <a:gd name="T31" fmla="*/ 4 h 259"/>
                <a:gd name="T32" fmla="*/ 107 w 128"/>
                <a:gd name="T33" fmla="*/ 2 h 259"/>
                <a:gd name="T34" fmla="*/ 113 w 128"/>
                <a:gd name="T35" fmla="*/ 0 h 259"/>
                <a:gd name="T36" fmla="*/ 120 w 128"/>
                <a:gd name="T37" fmla="*/ 2 h 259"/>
                <a:gd name="T38" fmla="*/ 126 w 128"/>
                <a:gd name="T39" fmla="*/ 4 h 259"/>
                <a:gd name="T40" fmla="*/ 128 w 128"/>
                <a:gd name="T41" fmla="*/ 8 h 259"/>
                <a:gd name="T42" fmla="*/ 128 w 128"/>
                <a:gd name="T43" fmla="*/ 13 h 259"/>
                <a:gd name="T44" fmla="*/ 126 w 128"/>
                <a:gd name="T45" fmla="*/ 17 h 259"/>
                <a:gd name="T46" fmla="*/ 124 w 128"/>
                <a:gd name="T47" fmla="*/ 23 h 259"/>
                <a:gd name="T48" fmla="*/ 114 w 128"/>
                <a:gd name="T49" fmla="*/ 25 h 259"/>
                <a:gd name="T50" fmla="*/ 65 w 128"/>
                <a:gd name="T51" fmla="*/ 120 h 259"/>
                <a:gd name="T52" fmla="*/ 99 w 128"/>
                <a:gd name="T53" fmla="*/ 112 h 259"/>
                <a:gd name="T54" fmla="*/ 99 w 128"/>
                <a:gd name="T55" fmla="*/ 124 h 259"/>
                <a:gd name="T56" fmla="*/ 65 w 128"/>
                <a:gd name="T57" fmla="*/ 129 h 259"/>
                <a:gd name="T58" fmla="*/ 114 w 128"/>
                <a:gd name="T59" fmla="*/ 211 h 259"/>
                <a:gd name="T60" fmla="*/ 111 w 128"/>
                <a:gd name="T61" fmla="*/ 215 h 259"/>
                <a:gd name="T62" fmla="*/ 61 w 128"/>
                <a:gd name="T63" fmla="*/ 131 h 259"/>
                <a:gd name="T64" fmla="*/ 61 w 128"/>
                <a:gd name="T65" fmla="*/ 236 h 259"/>
                <a:gd name="T66" fmla="*/ 61 w 128"/>
                <a:gd name="T67" fmla="*/ 236 h 259"/>
                <a:gd name="T68" fmla="*/ 65 w 128"/>
                <a:gd name="T69" fmla="*/ 238 h 259"/>
                <a:gd name="T70" fmla="*/ 69 w 128"/>
                <a:gd name="T71" fmla="*/ 240 h 259"/>
                <a:gd name="T72" fmla="*/ 71 w 128"/>
                <a:gd name="T73" fmla="*/ 249 h 259"/>
                <a:gd name="T74" fmla="*/ 67 w 128"/>
                <a:gd name="T75" fmla="*/ 255 h 259"/>
                <a:gd name="T76" fmla="*/ 61 w 128"/>
                <a:gd name="T77" fmla="*/ 259 h 259"/>
                <a:gd name="T78" fmla="*/ 52 w 128"/>
                <a:gd name="T79" fmla="*/ 257 h 259"/>
                <a:gd name="T80" fmla="*/ 50 w 128"/>
                <a:gd name="T81" fmla="*/ 249 h 259"/>
                <a:gd name="T82" fmla="*/ 50 w 128"/>
                <a:gd name="T83" fmla="*/ 240 h 259"/>
                <a:gd name="T84" fmla="*/ 52 w 128"/>
                <a:gd name="T85" fmla="*/ 238 h 259"/>
                <a:gd name="T86" fmla="*/ 54 w 128"/>
                <a:gd name="T87" fmla="*/ 234 h 259"/>
                <a:gd name="T88" fmla="*/ 56 w 128"/>
                <a:gd name="T89" fmla="*/ 236 h 259"/>
                <a:gd name="T90" fmla="*/ 52 w 128"/>
                <a:gd name="T91" fmla="*/ 148 h 259"/>
                <a:gd name="T92" fmla="*/ 4 w 128"/>
                <a:gd name="T93" fmla="*/ 245 h 259"/>
                <a:gd name="T94" fmla="*/ 0 w 128"/>
                <a:gd name="T95" fmla="*/ 240 h 259"/>
                <a:gd name="T96" fmla="*/ 54 w 128"/>
                <a:gd name="T97" fmla="*/ 131 h 259"/>
                <a:gd name="T98" fmla="*/ 27 w 128"/>
                <a:gd name="T99" fmla="*/ 143 h 259"/>
                <a:gd name="T100" fmla="*/ 25 w 128"/>
                <a:gd name="T101" fmla="*/ 131 h 259"/>
                <a:gd name="T102" fmla="*/ 54 w 128"/>
                <a:gd name="T103" fmla="*/ 124 h 259"/>
                <a:gd name="T104" fmla="*/ 19 w 128"/>
                <a:gd name="T105" fmla="*/ 61 h 259"/>
                <a:gd name="T106" fmla="*/ 19 w 128"/>
                <a:gd name="T107" fmla="*/ 57 h 259"/>
                <a:gd name="T108" fmla="*/ 21 w 128"/>
                <a:gd name="T109" fmla="*/ 57 h 259"/>
                <a:gd name="T110" fmla="*/ 59 w 128"/>
                <a:gd name="T111" fmla="*/ 122 h 259"/>
                <a:gd name="T112" fmla="*/ 59 w 128"/>
                <a:gd name="T113" fmla="*/ 76 h 259"/>
                <a:gd name="T114" fmla="*/ 59 w 128"/>
                <a:gd name="T115" fmla="*/ 7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59">
                  <a:moveTo>
                    <a:pt x="59" y="76"/>
                  </a:moveTo>
                  <a:lnTo>
                    <a:pt x="54" y="74"/>
                  </a:lnTo>
                  <a:lnTo>
                    <a:pt x="52" y="67"/>
                  </a:lnTo>
                  <a:lnTo>
                    <a:pt x="52" y="57"/>
                  </a:lnTo>
                  <a:lnTo>
                    <a:pt x="59" y="53"/>
                  </a:lnTo>
                  <a:lnTo>
                    <a:pt x="61" y="53"/>
                  </a:lnTo>
                  <a:lnTo>
                    <a:pt x="65" y="55"/>
                  </a:lnTo>
                  <a:lnTo>
                    <a:pt x="67" y="59"/>
                  </a:lnTo>
                  <a:lnTo>
                    <a:pt x="69" y="67"/>
                  </a:lnTo>
                  <a:lnTo>
                    <a:pt x="65" y="72"/>
                  </a:lnTo>
                  <a:lnTo>
                    <a:pt x="61" y="74"/>
                  </a:lnTo>
                  <a:lnTo>
                    <a:pt x="61" y="118"/>
                  </a:lnTo>
                  <a:lnTo>
                    <a:pt x="105" y="25"/>
                  </a:lnTo>
                  <a:lnTo>
                    <a:pt x="103" y="19"/>
                  </a:lnTo>
                  <a:lnTo>
                    <a:pt x="99" y="10"/>
                  </a:lnTo>
                  <a:lnTo>
                    <a:pt x="103" y="4"/>
                  </a:lnTo>
                  <a:lnTo>
                    <a:pt x="107" y="2"/>
                  </a:lnTo>
                  <a:lnTo>
                    <a:pt x="113" y="0"/>
                  </a:lnTo>
                  <a:lnTo>
                    <a:pt x="120" y="2"/>
                  </a:lnTo>
                  <a:lnTo>
                    <a:pt x="126" y="4"/>
                  </a:lnTo>
                  <a:lnTo>
                    <a:pt x="128" y="8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4" y="23"/>
                  </a:lnTo>
                  <a:lnTo>
                    <a:pt x="114" y="25"/>
                  </a:lnTo>
                  <a:lnTo>
                    <a:pt x="65" y="120"/>
                  </a:lnTo>
                  <a:lnTo>
                    <a:pt x="99" y="112"/>
                  </a:lnTo>
                  <a:lnTo>
                    <a:pt x="99" y="124"/>
                  </a:lnTo>
                  <a:lnTo>
                    <a:pt x="65" y="129"/>
                  </a:lnTo>
                  <a:lnTo>
                    <a:pt x="114" y="211"/>
                  </a:lnTo>
                  <a:lnTo>
                    <a:pt x="111" y="215"/>
                  </a:lnTo>
                  <a:lnTo>
                    <a:pt x="61" y="131"/>
                  </a:lnTo>
                  <a:lnTo>
                    <a:pt x="61" y="236"/>
                  </a:lnTo>
                  <a:lnTo>
                    <a:pt x="61" y="236"/>
                  </a:lnTo>
                  <a:lnTo>
                    <a:pt x="65" y="238"/>
                  </a:lnTo>
                  <a:lnTo>
                    <a:pt x="69" y="240"/>
                  </a:lnTo>
                  <a:lnTo>
                    <a:pt x="71" y="249"/>
                  </a:lnTo>
                  <a:lnTo>
                    <a:pt x="67" y="255"/>
                  </a:lnTo>
                  <a:lnTo>
                    <a:pt x="61" y="259"/>
                  </a:lnTo>
                  <a:lnTo>
                    <a:pt x="52" y="257"/>
                  </a:lnTo>
                  <a:lnTo>
                    <a:pt x="50" y="249"/>
                  </a:lnTo>
                  <a:lnTo>
                    <a:pt x="50" y="240"/>
                  </a:lnTo>
                  <a:lnTo>
                    <a:pt x="52" y="238"/>
                  </a:lnTo>
                  <a:lnTo>
                    <a:pt x="54" y="234"/>
                  </a:lnTo>
                  <a:lnTo>
                    <a:pt x="56" y="236"/>
                  </a:lnTo>
                  <a:lnTo>
                    <a:pt x="52" y="148"/>
                  </a:lnTo>
                  <a:lnTo>
                    <a:pt x="4" y="245"/>
                  </a:lnTo>
                  <a:lnTo>
                    <a:pt x="0" y="240"/>
                  </a:lnTo>
                  <a:lnTo>
                    <a:pt x="54" y="131"/>
                  </a:lnTo>
                  <a:lnTo>
                    <a:pt x="27" y="143"/>
                  </a:lnTo>
                  <a:lnTo>
                    <a:pt x="25" y="131"/>
                  </a:lnTo>
                  <a:lnTo>
                    <a:pt x="54" y="124"/>
                  </a:lnTo>
                  <a:lnTo>
                    <a:pt x="19" y="61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59" y="122"/>
                  </a:lnTo>
                  <a:lnTo>
                    <a:pt x="59" y="76"/>
                  </a:lnTo>
                  <a:lnTo>
                    <a:pt x="59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7" name="Freeform 91"/>
            <p:cNvSpPr>
              <a:spLocks/>
            </p:cNvSpPr>
            <p:nvPr/>
          </p:nvSpPr>
          <p:spPr bwMode="auto">
            <a:xfrm>
              <a:off x="3196" y="1925"/>
              <a:ext cx="64" cy="130"/>
            </a:xfrm>
            <a:custGeom>
              <a:avLst/>
              <a:gdLst>
                <a:gd name="T0" fmla="*/ 57 w 128"/>
                <a:gd name="T1" fmla="*/ 76 h 260"/>
                <a:gd name="T2" fmla="*/ 53 w 128"/>
                <a:gd name="T3" fmla="*/ 74 h 260"/>
                <a:gd name="T4" fmla="*/ 50 w 128"/>
                <a:gd name="T5" fmla="*/ 68 h 260"/>
                <a:gd name="T6" fmla="*/ 50 w 128"/>
                <a:gd name="T7" fmla="*/ 61 h 260"/>
                <a:gd name="T8" fmla="*/ 52 w 128"/>
                <a:gd name="T9" fmla="*/ 57 h 260"/>
                <a:gd name="T10" fmla="*/ 53 w 128"/>
                <a:gd name="T11" fmla="*/ 55 h 260"/>
                <a:gd name="T12" fmla="*/ 57 w 128"/>
                <a:gd name="T13" fmla="*/ 55 h 260"/>
                <a:gd name="T14" fmla="*/ 65 w 128"/>
                <a:gd name="T15" fmla="*/ 57 h 260"/>
                <a:gd name="T16" fmla="*/ 69 w 128"/>
                <a:gd name="T17" fmla="*/ 66 h 260"/>
                <a:gd name="T18" fmla="*/ 63 w 128"/>
                <a:gd name="T19" fmla="*/ 74 h 260"/>
                <a:gd name="T20" fmla="*/ 61 w 128"/>
                <a:gd name="T21" fmla="*/ 76 h 260"/>
                <a:gd name="T22" fmla="*/ 61 w 128"/>
                <a:gd name="T23" fmla="*/ 120 h 260"/>
                <a:gd name="T24" fmla="*/ 107 w 128"/>
                <a:gd name="T25" fmla="*/ 25 h 260"/>
                <a:gd name="T26" fmla="*/ 101 w 128"/>
                <a:gd name="T27" fmla="*/ 21 h 260"/>
                <a:gd name="T28" fmla="*/ 101 w 128"/>
                <a:gd name="T29" fmla="*/ 11 h 260"/>
                <a:gd name="T30" fmla="*/ 101 w 128"/>
                <a:gd name="T31" fmla="*/ 4 h 260"/>
                <a:gd name="T32" fmla="*/ 107 w 128"/>
                <a:gd name="T33" fmla="*/ 2 h 260"/>
                <a:gd name="T34" fmla="*/ 112 w 128"/>
                <a:gd name="T35" fmla="*/ 0 h 260"/>
                <a:gd name="T36" fmla="*/ 122 w 128"/>
                <a:gd name="T37" fmla="*/ 2 h 260"/>
                <a:gd name="T38" fmla="*/ 126 w 128"/>
                <a:gd name="T39" fmla="*/ 4 h 260"/>
                <a:gd name="T40" fmla="*/ 128 w 128"/>
                <a:gd name="T41" fmla="*/ 9 h 260"/>
                <a:gd name="T42" fmla="*/ 128 w 128"/>
                <a:gd name="T43" fmla="*/ 15 h 260"/>
                <a:gd name="T44" fmla="*/ 128 w 128"/>
                <a:gd name="T45" fmla="*/ 19 h 260"/>
                <a:gd name="T46" fmla="*/ 122 w 128"/>
                <a:gd name="T47" fmla="*/ 25 h 260"/>
                <a:gd name="T48" fmla="*/ 114 w 128"/>
                <a:gd name="T49" fmla="*/ 26 h 260"/>
                <a:gd name="T50" fmla="*/ 65 w 128"/>
                <a:gd name="T51" fmla="*/ 122 h 260"/>
                <a:gd name="T52" fmla="*/ 101 w 128"/>
                <a:gd name="T53" fmla="*/ 116 h 260"/>
                <a:gd name="T54" fmla="*/ 99 w 128"/>
                <a:gd name="T55" fmla="*/ 125 h 260"/>
                <a:gd name="T56" fmla="*/ 63 w 128"/>
                <a:gd name="T57" fmla="*/ 131 h 260"/>
                <a:gd name="T58" fmla="*/ 114 w 128"/>
                <a:gd name="T59" fmla="*/ 213 h 260"/>
                <a:gd name="T60" fmla="*/ 110 w 128"/>
                <a:gd name="T61" fmla="*/ 217 h 260"/>
                <a:gd name="T62" fmla="*/ 61 w 128"/>
                <a:gd name="T63" fmla="*/ 133 h 260"/>
                <a:gd name="T64" fmla="*/ 57 w 128"/>
                <a:gd name="T65" fmla="*/ 236 h 260"/>
                <a:gd name="T66" fmla="*/ 59 w 128"/>
                <a:gd name="T67" fmla="*/ 236 h 260"/>
                <a:gd name="T68" fmla="*/ 63 w 128"/>
                <a:gd name="T69" fmla="*/ 237 h 260"/>
                <a:gd name="T70" fmla="*/ 69 w 128"/>
                <a:gd name="T71" fmla="*/ 243 h 260"/>
                <a:gd name="T72" fmla="*/ 71 w 128"/>
                <a:gd name="T73" fmla="*/ 251 h 260"/>
                <a:gd name="T74" fmla="*/ 67 w 128"/>
                <a:gd name="T75" fmla="*/ 256 h 260"/>
                <a:gd name="T76" fmla="*/ 61 w 128"/>
                <a:gd name="T77" fmla="*/ 260 h 260"/>
                <a:gd name="T78" fmla="*/ 52 w 128"/>
                <a:gd name="T79" fmla="*/ 258 h 260"/>
                <a:gd name="T80" fmla="*/ 50 w 128"/>
                <a:gd name="T81" fmla="*/ 251 h 260"/>
                <a:gd name="T82" fmla="*/ 50 w 128"/>
                <a:gd name="T83" fmla="*/ 239 h 260"/>
                <a:gd name="T84" fmla="*/ 53 w 128"/>
                <a:gd name="T85" fmla="*/ 237 h 260"/>
                <a:gd name="T86" fmla="*/ 55 w 128"/>
                <a:gd name="T87" fmla="*/ 234 h 260"/>
                <a:gd name="T88" fmla="*/ 57 w 128"/>
                <a:gd name="T89" fmla="*/ 236 h 260"/>
                <a:gd name="T90" fmla="*/ 50 w 128"/>
                <a:gd name="T91" fmla="*/ 152 h 260"/>
                <a:gd name="T92" fmla="*/ 2 w 128"/>
                <a:gd name="T93" fmla="*/ 245 h 260"/>
                <a:gd name="T94" fmla="*/ 0 w 128"/>
                <a:gd name="T95" fmla="*/ 243 h 260"/>
                <a:gd name="T96" fmla="*/ 55 w 128"/>
                <a:gd name="T97" fmla="*/ 131 h 260"/>
                <a:gd name="T98" fmla="*/ 25 w 128"/>
                <a:gd name="T99" fmla="*/ 142 h 260"/>
                <a:gd name="T100" fmla="*/ 25 w 128"/>
                <a:gd name="T101" fmla="*/ 133 h 260"/>
                <a:gd name="T102" fmla="*/ 55 w 128"/>
                <a:gd name="T103" fmla="*/ 123 h 260"/>
                <a:gd name="T104" fmla="*/ 17 w 128"/>
                <a:gd name="T105" fmla="*/ 61 h 260"/>
                <a:gd name="T106" fmla="*/ 17 w 128"/>
                <a:gd name="T107" fmla="*/ 59 h 260"/>
                <a:gd name="T108" fmla="*/ 21 w 128"/>
                <a:gd name="T109" fmla="*/ 59 h 260"/>
                <a:gd name="T110" fmla="*/ 57 w 128"/>
                <a:gd name="T111" fmla="*/ 122 h 260"/>
                <a:gd name="T112" fmla="*/ 57 w 128"/>
                <a:gd name="T113" fmla="*/ 76 h 260"/>
                <a:gd name="T114" fmla="*/ 57 w 128"/>
                <a:gd name="T115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60">
                  <a:moveTo>
                    <a:pt x="57" y="76"/>
                  </a:moveTo>
                  <a:lnTo>
                    <a:pt x="53" y="74"/>
                  </a:lnTo>
                  <a:lnTo>
                    <a:pt x="50" y="68"/>
                  </a:lnTo>
                  <a:lnTo>
                    <a:pt x="50" y="61"/>
                  </a:lnTo>
                  <a:lnTo>
                    <a:pt x="52" y="57"/>
                  </a:lnTo>
                  <a:lnTo>
                    <a:pt x="53" y="55"/>
                  </a:lnTo>
                  <a:lnTo>
                    <a:pt x="57" y="55"/>
                  </a:lnTo>
                  <a:lnTo>
                    <a:pt x="65" y="57"/>
                  </a:lnTo>
                  <a:lnTo>
                    <a:pt x="69" y="66"/>
                  </a:lnTo>
                  <a:lnTo>
                    <a:pt x="63" y="74"/>
                  </a:lnTo>
                  <a:lnTo>
                    <a:pt x="61" y="76"/>
                  </a:lnTo>
                  <a:lnTo>
                    <a:pt x="61" y="120"/>
                  </a:lnTo>
                  <a:lnTo>
                    <a:pt x="107" y="25"/>
                  </a:lnTo>
                  <a:lnTo>
                    <a:pt x="101" y="21"/>
                  </a:lnTo>
                  <a:lnTo>
                    <a:pt x="101" y="11"/>
                  </a:lnTo>
                  <a:lnTo>
                    <a:pt x="101" y="4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26" y="4"/>
                  </a:lnTo>
                  <a:lnTo>
                    <a:pt x="128" y="9"/>
                  </a:lnTo>
                  <a:lnTo>
                    <a:pt x="128" y="15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14" y="26"/>
                  </a:lnTo>
                  <a:lnTo>
                    <a:pt x="65" y="122"/>
                  </a:lnTo>
                  <a:lnTo>
                    <a:pt x="101" y="116"/>
                  </a:lnTo>
                  <a:lnTo>
                    <a:pt x="99" y="125"/>
                  </a:lnTo>
                  <a:lnTo>
                    <a:pt x="63" y="131"/>
                  </a:lnTo>
                  <a:lnTo>
                    <a:pt x="114" y="213"/>
                  </a:lnTo>
                  <a:lnTo>
                    <a:pt x="110" y="217"/>
                  </a:lnTo>
                  <a:lnTo>
                    <a:pt x="61" y="133"/>
                  </a:lnTo>
                  <a:lnTo>
                    <a:pt x="57" y="236"/>
                  </a:lnTo>
                  <a:lnTo>
                    <a:pt x="59" y="236"/>
                  </a:lnTo>
                  <a:lnTo>
                    <a:pt x="63" y="237"/>
                  </a:lnTo>
                  <a:lnTo>
                    <a:pt x="69" y="243"/>
                  </a:lnTo>
                  <a:lnTo>
                    <a:pt x="71" y="251"/>
                  </a:lnTo>
                  <a:lnTo>
                    <a:pt x="67" y="256"/>
                  </a:lnTo>
                  <a:lnTo>
                    <a:pt x="61" y="260"/>
                  </a:lnTo>
                  <a:lnTo>
                    <a:pt x="52" y="258"/>
                  </a:lnTo>
                  <a:lnTo>
                    <a:pt x="50" y="251"/>
                  </a:lnTo>
                  <a:lnTo>
                    <a:pt x="50" y="239"/>
                  </a:lnTo>
                  <a:lnTo>
                    <a:pt x="53" y="237"/>
                  </a:lnTo>
                  <a:lnTo>
                    <a:pt x="55" y="234"/>
                  </a:lnTo>
                  <a:lnTo>
                    <a:pt x="57" y="236"/>
                  </a:lnTo>
                  <a:lnTo>
                    <a:pt x="50" y="152"/>
                  </a:lnTo>
                  <a:lnTo>
                    <a:pt x="2" y="245"/>
                  </a:lnTo>
                  <a:lnTo>
                    <a:pt x="0" y="243"/>
                  </a:lnTo>
                  <a:lnTo>
                    <a:pt x="55" y="131"/>
                  </a:lnTo>
                  <a:lnTo>
                    <a:pt x="25" y="142"/>
                  </a:lnTo>
                  <a:lnTo>
                    <a:pt x="25" y="133"/>
                  </a:lnTo>
                  <a:lnTo>
                    <a:pt x="55" y="123"/>
                  </a:lnTo>
                  <a:lnTo>
                    <a:pt x="17" y="61"/>
                  </a:lnTo>
                  <a:lnTo>
                    <a:pt x="17" y="59"/>
                  </a:lnTo>
                  <a:lnTo>
                    <a:pt x="21" y="59"/>
                  </a:lnTo>
                  <a:lnTo>
                    <a:pt x="57" y="122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9" name="Freeform 93"/>
            <p:cNvSpPr>
              <a:spLocks/>
            </p:cNvSpPr>
            <p:nvPr/>
          </p:nvSpPr>
          <p:spPr bwMode="auto">
            <a:xfrm>
              <a:off x="2966" y="1924"/>
              <a:ext cx="57" cy="80"/>
            </a:xfrm>
            <a:custGeom>
              <a:avLst/>
              <a:gdLst>
                <a:gd name="T0" fmla="*/ 57 w 114"/>
                <a:gd name="T1" fmla="*/ 8 h 160"/>
                <a:gd name="T2" fmla="*/ 59 w 114"/>
                <a:gd name="T3" fmla="*/ 6 h 160"/>
                <a:gd name="T4" fmla="*/ 59 w 114"/>
                <a:gd name="T5" fmla="*/ 17 h 160"/>
                <a:gd name="T6" fmla="*/ 67 w 114"/>
                <a:gd name="T7" fmla="*/ 6 h 160"/>
                <a:gd name="T8" fmla="*/ 72 w 114"/>
                <a:gd name="T9" fmla="*/ 0 h 160"/>
                <a:gd name="T10" fmla="*/ 65 w 114"/>
                <a:gd name="T11" fmla="*/ 19 h 160"/>
                <a:gd name="T12" fmla="*/ 101 w 114"/>
                <a:gd name="T13" fmla="*/ 13 h 160"/>
                <a:gd name="T14" fmla="*/ 101 w 114"/>
                <a:gd name="T15" fmla="*/ 23 h 160"/>
                <a:gd name="T16" fmla="*/ 63 w 114"/>
                <a:gd name="T17" fmla="*/ 30 h 160"/>
                <a:gd name="T18" fmla="*/ 114 w 114"/>
                <a:gd name="T19" fmla="*/ 112 h 160"/>
                <a:gd name="T20" fmla="*/ 110 w 114"/>
                <a:gd name="T21" fmla="*/ 116 h 160"/>
                <a:gd name="T22" fmla="*/ 63 w 114"/>
                <a:gd name="T23" fmla="*/ 32 h 160"/>
                <a:gd name="T24" fmla="*/ 59 w 114"/>
                <a:gd name="T25" fmla="*/ 135 h 160"/>
                <a:gd name="T26" fmla="*/ 61 w 114"/>
                <a:gd name="T27" fmla="*/ 135 h 160"/>
                <a:gd name="T28" fmla="*/ 65 w 114"/>
                <a:gd name="T29" fmla="*/ 137 h 160"/>
                <a:gd name="T30" fmla="*/ 69 w 114"/>
                <a:gd name="T31" fmla="*/ 141 h 160"/>
                <a:gd name="T32" fmla="*/ 70 w 114"/>
                <a:gd name="T33" fmla="*/ 148 h 160"/>
                <a:gd name="T34" fmla="*/ 67 w 114"/>
                <a:gd name="T35" fmla="*/ 156 h 160"/>
                <a:gd name="T36" fmla="*/ 59 w 114"/>
                <a:gd name="T37" fmla="*/ 160 h 160"/>
                <a:gd name="T38" fmla="*/ 51 w 114"/>
                <a:gd name="T39" fmla="*/ 156 h 160"/>
                <a:gd name="T40" fmla="*/ 50 w 114"/>
                <a:gd name="T41" fmla="*/ 148 h 160"/>
                <a:gd name="T42" fmla="*/ 50 w 114"/>
                <a:gd name="T43" fmla="*/ 139 h 160"/>
                <a:gd name="T44" fmla="*/ 53 w 114"/>
                <a:gd name="T45" fmla="*/ 135 h 160"/>
                <a:gd name="T46" fmla="*/ 53 w 114"/>
                <a:gd name="T47" fmla="*/ 135 h 160"/>
                <a:gd name="T48" fmla="*/ 57 w 114"/>
                <a:gd name="T49" fmla="*/ 135 h 160"/>
                <a:gd name="T50" fmla="*/ 51 w 114"/>
                <a:gd name="T51" fmla="*/ 49 h 160"/>
                <a:gd name="T52" fmla="*/ 2 w 114"/>
                <a:gd name="T53" fmla="*/ 144 h 160"/>
                <a:gd name="T54" fmla="*/ 0 w 114"/>
                <a:gd name="T55" fmla="*/ 141 h 160"/>
                <a:gd name="T56" fmla="*/ 53 w 114"/>
                <a:gd name="T57" fmla="*/ 32 h 160"/>
                <a:gd name="T58" fmla="*/ 27 w 114"/>
                <a:gd name="T59" fmla="*/ 42 h 160"/>
                <a:gd name="T60" fmla="*/ 25 w 114"/>
                <a:gd name="T61" fmla="*/ 32 h 160"/>
                <a:gd name="T62" fmla="*/ 53 w 114"/>
                <a:gd name="T63" fmla="*/ 23 h 160"/>
                <a:gd name="T64" fmla="*/ 46 w 114"/>
                <a:gd name="T65" fmla="*/ 9 h 160"/>
                <a:gd name="T66" fmla="*/ 50 w 114"/>
                <a:gd name="T67" fmla="*/ 9 h 160"/>
                <a:gd name="T68" fmla="*/ 59 w 114"/>
                <a:gd name="T69" fmla="*/ 21 h 160"/>
                <a:gd name="T70" fmla="*/ 57 w 114"/>
                <a:gd name="T71" fmla="*/ 8 h 160"/>
                <a:gd name="T72" fmla="*/ 57 w 114"/>
                <a:gd name="T73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160">
                  <a:moveTo>
                    <a:pt x="57" y="8"/>
                  </a:moveTo>
                  <a:lnTo>
                    <a:pt x="59" y="6"/>
                  </a:lnTo>
                  <a:lnTo>
                    <a:pt x="59" y="17"/>
                  </a:lnTo>
                  <a:lnTo>
                    <a:pt x="67" y="6"/>
                  </a:lnTo>
                  <a:lnTo>
                    <a:pt x="72" y="0"/>
                  </a:lnTo>
                  <a:lnTo>
                    <a:pt x="65" y="19"/>
                  </a:lnTo>
                  <a:lnTo>
                    <a:pt x="101" y="13"/>
                  </a:lnTo>
                  <a:lnTo>
                    <a:pt x="101" y="23"/>
                  </a:lnTo>
                  <a:lnTo>
                    <a:pt x="63" y="30"/>
                  </a:lnTo>
                  <a:lnTo>
                    <a:pt x="114" y="112"/>
                  </a:lnTo>
                  <a:lnTo>
                    <a:pt x="110" y="116"/>
                  </a:lnTo>
                  <a:lnTo>
                    <a:pt x="63" y="32"/>
                  </a:lnTo>
                  <a:lnTo>
                    <a:pt x="59" y="135"/>
                  </a:lnTo>
                  <a:lnTo>
                    <a:pt x="61" y="135"/>
                  </a:lnTo>
                  <a:lnTo>
                    <a:pt x="65" y="137"/>
                  </a:lnTo>
                  <a:lnTo>
                    <a:pt x="69" y="141"/>
                  </a:lnTo>
                  <a:lnTo>
                    <a:pt x="70" y="148"/>
                  </a:lnTo>
                  <a:lnTo>
                    <a:pt x="67" y="156"/>
                  </a:lnTo>
                  <a:lnTo>
                    <a:pt x="59" y="160"/>
                  </a:lnTo>
                  <a:lnTo>
                    <a:pt x="51" y="156"/>
                  </a:lnTo>
                  <a:lnTo>
                    <a:pt x="50" y="148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3" y="135"/>
                  </a:lnTo>
                  <a:lnTo>
                    <a:pt x="57" y="135"/>
                  </a:lnTo>
                  <a:lnTo>
                    <a:pt x="51" y="49"/>
                  </a:lnTo>
                  <a:lnTo>
                    <a:pt x="2" y="144"/>
                  </a:lnTo>
                  <a:lnTo>
                    <a:pt x="0" y="141"/>
                  </a:lnTo>
                  <a:lnTo>
                    <a:pt x="53" y="32"/>
                  </a:lnTo>
                  <a:lnTo>
                    <a:pt x="27" y="42"/>
                  </a:lnTo>
                  <a:lnTo>
                    <a:pt x="25" y="32"/>
                  </a:lnTo>
                  <a:lnTo>
                    <a:pt x="53" y="23"/>
                  </a:lnTo>
                  <a:lnTo>
                    <a:pt x="46" y="9"/>
                  </a:lnTo>
                  <a:lnTo>
                    <a:pt x="50" y="9"/>
                  </a:lnTo>
                  <a:lnTo>
                    <a:pt x="59" y="21"/>
                  </a:lnTo>
                  <a:lnTo>
                    <a:pt x="57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FA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0" name="Freeform 94"/>
            <p:cNvSpPr>
              <a:spLocks/>
            </p:cNvSpPr>
            <p:nvPr/>
          </p:nvSpPr>
          <p:spPr bwMode="auto">
            <a:xfrm>
              <a:off x="2673" y="2318"/>
              <a:ext cx="301" cy="602"/>
            </a:xfrm>
            <a:custGeom>
              <a:avLst/>
              <a:gdLst>
                <a:gd name="T0" fmla="*/ 424 w 600"/>
                <a:gd name="T1" fmla="*/ 11 h 1203"/>
                <a:gd name="T2" fmla="*/ 475 w 600"/>
                <a:gd name="T3" fmla="*/ 34 h 1203"/>
                <a:gd name="T4" fmla="*/ 524 w 600"/>
                <a:gd name="T5" fmla="*/ 74 h 1203"/>
                <a:gd name="T6" fmla="*/ 564 w 600"/>
                <a:gd name="T7" fmla="*/ 133 h 1203"/>
                <a:gd name="T8" fmla="*/ 572 w 600"/>
                <a:gd name="T9" fmla="*/ 198 h 1203"/>
                <a:gd name="T10" fmla="*/ 566 w 600"/>
                <a:gd name="T11" fmla="*/ 236 h 1203"/>
                <a:gd name="T12" fmla="*/ 520 w 600"/>
                <a:gd name="T13" fmla="*/ 241 h 1203"/>
                <a:gd name="T14" fmla="*/ 467 w 600"/>
                <a:gd name="T15" fmla="*/ 249 h 1203"/>
                <a:gd name="T16" fmla="*/ 406 w 600"/>
                <a:gd name="T17" fmla="*/ 268 h 1203"/>
                <a:gd name="T18" fmla="*/ 349 w 600"/>
                <a:gd name="T19" fmla="*/ 306 h 1203"/>
                <a:gd name="T20" fmla="*/ 281 w 600"/>
                <a:gd name="T21" fmla="*/ 365 h 1203"/>
                <a:gd name="T22" fmla="*/ 226 w 600"/>
                <a:gd name="T23" fmla="*/ 412 h 1203"/>
                <a:gd name="T24" fmla="*/ 178 w 600"/>
                <a:gd name="T25" fmla="*/ 454 h 1203"/>
                <a:gd name="T26" fmla="*/ 131 w 600"/>
                <a:gd name="T27" fmla="*/ 500 h 1203"/>
                <a:gd name="T28" fmla="*/ 85 w 600"/>
                <a:gd name="T29" fmla="*/ 549 h 1203"/>
                <a:gd name="T30" fmla="*/ 47 w 600"/>
                <a:gd name="T31" fmla="*/ 606 h 1203"/>
                <a:gd name="T32" fmla="*/ 21 w 600"/>
                <a:gd name="T33" fmla="*/ 665 h 1203"/>
                <a:gd name="T34" fmla="*/ 1 w 600"/>
                <a:gd name="T35" fmla="*/ 730 h 1203"/>
                <a:gd name="T36" fmla="*/ 1 w 600"/>
                <a:gd name="T37" fmla="*/ 796 h 1203"/>
                <a:gd name="T38" fmla="*/ 17 w 600"/>
                <a:gd name="T39" fmla="*/ 859 h 1203"/>
                <a:gd name="T40" fmla="*/ 47 w 600"/>
                <a:gd name="T41" fmla="*/ 918 h 1203"/>
                <a:gd name="T42" fmla="*/ 85 w 600"/>
                <a:gd name="T43" fmla="*/ 971 h 1203"/>
                <a:gd name="T44" fmla="*/ 140 w 600"/>
                <a:gd name="T45" fmla="*/ 1032 h 1203"/>
                <a:gd name="T46" fmla="*/ 214 w 600"/>
                <a:gd name="T47" fmla="*/ 1095 h 1203"/>
                <a:gd name="T48" fmla="*/ 249 w 600"/>
                <a:gd name="T49" fmla="*/ 1129 h 1203"/>
                <a:gd name="T50" fmla="*/ 254 w 600"/>
                <a:gd name="T51" fmla="*/ 1171 h 1203"/>
                <a:gd name="T52" fmla="*/ 304 w 600"/>
                <a:gd name="T53" fmla="*/ 1203 h 1203"/>
                <a:gd name="T54" fmla="*/ 351 w 600"/>
                <a:gd name="T55" fmla="*/ 1190 h 1203"/>
                <a:gd name="T56" fmla="*/ 349 w 600"/>
                <a:gd name="T57" fmla="*/ 1179 h 1203"/>
                <a:gd name="T58" fmla="*/ 290 w 600"/>
                <a:gd name="T59" fmla="*/ 1186 h 1203"/>
                <a:gd name="T60" fmla="*/ 262 w 600"/>
                <a:gd name="T61" fmla="*/ 1125 h 1203"/>
                <a:gd name="T62" fmla="*/ 214 w 600"/>
                <a:gd name="T63" fmla="*/ 1072 h 1203"/>
                <a:gd name="T64" fmla="*/ 142 w 600"/>
                <a:gd name="T65" fmla="*/ 994 h 1203"/>
                <a:gd name="T66" fmla="*/ 102 w 600"/>
                <a:gd name="T67" fmla="*/ 943 h 1203"/>
                <a:gd name="T68" fmla="*/ 70 w 600"/>
                <a:gd name="T69" fmla="*/ 888 h 1203"/>
                <a:gd name="T70" fmla="*/ 43 w 600"/>
                <a:gd name="T71" fmla="*/ 827 h 1203"/>
                <a:gd name="T72" fmla="*/ 32 w 600"/>
                <a:gd name="T73" fmla="*/ 766 h 1203"/>
                <a:gd name="T74" fmla="*/ 36 w 600"/>
                <a:gd name="T75" fmla="*/ 701 h 1203"/>
                <a:gd name="T76" fmla="*/ 57 w 600"/>
                <a:gd name="T77" fmla="*/ 639 h 1203"/>
                <a:gd name="T78" fmla="*/ 91 w 600"/>
                <a:gd name="T79" fmla="*/ 580 h 1203"/>
                <a:gd name="T80" fmla="*/ 136 w 600"/>
                <a:gd name="T81" fmla="*/ 526 h 1203"/>
                <a:gd name="T82" fmla="*/ 186 w 600"/>
                <a:gd name="T83" fmla="*/ 477 h 1203"/>
                <a:gd name="T84" fmla="*/ 237 w 600"/>
                <a:gd name="T85" fmla="*/ 431 h 1203"/>
                <a:gd name="T86" fmla="*/ 285 w 600"/>
                <a:gd name="T87" fmla="*/ 393 h 1203"/>
                <a:gd name="T88" fmla="*/ 346 w 600"/>
                <a:gd name="T89" fmla="*/ 348 h 1203"/>
                <a:gd name="T90" fmla="*/ 397 w 600"/>
                <a:gd name="T91" fmla="*/ 306 h 1203"/>
                <a:gd name="T92" fmla="*/ 452 w 600"/>
                <a:gd name="T93" fmla="*/ 285 h 1203"/>
                <a:gd name="T94" fmla="*/ 509 w 600"/>
                <a:gd name="T95" fmla="*/ 270 h 1203"/>
                <a:gd name="T96" fmla="*/ 564 w 600"/>
                <a:gd name="T97" fmla="*/ 260 h 1203"/>
                <a:gd name="T98" fmla="*/ 595 w 600"/>
                <a:gd name="T99" fmla="*/ 238 h 1203"/>
                <a:gd name="T100" fmla="*/ 598 w 600"/>
                <a:gd name="T101" fmla="*/ 192 h 1203"/>
                <a:gd name="T102" fmla="*/ 587 w 600"/>
                <a:gd name="T103" fmla="*/ 135 h 1203"/>
                <a:gd name="T104" fmla="*/ 555 w 600"/>
                <a:gd name="T105" fmla="*/ 74 h 1203"/>
                <a:gd name="T106" fmla="*/ 490 w 600"/>
                <a:gd name="T107" fmla="*/ 23 h 1203"/>
                <a:gd name="T108" fmla="*/ 433 w 600"/>
                <a:gd name="T109" fmla="*/ 2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0" h="1203">
                  <a:moveTo>
                    <a:pt x="433" y="2"/>
                  </a:moveTo>
                  <a:lnTo>
                    <a:pt x="431" y="0"/>
                  </a:lnTo>
                  <a:lnTo>
                    <a:pt x="425" y="2"/>
                  </a:lnTo>
                  <a:lnTo>
                    <a:pt x="422" y="2"/>
                  </a:lnTo>
                  <a:lnTo>
                    <a:pt x="420" y="9"/>
                  </a:lnTo>
                  <a:lnTo>
                    <a:pt x="420" y="9"/>
                  </a:lnTo>
                  <a:lnTo>
                    <a:pt x="424" y="11"/>
                  </a:lnTo>
                  <a:lnTo>
                    <a:pt x="429" y="13"/>
                  </a:lnTo>
                  <a:lnTo>
                    <a:pt x="437" y="17"/>
                  </a:lnTo>
                  <a:lnTo>
                    <a:pt x="446" y="21"/>
                  </a:lnTo>
                  <a:lnTo>
                    <a:pt x="458" y="25"/>
                  </a:lnTo>
                  <a:lnTo>
                    <a:pt x="462" y="26"/>
                  </a:lnTo>
                  <a:lnTo>
                    <a:pt x="467" y="30"/>
                  </a:lnTo>
                  <a:lnTo>
                    <a:pt x="475" y="34"/>
                  </a:lnTo>
                  <a:lnTo>
                    <a:pt x="481" y="40"/>
                  </a:lnTo>
                  <a:lnTo>
                    <a:pt x="486" y="44"/>
                  </a:lnTo>
                  <a:lnTo>
                    <a:pt x="494" y="49"/>
                  </a:lnTo>
                  <a:lnTo>
                    <a:pt x="501" y="53"/>
                  </a:lnTo>
                  <a:lnTo>
                    <a:pt x="509" y="61"/>
                  </a:lnTo>
                  <a:lnTo>
                    <a:pt x="515" y="66"/>
                  </a:lnTo>
                  <a:lnTo>
                    <a:pt x="524" y="74"/>
                  </a:lnTo>
                  <a:lnTo>
                    <a:pt x="530" y="82"/>
                  </a:lnTo>
                  <a:lnTo>
                    <a:pt x="539" y="89"/>
                  </a:lnTo>
                  <a:lnTo>
                    <a:pt x="545" y="97"/>
                  </a:lnTo>
                  <a:lnTo>
                    <a:pt x="551" y="106"/>
                  </a:lnTo>
                  <a:lnTo>
                    <a:pt x="555" y="114"/>
                  </a:lnTo>
                  <a:lnTo>
                    <a:pt x="560" y="123"/>
                  </a:lnTo>
                  <a:lnTo>
                    <a:pt x="564" y="133"/>
                  </a:lnTo>
                  <a:lnTo>
                    <a:pt x="568" y="142"/>
                  </a:lnTo>
                  <a:lnTo>
                    <a:pt x="570" y="152"/>
                  </a:lnTo>
                  <a:lnTo>
                    <a:pt x="572" y="165"/>
                  </a:lnTo>
                  <a:lnTo>
                    <a:pt x="572" y="173"/>
                  </a:lnTo>
                  <a:lnTo>
                    <a:pt x="572" y="182"/>
                  </a:lnTo>
                  <a:lnTo>
                    <a:pt x="572" y="190"/>
                  </a:lnTo>
                  <a:lnTo>
                    <a:pt x="572" y="198"/>
                  </a:lnTo>
                  <a:lnTo>
                    <a:pt x="572" y="203"/>
                  </a:lnTo>
                  <a:lnTo>
                    <a:pt x="572" y="209"/>
                  </a:lnTo>
                  <a:lnTo>
                    <a:pt x="572" y="215"/>
                  </a:lnTo>
                  <a:lnTo>
                    <a:pt x="572" y="220"/>
                  </a:lnTo>
                  <a:lnTo>
                    <a:pt x="570" y="226"/>
                  </a:lnTo>
                  <a:lnTo>
                    <a:pt x="568" y="232"/>
                  </a:lnTo>
                  <a:lnTo>
                    <a:pt x="566" y="236"/>
                  </a:lnTo>
                  <a:lnTo>
                    <a:pt x="564" y="239"/>
                  </a:lnTo>
                  <a:lnTo>
                    <a:pt x="560" y="239"/>
                  </a:lnTo>
                  <a:lnTo>
                    <a:pt x="553" y="241"/>
                  </a:lnTo>
                  <a:lnTo>
                    <a:pt x="543" y="241"/>
                  </a:lnTo>
                  <a:lnTo>
                    <a:pt x="534" y="241"/>
                  </a:lnTo>
                  <a:lnTo>
                    <a:pt x="528" y="241"/>
                  </a:lnTo>
                  <a:lnTo>
                    <a:pt x="520" y="241"/>
                  </a:lnTo>
                  <a:lnTo>
                    <a:pt x="513" y="243"/>
                  </a:lnTo>
                  <a:lnTo>
                    <a:pt x="507" y="245"/>
                  </a:lnTo>
                  <a:lnTo>
                    <a:pt x="500" y="245"/>
                  </a:lnTo>
                  <a:lnTo>
                    <a:pt x="492" y="245"/>
                  </a:lnTo>
                  <a:lnTo>
                    <a:pt x="484" y="247"/>
                  </a:lnTo>
                  <a:lnTo>
                    <a:pt x="477" y="249"/>
                  </a:lnTo>
                  <a:lnTo>
                    <a:pt x="467" y="249"/>
                  </a:lnTo>
                  <a:lnTo>
                    <a:pt x="460" y="251"/>
                  </a:lnTo>
                  <a:lnTo>
                    <a:pt x="450" y="253"/>
                  </a:lnTo>
                  <a:lnTo>
                    <a:pt x="443" y="257"/>
                  </a:lnTo>
                  <a:lnTo>
                    <a:pt x="433" y="258"/>
                  </a:lnTo>
                  <a:lnTo>
                    <a:pt x="424" y="260"/>
                  </a:lnTo>
                  <a:lnTo>
                    <a:pt x="414" y="264"/>
                  </a:lnTo>
                  <a:lnTo>
                    <a:pt x="406" y="268"/>
                  </a:lnTo>
                  <a:lnTo>
                    <a:pt x="397" y="272"/>
                  </a:lnTo>
                  <a:lnTo>
                    <a:pt x="389" y="276"/>
                  </a:lnTo>
                  <a:lnTo>
                    <a:pt x="380" y="281"/>
                  </a:lnTo>
                  <a:lnTo>
                    <a:pt x="372" y="287"/>
                  </a:lnTo>
                  <a:lnTo>
                    <a:pt x="363" y="293"/>
                  </a:lnTo>
                  <a:lnTo>
                    <a:pt x="355" y="300"/>
                  </a:lnTo>
                  <a:lnTo>
                    <a:pt x="349" y="306"/>
                  </a:lnTo>
                  <a:lnTo>
                    <a:pt x="342" y="315"/>
                  </a:lnTo>
                  <a:lnTo>
                    <a:pt x="332" y="321"/>
                  </a:lnTo>
                  <a:lnTo>
                    <a:pt x="325" y="329"/>
                  </a:lnTo>
                  <a:lnTo>
                    <a:pt x="313" y="338"/>
                  </a:lnTo>
                  <a:lnTo>
                    <a:pt x="304" y="348"/>
                  </a:lnTo>
                  <a:lnTo>
                    <a:pt x="292" y="355"/>
                  </a:lnTo>
                  <a:lnTo>
                    <a:pt x="281" y="365"/>
                  </a:lnTo>
                  <a:lnTo>
                    <a:pt x="270" y="376"/>
                  </a:lnTo>
                  <a:lnTo>
                    <a:pt x="258" y="386"/>
                  </a:lnTo>
                  <a:lnTo>
                    <a:pt x="252" y="391"/>
                  </a:lnTo>
                  <a:lnTo>
                    <a:pt x="245" y="397"/>
                  </a:lnTo>
                  <a:lnTo>
                    <a:pt x="237" y="401"/>
                  </a:lnTo>
                  <a:lnTo>
                    <a:pt x="232" y="407"/>
                  </a:lnTo>
                  <a:lnTo>
                    <a:pt x="226" y="412"/>
                  </a:lnTo>
                  <a:lnTo>
                    <a:pt x="218" y="418"/>
                  </a:lnTo>
                  <a:lnTo>
                    <a:pt x="211" y="424"/>
                  </a:lnTo>
                  <a:lnTo>
                    <a:pt x="205" y="430"/>
                  </a:lnTo>
                  <a:lnTo>
                    <a:pt x="199" y="435"/>
                  </a:lnTo>
                  <a:lnTo>
                    <a:pt x="192" y="441"/>
                  </a:lnTo>
                  <a:lnTo>
                    <a:pt x="184" y="447"/>
                  </a:lnTo>
                  <a:lnTo>
                    <a:pt x="178" y="454"/>
                  </a:lnTo>
                  <a:lnTo>
                    <a:pt x="171" y="460"/>
                  </a:lnTo>
                  <a:lnTo>
                    <a:pt x="163" y="468"/>
                  </a:lnTo>
                  <a:lnTo>
                    <a:pt x="157" y="473"/>
                  </a:lnTo>
                  <a:lnTo>
                    <a:pt x="152" y="481"/>
                  </a:lnTo>
                  <a:lnTo>
                    <a:pt x="144" y="487"/>
                  </a:lnTo>
                  <a:lnTo>
                    <a:pt x="138" y="494"/>
                  </a:lnTo>
                  <a:lnTo>
                    <a:pt x="131" y="500"/>
                  </a:lnTo>
                  <a:lnTo>
                    <a:pt x="123" y="507"/>
                  </a:lnTo>
                  <a:lnTo>
                    <a:pt x="117" y="515"/>
                  </a:lnTo>
                  <a:lnTo>
                    <a:pt x="110" y="521"/>
                  </a:lnTo>
                  <a:lnTo>
                    <a:pt x="104" y="528"/>
                  </a:lnTo>
                  <a:lnTo>
                    <a:pt x="98" y="536"/>
                  </a:lnTo>
                  <a:lnTo>
                    <a:pt x="91" y="544"/>
                  </a:lnTo>
                  <a:lnTo>
                    <a:pt x="85" y="549"/>
                  </a:lnTo>
                  <a:lnTo>
                    <a:pt x="79" y="559"/>
                  </a:lnTo>
                  <a:lnTo>
                    <a:pt x="74" y="566"/>
                  </a:lnTo>
                  <a:lnTo>
                    <a:pt x="66" y="574"/>
                  </a:lnTo>
                  <a:lnTo>
                    <a:pt x="62" y="582"/>
                  </a:lnTo>
                  <a:lnTo>
                    <a:pt x="57" y="589"/>
                  </a:lnTo>
                  <a:lnTo>
                    <a:pt x="53" y="599"/>
                  </a:lnTo>
                  <a:lnTo>
                    <a:pt x="47" y="606"/>
                  </a:lnTo>
                  <a:lnTo>
                    <a:pt x="43" y="614"/>
                  </a:lnTo>
                  <a:lnTo>
                    <a:pt x="38" y="622"/>
                  </a:lnTo>
                  <a:lnTo>
                    <a:pt x="34" y="631"/>
                  </a:lnTo>
                  <a:lnTo>
                    <a:pt x="28" y="639"/>
                  </a:lnTo>
                  <a:lnTo>
                    <a:pt x="26" y="648"/>
                  </a:lnTo>
                  <a:lnTo>
                    <a:pt x="22" y="656"/>
                  </a:lnTo>
                  <a:lnTo>
                    <a:pt x="21" y="665"/>
                  </a:lnTo>
                  <a:lnTo>
                    <a:pt x="17" y="673"/>
                  </a:lnTo>
                  <a:lnTo>
                    <a:pt x="13" y="682"/>
                  </a:lnTo>
                  <a:lnTo>
                    <a:pt x="9" y="692"/>
                  </a:lnTo>
                  <a:lnTo>
                    <a:pt x="9" y="701"/>
                  </a:lnTo>
                  <a:lnTo>
                    <a:pt x="5" y="711"/>
                  </a:lnTo>
                  <a:lnTo>
                    <a:pt x="3" y="720"/>
                  </a:lnTo>
                  <a:lnTo>
                    <a:pt x="1" y="730"/>
                  </a:lnTo>
                  <a:lnTo>
                    <a:pt x="1" y="741"/>
                  </a:lnTo>
                  <a:lnTo>
                    <a:pt x="0" y="749"/>
                  </a:lnTo>
                  <a:lnTo>
                    <a:pt x="0" y="758"/>
                  </a:lnTo>
                  <a:lnTo>
                    <a:pt x="0" y="768"/>
                  </a:lnTo>
                  <a:lnTo>
                    <a:pt x="0" y="777"/>
                  </a:lnTo>
                  <a:lnTo>
                    <a:pt x="0" y="785"/>
                  </a:lnTo>
                  <a:lnTo>
                    <a:pt x="1" y="796"/>
                  </a:lnTo>
                  <a:lnTo>
                    <a:pt x="1" y="804"/>
                  </a:lnTo>
                  <a:lnTo>
                    <a:pt x="5" y="815"/>
                  </a:lnTo>
                  <a:lnTo>
                    <a:pt x="7" y="823"/>
                  </a:lnTo>
                  <a:lnTo>
                    <a:pt x="9" y="833"/>
                  </a:lnTo>
                  <a:lnTo>
                    <a:pt x="11" y="842"/>
                  </a:lnTo>
                  <a:lnTo>
                    <a:pt x="15" y="850"/>
                  </a:lnTo>
                  <a:lnTo>
                    <a:pt x="17" y="859"/>
                  </a:lnTo>
                  <a:lnTo>
                    <a:pt x="21" y="869"/>
                  </a:lnTo>
                  <a:lnTo>
                    <a:pt x="26" y="876"/>
                  </a:lnTo>
                  <a:lnTo>
                    <a:pt x="30" y="886"/>
                  </a:lnTo>
                  <a:lnTo>
                    <a:pt x="34" y="893"/>
                  </a:lnTo>
                  <a:lnTo>
                    <a:pt x="38" y="903"/>
                  </a:lnTo>
                  <a:lnTo>
                    <a:pt x="41" y="909"/>
                  </a:lnTo>
                  <a:lnTo>
                    <a:pt x="47" y="918"/>
                  </a:lnTo>
                  <a:lnTo>
                    <a:pt x="53" y="926"/>
                  </a:lnTo>
                  <a:lnTo>
                    <a:pt x="59" y="933"/>
                  </a:lnTo>
                  <a:lnTo>
                    <a:pt x="62" y="941"/>
                  </a:lnTo>
                  <a:lnTo>
                    <a:pt x="70" y="950"/>
                  </a:lnTo>
                  <a:lnTo>
                    <a:pt x="74" y="956"/>
                  </a:lnTo>
                  <a:lnTo>
                    <a:pt x="79" y="966"/>
                  </a:lnTo>
                  <a:lnTo>
                    <a:pt x="85" y="971"/>
                  </a:lnTo>
                  <a:lnTo>
                    <a:pt x="93" y="979"/>
                  </a:lnTo>
                  <a:lnTo>
                    <a:pt x="98" y="987"/>
                  </a:lnTo>
                  <a:lnTo>
                    <a:pt x="104" y="994"/>
                  </a:lnTo>
                  <a:lnTo>
                    <a:pt x="110" y="1000"/>
                  </a:lnTo>
                  <a:lnTo>
                    <a:pt x="117" y="1007"/>
                  </a:lnTo>
                  <a:lnTo>
                    <a:pt x="129" y="1019"/>
                  </a:lnTo>
                  <a:lnTo>
                    <a:pt x="140" y="1032"/>
                  </a:lnTo>
                  <a:lnTo>
                    <a:pt x="152" y="1042"/>
                  </a:lnTo>
                  <a:lnTo>
                    <a:pt x="163" y="1053"/>
                  </a:lnTo>
                  <a:lnTo>
                    <a:pt x="174" y="1063"/>
                  </a:lnTo>
                  <a:lnTo>
                    <a:pt x="186" y="1072"/>
                  </a:lnTo>
                  <a:lnTo>
                    <a:pt x="195" y="1080"/>
                  </a:lnTo>
                  <a:lnTo>
                    <a:pt x="207" y="1089"/>
                  </a:lnTo>
                  <a:lnTo>
                    <a:pt x="214" y="1095"/>
                  </a:lnTo>
                  <a:lnTo>
                    <a:pt x="222" y="1102"/>
                  </a:lnTo>
                  <a:lnTo>
                    <a:pt x="230" y="1106"/>
                  </a:lnTo>
                  <a:lnTo>
                    <a:pt x="237" y="1112"/>
                  </a:lnTo>
                  <a:lnTo>
                    <a:pt x="247" y="1118"/>
                  </a:lnTo>
                  <a:lnTo>
                    <a:pt x="249" y="1121"/>
                  </a:lnTo>
                  <a:lnTo>
                    <a:pt x="249" y="1123"/>
                  </a:lnTo>
                  <a:lnTo>
                    <a:pt x="249" y="1129"/>
                  </a:lnTo>
                  <a:lnTo>
                    <a:pt x="249" y="1133"/>
                  </a:lnTo>
                  <a:lnTo>
                    <a:pt x="249" y="1139"/>
                  </a:lnTo>
                  <a:lnTo>
                    <a:pt x="249" y="1146"/>
                  </a:lnTo>
                  <a:lnTo>
                    <a:pt x="251" y="1154"/>
                  </a:lnTo>
                  <a:lnTo>
                    <a:pt x="251" y="1160"/>
                  </a:lnTo>
                  <a:lnTo>
                    <a:pt x="252" y="1165"/>
                  </a:lnTo>
                  <a:lnTo>
                    <a:pt x="254" y="1171"/>
                  </a:lnTo>
                  <a:lnTo>
                    <a:pt x="258" y="1179"/>
                  </a:lnTo>
                  <a:lnTo>
                    <a:pt x="262" y="1182"/>
                  </a:lnTo>
                  <a:lnTo>
                    <a:pt x="266" y="1188"/>
                  </a:lnTo>
                  <a:lnTo>
                    <a:pt x="271" y="1194"/>
                  </a:lnTo>
                  <a:lnTo>
                    <a:pt x="279" y="1198"/>
                  </a:lnTo>
                  <a:lnTo>
                    <a:pt x="290" y="1201"/>
                  </a:lnTo>
                  <a:lnTo>
                    <a:pt x="304" y="1203"/>
                  </a:lnTo>
                  <a:lnTo>
                    <a:pt x="309" y="1201"/>
                  </a:lnTo>
                  <a:lnTo>
                    <a:pt x="317" y="1201"/>
                  </a:lnTo>
                  <a:lnTo>
                    <a:pt x="323" y="1201"/>
                  </a:lnTo>
                  <a:lnTo>
                    <a:pt x="328" y="1199"/>
                  </a:lnTo>
                  <a:lnTo>
                    <a:pt x="338" y="1196"/>
                  </a:lnTo>
                  <a:lnTo>
                    <a:pt x="346" y="1192"/>
                  </a:lnTo>
                  <a:lnTo>
                    <a:pt x="351" y="1190"/>
                  </a:lnTo>
                  <a:lnTo>
                    <a:pt x="355" y="1190"/>
                  </a:lnTo>
                  <a:lnTo>
                    <a:pt x="355" y="1188"/>
                  </a:lnTo>
                  <a:lnTo>
                    <a:pt x="357" y="1184"/>
                  </a:lnTo>
                  <a:lnTo>
                    <a:pt x="357" y="1180"/>
                  </a:lnTo>
                  <a:lnTo>
                    <a:pt x="357" y="1177"/>
                  </a:lnTo>
                  <a:lnTo>
                    <a:pt x="351" y="1177"/>
                  </a:lnTo>
                  <a:lnTo>
                    <a:pt x="349" y="1179"/>
                  </a:lnTo>
                  <a:lnTo>
                    <a:pt x="344" y="1182"/>
                  </a:lnTo>
                  <a:lnTo>
                    <a:pt x="338" y="1186"/>
                  </a:lnTo>
                  <a:lnTo>
                    <a:pt x="330" y="1188"/>
                  </a:lnTo>
                  <a:lnTo>
                    <a:pt x="323" y="1192"/>
                  </a:lnTo>
                  <a:lnTo>
                    <a:pt x="311" y="1192"/>
                  </a:lnTo>
                  <a:lnTo>
                    <a:pt x="302" y="1192"/>
                  </a:lnTo>
                  <a:lnTo>
                    <a:pt x="290" y="1186"/>
                  </a:lnTo>
                  <a:lnTo>
                    <a:pt x="281" y="1180"/>
                  </a:lnTo>
                  <a:lnTo>
                    <a:pt x="275" y="1171"/>
                  </a:lnTo>
                  <a:lnTo>
                    <a:pt x="270" y="1161"/>
                  </a:lnTo>
                  <a:lnTo>
                    <a:pt x="266" y="1152"/>
                  </a:lnTo>
                  <a:lnTo>
                    <a:pt x="264" y="1141"/>
                  </a:lnTo>
                  <a:lnTo>
                    <a:pt x="262" y="1133"/>
                  </a:lnTo>
                  <a:lnTo>
                    <a:pt x="262" y="1125"/>
                  </a:lnTo>
                  <a:lnTo>
                    <a:pt x="258" y="1120"/>
                  </a:lnTo>
                  <a:lnTo>
                    <a:pt x="251" y="1110"/>
                  </a:lnTo>
                  <a:lnTo>
                    <a:pt x="243" y="1102"/>
                  </a:lnTo>
                  <a:lnTo>
                    <a:pt x="237" y="1097"/>
                  </a:lnTo>
                  <a:lnTo>
                    <a:pt x="232" y="1089"/>
                  </a:lnTo>
                  <a:lnTo>
                    <a:pt x="224" y="1082"/>
                  </a:lnTo>
                  <a:lnTo>
                    <a:pt x="214" y="1072"/>
                  </a:lnTo>
                  <a:lnTo>
                    <a:pt x="205" y="1063"/>
                  </a:lnTo>
                  <a:lnTo>
                    <a:pt x="194" y="1053"/>
                  </a:lnTo>
                  <a:lnTo>
                    <a:pt x="184" y="1042"/>
                  </a:lnTo>
                  <a:lnTo>
                    <a:pt x="173" y="1030"/>
                  </a:lnTo>
                  <a:lnTo>
                    <a:pt x="163" y="1019"/>
                  </a:lnTo>
                  <a:lnTo>
                    <a:pt x="152" y="1006"/>
                  </a:lnTo>
                  <a:lnTo>
                    <a:pt x="142" y="994"/>
                  </a:lnTo>
                  <a:lnTo>
                    <a:pt x="135" y="985"/>
                  </a:lnTo>
                  <a:lnTo>
                    <a:pt x="131" y="979"/>
                  </a:lnTo>
                  <a:lnTo>
                    <a:pt x="123" y="971"/>
                  </a:lnTo>
                  <a:lnTo>
                    <a:pt x="119" y="966"/>
                  </a:lnTo>
                  <a:lnTo>
                    <a:pt x="114" y="956"/>
                  </a:lnTo>
                  <a:lnTo>
                    <a:pt x="108" y="950"/>
                  </a:lnTo>
                  <a:lnTo>
                    <a:pt x="102" y="943"/>
                  </a:lnTo>
                  <a:lnTo>
                    <a:pt x="98" y="935"/>
                  </a:lnTo>
                  <a:lnTo>
                    <a:pt x="93" y="926"/>
                  </a:lnTo>
                  <a:lnTo>
                    <a:pt x="87" y="920"/>
                  </a:lnTo>
                  <a:lnTo>
                    <a:pt x="81" y="910"/>
                  </a:lnTo>
                  <a:lnTo>
                    <a:pt x="79" y="903"/>
                  </a:lnTo>
                  <a:lnTo>
                    <a:pt x="74" y="895"/>
                  </a:lnTo>
                  <a:lnTo>
                    <a:pt x="70" y="888"/>
                  </a:lnTo>
                  <a:lnTo>
                    <a:pt x="66" y="878"/>
                  </a:lnTo>
                  <a:lnTo>
                    <a:pt x="62" y="871"/>
                  </a:lnTo>
                  <a:lnTo>
                    <a:pt x="59" y="861"/>
                  </a:lnTo>
                  <a:lnTo>
                    <a:pt x="55" y="853"/>
                  </a:lnTo>
                  <a:lnTo>
                    <a:pt x="51" y="844"/>
                  </a:lnTo>
                  <a:lnTo>
                    <a:pt x="47" y="836"/>
                  </a:lnTo>
                  <a:lnTo>
                    <a:pt x="43" y="827"/>
                  </a:lnTo>
                  <a:lnTo>
                    <a:pt x="41" y="819"/>
                  </a:lnTo>
                  <a:lnTo>
                    <a:pt x="40" y="810"/>
                  </a:lnTo>
                  <a:lnTo>
                    <a:pt x="38" y="802"/>
                  </a:lnTo>
                  <a:lnTo>
                    <a:pt x="36" y="791"/>
                  </a:lnTo>
                  <a:lnTo>
                    <a:pt x="34" y="783"/>
                  </a:lnTo>
                  <a:lnTo>
                    <a:pt x="32" y="774"/>
                  </a:lnTo>
                  <a:lnTo>
                    <a:pt x="32" y="766"/>
                  </a:lnTo>
                  <a:lnTo>
                    <a:pt x="32" y="756"/>
                  </a:lnTo>
                  <a:lnTo>
                    <a:pt x="32" y="747"/>
                  </a:lnTo>
                  <a:lnTo>
                    <a:pt x="32" y="737"/>
                  </a:lnTo>
                  <a:lnTo>
                    <a:pt x="34" y="730"/>
                  </a:lnTo>
                  <a:lnTo>
                    <a:pt x="34" y="720"/>
                  </a:lnTo>
                  <a:lnTo>
                    <a:pt x="36" y="711"/>
                  </a:lnTo>
                  <a:lnTo>
                    <a:pt x="36" y="701"/>
                  </a:lnTo>
                  <a:lnTo>
                    <a:pt x="38" y="692"/>
                  </a:lnTo>
                  <a:lnTo>
                    <a:pt x="40" y="682"/>
                  </a:lnTo>
                  <a:lnTo>
                    <a:pt x="43" y="675"/>
                  </a:lnTo>
                  <a:lnTo>
                    <a:pt x="47" y="665"/>
                  </a:lnTo>
                  <a:lnTo>
                    <a:pt x="49" y="658"/>
                  </a:lnTo>
                  <a:lnTo>
                    <a:pt x="53" y="646"/>
                  </a:lnTo>
                  <a:lnTo>
                    <a:pt x="57" y="639"/>
                  </a:lnTo>
                  <a:lnTo>
                    <a:pt x="60" y="629"/>
                  </a:lnTo>
                  <a:lnTo>
                    <a:pt x="66" y="622"/>
                  </a:lnTo>
                  <a:lnTo>
                    <a:pt x="70" y="612"/>
                  </a:lnTo>
                  <a:lnTo>
                    <a:pt x="76" y="606"/>
                  </a:lnTo>
                  <a:lnTo>
                    <a:pt x="79" y="597"/>
                  </a:lnTo>
                  <a:lnTo>
                    <a:pt x="87" y="589"/>
                  </a:lnTo>
                  <a:lnTo>
                    <a:pt x="91" y="580"/>
                  </a:lnTo>
                  <a:lnTo>
                    <a:pt x="97" y="572"/>
                  </a:lnTo>
                  <a:lnTo>
                    <a:pt x="102" y="564"/>
                  </a:lnTo>
                  <a:lnTo>
                    <a:pt x="110" y="557"/>
                  </a:lnTo>
                  <a:lnTo>
                    <a:pt x="116" y="549"/>
                  </a:lnTo>
                  <a:lnTo>
                    <a:pt x="123" y="542"/>
                  </a:lnTo>
                  <a:lnTo>
                    <a:pt x="129" y="534"/>
                  </a:lnTo>
                  <a:lnTo>
                    <a:pt x="136" y="526"/>
                  </a:lnTo>
                  <a:lnTo>
                    <a:pt x="144" y="519"/>
                  </a:lnTo>
                  <a:lnTo>
                    <a:pt x="150" y="511"/>
                  </a:lnTo>
                  <a:lnTo>
                    <a:pt x="157" y="504"/>
                  </a:lnTo>
                  <a:lnTo>
                    <a:pt x="163" y="496"/>
                  </a:lnTo>
                  <a:lnTo>
                    <a:pt x="171" y="490"/>
                  </a:lnTo>
                  <a:lnTo>
                    <a:pt x="178" y="483"/>
                  </a:lnTo>
                  <a:lnTo>
                    <a:pt x="186" y="477"/>
                  </a:lnTo>
                  <a:lnTo>
                    <a:pt x="194" y="469"/>
                  </a:lnTo>
                  <a:lnTo>
                    <a:pt x="201" y="464"/>
                  </a:lnTo>
                  <a:lnTo>
                    <a:pt x="207" y="456"/>
                  </a:lnTo>
                  <a:lnTo>
                    <a:pt x="214" y="450"/>
                  </a:lnTo>
                  <a:lnTo>
                    <a:pt x="222" y="445"/>
                  </a:lnTo>
                  <a:lnTo>
                    <a:pt x="230" y="437"/>
                  </a:lnTo>
                  <a:lnTo>
                    <a:pt x="237" y="431"/>
                  </a:lnTo>
                  <a:lnTo>
                    <a:pt x="243" y="426"/>
                  </a:lnTo>
                  <a:lnTo>
                    <a:pt x="252" y="420"/>
                  </a:lnTo>
                  <a:lnTo>
                    <a:pt x="258" y="414"/>
                  </a:lnTo>
                  <a:lnTo>
                    <a:pt x="264" y="409"/>
                  </a:lnTo>
                  <a:lnTo>
                    <a:pt x="271" y="403"/>
                  </a:lnTo>
                  <a:lnTo>
                    <a:pt x="279" y="399"/>
                  </a:lnTo>
                  <a:lnTo>
                    <a:pt x="285" y="393"/>
                  </a:lnTo>
                  <a:lnTo>
                    <a:pt x="290" y="388"/>
                  </a:lnTo>
                  <a:lnTo>
                    <a:pt x="298" y="382"/>
                  </a:lnTo>
                  <a:lnTo>
                    <a:pt x="304" y="380"/>
                  </a:lnTo>
                  <a:lnTo>
                    <a:pt x="315" y="369"/>
                  </a:lnTo>
                  <a:lnTo>
                    <a:pt x="327" y="361"/>
                  </a:lnTo>
                  <a:lnTo>
                    <a:pt x="336" y="353"/>
                  </a:lnTo>
                  <a:lnTo>
                    <a:pt x="346" y="348"/>
                  </a:lnTo>
                  <a:lnTo>
                    <a:pt x="353" y="340"/>
                  </a:lnTo>
                  <a:lnTo>
                    <a:pt x="361" y="334"/>
                  </a:lnTo>
                  <a:lnTo>
                    <a:pt x="366" y="329"/>
                  </a:lnTo>
                  <a:lnTo>
                    <a:pt x="372" y="327"/>
                  </a:lnTo>
                  <a:lnTo>
                    <a:pt x="380" y="317"/>
                  </a:lnTo>
                  <a:lnTo>
                    <a:pt x="391" y="310"/>
                  </a:lnTo>
                  <a:lnTo>
                    <a:pt x="397" y="306"/>
                  </a:lnTo>
                  <a:lnTo>
                    <a:pt x="405" y="302"/>
                  </a:lnTo>
                  <a:lnTo>
                    <a:pt x="410" y="300"/>
                  </a:lnTo>
                  <a:lnTo>
                    <a:pt x="420" y="296"/>
                  </a:lnTo>
                  <a:lnTo>
                    <a:pt x="425" y="295"/>
                  </a:lnTo>
                  <a:lnTo>
                    <a:pt x="433" y="291"/>
                  </a:lnTo>
                  <a:lnTo>
                    <a:pt x="443" y="289"/>
                  </a:lnTo>
                  <a:lnTo>
                    <a:pt x="452" y="285"/>
                  </a:lnTo>
                  <a:lnTo>
                    <a:pt x="460" y="283"/>
                  </a:lnTo>
                  <a:lnTo>
                    <a:pt x="469" y="279"/>
                  </a:lnTo>
                  <a:lnTo>
                    <a:pt x="477" y="277"/>
                  </a:lnTo>
                  <a:lnTo>
                    <a:pt x="486" y="276"/>
                  </a:lnTo>
                  <a:lnTo>
                    <a:pt x="492" y="274"/>
                  </a:lnTo>
                  <a:lnTo>
                    <a:pt x="501" y="272"/>
                  </a:lnTo>
                  <a:lnTo>
                    <a:pt x="509" y="270"/>
                  </a:lnTo>
                  <a:lnTo>
                    <a:pt x="517" y="268"/>
                  </a:lnTo>
                  <a:lnTo>
                    <a:pt x="524" y="266"/>
                  </a:lnTo>
                  <a:lnTo>
                    <a:pt x="532" y="266"/>
                  </a:lnTo>
                  <a:lnTo>
                    <a:pt x="539" y="264"/>
                  </a:lnTo>
                  <a:lnTo>
                    <a:pt x="545" y="264"/>
                  </a:lnTo>
                  <a:lnTo>
                    <a:pt x="557" y="262"/>
                  </a:lnTo>
                  <a:lnTo>
                    <a:pt x="564" y="260"/>
                  </a:lnTo>
                  <a:lnTo>
                    <a:pt x="570" y="260"/>
                  </a:lnTo>
                  <a:lnTo>
                    <a:pt x="572" y="260"/>
                  </a:lnTo>
                  <a:lnTo>
                    <a:pt x="576" y="258"/>
                  </a:lnTo>
                  <a:lnTo>
                    <a:pt x="583" y="255"/>
                  </a:lnTo>
                  <a:lnTo>
                    <a:pt x="589" y="249"/>
                  </a:lnTo>
                  <a:lnTo>
                    <a:pt x="593" y="241"/>
                  </a:lnTo>
                  <a:lnTo>
                    <a:pt x="595" y="238"/>
                  </a:lnTo>
                  <a:lnTo>
                    <a:pt x="597" y="232"/>
                  </a:lnTo>
                  <a:lnTo>
                    <a:pt x="598" y="226"/>
                  </a:lnTo>
                  <a:lnTo>
                    <a:pt x="600" y="220"/>
                  </a:lnTo>
                  <a:lnTo>
                    <a:pt x="598" y="213"/>
                  </a:lnTo>
                  <a:lnTo>
                    <a:pt x="598" y="205"/>
                  </a:lnTo>
                  <a:lnTo>
                    <a:pt x="598" y="199"/>
                  </a:lnTo>
                  <a:lnTo>
                    <a:pt x="598" y="192"/>
                  </a:lnTo>
                  <a:lnTo>
                    <a:pt x="598" y="184"/>
                  </a:lnTo>
                  <a:lnTo>
                    <a:pt x="597" y="177"/>
                  </a:lnTo>
                  <a:lnTo>
                    <a:pt x="595" y="167"/>
                  </a:lnTo>
                  <a:lnTo>
                    <a:pt x="595" y="161"/>
                  </a:lnTo>
                  <a:lnTo>
                    <a:pt x="593" y="152"/>
                  </a:lnTo>
                  <a:lnTo>
                    <a:pt x="589" y="144"/>
                  </a:lnTo>
                  <a:lnTo>
                    <a:pt x="587" y="135"/>
                  </a:lnTo>
                  <a:lnTo>
                    <a:pt x="583" y="127"/>
                  </a:lnTo>
                  <a:lnTo>
                    <a:pt x="579" y="118"/>
                  </a:lnTo>
                  <a:lnTo>
                    <a:pt x="576" y="110"/>
                  </a:lnTo>
                  <a:lnTo>
                    <a:pt x="572" y="103"/>
                  </a:lnTo>
                  <a:lnTo>
                    <a:pt x="566" y="93"/>
                  </a:lnTo>
                  <a:lnTo>
                    <a:pt x="560" y="84"/>
                  </a:lnTo>
                  <a:lnTo>
                    <a:pt x="555" y="74"/>
                  </a:lnTo>
                  <a:lnTo>
                    <a:pt x="545" y="65"/>
                  </a:lnTo>
                  <a:lnTo>
                    <a:pt x="538" y="59"/>
                  </a:lnTo>
                  <a:lnTo>
                    <a:pt x="528" y="49"/>
                  </a:lnTo>
                  <a:lnTo>
                    <a:pt x="519" y="44"/>
                  </a:lnTo>
                  <a:lnTo>
                    <a:pt x="509" y="36"/>
                  </a:lnTo>
                  <a:lnTo>
                    <a:pt x="501" y="30"/>
                  </a:lnTo>
                  <a:lnTo>
                    <a:pt x="490" y="23"/>
                  </a:lnTo>
                  <a:lnTo>
                    <a:pt x="481" y="19"/>
                  </a:lnTo>
                  <a:lnTo>
                    <a:pt x="471" y="15"/>
                  </a:lnTo>
                  <a:lnTo>
                    <a:pt x="462" y="11"/>
                  </a:lnTo>
                  <a:lnTo>
                    <a:pt x="452" y="6"/>
                  </a:lnTo>
                  <a:lnTo>
                    <a:pt x="446" y="4"/>
                  </a:lnTo>
                  <a:lnTo>
                    <a:pt x="437" y="2"/>
                  </a:lnTo>
                  <a:lnTo>
                    <a:pt x="433" y="2"/>
                  </a:lnTo>
                  <a:lnTo>
                    <a:pt x="43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1" name="Freeform 95"/>
            <p:cNvSpPr>
              <a:spLocks/>
            </p:cNvSpPr>
            <p:nvPr/>
          </p:nvSpPr>
          <p:spPr bwMode="auto">
            <a:xfrm>
              <a:off x="2746" y="2572"/>
              <a:ext cx="171" cy="287"/>
            </a:xfrm>
            <a:custGeom>
              <a:avLst/>
              <a:gdLst>
                <a:gd name="T0" fmla="*/ 163 w 340"/>
                <a:gd name="T1" fmla="*/ 556 h 575"/>
                <a:gd name="T2" fmla="*/ 127 w 340"/>
                <a:gd name="T3" fmla="*/ 514 h 575"/>
                <a:gd name="T4" fmla="*/ 84 w 340"/>
                <a:gd name="T5" fmla="*/ 459 h 575"/>
                <a:gd name="T6" fmla="*/ 59 w 340"/>
                <a:gd name="T7" fmla="*/ 424 h 575"/>
                <a:gd name="T8" fmla="*/ 38 w 340"/>
                <a:gd name="T9" fmla="*/ 388 h 575"/>
                <a:gd name="T10" fmla="*/ 21 w 340"/>
                <a:gd name="T11" fmla="*/ 354 h 575"/>
                <a:gd name="T12" fmla="*/ 9 w 340"/>
                <a:gd name="T13" fmla="*/ 316 h 575"/>
                <a:gd name="T14" fmla="*/ 0 w 340"/>
                <a:gd name="T15" fmla="*/ 280 h 575"/>
                <a:gd name="T16" fmla="*/ 0 w 340"/>
                <a:gd name="T17" fmla="*/ 246 h 575"/>
                <a:gd name="T18" fmla="*/ 8 w 340"/>
                <a:gd name="T19" fmla="*/ 211 h 575"/>
                <a:gd name="T20" fmla="*/ 23 w 340"/>
                <a:gd name="T21" fmla="*/ 179 h 575"/>
                <a:gd name="T22" fmla="*/ 48 w 340"/>
                <a:gd name="T23" fmla="*/ 141 h 575"/>
                <a:gd name="T24" fmla="*/ 101 w 340"/>
                <a:gd name="T25" fmla="*/ 90 h 575"/>
                <a:gd name="T26" fmla="*/ 143 w 340"/>
                <a:gd name="T27" fmla="*/ 61 h 575"/>
                <a:gd name="T28" fmla="*/ 196 w 340"/>
                <a:gd name="T29" fmla="*/ 31 h 575"/>
                <a:gd name="T30" fmla="*/ 243 w 340"/>
                <a:gd name="T31" fmla="*/ 8 h 575"/>
                <a:gd name="T32" fmla="*/ 279 w 340"/>
                <a:gd name="T33" fmla="*/ 2 h 575"/>
                <a:gd name="T34" fmla="*/ 255 w 340"/>
                <a:gd name="T35" fmla="*/ 29 h 575"/>
                <a:gd name="T36" fmla="*/ 226 w 340"/>
                <a:gd name="T37" fmla="*/ 50 h 575"/>
                <a:gd name="T38" fmla="*/ 253 w 340"/>
                <a:gd name="T39" fmla="*/ 86 h 575"/>
                <a:gd name="T40" fmla="*/ 279 w 340"/>
                <a:gd name="T41" fmla="*/ 132 h 575"/>
                <a:gd name="T42" fmla="*/ 297 w 340"/>
                <a:gd name="T43" fmla="*/ 166 h 575"/>
                <a:gd name="T44" fmla="*/ 310 w 340"/>
                <a:gd name="T45" fmla="*/ 206 h 575"/>
                <a:gd name="T46" fmla="*/ 317 w 340"/>
                <a:gd name="T47" fmla="*/ 246 h 575"/>
                <a:gd name="T48" fmla="*/ 325 w 340"/>
                <a:gd name="T49" fmla="*/ 299 h 575"/>
                <a:gd name="T50" fmla="*/ 331 w 340"/>
                <a:gd name="T51" fmla="*/ 352 h 575"/>
                <a:gd name="T52" fmla="*/ 336 w 340"/>
                <a:gd name="T53" fmla="*/ 402 h 575"/>
                <a:gd name="T54" fmla="*/ 338 w 340"/>
                <a:gd name="T55" fmla="*/ 438 h 575"/>
                <a:gd name="T56" fmla="*/ 340 w 340"/>
                <a:gd name="T57" fmla="*/ 462 h 575"/>
                <a:gd name="T58" fmla="*/ 329 w 340"/>
                <a:gd name="T59" fmla="*/ 443 h 575"/>
                <a:gd name="T60" fmla="*/ 321 w 340"/>
                <a:gd name="T61" fmla="*/ 409 h 575"/>
                <a:gd name="T62" fmla="*/ 314 w 340"/>
                <a:gd name="T63" fmla="*/ 358 h 575"/>
                <a:gd name="T64" fmla="*/ 304 w 340"/>
                <a:gd name="T65" fmla="*/ 303 h 575"/>
                <a:gd name="T66" fmla="*/ 297 w 340"/>
                <a:gd name="T67" fmla="*/ 251 h 575"/>
                <a:gd name="T68" fmla="*/ 287 w 340"/>
                <a:gd name="T69" fmla="*/ 211 h 575"/>
                <a:gd name="T70" fmla="*/ 276 w 340"/>
                <a:gd name="T71" fmla="*/ 181 h 575"/>
                <a:gd name="T72" fmla="*/ 245 w 340"/>
                <a:gd name="T73" fmla="*/ 128 h 575"/>
                <a:gd name="T74" fmla="*/ 211 w 340"/>
                <a:gd name="T75" fmla="*/ 78 h 575"/>
                <a:gd name="T76" fmla="*/ 194 w 340"/>
                <a:gd name="T77" fmla="*/ 65 h 575"/>
                <a:gd name="T78" fmla="*/ 148 w 340"/>
                <a:gd name="T79" fmla="*/ 94 h 575"/>
                <a:gd name="T80" fmla="*/ 114 w 340"/>
                <a:gd name="T81" fmla="*/ 122 h 575"/>
                <a:gd name="T82" fmla="*/ 78 w 340"/>
                <a:gd name="T83" fmla="*/ 160 h 575"/>
                <a:gd name="T84" fmla="*/ 48 w 340"/>
                <a:gd name="T85" fmla="*/ 206 h 575"/>
                <a:gd name="T86" fmla="*/ 27 w 340"/>
                <a:gd name="T87" fmla="*/ 257 h 575"/>
                <a:gd name="T88" fmla="*/ 32 w 340"/>
                <a:gd name="T89" fmla="*/ 316 h 575"/>
                <a:gd name="T90" fmla="*/ 44 w 340"/>
                <a:gd name="T91" fmla="*/ 348 h 575"/>
                <a:gd name="T92" fmla="*/ 59 w 340"/>
                <a:gd name="T93" fmla="*/ 383 h 575"/>
                <a:gd name="T94" fmla="*/ 76 w 340"/>
                <a:gd name="T95" fmla="*/ 415 h 575"/>
                <a:gd name="T96" fmla="*/ 99 w 340"/>
                <a:gd name="T97" fmla="*/ 447 h 575"/>
                <a:gd name="T98" fmla="*/ 139 w 340"/>
                <a:gd name="T99" fmla="*/ 500 h 575"/>
                <a:gd name="T100" fmla="*/ 173 w 340"/>
                <a:gd name="T101" fmla="*/ 542 h 575"/>
                <a:gd name="T102" fmla="*/ 184 w 340"/>
                <a:gd name="T103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0" h="575">
                  <a:moveTo>
                    <a:pt x="184" y="575"/>
                  </a:moveTo>
                  <a:lnTo>
                    <a:pt x="182" y="571"/>
                  </a:lnTo>
                  <a:lnTo>
                    <a:pt x="175" y="565"/>
                  </a:lnTo>
                  <a:lnTo>
                    <a:pt x="169" y="559"/>
                  </a:lnTo>
                  <a:lnTo>
                    <a:pt x="163" y="556"/>
                  </a:lnTo>
                  <a:lnTo>
                    <a:pt x="158" y="548"/>
                  </a:lnTo>
                  <a:lnTo>
                    <a:pt x="152" y="540"/>
                  </a:lnTo>
                  <a:lnTo>
                    <a:pt x="144" y="531"/>
                  </a:lnTo>
                  <a:lnTo>
                    <a:pt x="135" y="523"/>
                  </a:lnTo>
                  <a:lnTo>
                    <a:pt x="127" y="514"/>
                  </a:lnTo>
                  <a:lnTo>
                    <a:pt x="120" y="504"/>
                  </a:lnTo>
                  <a:lnTo>
                    <a:pt x="110" y="493"/>
                  </a:lnTo>
                  <a:lnTo>
                    <a:pt x="101" y="481"/>
                  </a:lnTo>
                  <a:lnTo>
                    <a:pt x="91" y="470"/>
                  </a:lnTo>
                  <a:lnTo>
                    <a:pt x="84" y="459"/>
                  </a:lnTo>
                  <a:lnTo>
                    <a:pt x="78" y="451"/>
                  </a:lnTo>
                  <a:lnTo>
                    <a:pt x="74" y="443"/>
                  </a:lnTo>
                  <a:lnTo>
                    <a:pt x="68" y="438"/>
                  </a:lnTo>
                  <a:lnTo>
                    <a:pt x="65" y="432"/>
                  </a:lnTo>
                  <a:lnTo>
                    <a:pt x="59" y="424"/>
                  </a:lnTo>
                  <a:lnTo>
                    <a:pt x="55" y="417"/>
                  </a:lnTo>
                  <a:lnTo>
                    <a:pt x="51" y="411"/>
                  </a:lnTo>
                  <a:lnTo>
                    <a:pt x="48" y="403"/>
                  </a:lnTo>
                  <a:lnTo>
                    <a:pt x="44" y="396"/>
                  </a:lnTo>
                  <a:lnTo>
                    <a:pt x="38" y="388"/>
                  </a:lnTo>
                  <a:lnTo>
                    <a:pt x="36" y="381"/>
                  </a:lnTo>
                  <a:lnTo>
                    <a:pt x="32" y="375"/>
                  </a:lnTo>
                  <a:lnTo>
                    <a:pt x="28" y="367"/>
                  </a:lnTo>
                  <a:lnTo>
                    <a:pt x="25" y="362"/>
                  </a:lnTo>
                  <a:lnTo>
                    <a:pt x="21" y="354"/>
                  </a:lnTo>
                  <a:lnTo>
                    <a:pt x="19" y="346"/>
                  </a:lnTo>
                  <a:lnTo>
                    <a:pt x="15" y="339"/>
                  </a:lnTo>
                  <a:lnTo>
                    <a:pt x="11" y="331"/>
                  </a:lnTo>
                  <a:lnTo>
                    <a:pt x="9" y="324"/>
                  </a:lnTo>
                  <a:lnTo>
                    <a:pt x="9" y="316"/>
                  </a:lnTo>
                  <a:lnTo>
                    <a:pt x="6" y="308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" y="288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7"/>
                  </a:lnTo>
                  <a:lnTo>
                    <a:pt x="0" y="259"/>
                  </a:lnTo>
                  <a:lnTo>
                    <a:pt x="0" y="251"/>
                  </a:lnTo>
                  <a:lnTo>
                    <a:pt x="0" y="246"/>
                  </a:lnTo>
                  <a:lnTo>
                    <a:pt x="2" y="238"/>
                  </a:lnTo>
                  <a:lnTo>
                    <a:pt x="4" y="230"/>
                  </a:lnTo>
                  <a:lnTo>
                    <a:pt x="4" y="225"/>
                  </a:lnTo>
                  <a:lnTo>
                    <a:pt x="6" y="217"/>
                  </a:lnTo>
                  <a:lnTo>
                    <a:pt x="8" y="211"/>
                  </a:lnTo>
                  <a:lnTo>
                    <a:pt x="11" y="204"/>
                  </a:lnTo>
                  <a:lnTo>
                    <a:pt x="11" y="196"/>
                  </a:lnTo>
                  <a:lnTo>
                    <a:pt x="15" y="191"/>
                  </a:lnTo>
                  <a:lnTo>
                    <a:pt x="19" y="185"/>
                  </a:lnTo>
                  <a:lnTo>
                    <a:pt x="23" y="179"/>
                  </a:lnTo>
                  <a:lnTo>
                    <a:pt x="27" y="172"/>
                  </a:lnTo>
                  <a:lnTo>
                    <a:pt x="30" y="164"/>
                  </a:lnTo>
                  <a:lnTo>
                    <a:pt x="32" y="158"/>
                  </a:lnTo>
                  <a:lnTo>
                    <a:pt x="38" y="153"/>
                  </a:lnTo>
                  <a:lnTo>
                    <a:pt x="48" y="141"/>
                  </a:lnTo>
                  <a:lnTo>
                    <a:pt x="57" y="132"/>
                  </a:lnTo>
                  <a:lnTo>
                    <a:pt x="67" y="120"/>
                  </a:lnTo>
                  <a:lnTo>
                    <a:pt x="76" y="109"/>
                  </a:lnTo>
                  <a:lnTo>
                    <a:pt x="87" y="99"/>
                  </a:lnTo>
                  <a:lnTo>
                    <a:pt x="101" y="90"/>
                  </a:lnTo>
                  <a:lnTo>
                    <a:pt x="112" y="80"/>
                  </a:lnTo>
                  <a:lnTo>
                    <a:pt x="124" y="73"/>
                  </a:lnTo>
                  <a:lnTo>
                    <a:pt x="129" y="67"/>
                  </a:lnTo>
                  <a:lnTo>
                    <a:pt x="137" y="63"/>
                  </a:lnTo>
                  <a:lnTo>
                    <a:pt x="143" y="61"/>
                  </a:lnTo>
                  <a:lnTo>
                    <a:pt x="150" y="57"/>
                  </a:lnTo>
                  <a:lnTo>
                    <a:pt x="162" y="48"/>
                  </a:lnTo>
                  <a:lnTo>
                    <a:pt x="173" y="42"/>
                  </a:lnTo>
                  <a:lnTo>
                    <a:pt x="184" y="37"/>
                  </a:lnTo>
                  <a:lnTo>
                    <a:pt x="196" y="31"/>
                  </a:lnTo>
                  <a:lnTo>
                    <a:pt x="205" y="25"/>
                  </a:lnTo>
                  <a:lnTo>
                    <a:pt x="217" y="19"/>
                  </a:lnTo>
                  <a:lnTo>
                    <a:pt x="226" y="16"/>
                  </a:lnTo>
                  <a:lnTo>
                    <a:pt x="236" y="12"/>
                  </a:lnTo>
                  <a:lnTo>
                    <a:pt x="243" y="8"/>
                  </a:lnTo>
                  <a:lnTo>
                    <a:pt x="253" y="4"/>
                  </a:lnTo>
                  <a:lnTo>
                    <a:pt x="259" y="2"/>
                  </a:lnTo>
                  <a:lnTo>
                    <a:pt x="264" y="2"/>
                  </a:lnTo>
                  <a:lnTo>
                    <a:pt x="274" y="0"/>
                  </a:lnTo>
                  <a:lnTo>
                    <a:pt x="279" y="2"/>
                  </a:lnTo>
                  <a:lnTo>
                    <a:pt x="279" y="10"/>
                  </a:lnTo>
                  <a:lnTo>
                    <a:pt x="279" y="16"/>
                  </a:lnTo>
                  <a:lnTo>
                    <a:pt x="272" y="23"/>
                  </a:lnTo>
                  <a:lnTo>
                    <a:pt x="262" y="27"/>
                  </a:lnTo>
                  <a:lnTo>
                    <a:pt x="255" y="29"/>
                  </a:lnTo>
                  <a:lnTo>
                    <a:pt x="249" y="31"/>
                  </a:lnTo>
                  <a:lnTo>
                    <a:pt x="241" y="35"/>
                  </a:lnTo>
                  <a:lnTo>
                    <a:pt x="238" y="40"/>
                  </a:lnTo>
                  <a:lnTo>
                    <a:pt x="228" y="46"/>
                  </a:lnTo>
                  <a:lnTo>
                    <a:pt x="226" y="50"/>
                  </a:lnTo>
                  <a:lnTo>
                    <a:pt x="228" y="52"/>
                  </a:lnTo>
                  <a:lnTo>
                    <a:pt x="236" y="63"/>
                  </a:lnTo>
                  <a:lnTo>
                    <a:pt x="240" y="69"/>
                  </a:lnTo>
                  <a:lnTo>
                    <a:pt x="245" y="77"/>
                  </a:lnTo>
                  <a:lnTo>
                    <a:pt x="253" y="86"/>
                  </a:lnTo>
                  <a:lnTo>
                    <a:pt x="259" y="97"/>
                  </a:lnTo>
                  <a:lnTo>
                    <a:pt x="266" y="107"/>
                  </a:lnTo>
                  <a:lnTo>
                    <a:pt x="274" y="120"/>
                  </a:lnTo>
                  <a:lnTo>
                    <a:pt x="276" y="126"/>
                  </a:lnTo>
                  <a:lnTo>
                    <a:pt x="279" y="132"/>
                  </a:lnTo>
                  <a:lnTo>
                    <a:pt x="283" y="139"/>
                  </a:lnTo>
                  <a:lnTo>
                    <a:pt x="287" y="145"/>
                  </a:lnTo>
                  <a:lnTo>
                    <a:pt x="289" y="153"/>
                  </a:lnTo>
                  <a:lnTo>
                    <a:pt x="293" y="160"/>
                  </a:lnTo>
                  <a:lnTo>
                    <a:pt x="297" y="166"/>
                  </a:lnTo>
                  <a:lnTo>
                    <a:pt x="300" y="173"/>
                  </a:lnTo>
                  <a:lnTo>
                    <a:pt x="302" y="181"/>
                  </a:lnTo>
                  <a:lnTo>
                    <a:pt x="304" y="189"/>
                  </a:lnTo>
                  <a:lnTo>
                    <a:pt x="306" y="196"/>
                  </a:lnTo>
                  <a:lnTo>
                    <a:pt x="310" y="206"/>
                  </a:lnTo>
                  <a:lnTo>
                    <a:pt x="312" y="211"/>
                  </a:lnTo>
                  <a:lnTo>
                    <a:pt x="314" y="219"/>
                  </a:lnTo>
                  <a:lnTo>
                    <a:pt x="314" y="229"/>
                  </a:lnTo>
                  <a:lnTo>
                    <a:pt x="317" y="238"/>
                  </a:lnTo>
                  <a:lnTo>
                    <a:pt x="317" y="246"/>
                  </a:lnTo>
                  <a:lnTo>
                    <a:pt x="319" y="257"/>
                  </a:lnTo>
                  <a:lnTo>
                    <a:pt x="321" y="267"/>
                  </a:lnTo>
                  <a:lnTo>
                    <a:pt x="323" y="278"/>
                  </a:lnTo>
                  <a:lnTo>
                    <a:pt x="323" y="288"/>
                  </a:lnTo>
                  <a:lnTo>
                    <a:pt x="325" y="299"/>
                  </a:lnTo>
                  <a:lnTo>
                    <a:pt x="325" y="308"/>
                  </a:lnTo>
                  <a:lnTo>
                    <a:pt x="329" y="320"/>
                  </a:lnTo>
                  <a:lnTo>
                    <a:pt x="329" y="331"/>
                  </a:lnTo>
                  <a:lnTo>
                    <a:pt x="331" y="341"/>
                  </a:lnTo>
                  <a:lnTo>
                    <a:pt x="331" y="352"/>
                  </a:lnTo>
                  <a:lnTo>
                    <a:pt x="335" y="364"/>
                  </a:lnTo>
                  <a:lnTo>
                    <a:pt x="335" y="373"/>
                  </a:lnTo>
                  <a:lnTo>
                    <a:pt x="335" y="381"/>
                  </a:lnTo>
                  <a:lnTo>
                    <a:pt x="335" y="390"/>
                  </a:lnTo>
                  <a:lnTo>
                    <a:pt x="336" y="402"/>
                  </a:lnTo>
                  <a:lnTo>
                    <a:pt x="336" y="409"/>
                  </a:lnTo>
                  <a:lnTo>
                    <a:pt x="338" y="417"/>
                  </a:lnTo>
                  <a:lnTo>
                    <a:pt x="338" y="424"/>
                  </a:lnTo>
                  <a:lnTo>
                    <a:pt x="338" y="432"/>
                  </a:lnTo>
                  <a:lnTo>
                    <a:pt x="338" y="438"/>
                  </a:lnTo>
                  <a:lnTo>
                    <a:pt x="338" y="443"/>
                  </a:lnTo>
                  <a:lnTo>
                    <a:pt x="338" y="449"/>
                  </a:lnTo>
                  <a:lnTo>
                    <a:pt x="340" y="455"/>
                  </a:lnTo>
                  <a:lnTo>
                    <a:pt x="340" y="461"/>
                  </a:lnTo>
                  <a:lnTo>
                    <a:pt x="340" y="462"/>
                  </a:lnTo>
                  <a:lnTo>
                    <a:pt x="310" y="504"/>
                  </a:lnTo>
                  <a:lnTo>
                    <a:pt x="291" y="489"/>
                  </a:lnTo>
                  <a:lnTo>
                    <a:pt x="331" y="455"/>
                  </a:lnTo>
                  <a:lnTo>
                    <a:pt x="329" y="451"/>
                  </a:lnTo>
                  <a:lnTo>
                    <a:pt x="329" y="443"/>
                  </a:lnTo>
                  <a:lnTo>
                    <a:pt x="327" y="438"/>
                  </a:lnTo>
                  <a:lnTo>
                    <a:pt x="325" y="432"/>
                  </a:lnTo>
                  <a:lnTo>
                    <a:pt x="325" y="426"/>
                  </a:lnTo>
                  <a:lnTo>
                    <a:pt x="323" y="419"/>
                  </a:lnTo>
                  <a:lnTo>
                    <a:pt x="321" y="409"/>
                  </a:lnTo>
                  <a:lnTo>
                    <a:pt x="319" y="400"/>
                  </a:lnTo>
                  <a:lnTo>
                    <a:pt x="317" y="390"/>
                  </a:lnTo>
                  <a:lnTo>
                    <a:pt x="317" y="381"/>
                  </a:lnTo>
                  <a:lnTo>
                    <a:pt x="314" y="369"/>
                  </a:lnTo>
                  <a:lnTo>
                    <a:pt x="314" y="358"/>
                  </a:lnTo>
                  <a:lnTo>
                    <a:pt x="312" y="348"/>
                  </a:lnTo>
                  <a:lnTo>
                    <a:pt x="312" y="337"/>
                  </a:lnTo>
                  <a:lnTo>
                    <a:pt x="308" y="326"/>
                  </a:lnTo>
                  <a:lnTo>
                    <a:pt x="306" y="314"/>
                  </a:lnTo>
                  <a:lnTo>
                    <a:pt x="304" y="303"/>
                  </a:lnTo>
                  <a:lnTo>
                    <a:pt x="302" y="293"/>
                  </a:lnTo>
                  <a:lnTo>
                    <a:pt x="300" y="282"/>
                  </a:lnTo>
                  <a:lnTo>
                    <a:pt x="300" y="270"/>
                  </a:lnTo>
                  <a:lnTo>
                    <a:pt x="297" y="261"/>
                  </a:lnTo>
                  <a:lnTo>
                    <a:pt x="297" y="251"/>
                  </a:lnTo>
                  <a:lnTo>
                    <a:pt x="293" y="240"/>
                  </a:lnTo>
                  <a:lnTo>
                    <a:pt x="293" y="232"/>
                  </a:lnTo>
                  <a:lnTo>
                    <a:pt x="291" y="225"/>
                  </a:lnTo>
                  <a:lnTo>
                    <a:pt x="289" y="217"/>
                  </a:lnTo>
                  <a:lnTo>
                    <a:pt x="287" y="211"/>
                  </a:lnTo>
                  <a:lnTo>
                    <a:pt x="285" y="206"/>
                  </a:lnTo>
                  <a:lnTo>
                    <a:pt x="285" y="200"/>
                  </a:lnTo>
                  <a:lnTo>
                    <a:pt x="285" y="198"/>
                  </a:lnTo>
                  <a:lnTo>
                    <a:pt x="279" y="191"/>
                  </a:lnTo>
                  <a:lnTo>
                    <a:pt x="276" y="181"/>
                  </a:lnTo>
                  <a:lnTo>
                    <a:pt x="270" y="172"/>
                  </a:lnTo>
                  <a:lnTo>
                    <a:pt x="266" y="162"/>
                  </a:lnTo>
                  <a:lnTo>
                    <a:pt x="259" y="151"/>
                  </a:lnTo>
                  <a:lnTo>
                    <a:pt x="253" y="139"/>
                  </a:lnTo>
                  <a:lnTo>
                    <a:pt x="245" y="128"/>
                  </a:lnTo>
                  <a:lnTo>
                    <a:pt x="238" y="116"/>
                  </a:lnTo>
                  <a:lnTo>
                    <a:pt x="230" y="105"/>
                  </a:lnTo>
                  <a:lnTo>
                    <a:pt x="222" y="96"/>
                  </a:lnTo>
                  <a:lnTo>
                    <a:pt x="217" y="86"/>
                  </a:lnTo>
                  <a:lnTo>
                    <a:pt x="211" y="78"/>
                  </a:lnTo>
                  <a:lnTo>
                    <a:pt x="205" y="71"/>
                  </a:lnTo>
                  <a:lnTo>
                    <a:pt x="203" y="67"/>
                  </a:lnTo>
                  <a:lnTo>
                    <a:pt x="201" y="63"/>
                  </a:lnTo>
                  <a:lnTo>
                    <a:pt x="200" y="63"/>
                  </a:lnTo>
                  <a:lnTo>
                    <a:pt x="194" y="65"/>
                  </a:lnTo>
                  <a:lnTo>
                    <a:pt x="188" y="69"/>
                  </a:lnTo>
                  <a:lnTo>
                    <a:pt x="179" y="75"/>
                  </a:lnTo>
                  <a:lnTo>
                    <a:pt x="167" y="82"/>
                  </a:lnTo>
                  <a:lnTo>
                    <a:pt x="156" y="90"/>
                  </a:lnTo>
                  <a:lnTo>
                    <a:pt x="148" y="94"/>
                  </a:lnTo>
                  <a:lnTo>
                    <a:pt x="141" y="99"/>
                  </a:lnTo>
                  <a:lnTo>
                    <a:pt x="135" y="105"/>
                  </a:lnTo>
                  <a:lnTo>
                    <a:pt x="129" y="111"/>
                  </a:lnTo>
                  <a:lnTo>
                    <a:pt x="120" y="116"/>
                  </a:lnTo>
                  <a:lnTo>
                    <a:pt x="114" y="122"/>
                  </a:lnTo>
                  <a:lnTo>
                    <a:pt x="106" y="130"/>
                  </a:lnTo>
                  <a:lnTo>
                    <a:pt x="99" y="137"/>
                  </a:lnTo>
                  <a:lnTo>
                    <a:pt x="91" y="145"/>
                  </a:lnTo>
                  <a:lnTo>
                    <a:pt x="86" y="153"/>
                  </a:lnTo>
                  <a:lnTo>
                    <a:pt x="78" y="160"/>
                  </a:lnTo>
                  <a:lnTo>
                    <a:pt x="70" y="170"/>
                  </a:lnTo>
                  <a:lnTo>
                    <a:pt x="65" y="177"/>
                  </a:lnTo>
                  <a:lnTo>
                    <a:pt x="57" y="187"/>
                  </a:lnTo>
                  <a:lnTo>
                    <a:pt x="51" y="196"/>
                  </a:lnTo>
                  <a:lnTo>
                    <a:pt x="48" y="206"/>
                  </a:lnTo>
                  <a:lnTo>
                    <a:pt x="42" y="215"/>
                  </a:lnTo>
                  <a:lnTo>
                    <a:pt x="36" y="225"/>
                  </a:lnTo>
                  <a:lnTo>
                    <a:pt x="32" y="236"/>
                  </a:lnTo>
                  <a:lnTo>
                    <a:pt x="30" y="248"/>
                  </a:lnTo>
                  <a:lnTo>
                    <a:pt x="27" y="257"/>
                  </a:lnTo>
                  <a:lnTo>
                    <a:pt x="27" y="269"/>
                  </a:lnTo>
                  <a:lnTo>
                    <a:pt x="25" y="280"/>
                  </a:lnTo>
                  <a:lnTo>
                    <a:pt x="27" y="293"/>
                  </a:lnTo>
                  <a:lnTo>
                    <a:pt x="28" y="305"/>
                  </a:lnTo>
                  <a:lnTo>
                    <a:pt x="32" y="316"/>
                  </a:lnTo>
                  <a:lnTo>
                    <a:pt x="32" y="322"/>
                  </a:lnTo>
                  <a:lnTo>
                    <a:pt x="36" y="329"/>
                  </a:lnTo>
                  <a:lnTo>
                    <a:pt x="38" y="337"/>
                  </a:lnTo>
                  <a:lnTo>
                    <a:pt x="42" y="343"/>
                  </a:lnTo>
                  <a:lnTo>
                    <a:pt x="44" y="348"/>
                  </a:lnTo>
                  <a:lnTo>
                    <a:pt x="46" y="356"/>
                  </a:lnTo>
                  <a:lnTo>
                    <a:pt x="48" y="364"/>
                  </a:lnTo>
                  <a:lnTo>
                    <a:pt x="51" y="369"/>
                  </a:lnTo>
                  <a:lnTo>
                    <a:pt x="55" y="375"/>
                  </a:lnTo>
                  <a:lnTo>
                    <a:pt x="59" y="383"/>
                  </a:lnTo>
                  <a:lnTo>
                    <a:pt x="61" y="390"/>
                  </a:lnTo>
                  <a:lnTo>
                    <a:pt x="67" y="396"/>
                  </a:lnTo>
                  <a:lnTo>
                    <a:pt x="70" y="402"/>
                  </a:lnTo>
                  <a:lnTo>
                    <a:pt x="74" y="409"/>
                  </a:lnTo>
                  <a:lnTo>
                    <a:pt x="76" y="415"/>
                  </a:lnTo>
                  <a:lnTo>
                    <a:pt x="82" y="422"/>
                  </a:lnTo>
                  <a:lnTo>
                    <a:pt x="86" y="428"/>
                  </a:lnTo>
                  <a:lnTo>
                    <a:pt x="89" y="434"/>
                  </a:lnTo>
                  <a:lnTo>
                    <a:pt x="95" y="440"/>
                  </a:lnTo>
                  <a:lnTo>
                    <a:pt x="99" y="447"/>
                  </a:lnTo>
                  <a:lnTo>
                    <a:pt x="106" y="459"/>
                  </a:lnTo>
                  <a:lnTo>
                    <a:pt x="114" y="470"/>
                  </a:lnTo>
                  <a:lnTo>
                    <a:pt x="124" y="480"/>
                  </a:lnTo>
                  <a:lnTo>
                    <a:pt x="133" y="491"/>
                  </a:lnTo>
                  <a:lnTo>
                    <a:pt x="139" y="500"/>
                  </a:lnTo>
                  <a:lnTo>
                    <a:pt x="146" y="512"/>
                  </a:lnTo>
                  <a:lnTo>
                    <a:pt x="154" y="519"/>
                  </a:lnTo>
                  <a:lnTo>
                    <a:pt x="162" y="529"/>
                  </a:lnTo>
                  <a:lnTo>
                    <a:pt x="167" y="535"/>
                  </a:lnTo>
                  <a:lnTo>
                    <a:pt x="173" y="542"/>
                  </a:lnTo>
                  <a:lnTo>
                    <a:pt x="179" y="546"/>
                  </a:lnTo>
                  <a:lnTo>
                    <a:pt x="184" y="552"/>
                  </a:lnTo>
                  <a:lnTo>
                    <a:pt x="190" y="557"/>
                  </a:lnTo>
                  <a:lnTo>
                    <a:pt x="194" y="561"/>
                  </a:lnTo>
                  <a:lnTo>
                    <a:pt x="184" y="575"/>
                  </a:lnTo>
                  <a:lnTo>
                    <a:pt x="184" y="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3" name="Freeform 97"/>
            <p:cNvSpPr>
              <a:spLocks/>
            </p:cNvSpPr>
            <p:nvPr/>
          </p:nvSpPr>
          <p:spPr bwMode="auto">
            <a:xfrm>
              <a:off x="2966" y="2453"/>
              <a:ext cx="83" cy="25"/>
            </a:xfrm>
            <a:custGeom>
              <a:avLst/>
              <a:gdLst>
                <a:gd name="T0" fmla="*/ 0 w 166"/>
                <a:gd name="T1" fmla="*/ 15 h 49"/>
                <a:gd name="T2" fmla="*/ 4 w 166"/>
                <a:gd name="T3" fmla="*/ 15 h 49"/>
                <a:gd name="T4" fmla="*/ 8 w 166"/>
                <a:gd name="T5" fmla="*/ 15 h 49"/>
                <a:gd name="T6" fmla="*/ 15 w 166"/>
                <a:gd name="T7" fmla="*/ 19 h 49"/>
                <a:gd name="T8" fmla="*/ 23 w 166"/>
                <a:gd name="T9" fmla="*/ 19 h 49"/>
                <a:gd name="T10" fmla="*/ 32 w 166"/>
                <a:gd name="T11" fmla="*/ 21 h 49"/>
                <a:gd name="T12" fmla="*/ 38 w 166"/>
                <a:gd name="T13" fmla="*/ 21 h 49"/>
                <a:gd name="T14" fmla="*/ 44 w 166"/>
                <a:gd name="T15" fmla="*/ 23 h 49"/>
                <a:gd name="T16" fmla="*/ 51 w 166"/>
                <a:gd name="T17" fmla="*/ 25 h 49"/>
                <a:gd name="T18" fmla="*/ 57 w 166"/>
                <a:gd name="T19" fmla="*/ 25 h 49"/>
                <a:gd name="T20" fmla="*/ 63 w 166"/>
                <a:gd name="T21" fmla="*/ 25 h 49"/>
                <a:gd name="T22" fmla="*/ 69 w 166"/>
                <a:gd name="T23" fmla="*/ 25 h 49"/>
                <a:gd name="T24" fmla="*/ 76 w 166"/>
                <a:gd name="T25" fmla="*/ 25 h 49"/>
                <a:gd name="T26" fmla="*/ 84 w 166"/>
                <a:gd name="T27" fmla="*/ 25 h 49"/>
                <a:gd name="T28" fmla="*/ 89 w 166"/>
                <a:gd name="T29" fmla="*/ 25 h 49"/>
                <a:gd name="T30" fmla="*/ 97 w 166"/>
                <a:gd name="T31" fmla="*/ 23 h 49"/>
                <a:gd name="T32" fmla="*/ 105 w 166"/>
                <a:gd name="T33" fmla="*/ 21 h 49"/>
                <a:gd name="T34" fmla="*/ 110 w 166"/>
                <a:gd name="T35" fmla="*/ 21 h 49"/>
                <a:gd name="T36" fmla="*/ 118 w 166"/>
                <a:gd name="T37" fmla="*/ 19 h 49"/>
                <a:gd name="T38" fmla="*/ 124 w 166"/>
                <a:gd name="T39" fmla="*/ 17 h 49"/>
                <a:gd name="T40" fmla="*/ 131 w 166"/>
                <a:gd name="T41" fmla="*/ 15 h 49"/>
                <a:gd name="T42" fmla="*/ 139 w 166"/>
                <a:gd name="T43" fmla="*/ 13 h 49"/>
                <a:gd name="T44" fmla="*/ 145 w 166"/>
                <a:gd name="T45" fmla="*/ 9 h 49"/>
                <a:gd name="T46" fmla="*/ 150 w 166"/>
                <a:gd name="T47" fmla="*/ 7 h 49"/>
                <a:gd name="T48" fmla="*/ 158 w 166"/>
                <a:gd name="T49" fmla="*/ 4 h 49"/>
                <a:gd name="T50" fmla="*/ 166 w 166"/>
                <a:gd name="T51" fmla="*/ 0 h 49"/>
                <a:gd name="T52" fmla="*/ 156 w 166"/>
                <a:gd name="T53" fmla="*/ 32 h 49"/>
                <a:gd name="T54" fmla="*/ 154 w 166"/>
                <a:gd name="T55" fmla="*/ 32 h 49"/>
                <a:gd name="T56" fmla="*/ 150 w 166"/>
                <a:gd name="T57" fmla="*/ 32 h 49"/>
                <a:gd name="T58" fmla="*/ 147 w 166"/>
                <a:gd name="T59" fmla="*/ 34 h 49"/>
                <a:gd name="T60" fmla="*/ 141 w 166"/>
                <a:gd name="T61" fmla="*/ 36 h 49"/>
                <a:gd name="T62" fmla="*/ 133 w 166"/>
                <a:gd name="T63" fmla="*/ 38 h 49"/>
                <a:gd name="T64" fmla="*/ 124 w 166"/>
                <a:gd name="T65" fmla="*/ 42 h 49"/>
                <a:gd name="T66" fmla="*/ 116 w 166"/>
                <a:gd name="T67" fmla="*/ 44 h 49"/>
                <a:gd name="T68" fmla="*/ 107 w 166"/>
                <a:gd name="T69" fmla="*/ 47 h 49"/>
                <a:gd name="T70" fmla="*/ 95 w 166"/>
                <a:gd name="T71" fmla="*/ 47 h 49"/>
                <a:gd name="T72" fmla="*/ 84 w 166"/>
                <a:gd name="T73" fmla="*/ 49 h 49"/>
                <a:gd name="T74" fmla="*/ 70 w 166"/>
                <a:gd name="T75" fmla="*/ 49 h 49"/>
                <a:gd name="T76" fmla="*/ 59 w 166"/>
                <a:gd name="T77" fmla="*/ 49 h 49"/>
                <a:gd name="T78" fmla="*/ 51 w 166"/>
                <a:gd name="T79" fmla="*/ 47 h 49"/>
                <a:gd name="T80" fmla="*/ 46 w 166"/>
                <a:gd name="T81" fmla="*/ 47 h 49"/>
                <a:gd name="T82" fmla="*/ 38 w 166"/>
                <a:gd name="T83" fmla="*/ 45 h 49"/>
                <a:gd name="T84" fmla="*/ 32 w 166"/>
                <a:gd name="T85" fmla="*/ 45 h 49"/>
                <a:gd name="T86" fmla="*/ 19 w 166"/>
                <a:gd name="T87" fmla="*/ 40 h 49"/>
                <a:gd name="T88" fmla="*/ 8 w 166"/>
                <a:gd name="T89" fmla="*/ 36 h 49"/>
                <a:gd name="T90" fmla="*/ 0 w 166"/>
                <a:gd name="T91" fmla="*/ 15 h 49"/>
                <a:gd name="T92" fmla="*/ 0 w 166"/>
                <a:gd name="T9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" h="49">
                  <a:moveTo>
                    <a:pt x="0" y="15"/>
                  </a:moveTo>
                  <a:lnTo>
                    <a:pt x="4" y="15"/>
                  </a:lnTo>
                  <a:lnTo>
                    <a:pt x="8" y="15"/>
                  </a:lnTo>
                  <a:lnTo>
                    <a:pt x="15" y="19"/>
                  </a:lnTo>
                  <a:lnTo>
                    <a:pt x="23" y="19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3"/>
                  </a:lnTo>
                  <a:lnTo>
                    <a:pt x="51" y="25"/>
                  </a:lnTo>
                  <a:lnTo>
                    <a:pt x="57" y="25"/>
                  </a:lnTo>
                  <a:lnTo>
                    <a:pt x="63" y="25"/>
                  </a:lnTo>
                  <a:lnTo>
                    <a:pt x="69" y="25"/>
                  </a:lnTo>
                  <a:lnTo>
                    <a:pt x="76" y="25"/>
                  </a:lnTo>
                  <a:lnTo>
                    <a:pt x="84" y="25"/>
                  </a:lnTo>
                  <a:lnTo>
                    <a:pt x="89" y="25"/>
                  </a:lnTo>
                  <a:lnTo>
                    <a:pt x="97" y="23"/>
                  </a:lnTo>
                  <a:lnTo>
                    <a:pt x="105" y="21"/>
                  </a:lnTo>
                  <a:lnTo>
                    <a:pt x="110" y="21"/>
                  </a:lnTo>
                  <a:lnTo>
                    <a:pt x="118" y="19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39" y="13"/>
                  </a:lnTo>
                  <a:lnTo>
                    <a:pt x="145" y="9"/>
                  </a:lnTo>
                  <a:lnTo>
                    <a:pt x="150" y="7"/>
                  </a:lnTo>
                  <a:lnTo>
                    <a:pt x="158" y="4"/>
                  </a:lnTo>
                  <a:lnTo>
                    <a:pt x="166" y="0"/>
                  </a:lnTo>
                  <a:lnTo>
                    <a:pt x="156" y="32"/>
                  </a:lnTo>
                  <a:lnTo>
                    <a:pt x="154" y="32"/>
                  </a:lnTo>
                  <a:lnTo>
                    <a:pt x="150" y="32"/>
                  </a:lnTo>
                  <a:lnTo>
                    <a:pt x="147" y="34"/>
                  </a:lnTo>
                  <a:lnTo>
                    <a:pt x="141" y="36"/>
                  </a:lnTo>
                  <a:lnTo>
                    <a:pt x="133" y="38"/>
                  </a:lnTo>
                  <a:lnTo>
                    <a:pt x="124" y="42"/>
                  </a:lnTo>
                  <a:lnTo>
                    <a:pt x="116" y="44"/>
                  </a:lnTo>
                  <a:lnTo>
                    <a:pt x="107" y="47"/>
                  </a:lnTo>
                  <a:lnTo>
                    <a:pt x="95" y="47"/>
                  </a:lnTo>
                  <a:lnTo>
                    <a:pt x="84" y="49"/>
                  </a:lnTo>
                  <a:lnTo>
                    <a:pt x="70" y="49"/>
                  </a:lnTo>
                  <a:lnTo>
                    <a:pt x="59" y="49"/>
                  </a:lnTo>
                  <a:lnTo>
                    <a:pt x="51" y="47"/>
                  </a:lnTo>
                  <a:lnTo>
                    <a:pt x="46" y="47"/>
                  </a:lnTo>
                  <a:lnTo>
                    <a:pt x="38" y="45"/>
                  </a:lnTo>
                  <a:lnTo>
                    <a:pt x="32" y="45"/>
                  </a:lnTo>
                  <a:lnTo>
                    <a:pt x="19" y="40"/>
                  </a:lnTo>
                  <a:lnTo>
                    <a:pt x="8" y="36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4" name="Freeform 98"/>
            <p:cNvSpPr>
              <a:spLocks/>
            </p:cNvSpPr>
            <p:nvPr/>
          </p:nvSpPr>
          <p:spPr bwMode="auto">
            <a:xfrm>
              <a:off x="3161" y="2514"/>
              <a:ext cx="52" cy="87"/>
            </a:xfrm>
            <a:custGeom>
              <a:avLst/>
              <a:gdLst>
                <a:gd name="T0" fmla="*/ 80 w 104"/>
                <a:gd name="T1" fmla="*/ 0 h 173"/>
                <a:gd name="T2" fmla="*/ 80 w 104"/>
                <a:gd name="T3" fmla="*/ 0 h 173"/>
                <a:gd name="T4" fmla="*/ 78 w 104"/>
                <a:gd name="T5" fmla="*/ 4 h 173"/>
                <a:gd name="T6" fmla="*/ 72 w 104"/>
                <a:gd name="T7" fmla="*/ 8 h 173"/>
                <a:gd name="T8" fmla="*/ 68 w 104"/>
                <a:gd name="T9" fmla="*/ 18 h 173"/>
                <a:gd name="T10" fmla="*/ 63 w 104"/>
                <a:gd name="T11" fmla="*/ 25 h 173"/>
                <a:gd name="T12" fmla="*/ 57 w 104"/>
                <a:gd name="T13" fmla="*/ 37 h 173"/>
                <a:gd name="T14" fmla="*/ 53 w 104"/>
                <a:gd name="T15" fmla="*/ 40 h 173"/>
                <a:gd name="T16" fmla="*/ 49 w 104"/>
                <a:gd name="T17" fmla="*/ 48 h 173"/>
                <a:gd name="T18" fmla="*/ 45 w 104"/>
                <a:gd name="T19" fmla="*/ 54 h 173"/>
                <a:gd name="T20" fmla="*/ 44 w 104"/>
                <a:gd name="T21" fmla="*/ 61 h 173"/>
                <a:gd name="T22" fmla="*/ 40 w 104"/>
                <a:gd name="T23" fmla="*/ 67 h 173"/>
                <a:gd name="T24" fmla="*/ 36 w 104"/>
                <a:gd name="T25" fmla="*/ 73 h 173"/>
                <a:gd name="T26" fmla="*/ 32 w 104"/>
                <a:gd name="T27" fmla="*/ 78 h 173"/>
                <a:gd name="T28" fmla="*/ 28 w 104"/>
                <a:gd name="T29" fmla="*/ 86 h 173"/>
                <a:gd name="T30" fmla="*/ 25 w 104"/>
                <a:gd name="T31" fmla="*/ 92 h 173"/>
                <a:gd name="T32" fmla="*/ 23 w 104"/>
                <a:gd name="T33" fmla="*/ 99 h 173"/>
                <a:gd name="T34" fmla="*/ 19 w 104"/>
                <a:gd name="T35" fmla="*/ 105 h 173"/>
                <a:gd name="T36" fmla="*/ 15 w 104"/>
                <a:gd name="T37" fmla="*/ 113 h 173"/>
                <a:gd name="T38" fmla="*/ 13 w 104"/>
                <a:gd name="T39" fmla="*/ 118 h 173"/>
                <a:gd name="T40" fmla="*/ 9 w 104"/>
                <a:gd name="T41" fmla="*/ 126 h 173"/>
                <a:gd name="T42" fmla="*/ 7 w 104"/>
                <a:gd name="T43" fmla="*/ 132 h 173"/>
                <a:gd name="T44" fmla="*/ 6 w 104"/>
                <a:gd name="T45" fmla="*/ 139 h 173"/>
                <a:gd name="T46" fmla="*/ 2 w 104"/>
                <a:gd name="T47" fmla="*/ 149 h 173"/>
                <a:gd name="T48" fmla="*/ 0 w 104"/>
                <a:gd name="T49" fmla="*/ 160 h 173"/>
                <a:gd name="T50" fmla="*/ 23 w 104"/>
                <a:gd name="T51" fmla="*/ 173 h 173"/>
                <a:gd name="T52" fmla="*/ 23 w 104"/>
                <a:gd name="T53" fmla="*/ 172 h 173"/>
                <a:gd name="T54" fmla="*/ 23 w 104"/>
                <a:gd name="T55" fmla="*/ 166 h 173"/>
                <a:gd name="T56" fmla="*/ 25 w 104"/>
                <a:gd name="T57" fmla="*/ 158 h 173"/>
                <a:gd name="T58" fmla="*/ 30 w 104"/>
                <a:gd name="T59" fmla="*/ 151 h 173"/>
                <a:gd name="T60" fmla="*/ 34 w 104"/>
                <a:gd name="T61" fmla="*/ 139 h 173"/>
                <a:gd name="T62" fmla="*/ 40 w 104"/>
                <a:gd name="T63" fmla="*/ 128 h 173"/>
                <a:gd name="T64" fmla="*/ 42 w 104"/>
                <a:gd name="T65" fmla="*/ 120 h 173"/>
                <a:gd name="T66" fmla="*/ 45 w 104"/>
                <a:gd name="T67" fmla="*/ 115 h 173"/>
                <a:gd name="T68" fmla="*/ 47 w 104"/>
                <a:gd name="T69" fmla="*/ 107 h 173"/>
                <a:gd name="T70" fmla="*/ 51 w 104"/>
                <a:gd name="T71" fmla="*/ 101 h 173"/>
                <a:gd name="T72" fmla="*/ 55 w 104"/>
                <a:gd name="T73" fmla="*/ 94 h 173"/>
                <a:gd name="T74" fmla="*/ 57 w 104"/>
                <a:gd name="T75" fmla="*/ 86 h 173"/>
                <a:gd name="T76" fmla="*/ 61 w 104"/>
                <a:gd name="T77" fmla="*/ 78 h 173"/>
                <a:gd name="T78" fmla="*/ 64 w 104"/>
                <a:gd name="T79" fmla="*/ 71 h 173"/>
                <a:gd name="T80" fmla="*/ 68 w 104"/>
                <a:gd name="T81" fmla="*/ 65 h 173"/>
                <a:gd name="T82" fmla="*/ 72 w 104"/>
                <a:gd name="T83" fmla="*/ 58 h 173"/>
                <a:gd name="T84" fmla="*/ 74 w 104"/>
                <a:gd name="T85" fmla="*/ 52 h 173"/>
                <a:gd name="T86" fmla="*/ 78 w 104"/>
                <a:gd name="T87" fmla="*/ 46 h 173"/>
                <a:gd name="T88" fmla="*/ 80 w 104"/>
                <a:gd name="T89" fmla="*/ 39 h 173"/>
                <a:gd name="T90" fmla="*/ 83 w 104"/>
                <a:gd name="T91" fmla="*/ 33 h 173"/>
                <a:gd name="T92" fmla="*/ 87 w 104"/>
                <a:gd name="T93" fmla="*/ 27 h 173"/>
                <a:gd name="T94" fmla="*/ 91 w 104"/>
                <a:gd name="T95" fmla="*/ 23 h 173"/>
                <a:gd name="T96" fmla="*/ 97 w 104"/>
                <a:gd name="T97" fmla="*/ 14 h 173"/>
                <a:gd name="T98" fmla="*/ 104 w 104"/>
                <a:gd name="T99" fmla="*/ 8 h 173"/>
                <a:gd name="T100" fmla="*/ 80 w 104"/>
                <a:gd name="T101" fmla="*/ 0 h 173"/>
                <a:gd name="T102" fmla="*/ 80 w 104"/>
                <a:gd name="T10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73">
                  <a:moveTo>
                    <a:pt x="80" y="0"/>
                  </a:moveTo>
                  <a:lnTo>
                    <a:pt x="80" y="0"/>
                  </a:lnTo>
                  <a:lnTo>
                    <a:pt x="78" y="4"/>
                  </a:lnTo>
                  <a:lnTo>
                    <a:pt x="72" y="8"/>
                  </a:lnTo>
                  <a:lnTo>
                    <a:pt x="68" y="18"/>
                  </a:lnTo>
                  <a:lnTo>
                    <a:pt x="63" y="25"/>
                  </a:lnTo>
                  <a:lnTo>
                    <a:pt x="57" y="37"/>
                  </a:lnTo>
                  <a:lnTo>
                    <a:pt x="53" y="40"/>
                  </a:lnTo>
                  <a:lnTo>
                    <a:pt x="49" y="48"/>
                  </a:lnTo>
                  <a:lnTo>
                    <a:pt x="45" y="54"/>
                  </a:lnTo>
                  <a:lnTo>
                    <a:pt x="44" y="61"/>
                  </a:lnTo>
                  <a:lnTo>
                    <a:pt x="40" y="67"/>
                  </a:lnTo>
                  <a:lnTo>
                    <a:pt x="36" y="73"/>
                  </a:lnTo>
                  <a:lnTo>
                    <a:pt x="32" y="78"/>
                  </a:lnTo>
                  <a:lnTo>
                    <a:pt x="28" y="86"/>
                  </a:lnTo>
                  <a:lnTo>
                    <a:pt x="25" y="92"/>
                  </a:lnTo>
                  <a:lnTo>
                    <a:pt x="23" y="99"/>
                  </a:lnTo>
                  <a:lnTo>
                    <a:pt x="19" y="105"/>
                  </a:lnTo>
                  <a:lnTo>
                    <a:pt x="15" y="113"/>
                  </a:lnTo>
                  <a:lnTo>
                    <a:pt x="13" y="118"/>
                  </a:lnTo>
                  <a:lnTo>
                    <a:pt x="9" y="126"/>
                  </a:lnTo>
                  <a:lnTo>
                    <a:pt x="7" y="132"/>
                  </a:lnTo>
                  <a:lnTo>
                    <a:pt x="6" y="139"/>
                  </a:lnTo>
                  <a:lnTo>
                    <a:pt x="2" y="149"/>
                  </a:lnTo>
                  <a:lnTo>
                    <a:pt x="0" y="160"/>
                  </a:lnTo>
                  <a:lnTo>
                    <a:pt x="23" y="173"/>
                  </a:lnTo>
                  <a:lnTo>
                    <a:pt x="23" y="172"/>
                  </a:lnTo>
                  <a:lnTo>
                    <a:pt x="23" y="166"/>
                  </a:lnTo>
                  <a:lnTo>
                    <a:pt x="25" y="158"/>
                  </a:lnTo>
                  <a:lnTo>
                    <a:pt x="30" y="151"/>
                  </a:lnTo>
                  <a:lnTo>
                    <a:pt x="34" y="139"/>
                  </a:lnTo>
                  <a:lnTo>
                    <a:pt x="40" y="128"/>
                  </a:lnTo>
                  <a:lnTo>
                    <a:pt x="42" y="120"/>
                  </a:lnTo>
                  <a:lnTo>
                    <a:pt x="45" y="115"/>
                  </a:lnTo>
                  <a:lnTo>
                    <a:pt x="47" y="107"/>
                  </a:lnTo>
                  <a:lnTo>
                    <a:pt x="51" y="101"/>
                  </a:lnTo>
                  <a:lnTo>
                    <a:pt x="55" y="94"/>
                  </a:lnTo>
                  <a:lnTo>
                    <a:pt x="57" y="86"/>
                  </a:lnTo>
                  <a:lnTo>
                    <a:pt x="61" y="78"/>
                  </a:lnTo>
                  <a:lnTo>
                    <a:pt x="64" y="71"/>
                  </a:lnTo>
                  <a:lnTo>
                    <a:pt x="68" y="65"/>
                  </a:lnTo>
                  <a:lnTo>
                    <a:pt x="72" y="58"/>
                  </a:lnTo>
                  <a:lnTo>
                    <a:pt x="74" y="52"/>
                  </a:lnTo>
                  <a:lnTo>
                    <a:pt x="78" y="46"/>
                  </a:lnTo>
                  <a:lnTo>
                    <a:pt x="80" y="39"/>
                  </a:lnTo>
                  <a:lnTo>
                    <a:pt x="83" y="33"/>
                  </a:lnTo>
                  <a:lnTo>
                    <a:pt x="87" y="27"/>
                  </a:lnTo>
                  <a:lnTo>
                    <a:pt x="91" y="23"/>
                  </a:lnTo>
                  <a:lnTo>
                    <a:pt x="97" y="14"/>
                  </a:lnTo>
                  <a:lnTo>
                    <a:pt x="104" y="8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5396" name="AutoShape 100"/>
          <p:cNvSpPr>
            <a:spLocks noChangeArrowheads="1"/>
          </p:cNvSpPr>
          <p:nvPr/>
        </p:nvSpPr>
        <p:spPr bwMode="auto">
          <a:xfrm>
            <a:off x="5294313" y="2151063"/>
            <a:ext cx="1339850" cy="1354137"/>
          </a:xfrm>
          <a:prstGeom prst="wedgeEllipseCallout">
            <a:avLst>
              <a:gd name="adj1" fmla="val 24287"/>
              <a:gd name="adj2" fmla="val 6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출력은 어떻게 될까요</a:t>
            </a:r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110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같은 이름의 전역 변수와 지역 변수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756444" y="995865"/>
            <a:ext cx="7631112" cy="57345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kumimoji="1"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en-US" altLang="ko-KR" sz="24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kumimoji="1" lang="en-US" altLang="ko-KR" sz="24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kumimoji="1"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2400" b="1" dirty="0">
              <a:solidFill>
                <a:srgbClr val="8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1;          </a:t>
            </a:r>
            <a:r>
              <a:rPr kumimoji="1" lang="en-US" altLang="ko-KR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ko-KR" altLang="en-US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24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kumimoji="1"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kumimoji="1"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0;          </a:t>
            </a:r>
            <a:r>
              <a:rPr kumimoji="1" lang="en-US" altLang="ko-KR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ko-KR" altLang="en-US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</a:t>
            </a:r>
            <a:r>
              <a:rPr kumimoji="1"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 b="1" dirty="0">
              <a:solidFill>
                <a:srgbClr val="008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kumimoji="1" lang="en-US" altLang="ko-KR" sz="2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24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"sum = %d\n"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</a:t>
            </a:r>
            <a:r>
              <a:rPr kumimoji="1"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endParaRPr kumimoji="1" lang="ko-KR" alt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325" name="Rectangle 5"/>
          <p:cNvSpPr>
            <a:spLocks noChangeArrowheads="1"/>
          </p:cNvSpPr>
          <p:nvPr/>
        </p:nvSpPr>
        <p:spPr bwMode="auto">
          <a:xfrm>
            <a:off x="6703097" y="5691691"/>
            <a:ext cx="1405979" cy="5064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 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0</a:t>
            </a:r>
            <a:endParaRPr lang="en-US" altLang="ko-KR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377" name="Rectangle 57"/>
          <p:cNvSpPr>
            <a:spLocks noChangeArrowheads="1"/>
          </p:cNvSpPr>
          <p:nvPr/>
        </p:nvSpPr>
        <p:spPr bwMode="auto">
          <a:xfrm>
            <a:off x="5360925" y="2545266"/>
            <a:ext cx="30908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변수와 지역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변수가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이름으로 선언됨</a:t>
            </a:r>
            <a:r>
              <a:rPr lang="en-US" altLang="ko-KR" sz="1600" dirty="0" smtClean="0">
                <a:solidFill>
                  <a:schemeClr val="tx2"/>
                </a:solidFill>
                <a:latin typeface="+mj-ea"/>
                <a:ea typeface="+mj-ea"/>
              </a:rPr>
              <a:t>. </a:t>
            </a:r>
            <a:endParaRPr lang="en-US" altLang="ko-KR" sz="16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2692467" y="1824474"/>
            <a:ext cx="3181350" cy="523875"/>
          </a:xfrm>
          <a:custGeom>
            <a:avLst/>
            <a:gdLst>
              <a:gd name="connsiteX0" fmla="*/ 3181350 w 3181350"/>
              <a:gd name="connsiteY0" fmla="*/ 523875 h 523875"/>
              <a:gd name="connsiteX1" fmla="*/ 3152775 w 3181350"/>
              <a:gd name="connsiteY1" fmla="*/ 466725 h 523875"/>
              <a:gd name="connsiteX2" fmla="*/ 3105150 w 3181350"/>
              <a:gd name="connsiteY2" fmla="*/ 371475 h 523875"/>
              <a:gd name="connsiteX3" fmla="*/ 3076575 w 3181350"/>
              <a:gd name="connsiteY3" fmla="*/ 342900 h 523875"/>
              <a:gd name="connsiteX4" fmla="*/ 3057525 w 3181350"/>
              <a:gd name="connsiteY4" fmla="*/ 304800 h 523875"/>
              <a:gd name="connsiteX5" fmla="*/ 2971800 w 3181350"/>
              <a:gd name="connsiteY5" fmla="*/ 219075 h 523875"/>
              <a:gd name="connsiteX6" fmla="*/ 2962275 w 3181350"/>
              <a:gd name="connsiteY6" fmla="*/ 190500 h 523875"/>
              <a:gd name="connsiteX7" fmla="*/ 2914650 w 3181350"/>
              <a:gd name="connsiteY7" fmla="*/ 133350 h 523875"/>
              <a:gd name="connsiteX8" fmla="*/ 2876550 w 3181350"/>
              <a:gd name="connsiteY8" fmla="*/ 114300 h 523875"/>
              <a:gd name="connsiteX9" fmla="*/ 2800350 w 3181350"/>
              <a:gd name="connsiteY9" fmla="*/ 95250 h 523875"/>
              <a:gd name="connsiteX10" fmla="*/ 2762250 w 3181350"/>
              <a:gd name="connsiteY10" fmla="*/ 76200 h 523875"/>
              <a:gd name="connsiteX11" fmla="*/ 2628900 w 3181350"/>
              <a:gd name="connsiteY11" fmla="*/ 28575 h 523875"/>
              <a:gd name="connsiteX12" fmla="*/ 2600325 w 3181350"/>
              <a:gd name="connsiteY12" fmla="*/ 19050 h 523875"/>
              <a:gd name="connsiteX13" fmla="*/ 2552700 w 3181350"/>
              <a:gd name="connsiteY13" fmla="*/ 0 h 523875"/>
              <a:gd name="connsiteX14" fmla="*/ 2219325 w 3181350"/>
              <a:gd name="connsiteY14" fmla="*/ 9525 h 523875"/>
              <a:gd name="connsiteX15" fmla="*/ 2181225 w 3181350"/>
              <a:gd name="connsiteY15" fmla="*/ 19050 h 523875"/>
              <a:gd name="connsiteX16" fmla="*/ 2066925 w 3181350"/>
              <a:gd name="connsiteY16" fmla="*/ 38100 h 523875"/>
              <a:gd name="connsiteX17" fmla="*/ 990600 w 3181350"/>
              <a:gd name="connsiteY17" fmla="*/ 47625 h 523875"/>
              <a:gd name="connsiteX18" fmla="*/ 885825 w 3181350"/>
              <a:gd name="connsiteY18" fmla="*/ 85725 h 523875"/>
              <a:gd name="connsiteX19" fmla="*/ 847725 w 3181350"/>
              <a:gd name="connsiteY19" fmla="*/ 95250 h 523875"/>
              <a:gd name="connsiteX20" fmla="*/ 733425 w 3181350"/>
              <a:gd name="connsiteY20" fmla="*/ 104775 h 523875"/>
              <a:gd name="connsiteX21" fmla="*/ 666750 w 3181350"/>
              <a:gd name="connsiteY21" fmla="*/ 123825 h 523875"/>
              <a:gd name="connsiteX22" fmla="*/ 638175 w 3181350"/>
              <a:gd name="connsiteY22" fmla="*/ 142875 h 523875"/>
              <a:gd name="connsiteX23" fmla="*/ 600075 w 3181350"/>
              <a:gd name="connsiteY23" fmla="*/ 200025 h 523875"/>
              <a:gd name="connsiteX24" fmla="*/ 485775 w 3181350"/>
              <a:gd name="connsiteY24" fmla="*/ 285750 h 523875"/>
              <a:gd name="connsiteX25" fmla="*/ 447675 w 3181350"/>
              <a:gd name="connsiteY25" fmla="*/ 314325 h 523875"/>
              <a:gd name="connsiteX26" fmla="*/ 419100 w 3181350"/>
              <a:gd name="connsiteY26" fmla="*/ 342900 h 523875"/>
              <a:gd name="connsiteX27" fmla="*/ 381000 w 3181350"/>
              <a:gd name="connsiteY27" fmla="*/ 352425 h 523875"/>
              <a:gd name="connsiteX28" fmla="*/ 352425 w 3181350"/>
              <a:gd name="connsiteY28" fmla="*/ 361950 h 523875"/>
              <a:gd name="connsiteX29" fmla="*/ 247650 w 3181350"/>
              <a:gd name="connsiteY29" fmla="*/ 400050 h 523875"/>
              <a:gd name="connsiteX30" fmla="*/ 0 w 3181350"/>
              <a:gd name="connsiteY30" fmla="*/ 41910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81350" h="523875">
                <a:moveTo>
                  <a:pt x="3181350" y="523875"/>
                </a:moveTo>
                <a:cubicBezTo>
                  <a:pt x="3171825" y="504825"/>
                  <a:pt x="3161588" y="486114"/>
                  <a:pt x="3152775" y="466725"/>
                </a:cubicBezTo>
                <a:cubicBezTo>
                  <a:pt x="3131150" y="419150"/>
                  <a:pt x="3137865" y="415095"/>
                  <a:pt x="3105150" y="371475"/>
                </a:cubicBezTo>
                <a:cubicBezTo>
                  <a:pt x="3097068" y="360699"/>
                  <a:pt x="3084405" y="353861"/>
                  <a:pt x="3076575" y="342900"/>
                </a:cubicBezTo>
                <a:cubicBezTo>
                  <a:pt x="3068322" y="331346"/>
                  <a:pt x="3065668" y="316432"/>
                  <a:pt x="3057525" y="304800"/>
                </a:cubicBezTo>
                <a:cubicBezTo>
                  <a:pt x="3019202" y="250054"/>
                  <a:pt x="3017277" y="253182"/>
                  <a:pt x="2971800" y="219075"/>
                </a:cubicBezTo>
                <a:cubicBezTo>
                  <a:pt x="2968625" y="209550"/>
                  <a:pt x="2966765" y="199480"/>
                  <a:pt x="2962275" y="190500"/>
                </a:cubicBezTo>
                <a:cubicBezTo>
                  <a:pt x="2952992" y="171935"/>
                  <a:pt x="2931034" y="145053"/>
                  <a:pt x="2914650" y="133350"/>
                </a:cubicBezTo>
                <a:cubicBezTo>
                  <a:pt x="2903096" y="125097"/>
                  <a:pt x="2889601" y="119893"/>
                  <a:pt x="2876550" y="114300"/>
                </a:cubicBezTo>
                <a:cubicBezTo>
                  <a:pt x="2850922" y="103317"/>
                  <a:pt x="2828303" y="100841"/>
                  <a:pt x="2800350" y="95250"/>
                </a:cubicBezTo>
                <a:cubicBezTo>
                  <a:pt x="2787650" y="88900"/>
                  <a:pt x="2775225" y="81967"/>
                  <a:pt x="2762250" y="76200"/>
                </a:cubicBezTo>
                <a:cubicBezTo>
                  <a:pt x="2716895" y="56042"/>
                  <a:pt x="2677579" y="44801"/>
                  <a:pt x="2628900" y="28575"/>
                </a:cubicBezTo>
                <a:cubicBezTo>
                  <a:pt x="2619375" y="25400"/>
                  <a:pt x="2609647" y="22779"/>
                  <a:pt x="2600325" y="19050"/>
                </a:cubicBezTo>
                <a:lnTo>
                  <a:pt x="2552700" y="0"/>
                </a:lnTo>
                <a:cubicBezTo>
                  <a:pt x="2441575" y="3175"/>
                  <a:pt x="2330349" y="3831"/>
                  <a:pt x="2219325" y="9525"/>
                </a:cubicBezTo>
                <a:cubicBezTo>
                  <a:pt x="2206251" y="10195"/>
                  <a:pt x="2194092" y="16638"/>
                  <a:pt x="2181225" y="19050"/>
                </a:cubicBezTo>
                <a:cubicBezTo>
                  <a:pt x="2143261" y="26168"/>
                  <a:pt x="2105549" y="37758"/>
                  <a:pt x="2066925" y="38100"/>
                </a:cubicBezTo>
                <a:lnTo>
                  <a:pt x="990600" y="47625"/>
                </a:lnTo>
                <a:cubicBezTo>
                  <a:pt x="945155" y="65803"/>
                  <a:pt x="934739" y="71051"/>
                  <a:pt x="885825" y="85725"/>
                </a:cubicBezTo>
                <a:cubicBezTo>
                  <a:pt x="873286" y="89487"/>
                  <a:pt x="860715" y="93626"/>
                  <a:pt x="847725" y="95250"/>
                </a:cubicBezTo>
                <a:cubicBezTo>
                  <a:pt x="809788" y="99992"/>
                  <a:pt x="771525" y="101600"/>
                  <a:pt x="733425" y="104775"/>
                </a:cubicBezTo>
                <a:cubicBezTo>
                  <a:pt x="721218" y="107827"/>
                  <a:pt x="680415" y="116993"/>
                  <a:pt x="666750" y="123825"/>
                </a:cubicBezTo>
                <a:cubicBezTo>
                  <a:pt x="656511" y="128945"/>
                  <a:pt x="647700" y="136525"/>
                  <a:pt x="638175" y="142875"/>
                </a:cubicBezTo>
                <a:cubicBezTo>
                  <a:pt x="625475" y="161925"/>
                  <a:pt x="619125" y="187325"/>
                  <a:pt x="600075" y="200025"/>
                </a:cubicBezTo>
                <a:cubicBezTo>
                  <a:pt x="538882" y="240820"/>
                  <a:pt x="588433" y="206782"/>
                  <a:pt x="485775" y="285750"/>
                </a:cubicBezTo>
                <a:cubicBezTo>
                  <a:pt x="473192" y="295429"/>
                  <a:pt x="458900" y="303100"/>
                  <a:pt x="447675" y="314325"/>
                </a:cubicBezTo>
                <a:cubicBezTo>
                  <a:pt x="438150" y="323850"/>
                  <a:pt x="430796" y="336217"/>
                  <a:pt x="419100" y="342900"/>
                </a:cubicBezTo>
                <a:cubicBezTo>
                  <a:pt x="407734" y="349395"/>
                  <a:pt x="393587" y="348829"/>
                  <a:pt x="381000" y="352425"/>
                </a:cubicBezTo>
                <a:cubicBezTo>
                  <a:pt x="371346" y="355183"/>
                  <a:pt x="361950" y="358775"/>
                  <a:pt x="352425" y="361950"/>
                </a:cubicBezTo>
                <a:cubicBezTo>
                  <a:pt x="292950" y="406556"/>
                  <a:pt x="334869" y="384658"/>
                  <a:pt x="247650" y="400050"/>
                </a:cubicBezTo>
                <a:cubicBezTo>
                  <a:pt x="83245" y="429063"/>
                  <a:pt x="215125" y="419100"/>
                  <a:pt x="0" y="419100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자유형 2"/>
          <p:cNvSpPr/>
          <p:nvPr/>
        </p:nvSpPr>
        <p:spPr bwMode="auto">
          <a:xfrm>
            <a:off x="3599354" y="3338623"/>
            <a:ext cx="2790813" cy="1053664"/>
          </a:xfrm>
          <a:custGeom>
            <a:avLst/>
            <a:gdLst>
              <a:gd name="connsiteX0" fmla="*/ 2990850 w 2990850"/>
              <a:gd name="connsiteY0" fmla="*/ 0 h 1139135"/>
              <a:gd name="connsiteX1" fmla="*/ 2847975 w 2990850"/>
              <a:gd name="connsiteY1" fmla="*/ 9525 h 1139135"/>
              <a:gd name="connsiteX2" fmla="*/ 2600325 w 2990850"/>
              <a:gd name="connsiteY2" fmla="*/ 19050 h 1139135"/>
              <a:gd name="connsiteX3" fmla="*/ 2371725 w 2990850"/>
              <a:gd name="connsiteY3" fmla="*/ 47625 h 1139135"/>
              <a:gd name="connsiteX4" fmla="*/ 2152650 w 2990850"/>
              <a:gd name="connsiteY4" fmla="*/ 57150 h 1139135"/>
              <a:gd name="connsiteX5" fmla="*/ 2076450 w 2990850"/>
              <a:gd name="connsiteY5" fmla="*/ 76200 h 1139135"/>
              <a:gd name="connsiteX6" fmla="*/ 1971675 w 2990850"/>
              <a:gd name="connsiteY6" fmla="*/ 95250 h 1139135"/>
              <a:gd name="connsiteX7" fmla="*/ 1924050 w 2990850"/>
              <a:gd name="connsiteY7" fmla="*/ 114300 h 1139135"/>
              <a:gd name="connsiteX8" fmla="*/ 1857375 w 2990850"/>
              <a:gd name="connsiteY8" fmla="*/ 123825 h 1139135"/>
              <a:gd name="connsiteX9" fmla="*/ 1800225 w 2990850"/>
              <a:gd name="connsiteY9" fmla="*/ 133350 h 1139135"/>
              <a:gd name="connsiteX10" fmla="*/ 1714500 w 2990850"/>
              <a:gd name="connsiteY10" fmla="*/ 171450 h 1139135"/>
              <a:gd name="connsiteX11" fmla="*/ 1666875 w 2990850"/>
              <a:gd name="connsiteY11" fmla="*/ 200025 h 1139135"/>
              <a:gd name="connsiteX12" fmla="*/ 1638300 w 2990850"/>
              <a:gd name="connsiteY12" fmla="*/ 209550 h 1139135"/>
              <a:gd name="connsiteX13" fmla="*/ 1609725 w 2990850"/>
              <a:gd name="connsiteY13" fmla="*/ 228600 h 1139135"/>
              <a:gd name="connsiteX14" fmla="*/ 1543050 w 2990850"/>
              <a:gd name="connsiteY14" fmla="*/ 257175 h 1139135"/>
              <a:gd name="connsiteX15" fmla="*/ 1514475 w 2990850"/>
              <a:gd name="connsiteY15" fmla="*/ 276225 h 1139135"/>
              <a:gd name="connsiteX16" fmla="*/ 1438275 w 2990850"/>
              <a:gd name="connsiteY16" fmla="*/ 314325 h 1139135"/>
              <a:gd name="connsiteX17" fmla="*/ 1409700 w 2990850"/>
              <a:gd name="connsiteY17" fmla="*/ 342900 h 1139135"/>
              <a:gd name="connsiteX18" fmla="*/ 1352550 w 2990850"/>
              <a:gd name="connsiteY18" fmla="*/ 447675 h 1139135"/>
              <a:gd name="connsiteX19" fmla="*/ 1333500 w 2990850"/>
              <a:gd name="connsiteY19" fmla="*/ 495300 h 1139135"/>
              <a:gd name="connsiteX20" fmla="*/ 1304925 w 2990850"/>
              <a:gd name="connsiteY20" fmla="*/ 533400 h 1139135"/>
              <a:gd name="connsiteX21" fmla="*/ 1257300 w 2990850"/>
              <a:gd name="connsiteY21" fmla="*/ 609600 h 1139135"/>
              <a:gd name="connsiteX22" fmla="*/ 1152525 w 2990850"/>
              <a:gd name="connsiteY22" fmla="*/ 695325 h 1139135"/>
              <a:gd name="connsiteX23" fmla="*/ 1066800 w 2990850"/>
              <a:gd name="connsiteY23" fmla="*/ 723900 h 1139135"/>
              <a:gd name="connsiteX24" fmla="*/ 962025 w 2990850"/>
              <a:gd name="connsiteY24" fmla="*/ 742950 h 1139135"/>
              <a:gd name="connsiteX25" fmla="*/ 847725 w 2990850"/>
              <a:gd name="connsiteY25" fmla="*/ 790575 h 1139135"/>
              <a:gd name="connsiteX26" fmla="*/ 819150 w 2990850"/>
              <a:gd name="connsiteY26" fmla="*/ 800100 h 1139135"/>
              <a:gd name="connsiteX27" fmla="*/ 790575 w 2990850"/>
              <a:gd name="connsiteY27" fmla="*/ 809625 h 1139135"/>
              <a:gd name="connsiteX28" fmla="*/ 762000 w 2990850"/>
              <a:gd name="connsiteY28" fmla="*/ 828675 h 1139135"/>
              <a:gd name="connsiteX29" fmla="*/ 685800 w 2990850"/>
              <a:gd name="connsiteY29" fmla="*/ 847725 h 1139135"/>
              <a:gd name="connsiteX30" fmla="*/ 628650 w 2990850"/>
              <a:gd name="connsiteY30" fmla="*/ 876300 h 1139135"/>
              <a:gd name="connsiteX31" fmla="*/ 581025 w 2990850"/>
              <a:gd name="connsiteY31" fmla="*/ 904875 h 1139135"/>
              <a:gd name="connsiteX32" fmla="*/ 514350 w 2990850"/>
              <a:gd name="connsiteY32" fmla="*/ 952500 h 1139135"/>
              <a:gd name="connsiteX33" fmla="*/ 466725 w 2990850"/>
              <a:gd name="connsiteY33" fmla="*/ 981075 h 1139135"/>
              <a:gd name="connsiteX34" fmla="*/ 438150 w 2990850"/>
              <a:gd name="connsiteY34" fmla="*/ 1019175 h 1139135"/>
              <a:gd name="connsiteX35" fmla="*/ 400050 w 2990850"/>
              <a:gd name="connsiteY35" fmla="*/ 1028700 h 1139135"/>
              <a:gd name="connsiteX36" fmla="*/ 371475 w 2990850"/>
              <a:gd name="connsiteY36" fmla="*/ 1047750 h 1139135"/>
              <a:gd name="connsiteX37" fmla="*/ 314325 w 2990850"/>
              <a:gd name="connsiteY37" fmla="*/ 1085850 h 1139135"/>
              <a:gd name="connsiteX38" fmla="*/ 257175 w 2990850"/>
              <a:gd name="connsiteY38" fmla="*/ 1123950 h 1139135"/>
              <a:gd name="connsiteX39" fmla="*/ 0 w 2990850"/>
              <a:gd name="connsiteY39" fmla="*/ 1133475 h 11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990850" h="1139135">
                <a:moveTo>
                  <a:pt x="2990850" y="0"/>
                </a:moveTo>
                <a:lnTo>
                  <a:pt x="2847975" y="9525"/>
                </a:lnTo>
                <a:cubicBezTo>
                  <a:pt x="2765462" y="13550"/>
                  <a:pt x="2682801" y="14337"/>
                  <a:pt x="2600325" y="19050"/>
                </a:cubicBezTo>
                <a:cubicBezTo>
                  <a:pt x="2541433" y="22415"/>
                  <a:pt x="2418456" y="43936"/>
                  <a:pt x="2371725" y="47625"/>
                </a:cubicBezTo>
                <a:cubicBezTo>
                  <a:pt x="2298858" y="53378"/>
                  <a:pt x="2225675" y="53975"/>
                  <a:pt x="2152650" y="57150"/>
                </a:cubicBezTo>
                <a:lnTo>
                  <a:pt x="2076450" y="76200"/>
                </a:lnTo>
                <a:cubicBezTo>
                  <a:pt x="2041837" y="84188"/>
                  <a:pt x="2006680" y="89416"/>
                  <a:pt x="1971675" y="95250"/>
                </a:cubicBezTo>
                <a:cubicBezTo>
                  <a:pt x="1955800" y="101600"/>
                  <a:pt x="1940637" y="110153"/>
                  <a:pt x="1924050" y="114300"/>
                </a:cubicBezTo>
                <a:cubicBezTo>
                  <a:pt x="1902270" y="119745"/>
                  <a:pt x="1879565" y="120411"/>
                  <a:pt x="1857375" y="123825"/>
                </a:cubicBezTo>
                <a:cubicBezTo>
                  <a:pt x="1838287" y="126762"/>
                  <a:pt x="1819275" y="130175"/>
                  <a:pt x="1800225" y="133350"/>
                </a:cubicBezTo>
                <a:cubicBezTo>
                  <a:pt x="1713765" y="198195"/>
                  <a:pt x="1813801" y="131729"/>
                  <a:pt x="1714500" y="171450"/>
                </a:cubicBezTo>
                <a:cubicBezTo>
                  <a:pt x="1697311" y="178326"/>
                  <a:pt x="1683434" y="191746"/>
                  <a:pt x="1666875" y="200025"/>
                </a:cubicBezTo>
                <a:cubicBezTo>
                  <a:pt x="1657895" y="204515"/>
                  <a:pt x="1647280" y="205060"/>
                  <a:pt x="1638300" y="209550"/>
                </a:cubicBezTo>
                <a:cubicBezTo>
                  <a:pt x="1628061" y="214670"/>
                  <a:pt x="1619664" y="222920"/>
                  <a:pt x="1609725" y="228600"/>
                </a:cubicBezTo>
                <a:cubicBezTo>
                  <a:pt x="1470982" y="307882"/>
                  <a:pt x="1649911" y="203745"/>
                  <a:pt x="1543050" y="257175"/>
                </a:cubicBezTo>
                <a:cubicBezTo>
                  <a:pt x="1532811" y="262295"/>
                  <a:pt x="1524525" y="270743"/>
                  <a:pt x="1514475" y="276225"/>
                </a:cubicBezTo>
                <a:cubicBezTo>
                  <a:pt x="1489544" y="289823"/>
                  <a:pt x="1458355" y="294245"/>
                  <a:pt x="1438275" y="314325"/>
                </a:cubicBezTo>
                <a:cubicBezTo>
                  <a:pt x="1428750" y="323850"/>
                  <a:pt x="1418324" y="332552"/>
                  <a:pt x="1409700" y="342900"/>
                </a:cubicBezTo>
                <a:cubicBezTo>
                  <a:pt x="1389630" y="366984"/>
                  <a:pt x="1359223" y="430992"/>
                  <a:pt x="1352550" y="447675"/>
                </a:cubicBezTo>
                <a:cubicBezTo>
                  <a:pt x="1346200" y="463550"/>
                  <a:pt x="1341803" y="480354"/>
                  <a:pt x="1333500" y="495300"/>
                </a:cubicBezTo>
                <a:cubicBezTo>
                  <a:pt x="1325790" y="509177"/>
                  <a:pt x="1313731" y="520191"/>
                  <a:pt x="1304925" y="533400"/>
                </a:cubicBezTo>
                <a:cubicBezTo>
                  <a:pt x="1298729" y="542694"/>
                  <a:pt x="1269140" y="595393"/>
                  <a:pt x="1257300" y="609600"/>
                </a:cubicBezTo>
                <a:cubicBezTo>
                  <a:pt x="1235790" y="635412"/>
                  <a:pt x="1169931" y="689523"/>
                  <a:pt x="1152525" y="695325"/>
                </a:cubicBezTo>
                <a:cubicBezTo>
                  <a:pt x="1123950" y="704850"/>
                  <a:pt x="1096511" y="718948"/>
                  <a:pt x="1066800" y="723900"/>
                </a:cubicBezTo>
                <a:cubicBezTo>
                  <a:pt x="993681" y="736087"/>
                  <a:pt x="1028588" y="729637"/>
                  <a:pt x="962025" y="742950"/>
                </a:cubicBezTo>
                <a:cubicBezTo>
                  <a:pt x="886914" y="780505"/>
                  <a:pt x="925081" y="764790"/>
                  <a:pt x="847725" y="790575"/>
                </a:cubicBezTo>
                <a:lnTo>
                  <a:pt x="819150" y="800100"/>
                </a:lnTo>
                <a:cubicBezTo>
                  <a:pt x="809625" y="803275"/>
                  <a:pt x="798929" y="804056"/>
                  <a:pt x="790575" y="809625"/>
                </a:cubicBezTo>
                <a:cubicBezTo>
                  <a:pt x="781050" y="815975"/>
                  <a:pt x="772239" y="823555"/>
                  <a:pt x="762000" y="828675"/>
                </a:cubicBezTo>
                <a:cubicBezTo>
                  <a:pt x="742474" y="838438"/>
                  <a:pt x="703914" y="844102"/>
                  <a:pt x="685800" y="847725"/>
                </a:cubicBezTo>
                <a:cubicBezTo>
                  <a:pt x="603908" y="902320"/>
                  <a:pt x="707520" y="836865"/>
                  <a:pt x="628650" y="876300"/>
                </a:cubicBezTo>
                <a:cubicBezTo>
                  <a:pt x="612091" y="884579"/>
                  <a:pt x="596724" y="895063"/>
                  <a:pt x="581025" y="904875"/>
                </a:cubicBezTo>
                <a:cubicBezTo>
                  <a:pt x="512868" y="947473"/>
                  <a:pt x="598181" y="896613"/>
                  <a:pt x="514350" y="952500"/>
                </a:cubicBezTo>
                <a:cubicBezTo>
                  <a:pt x="498946" y="962769"/>
                  <a:pt x="482600" y="971550"/>
                  <a:pt x="466725" y="981075"/>
                </a:cubicBezTo>
                <a:cubicBezTo>
                  <a:pt x="457200" y="993775"/>
                  <a:pt x="451068" y="1009948"/>
                  <a:pt x="438150" y="1019175"/>
                </a:cubicBezTo>
                <a:cubicBezTo>
                  <a:pt x="427498" y="1026784"/>
                  <a:pt x="412082" y="1023543"/>
                  <a:pt x="400050" y="1028700"/>
                </a:cubicBezTo>
                <a:cubicBezTo>
                  <a:pt x="389528" y="1033209"/>
                  <a:pt x="380269" y="1040421"/>
                  <a:pt x="371475" y="1047750"/>
                </a:cubicBezTo>
                <a:cubicBezTo>
                  <a:pt x="270010" y="1132304"/>
                  <a:pt x="404717" y="1035632"/>
                  <a:pt x="314325" y="1085850"/>
                </a:cubicBezTo>
                <a:cubicBezTo>
                  <a:pt x="294311" y="1096969"/>
                  <a:pt x="279387" y="1118397"/>
                  <a:pt x="257175" y="1123950"/>
                </a:cubicBezTo>
                <a:cubicBezTo>
                  <a:pt x="148230" y="1151186"/>
                  <a:pt x="232166" y="1133475"/>
                  <a:pt x="0" y="1133475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생존 기간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할당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(static allocation): </a:t>
            </a:r>
          </a:p>
          <a:p>
            <a:pPr lvl="1">
              <a:lnSpc>
                <a:spcPct val="9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 시간 동안 계속 유지</a:t>
            </a:r>
          </a:p>
          <a:p>
            <a:pPr lvl="1">
              <a:lnSpc>
                <a:spcPct val="90000"/>
              </a:lnSpc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할당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(automatic allocation): </a:t>
            </a:r>
          </a:p>
          <a:p>
            <a:pPr lvl="1">
              <a:lnSpc>
                <a:spcPct val="9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블록에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들어갈 때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블록에서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나올 때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소멸 </a:t>
            </a:r>
          </a:p>
          <a:p>
            <a:pPr lvl="1">
              <a:lnSpc>
                <a:spcPct val="90000"/>
              </a:lnSpc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7462" name="AutoShape 118"/>
          <p:cNvSpPr>
            <a:spLocks noChangeAspect="1" noChangeArrowheads="1" noTextEdit="1"/>
          </p:cNvSpPr>
          <p:nvPr/>
        </p:nvSpPr>
        <p:spPr bwMode="auto">
          <a:xfrm>
            <a:off x="6578600" y="4413250"/>
            <a:ext cx="10033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530549"/>
            <a:ext cx="8171431" cy="40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7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생존 기간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생존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기간을 결정하는 요인</a:t>
            </a:r>
          </a:p>
          <a:p>
            <a:pPr lvl="1">
              <a:lnSpc>
                <a:spcPct val="9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변수가 선언된 위치</a:t>
            </a:r>
          </a:p>
          <a:p>
            <a:pPr lvl="1">
              <a:lnSpc>
                <a:spcPct val="9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유형 지정자</a:t>
            </a:r>
          </a:p>
          <a:p>
            <a:pPr lvl="1">
              <a:lnSpc>
                <a:spcPct val="90000"/>
              </a:lnSpc>
            </a:pP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</a:pP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유형 지정자</a:t>
            </a:r>
          </a:p>
          <a:p>
            <a:pPr lvl="1">
              <a:lnSpc>
                <a:spcPct val="90000"/>
              </a:lnSpc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Auto           </a:t>
            </a:r>
            <a:r>
              <a:rPr kumimoji="1" lang="en-US" altLang="ko-KR" sz="2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</a:t>
            </a:r>
            <a:r>
              <a:rPr kumimoji="1" lang="en-US" altLang="ko-KR" sz="2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endParaRPr kumimoji="1" lang="en-US" altLang="ko-KR" sz="24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egister       </a:t>
            </a:r>
            <a:r>
              <a:rPr kumimoji="1"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 </a:t>
            </a:r>
            <a:r>
              <a:rPr kumimoji="1"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endParaRPr kumimoji="1" lang="en-US" altLang="ko-KR" sz="24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tatic          </a:t>
            </a:r>
            <a:r>
              <a:rPr kumimoji="1" lang="en-US" altLang="ko-KR" sz="2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kumimoji="1"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endParaRPr kumimoji="1" lang="en-US" altLang="ko-KR" sz="24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xtern         </a:t>
            </a:r>
            <a:r>
              <a:rPr kumimoji="1" lang="en-US" altLang="ko-KR" sz="24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extern</a:t>
            </a:r>
            <a:r>
              <a:rPr kumimoji="1" lang="en-US" altLang="ko-KR" sz="24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endParaRPr kumimoji="1" lang="en-US" altLang="ko-KR" sz="24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5760" lvl="1" indent="0">
              <a:lnSpc>
                <a:spcPct val="90000"/>
              </a:lnSpc>
              <a:buNone/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변수는 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생략되어도 자동 변수가 된다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90000"/>
              </a:lnSpc>
            </a:pP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7462" name="AutoShape 118"/>
          <p:cNvSpPr>
            <a:spLocks noChangeAspect="1" noChangeArrowheads="1" noTextEdit="1"/>
          </p:cNvSpPr>
          <p:nvPr/>
        </p:nvSpPr>
        <p:spPr bwMode="auto">
          <a:xfrm>
            <a:off x="6578600" y="4413250"/>
            <a:ext cx="10033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7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7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97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66700"/>
            <a:ext cx="8153400" cy="990600"/>
          </a:xfrm>
        </p:spPr>
        <p:txBody>
          <a:bodyPr/>
          <a:lstStyle/>
          <a:p>
            <a:r>
              <a:rPr lang="ko-KR" altLang="en-US" sz="3600" dirty="0"/>
              <a:t>저장 유형 지정자 </a:t>
            </a:r>
            <a:r>
              <a:rPr lang="en-US" altLang="ko-KR" sz="3600" dirty="0" smtClean="0"/>
              <a:t>auto (</a:t>
            </a:r>
            <a:r>
              <a:rPr lang="ko-KR" altLang="en-US" sz="3600" dirty="0" smtClean="0"/>
              <a:t>자동 변수</a:t>
            </a:r>
            <a:r>
              <a:rPr lang="en-US" altLang="ko-KR" sz="3600" dirty="0" smtClean="0"/>
              <a:t>)</a:t>
            </a:r>
            <a:endParaRPr lang="en-US" altLang="ko-KR" sz="36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rial"/>
              </a:rPr>
              <a:t>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선언한 위치에서 자동으로 만들어지고 블록을 벗어나게 되며 자동으로 소멸되는 저장 유형을 지정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변수는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생략되어도 자동 변수가 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1165739" y="3266021"/>
            <a:ext cx="7494588" cy="332616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</a:t>
            </a:r>
            <a:r>
              <a:rPr kumimoji="1" lang="en-US" altLang="ko-KR" sz="2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kumimoji="1" lang="en-US" altLang="ko-KR" sz="2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</a:t>
            </a:r>
            <a:r>
              <a:rPr kumimoji="1" lang="en-US" altLang="ko-KR" sz="2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 </a:t>
            </a:r>
            <a:r>
              <a:rPr kumimoji="1" lang="en-US" altLang="ko-KR" sz="2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</a:t>
            </a:r>
            <a:r>
              <a:rPr kumimoji="1" lang="en-US" altLang="ko-KR" sz="28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8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sz="2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endParaRPr kumimoji="1" lang="en-US" altLang="ko-KR" sz="2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itchFamily="18" charset="2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  <a:t/>
            </a:r>
            <a:b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</a:br>
            <a:endParaRPr kumimoji="1" lang="ko-KR" altLang="en-US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5576921" y="4929103"/>
            <a:ext cx="2863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전부 자동 변수로서 함수가 시작되면 생성되고 끝나면 소멸된다</a:t>
            </a:r>
            <a:r>
              <a:rPr lang="en-US" altLang="ko-KR" sz="2000" b="1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.</a:t>
            </a:r>
          </a:p>
        </p:txBody>
      </p:sp>
      <p:sp>
        <p:nvSpPr>
          <p:cNvPr id="699398" name="AutoShape 6"/>
          <p:cNvSpPr>
            <a:spLocks/>
          </p:cNvSpPr>
          <p:nvPr/>
        </p:nvSpPr>
        <p:spPr bwMode="auto">
          <a:xfrm>
            <a:off x="1488112" y="3984420"/>
            <a:ext cx="2924400" cy="1204267"/>
          </a:xfrm>
          <a:prstGeom prst="borderCallout2">
            <a:avLst>
              <a:gd name="adj1" fmla="val 15722"/>
              <a:gd name="adj2" fmla="val 103708"/>
              <a:gd name="adj3" fmla="val 15722"/>
              <a:gd name="adj4" fmla="val 152431"/>
              <a:gd name="adj5" fmla="val 63102"/>
              <a:gd name="adj6" fmla="val 204014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latin typeface="Trebuchet MS" panose="020B060302020202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9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sz="2400" dirty="0"/>
              <a:t> </a:t>
            </a:r>
            <a:endParaRPr lang="ko-KR" altLang="en-US" sz="2325" dirty="0"/>
          </a:p>
        </p:txBody>
      </p:sp>
      <p:sp>
        <p:nvSpPr>
          <p:cNvPr id="10" name="직사각형 9"/>
          <p:cNvSpPr/>
          <p:nvPr/>
        </p:nvSpPr>
        <p:spPr>
          <a:xfrm>
            <a:off x="2573778" y="4509120"/>
            <a:ext cx="4968552" cy="38557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26FFB9C-EA71-420D-B3CD-3385120C226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8" y="2367533"/>
            <a:ext cx="8050997" cy="2334373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90600" y="228600"/>
            <a:ext cx="8153400" cy="990600"/>
          </a:xfrm>
          <a:prstGeom prst="rect">
            <a:avLst/>
          </a:prstGeom>
        </p:spPr>
        <p:txBody>
          <a:bodyPr vert="horz" lIns="144000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700" kern="1200">
                <a:solidFill>
                  <a:schemeClr val="tx2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3600" dirty="0" smtClean="0"/>
              <a:t>저장 유형 지정자 </a:t>
            </a:r>
            <a:r>
              <a:rPr lang="en-US" altLang="ko-KR" sz="3600" dirty="0" smtClean="0"/>
              <a:t>static (</a:t>
            </a:r>
            <a:r>
              <a:rPr lang="ko-KR" altLang="en-US" sz="3600" dirty="0" smtClean="0"/>
              <a:t>정적 변수</a:t>
            </a:r>
            <a:r>
              <a:rPr lang="en-US" altLang="ko-KR" sz="3600" dirty="0" smtClean="0"/>
              <a:t>)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43718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static</a:t>
            </a:r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0" y="-44137"/>
            <a:ext cx="7597775" cy="698559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 &lt;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sub()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static 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scount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acount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scount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%d\t", 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scount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acount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%d\n", 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acount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scount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acount</a:t>
            </a:r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kumimoji="1"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main(void) 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700421" name="Rectangle 5"/>
          <p:cNvSpPr>
            <a:spLocks noChangeArrowheads="1"/>
          </p:cNvSpPr>
          <p:nvPr/>
        </p:nvSpPr>
        <p:spPr bwMode="auto">
          <a:xfrm>
            <a:off x="5507991" y="3532870"/>
            <a:ext cx="2962275" cy="161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scount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acount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</a:t>
            </a:r>
          </a:p>
          <a:p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scount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acount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</a:t>
            </a:r>
          </a:p>
          <a:p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scount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2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acount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</a:t>
            </a:r>
          </a:p>
        </p:txBody>
      </p:sp>
      <p:sp>
        <p:nvSpPr>
          <p:cNvPr id="700428" name="Text Box 12"/>
          <p:cNvSpPr txBox="1">
            <a:spLocks noChangeArrowheads="1"/>
          </p:cNvSpPr>
          <p:nvPr/>
        </p:nvSpPr>
        <p:spPr bwMode="auto">
          <a:xfrm>
            <a:off x="5546091" y="-44137"/>
            <a:ext cx="20425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지역 변수로서 </a:t>
            </a:r>
          </a:p>
        </p:txBody>
      </p:sp>
      <p:sp>
        <p:nvSpPr>
          <p:cNvPr id="700455" name="Rectangle 39"/>
          <p:cNvSpPr>
            <a:spLocks noChangeArrowheads="1"/>
          </p:cNvSpPr>
          <p:nvPr/>
        </p:nvSpPr>
        <p:spPr bwMode="auto">
          <a:xfrm>
            <a:off x="5546091" y="243869"/>
            <a:ext cx="2924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붙이면 지역 변수가 정적 변수로 된다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자유형 2"/>
          <p:cNvSpPr/>
          <p:nvPr/>
        </p:nvSpPr>
        <p:spPr>
          <a:xfrm flipV="1">
            <a:off x="4251022" y="869029"/>
            <a:ext cx="2256103" cy="62164"/>
          </a:xfrm>
          <a:custGeom>
            <a:avLst/>
            <a:gdLst>
              <a:gd name="connsiteX0" fmla="*/ 1783532 w 1783532"/>
              <a:gd name="connsiteY0" fmla="*/ 1232443 h 1232443"/>
              <a:gd name="connsiteX1" fmla="*/ 1774479 w 1783532"/>
              <a:gd name="connsiteY1" fmla="*/ 1160015 h 1232443"/>
              <a:gd name="connsiteX2" fmla="*/ 1756372 w 1783532"/>
              <a:gd name="connsiteY2" fmla="*/ 1132855 h 1232443"/>
              <a:gd name="connsiteX3" fmla="*/ 1729212 w 1783532"/>
              <a:gd name="connsiteY3" fmla="*/ 1042320 h 1232443"/>
              <a:gd name="connsiteX4" fmla="*/ 1692998 w 1783532"/>
              <a:gd name="connsiteY4" fmla="*/ 1006107 h 1232443"/>
              <a:gd name="connsiteX5" fmla="*/ 1665837 w 1783532"/>
              <a:gd name="connsiteY5" fmla="*/ 951786 h 1232443"/>
              <a:gd name="connsiteX6" fmla="*/ 1629623 w 1783532"/>
              <a:gd name="connsiteY6" fmla="*/ 897465 h 1232443"/>
              <a:gd name="connsiteX7" fmla="*/ 1620570 w 1783532"/>
              <a:gd name="connsiteY7" fmla="*/ 870305 h 1232443"/>
              <a:gd name="connsiteX8" fmla="*/ 1575303 w 1783532"/>
              <a:gd name="connsiteY8" fmla="*/ 797877 h 1232443"/>
              <a:gd name="connsiteX9" fmla="*/ 1548142 w 1783532"/>
              <a:gd name="connsiteY9" fmla="*/ 770716 h 1232443"/>
              <a:gd name="connsiteX10" fmla="*/ 1520982 w 1783532"/>
              <a:gd name="connsiteY10" fmla="*/ 707342 h 1232443"/>
              <a:gd name="connsiteX11" fmla="*/ 1511928 w 1783532"/>
              <a:gd name="connsiteY11" fmla="*/ 680182 h 1232443"/>
              <a:gd name="connsiteX12" fmla="*/ 1493822 w 1783532"/>
              <a:gd name="connsiteY12" fmla="*/ 653021 h 1232443"/>
              <a:gd name="connsiteX13" fmla="*/ 1430447 w 1783532"/>
              <a:gd name="connsiteY13" fmla="*/ 553433 h 1232443"/>
              <a:gd name="connsiteX14" fmla="*/ 1385180 w 1783532"/>
              <a:gd name="connsiteY14" fmla="*/ 471952 h 1232443"/>
              <a:gd name="connsiteX15" fmla="*/ 1267485 w 1783532"/>
              <a:gd name="connsiteY15" fmla="*/ 308990 h 1232443"/>
              <a:gd name="connsiteX16" fmla="*/ 1231271 w 1783532"/>
              <a:gd name="connsiteY16" fmla="*/ 263722 h 1232443"/>
              <a:gd name="connsiteX17" fmla="*/ 1186004 w 1783532"/>
              <a:gd name="connsiteY17" fmla="*/ 236562 h 1232443"/>
              <a:gd name="connsiteX18" fmla="*/ 1149790 w 1783532"/>
              <a:gd name="connsiteY18" fmla="*/ 209402 h 1232443"/>
              <a:gd name="connsiteX19" fmla="*/ 1104522 w 1783532"/>
              <a:gd name="connsiteY19" fmla="*/ 191295 h 1232443"/>
              <a:gd name="connsiteX20" fmla="*/ 1013988 w 1783532"/>
              <a:gd name="connsiteY20" fmla="*/ 155081 h 1232443"/>
              <a:gd name="connsiteX21" fmla="*/ 914400 w 1783532"/>
              <a:gd name="connsiteY21" fmla="*/ 118867 h 1232443"/>
              <a:gd name="connsiteX22" fmla="*/ 805758 w 1783532"/>
              <a:gd name="connsiteY22" fmla="*/ 82653 h 1232443"/>
              <a:gd name="connsiteX23" fmla="*/ 733330 w 1783532"/>
              <a:gd name="connsiteY23" fmla="*/ 73600 h 1232443"/>
              <a:gd name="connsiteX24" fmla="*/ 642796 w 1783532"/>
              <a:gd name="connsiteY24" fmla="*/ 64546 h 1232443"/>
              <a:gd name="connsiteX25" fmla="*/ 561315 w 1783532"/>
              <a:gd name="connsiteY25" fmla="*/ 55493 h 1232443"/>
              <a:gd name="connsiteX26" fmla="*/ 534154 w 1783532"/>
              <a:gd name="connsiteY26" fmla="*/ 46439 h 1232443"/>
              <a:gd name="connsiteX27" fmla="*/ 362138 w 1783532"/>
              <a:gd name="connsiteY27" fmla="*/ 28332 h 1232443"/>
              <a:gd name="connsiteX28" fmla="*/ 190122 w 1783532"/>
              <a:gd name="connsiteY28" fmla="*/ 10225 h 1232443"/>
              <a:gd name="connsiteX29" fmla="*/ 0 w 1783532"/>
              <a:gd name="connsiteY29" fmla="*/ 1172 h 123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83532" h="1232443">
                <a:moveTo>
                  <a:pt x="1783532" y="1232443"/>
                </a:moveTo>
                <a:cubicBezTo>
                  <a:pt x="1780514" y="1208300"/>
                  <a:pt x="1780881" y="1183488"/>
                  <a:pt x="1774479" y="1160015"/>
                </a:cubicBezTo>
                <a:cubicBezTo>
                  <a:pt x="1771616" y="1149518"/>
                  <a:pt x="1760192" y="1143043"/>
                  <a:pt x="1756372" y="1132855"/>
                </a:cubicBezTo>
                <a:cubicBezTo>
                  <a:pt x="1738984" y="1086486"/>
                  <a:pt x="1758471" y="1086208"/>
                  <a:pt x="1729212" y="1042320"/>
                </a:cubicBezTo>
                <a:cubicBezTo>
                  <a:pt x="1719743" y="1028116"/>
                  <a:pt x="1705069" y="1018178"/>
                  <a:pt x="1692998" y="1006107"/>
                </a:cubicBezTo>
                <a:cubicBezTo>
                  <a:pt x="1683944" y="988000"/>
                  <a:pt x="1676038" y="969273"/>
                  <a:pt x="1665837" y="951786"/>
                </a:cubicBezTo>
                <a:cubicBezTo>
                  <a:pt x="1654872" y="932989"/>
                  <a:pt x="1640191" y="916488"/>
                  <a:pt x="1629623" y="897465"/>
                </a:cubicBezTo>
                <a:cubicBezTo>
                  <a:pt x="1624989" y="889123"/>
                  <a:pt x="1624838" y="878841"/>
                  <a:pt x="1620570" y="870305"/>
                </a:cubicBezTo>
                <a:cubicBezTo>
                  <a:pt x="1618359" y="865883"/>
                  <a:pt x="1584283" y="808653"/>
                  <a:pt x="1575303" y="797877"/>
                </a:cubicBezTo>
                <a:cubicBezTo>
                  <a:pt x="1567106" y="788041"/>
                  <a:pt x="1557196" y="779770"/>
                  <a:pt x="1548142" y="770716"/>
                </a:cubicBezTo>
                <a:cubicBezTo>
                  <a:pt x="1539089" y="749591"/>
                  <a:pt x="1529518" y="728681"/>
                  <a:pt x="1520982" y="707342"/>
                </a:cubicBezTo>
                <a:cubicBezTo>
                  <a:pt x="1517438" y="698481"/>
                  <a:pt x="1516196" y="688718"/>
                  <a:pt x="1511928" y="680182"/>
                </a:cubicBezTo>
                <a:cubicBezTo>
                  <a:pt x="1507062" y="670450"/>
                  <a:pt x="1499220" y="662468"/>
                  <a:pt x="1493822" y="653021"/>
                </a:cubicBezTo>
                <a:cubicBezTo>
                  <a:pt x="1442888" y="563885"/>
                  <a:pt x="1524372" y="684927"/>
                  <a:pt x="1430447" y="553433"/>
                </a:cubicBezTo>
                <a:cubicBezTo>
                  <a:pt x="1411479" y="496527"/>
                  <a:pt x="1433605" y="554968"/>
                  <a:pt x="1385180" y="471952"/>
                </a:cubicBezTo>
                <a:cubicBezTo>
                  <a:pt x="1308101" y="339815"/>
                  <a:pt x="1438132" y="516203"/>
                  <a:pt x="1267485" y="308990"/>
                </a:cubicBezTo>
                <a:cubicBezTo>
                  <a:pt x="1255201" y="294073"/>
                  <a:pt x="1247841" y="273664"/>
                  <a:pt x="1231271" y="263722"/>
                </a:cubicBezTo>
                <a:cubicBezTo>
                  <a:pt x="1216182" y="254669"/>
                  <a:pt x="1200645" y="246323"/>
                  <a:pt x="1186004" y="236562"/>
                </a:cubicBezTo>
                <a:cubicBezTo>
                  <a:pt x="1173449" y="228192"/>
                  <a:pt x="1162980" y="216730"/>
                  <a:pt x="1149790" y="209402"/>
                </a:cubicBezTo>
                <a:cubicBezTo>
                  <a:pt x="1135583" y="201510"/>
                  <a:pt x="1119058" y="198563"/>
                  <a:pt x="1104522" y="191295"/>
                </a:cubicBezTo>
                <a:cubicBezTo>
                  <a:pt x="1026571" y="152319"/>
                  <a:pt x="1093552" y="170993"/>
                  <a:pt x="1013988" y="155081"/>
                </a:cubicBezTo>
                <a:cubicBezTo>
                  <a:pt x="950466" y="123320"/>
                  <a:pt x="1003216" y="146914"/>
                  <a:pt x="914400" y="118867"/>
                </a:cubicBezTo>
                <a:cubicBezTo>
                  <a:pt x="877999" y="107372"/>
                  <a:pt x="843636" y="87388"/>
                  <a:pt x="805758" y="82653"/>
                </a:cubicBezTo>
                <a:lnTo>
                  <a:pt x="733330" y="73600"/>
                </a:lnTo>
                <a:cubicBezTo>
                  <a:pt x="703187" y="70251"/>
                  <a:pt x="672958" y="67721"/>
                  <a:pt x="642796" y="64546"/>
                </a:cubicBezTo>
                <a:lnTo>
                  <a:pt x="561315" y="55493"/>
                </a:lnTo>
                <a:cubicBezTo>
                  <a:pt x="552261" y="52475"/>
                  <a:pt x="543610" y="47728"/>
                  <a:pt x="534154" y="46439"/>
                </a:cubicBezTo>
                <a:cubicBezTo>
                  <a:pt x="477027" y="38649"/>
                  <a:pt x="362138" y="28332"/>
                  <a:pt x="362138" y="28332"/>
                </a:cubicBezTo>
                <a:cubicBezTo>
                  <a:pt x="275717" y="6728"/>
                  <a:pt x="360924" y="25752"/>
                  <a:pt x="190122" y="10225"/>
                </a:cubicBezTo>
                <a:cubicBezTo>
                  <a:pt x="24818" y="-4803"/>
                  <a:pt x="267089" y="1172"/>
                  <a:pt x="0" y="117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5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1" grpId="0" animBg="1"/>
      <p:bldP spid="7004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순환</a:t>
            </a:r>
            <a:r>
              <a:rPr lang="en-US" altLang="ko-KR" dirty="0"/>
              <a:t>(recursion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재귀 호출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이란</a:t>
            </a:r>
            <a:r>
              <a:rPr lang="en-US" altLang="ko-KR" dirty="0"/>
              <a:t>?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262" y="1519833"/>
            <a:ext cx="6056458" cy="2340101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알고리즘이나 함수가 수행 도중에 </a:t>
            </a:r>
            <a:r>
              <a:rPr lang="ko-KR" altLang="en-US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자기 자신을 다시 호출하여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문제를 해결하는 기법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4817" name="Picture 65" descr="http://farm1.static.flickr.com/83/229219543_edf740535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86" y="3949723"/>
            <a:ext cx="2002631" cy="150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753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은행</a:t>
            </a:r>
            <a:r>
              <a:rPr lang="en-US" altLang="ko-KR" dirty="0"/>
              <a:t> </a:t>
            </a:r>
            <a:r>
              <a:rPr lang="ko-KR" altLang="en-US" dirty="0"/>
              <a:t>계좌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72140" y="1600200"/>
            <a:ext cx="8771860" cy="4495800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돈만 생기면 저금하는 사람을 가정하자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사람을 위한 함수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save(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amount)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작성하여보자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저금할 금액을 나타내는 인수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amount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만을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받으며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save(100)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호출된다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save()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정적 변수를 사용하여 현재까지 저축된 총액을 기억하고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있으며 한번 호출될 때마다 총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저축액을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다음과 같이 화면에 출력한다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499636" y="4276191"/>
            <a:ext cx="5215392" cy="2819384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3033586" y="4305483"/>
            <a:ext cx="46592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===========================</a:t>
            </a:r>
          </a:p>
          <a:p>
            <a:pPr latinLnBrk="1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출금        잔고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===========================</a:t>
            </a:r>
          </a:p>
          <a:p>
            <a:pPr latinLnBrk="1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10000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50000                   60000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10000    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50000</a:t>
            </a:r>
          </a:p>
          <a:p>
            <a:pPr latinLnBrk="1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30000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80000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===========================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4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소스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0" y="1738266"/>
            <a:ext cx="9144000" cy="459567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20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save(</a:t>
            </a:r>
            <a:r>
              <a:rPr lang="en-US" altLang="ko-KR" sz="20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main(void) 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("==============================\n");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입금 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\t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출금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\t 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잔고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("==============================\n");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save(10000);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save(50000);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save(-10000);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save(30000);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("==============================\n");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0;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2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소스</a:t>
            </a:r>
            <a:endParaRPr lang="ko-KR" altLang="en-US" sz="3600" dirty="0"/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255571" y="504826"/>
            <a:ext cx="8867553" cy="646747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amount</a:t>
            </a:r>
            <a:r>
              <a:rPr lang="ko-KR" altLang="en-US" sz="2400" b="1" kern="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양수이면 입금이고 음수이면 출금으로 생각한다</a:t>
            </a:r>
            <a:r>
              <a:rPr lang="en-US" altLang="ko-KR" sz="2400" b="1" kern="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save(</a:t>
            </a:r>
            <a:r>
              <a:rPr lang="en-US" altLang="ko-KR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amount)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long balance = 0;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if( amount &gt;= 0)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 \t\t", amount);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else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("\t %d \t", -amount);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balance += amount</a:t>
            </a:r>
            <a:r>
              <a:rPr lang="en-US" altLang="ko-KR" sz="2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("%d \n", balance);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37" y="4038600"/>
            <a:ext cx="5429126" cy="27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연결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600200"/>
            <a:ext cx="9229060" cy="4495800"/>
          </a:xfrm>
        </p:spPr>
        <p:txBody>
          <a:bodyPr>
            <a:normAutofit/>
          </a:bodyPr>
          <a:lstStyle/>
          <a:p>
            <a:r>
              <a:rPr lang="ko-KR" altLang="en-US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en-US" altLang="ko-KR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(linkage):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범위에 속하는 변수들을 서로 연결하는 것</a:t>
            </a:r>
          </a:p>
          <a:p>
            <a:pPr lvl="1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연결</a:t>
            </a:r>
          </a:p>
          <a:p>
            <a:pPr lvl="1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연결</a:t>
            </a:r>
          </a:p>
          <a:p>
            <a:pPr lvl="1"/>
            <a:r>
              <a:rPr lang="ko-KR" altLang="en-US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무연결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변수만이 연결을 가질 수 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4508192"/>
            <a:ext cx="4851970" cy="19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extern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이용하여서 서로 연결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7" y="2345945"/>
            <a:ext cx="9272642" cy="41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연결 예제</a:t>
            </a: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311275" y="1300163"/>
            <a:ext cx="7575550" cy="33886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include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b="1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b="1" dirty="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all_files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       </a:t>
            </a:r>
            <a:r>
              <a:rPr kumimoji="1" lang="en-US" altLang="ko-KR" b="1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b="1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다른 소스 파일에서도 사용할 수 있는 전역 변수</a:t>
            </a:r>
            <a:r>
              <a:rPr kumimoji="1" lang="ko-KR" altLang="en-US" b="1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static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b="1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this_file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 </a:t>
            </a:r>
            <a:r>
              <a:rPr kumimoji="1" lang="en-US" altLang="ko-KR" b="1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b="1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현재의 소스 파일에서만 사용할 수 있는 전역 변수</a:t>
            </a:r>
            <a:r>
              <a:rPr kumimoji="1" lang="ko-KR" altLang="en-US" b="1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extern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sub();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b="1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b="1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b="1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sub();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"%d\n"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all_files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b="1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5759413" y="3757421"/>
            <a:ext cx="2369400" cy="392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2400" b="1" i="1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04517" name="Rectangle 5"/>
          <p:cNvSpPr>
            <a:spLocks noChangeArrowheads="1"/>
          </p:cNvSpPr>
          <p:nvPr/>
        </p:nvSpPr>
        <p:spPr bwMode="auto">
          <a:xfrm>
            <a:off x="1338263" y="4895851"/>
            <a:ext cx="7807547" cy="14890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extern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sub(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10;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74613" y="1589088"/>
            <a:ext cx="119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linkage1.c</a:t>
            </a: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19050" y="4635500"/>
            <a:ext cx="123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linkage2.c</a:t>
            </a:r>
          </a:p>
        </p:txBody>
      </p:sp>
      <p:sp>
        <p:nvSpPr>
          <p:cNvPr id="704554" name="Freeform 42"/>
          <p:cNvSpPr>
            <a:spLocks/>
          </p:cNvSpPr>
          <p:nvPr/>
        </p:nvSpPr>
        <p:spPr bwMode="auto">
          <a:xfrm>
            <a:off x="2425700" y="1738313"/>
            <a:ext cx="1193800" cy="3067945"/>
          </a:xfrm>
          <a:custGeom>
            <a:avLst/>
            <a:gdLst>
              <a:gd name="T0" fmla="*/ 0 w 752"/>
              <a:gd name="T1" fmla="*/ 0 h 1785"/>
              <a:gd name="T2" fmla="*/ 501 w 752"/>
              <a:gd name="T3" fmla="*/ 65 h 1785"/>
              <a:gd name="T4" fmla="*/ 530 w 752"/>
              <a:gd name="T5" fmla="*/ 107 h 1785"/>
              <a:gd name="T6" fmla="*/ 552 w 752"/>
              <a:gd name="T7" fmla="*/ 143 h 1785"/>
              <a:gd name="T8" fmla="*/ 591 w 752"/>
              <a:gd name="T9" fmla="*/ 188 h 1785"/>
              <a:gd name="T10" fmla="*/ 616 w 752"/>
              <a:gd name="T11" fmla="*/ 229 h 1785"/>
              <a:gd name="T12" fmla="*/ 636 w 752"/>
              <a:gd name="T13" fmla="*/ 277 h 1785"/>
              <a:gd name="T14" fmla="*/ 690 w 752"/>
              <a:gd name="T15" fmla="*/ 406 h 1785"/>
              <a:gd name="T16" fmla="*/ 718 w 752"/>
              <a:gd name="T17" fmla="*/ 505 h 1785"/>
              <a:gd name="T18" fmla="*/ 748 w 752"/>
              <a:gd name="T19" fmla="*/ 682 h 1785"/>
              <a:gd name="T20" fmla="*/ 745 w 752"/>
              <a:gd name="T21" fmla="*/ 923 h 1785"/>
              <a:gd name="T22" fmla="*/ 720 w 752"/>
              <a:gd name="T23" fmla="*/ 1074 h 1785"/>
              <a:gd name="T24" fmla="*/ 706 w 752"/>
              <a:gd name="T25" fmla="*/ 1122 h 1785"/>
              <a:gd name="T26" fmla="*/ 698 w 752"/>
              <a:gd name="T27" fmla="*/ 1181 h 1785"/>
              <a:gd name="T28" fmla="*/ 686 w 752"/>
              <a:gd name="T29" fmla="*/ 1211 h 1785"/>
              <a:gd name="T30" fmla="*/ 681 w 752"/>
              <a:gd name="T31" fmla="*/ 1233 h 1785"/>
              <a:gd name="T32" fmla="*/ 678 w 752"/>
              <a:gd name="T33" fmla="*/ 1251 h 1785"/>
              <a:gd name="T34" fmla="*/ 647 w 752"/>
              <a:gd name="T35" fmla="*/ 1328 h 1785"/>
              <a:gd name="T36" fmla="*/ 633 w 752"/>
              <a:gd name="T37" fmla="*/ 1374 h 1785"/>
              <a:gd name="T38" fmla="*/ 571 w 752"/>
              <a:gd name="T39" fmla="*/ 1515 h 1785"/>
              <a:gd name="T40" fmla="*/ 540 w 752"/>
              <a:gd name="T41" fmla="*/ 1598 h 1785"/>
              <a:gd name="T42" fmla="*/ 501 w 752"/>
              <a:gd name="T43" fmla="*/ 1703 h 1785"/>
              <a:gd name="T44" fmla="*/ 484 w 752"/>
              <a:gd name="T45" fmla="*/ 1726 h 1785"/>
              <a:gd name="T46" fmla="*/ 423 w 752"/>
              <a:gd name="T47" fmla="*/ 1785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52" h="1785">
                <a:moveTo>
                  <a:pt x="0" y="0"/>
                </a:moveTo>
                <a:cubicBezTo>
                  <a:pt x="14" y="28"/>
                  <a:pt x="482" y="56"/>
                  <a:pt x="501" y="65"/>
                </a:cubicBezTo>
                <a:cubicBezTo>
                  <a:pt x="511" y="86"/>
                  <a:pt x="518" y="91"/>
                  <a:pt x="530" y="107"/>
                </a:cubicBezTo>
                <a:cubicBezTo>
                  <a:pt x="537" y="118"/>
                  <a:pt x="543" y="135"/>
                  <a:pt x="552" y="143"/>
                </a:cubicBezTo>
                <a:cubicBezTo>
                  <a:pt x="565" y="152"/>
                  <a:pt x="581" y="165"/>
                  <a:pt x="591" y="188"/>
                </a:cubicBezTo>
                <a:cubicBezTo>
                  <a:pt x="599" y="206"/>
                  <a:pt x="608" y="215"/>
                  <a:pt x="616" y="229"/>
                </a:cubicBezTo>
                <a:cubicBezTo>
                  <a:pt x="625" y="244"/>
                  <a:pt x="626" y="263"/>
                  <a:pt x="636" y="277"/>
                </a:cubicBezTo>
                <a:cubicBezTo>
                  <a:pt x="652" y="322"/>
                  <a:pt x="670" y="368"/>
                  <a:pt x="690" y="406"/>
                </a:cubicBezTo>
                <a:cubicBezTo>
                  <a:pt x="697" y="441"/>
                  <a:pt x="710" y="470"/>
                  <a:pt x="718" y="505"/>
                </a:cubicBezTo>
                <a:cubicBezTo>
                  <a:pt x="730" y="562"/>
                  <a:pt x="743" y="619"/>
                  <a:pt x="748" y="682"/>
                </a:cubicBezTo>
                <a:cubicBezTo>
                  <a:pt x="750" y="762"/>
                  <a:pt x="752" y="841"/>
                  <a:pt x="745" y="923"/>
                </a:cubicBezTo>
                <a:cubicBezTo>
                  <a:pt x="742" y="972"/>
                  <a:pt x="732" y="1032"/>
                  <a:pt x="720" y="1074"/>
                </a:cubicBezTo>
                <a:cubicBezTo>
                  <a:pt x="710" y="1112"/>
                  <a:pt x="713" y="1084"/>
                  <a:pt x="706" y="1122"/>
                </a:cubicBezTo>
                <a:cubicBezTo>
                  <a:pt x="700" y="1160"/>
                  <a:pt x="708" y="1133"/>
                  <a:pt x="698" y="1181"/>
                </a:cubicBezTo>
                <a:cubicBezTo>
                  <a:pt x="694" y="1202"/>
                  <a:pt x="692" y="1194"/>
                  <a:pt x="686" y="1211"/>
                </a:cubicBezTo>
                <a:cubicBezTo>
                  <a:pt x="684" y="1218"/>
                  <a:pt x="682" y="1225"/>
                  <a:pt x="681" y="1233"/>
                </a:cubicBezTo>
                <a:cubicBezTo>
                  <a:pt x="680" y="1239"/>
                  <a:pt x="680" y="1246"/>
                  <a:pt x="678" y="1251"/>
                </a:cubicBezTo>
                <a:cubicBezTo>
                  <a:pt x="670" y="1279"/>
                  <a:pt x="658" y="1306"/>
                  <a:pt x="647" y="1328"/>
                </a:cubicBezTo>
                <a:cubicBezTo>
                  <a:pt x="633" y="1356"/>
                  <a:pt x="643" y="1343"/>
                  <a:pt x="633" y="1374"/>
                </a:cubicBezTo>
                <a:cubicBezTo>
                  <a:pt x="617" y="1426"/>
                  <a:pt x="592" y="1472"/>
                  <a:pt x="571" y="1515"/>
                </a:cubicBezTo>
                <a:cubicBezTo>
                  <a:pt x="563" y="1552"/>
                  <a:pt x="554" y="1570"/>
                  <a:pt x="540" y="1598"/>
                </a:cubicBezTo>
                <a:cubicBezTo>
                  <a:pt x="526" y="1627"/>
                  <a:pt x="516" y="1677"/>
                  <a:pt x="501" y="1703"/>
                </a:cubicBezTo>
                <a:cubicBezTo>
                  <a:pt x="496" y="1713"/>
                  <a:pt x="490" y="1719"/>
                  <a:pt x="484" y="1726"/>
                </a:cubicBezTo>
                <a:cubicBezTo>
                  <a:pt x="457" y="1762"/>
                  <a:pt x="458" y="1785"/>
                  <a:pt x="423" y="1785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4555" name="Text Box 43"/>
          <p:cNvSpPr txBox="1">
            <a:spLocks noChangeArrowheads="1"/>
          </p:cNvSpPr>
          <p:nvPr/>
        </p:nvSpPr>
        <p:spPr bwMode="auto">
          <a:xfrm>
            <a:off x="3690938" y="276066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ea typeface="HY엽서L" pitchFamily="18" charset="-127"/>
              </a:rPr>
              <a:t>연결</a:t>
            </a:r>
          </a:p>
        </p:txBody>
      </p:sp>
      <p:sp>
        <p:nvSpPr>
          <p:cNvPr id="704556" name="Rectangle 44"/>
          <p:cNvSpPr>
            <a:spLocks noChangeArrowheads="1"/>
          </p:cNvSpPr>
          <p:nvPr/>
        </p:nvSpPr>
        <p:spPr bwMode="auto">
          <a:xfrm>
            <a:off x="1339850" y="1620838"/>
            <a:ext cx="1392717" cy="3349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4557" name="Rectangle 45"/>
          <p:cNvSpPr>
            <a:spLocks noChangeArrowheads="1"/>
          </p:cNvSpPr>
          <p:nvPr/>
        </p:nvSpPr>
        <p:spPr bwMode="auto">
          <a:xfrm>
            <a:off x="1338262" y="4806258"/>
            <a:ext cx="2352675" cy="446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1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6" grpId="0" animBg="1"/>
      <p:bldP spid="704554" grpId="0" animBg="1"/>
      <p:bldP spid="704555" grpId="0"/>
      <p:bldP spid="704556" grpId="0" animBg="1"/>
      <p:bldP spid="70455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정리</a:t>
            </a:r>
            <a:endParaRPr lang="en-US" altLang="ko-KR" sz="3600"/>
          </a:p>
        </p:txBody>
      </p:sp>
      <p:sp>
        <p:nvSpPr>
          <p:cNvPr id="707821" name="Rectangle 237"/>
          <p:cNvSpPr>
            <a:spLocks noGrp="1" noChangeArrowheads="1"/>
          </p:cNvSpPr>
          <p:nvPr>
            <p:ph sz="quarter" idx="1"/>
          </p:nvPr>
        </p:nvSpPr>
        <p:spPr>
          <a:xfrm>
            <a:off x="495300" y="1541463"/>
            <a:ext cx="81534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일반적으로는 </a:t>
            </a:r>
            <a:r>
              <a:rPr lang="ko-KR" altLang="en-US" sz="20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저장 유형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권장</a:t>
            </a:r>
          </a:p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함수 호출이 끝나도 그 값을 유지하여야 할 필요가 있다면 </a:t>
            </a:r>
            <a:r>
              <a:rPr lang="ko-KR" altLang="en-US" sz="20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정적</a:t>
            </a: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많은 함수에서 공유되어야 하는 변수라면 </a:t>
            </a:r>
            <a:r>
              <a:rPr lang="ko-KR" altLang="en-US" sz="20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참조 변수</a:t>
            </a:r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0" y="154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" y="1041991"/>
            <a:ext cx="9051453" cy="52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3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7" y="670560"/>
            <a:ext cx="8563646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0010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배열의 개념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36598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/>
          </p:nvPr>
        </p:nvGraphicFramePr>
        <p:xfrm>
          <a:off x="805217" y="197275"/>
          <a:ext cx="7533565" cy="3790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573778" y="5049180"/>
            <a:ext cx="4968552" cy="38557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26FFB9C-EA71-420D-B3CD-3385120C226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47" y="1542807"/>
            <a:ext cx="5130035" cy="438190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46699" y="6138766"/>
            <a:ext cx="4929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57213" lvl="1" indent="-214313">
              <a:buFont typeface="Arial" pitchFamily="34" charset="0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차원 </a:t>
            </a:r>
            <a:r>
              <a:rPr lang="ko-KR" altLang="en-US" sz="2000" b="1" dirty="0">
                <a:solidFill>
                  <a:srgbClr val="FF0000"/>
                </a:solidFill>
              </a:rPr>
              <a:t>배열은 열의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집합 </a:t>
            </a: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선의 개념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0010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배열의 선언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89" y="1154586"/>
            <a:ext cx="7392499" cy="27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75189" y="4314443"/>
            <a:ext cx="6811963" cy="16144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 원소들이 </a:t>
            </a:r>
            <a:r>
              <a:rPr lang="en-US" altLang="ko-KR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ko-KR" altLang="en-US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형라는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것을 의미</a:t>
            </a:r>
            <a:endParaRPr lang="en-US" altLang="ko-KR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 이름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배열을 사용할 때 사용하는 이름이 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grade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 크기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 원소의 개수가 </a:t>
            </a:r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u="sng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r>
              <a:rPr lang="en-US" altLang="ko-KR" b="1" u="sng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u="sng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 번호</a:t>
            </a:r>
            <a:r>
              <a:rPr lang="en-US" altLang="ko-KR" b="1" u="sng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b="1" u="sng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항상 </a:t>
            </a:r>
            <a:r>
              <a:rPr lang="en-US" altLang="ko-KR" b="1" u="sng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b="1" u="sng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시작한다</a:t>
            </a:r>
            <a:r>
              <a:rPr lang="en-US" altLang="ko-KR" b="1" u="sng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endParaRPr lang="ko-KR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286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6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73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3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73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6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6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6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6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736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내용 개체 틀 1"/>
          <p:cNvSpPr>
            <a:spLocks noGrp="1"/>
          </p:cNvSpPr>
          <p:nvPr>
            <p:ph sz="quarter" idx="10"/>
          </p:nvPr>
        </p:nvSpPr>
        <p:spPr>
          <a:xfrm>
            <a:off x="309966" y="1885136"/>
            <a:ext cx="8686800" cy="4286250"/>
          </a:xfrm>
        </p:spPr>
        <p:txBody>
          <a:bodyPr/>
          <a:lstStyle/>
          <a:p>
            <a:pPr lvl="1"/>
            <a:r>
              <a:rPr lang="ko-KR" altLang="en-US" dirty="0"/>
              <a:t>순환호출 개념의 이해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675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순환호출</a:t>
            </a:r>
            <a:r>
              <a:rPr lang="en-US" altLang="ko-KR" dirty="0"/>
              <a:t>(</a:t>
            </a:r>
            <a:r>
              <a:rPr lang="ko-KR" altLang="en-US" dirty="0"/>
              <a:t>재귀호출</a:t>
            </a:r>
            <a:r>
              <a:rPr lang="en-US" altLang="ko-KR" dirty="0"/>
              <a:t>)</a:t>
            </a:r>
            <a:r>
              <a:rPr lang="ko-KR" altLang="en-US" dirty="0"/>
              <a:t>의 개념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AE1EFF-E609-4AB4-8525-8B718AE7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82" y="2768600"/>
            <a:ext cx="4953318" cy="33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61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배열 선언의 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8976" y="2176566"/>
            <a:ext cx="3313024" cy="46166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,한컴돋움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,한컴돋움"/>
              </a:rPr>
              <a:t>  score[60]; 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8975" y="2831067"/>
            <a:ext cx="2927435" cy="46166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,한컴돋움"/>
              </a:rPr>
              <a:t>float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,한컴돋움"/>
              </a:rPr>
              <a:t>  cost[12]; 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8976" y="3512859"/>
            <a:ext cx="3020420" cy="46166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,한컴돋움"/>
              </a:rPr>
              <a:t>char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명조,한컴돋움"/>
              </a:rPr>
              <a:t>  name[50]; 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5727" y="1698126"/>
            <a:ext cx="432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60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 err="1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 smtClean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dirty="0">
              <a:solidFill>
                <a:srgbClr val="000000"/>
              </a:solidFill>
              <a:latin typeface="Trebuchet MS" pitchFamily="34" charset="0"/>
              <a:ea typeface="휴먼명조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22851" y="2798546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B05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 12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float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cost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85400" y="398355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50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char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name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9" name="자유형 8"/>
          <p:cNvSpPr/>
          <p:nvPr/>
        </p:nvSpPr>
        <p:spPr bwMode="auto">
          <a:xfrm>
            <a:off x="2277374" y="1708030"/>
            <a:ext cx="1112807" cy="534838"/>
          </a:xfrm>
          <a:custGeom>
            <a:avLst/>
            <a:gdLst>
              <a:gd name="connsiteX0" fmla="*/ 1112807 w 1112807"/>
              <a:gd name="connsiteY0" fmla="*/ 155276 h 534838"/>
              <a:gd name="connsiteX1" fmla="*/ 1078301 w 1112807"/>
              <a:gd name="connsiteY1" fmla="*/ 86264 h 534838"/>
              <a:gd name="connsiteX2" fmla="*/ 1043796 w 1112807"/>
              <a:gd name="connsiteY2" fmla="*/ 77638 h 534838"/>
              <a:gd name="connsiteX3" fmla="*/ 966158 w 1112807"/>
              <a:gd name="connsiteY3" fmla="*/ 43132 h 534838"/>
              <a:gd name="connsiteX4" fmla="*/ 923026 w 1112807"/>
              <a:gd name="connsiteY4" fmla="*/ 25879 h 534838"/>
              <a:gd name="connsiteX5" fmla="*/ 888520 w 1112807"/>
              <a:gd name="connsiteY5" fmla="*/ 17253 h 534838"/>
              <a:gd name="connsiteX6" fmla="*/ 862641 w 1112807"/>
              <a:gd name="connsiteY6" fmla="*/ 8627 h 534838"/>
              <a:gd name="connsiteX7" fmla="*/ 776377 w 1112807"/>
              <a:gd name="connsiteY7" fmla="*/ 0 h 534838"/>
              <a:gd name="connsiteX8" fmla="*/ 681486 w 1112807"/>
              <a:gd name="connsiteY8" fmla="*/ 8627 h 534838"/>
              <a:gd name="connsiteX9" fmla="*/ 655607 w 1112807"/>
              <a:gd name="connsiteY9" fmla="*/ 25879 h 534838"/>
              <a:gd name="connsiteX10" fmla="*/ 621101 w 1112807"/>
              <a:gd name="connsiteY10" fmla="*/ 43132 h 534838"/>
              <a:gd name="connsiteX11" fmla="*/ 595222 w 1112807"/>
              <a:gd name="connsiteY11" fmla="*/ 51759 h 534838"/>
              <a:gd name="connsiteX12" fmla="*/ 543464 w 1112807"/>
              <a:gd name="connsiteY12" fmla="*/ 86264 h 534838"/>
              <a:gd name="connsiteX13" fmla="*/ 526211 w 1112807"/>
              <a:gd name="connsiteY13" fmla="*/ 112144 h 534838"/>
              <a:gd name="connsiteX14" fmla="*/ 517584 w 1112807"/>
              <a:gd name="connsiteY14" fmla="*/ 138023 h 534838"/>
              <a:gd name="connsiteX15" fmla="*/ 491705 w 1112807"/>
              <a:gd name="connsiteY15" fmla="*/ 155276 h 534838"/>
              <a:gd name="connsiteX16" fmla="*/ 483079 w 1112807"/>
              <a:gd name="connsiteY16" fmla="*/ 181155 h 534838"/>
              <a:gd name="connsiteX17" fmla="*/ 500332 w 1112807"/>
              <a:gd name="connsiteY17" fmla="*/ 276045 h 534838"/>
              <a:gd name="connsiteX18" fmla="*/ 517584 w 1112807"/>
              <a:gd name="connsiteY18" fmla="*/ 301925 h 534838"/>
              <a:gd name="connsiteX19" fmla="*/ 508958 w 1112807"/>
              <a:gd name="connsiteY19" fmla="*/ 336430 h 534838"/>
              <a:gd name="connsiteX20" fmla="*/ 457200 w 1112807"/>
              <a:gd name="connsiteY20" fmla="*/ 370936 h 534838"/>
              <a:gd name="connsiteX21" fmla="*/ 422694 w 1112807"/>
              <a:gd name="connsiteY21" fmla="*/ 379562 h 534838"/>
              <a:gd name="connsiteX22" fmla="*/ 396815 w 1112807"/>
              <a:gd name="connsiteY22" fmla="*/ 388189 h 534838"/>
              <a:gd name="connsiteX23" fmla="*/ 293298 w 1112807"/>
              <a:gd name="connsiteY23" fmla="*/ 396815 h 534838"/>
              <a:gd name="connsiteX24" fmla="*/ 215660 w 1112807"/>
              <a:gd name="connsiteY24" fmla="*/ 405442 h 534838"/>
              <a:gd name="connsiteX25" fmla="*/ 189781 w 1112807"/>
              <a:gd name="connsiteY25" fmla="*/ 414068 h 534838"/>
              <a:gd name="connsiteX26" fmla="*/ 129396 w 1112807"/>
              <a:gd name="connsiteY26" fmla="*/ 431321 h 534838"/>
              <a:gd name="connsiteX27" fmla="*/ 94890 w 1112807"/>
              <a:gd name="connsiteY27" fmla="*/ 448574 h 534838"/>
              <a:gd name="connsiteX28" fmla="*/ 43132 w 1112807"/>
              <a:gd name="connsiteY28" fmla="*/ 500332 h 534838"/>
              <a:gd name="connsiteX29" fmla="*/ 0 w 1112807"/>
              <a:gd name="connsiteY29" fmla="*/ 534838 h 53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2807" h="534838">
                <a:moveTo>
                  <a:pt x="1112807" y="155276"/>
                </a:moveTo>
                <a:cubicBezTo>
                  <a:pt x="1106004" y="121259"/>
                  <a:pt x="1111041" y="104973"/>
                  <a:pt x="1078301" y="86264"/>
                </a:cubicBezTo>
                <a:cubicBezTo>
                  <a:pt x="1068007" y="80382"/>
                  <a:pt x="1055298" y="80513"/>
                  <a:pt x="1043796" y="77638"/>
                </a:cubicBezTo>
                <a:cubicBezTo>
                  <a:pt x="968060" y="32197"/>
                  <a:pt x="1032796" y="65345"/>
                  <a:pt x="966158" y="43132"/>
                </a:cubicBezTo>
                <a:cubicBezTo>
                  <a:pt x="951468" y="38235"/>
                  <a:pt x="937716" y="30776"/>
                  <a:pt x="923026" y="25879"/>
                </a:cubicBezTo>
                <a:cubicBezTo>
                  <a:pt x="911778" y="22130"/>
                  <a:pt x="899920" y="20510"/>
                  <a:pt x="888520" y="17253"/>
                </a:cubicBezTo>
                <a:cubicBezTo>
                  <a:pt x="879777" y="14755"/>
                  <a:pt x="871628" y="10010"/>
                  <a:pt x="862641" y="8627"/>
                </a:cubicBezTo>
                <a:cubicBezTo>
                  <a:pt x="834079" y="4233"/>
                  <a:pt x="805132" y="2876"/>
                  <a:pt x="776377" y="0"/>
                </a:cubicBezTo>
                <a:cubicBezTo>
                  <a:pt x="744747" y="2876"/>
                  <a:pt x="712542" y="1972"/>
                  <a:pt x="681486" y="8627"/>
                </a:cubicBezTo>
                <a:cubicBezTo>
                  <a:pt x="671349" y="10799"/>
                  <a:pt x="664609" y="20735"/>
                  <a:pt x="655607" y="25879"/>
                </a:cubicBezTo>
                <a:cubicBezTo>
                  <a:pt x="644442" y="32259"/>
                  <a:pt x="632921" y="38066"/>
                  <a:pt x="621101" y="43132"/>
                </a:cubicBezTo>
                <a:cubicBezTo>
                  <a:pt x="612743" y="46714"/>
                  <a:pt x="603171" y="47343"/>
                  <a:pt x="595222" y="51759"/>
                </a:cubicBezTo>
                <a:cubicBezTo>
                  <a:pt x="577096" y="61829"/>
                  <a:pt x="543464" y="86264"/>
                  <a:pt x="543464" y="86264"/>
                </a:cubicBezTo>
                <a:cubicBezTo>
                  <a:pt x="537713" y="94891"/>
                  <a:pt x="530848" y="102871"/>
                  <a:pt x="526211" y="112144"/>
                </a:cubicBezTo>
                <a:cubicBezTo>
                  <a:pt x="522144" y="120277"/>
                  <a:pt x="523264" y="130923"/>
                  <a:pt x="517584" y="138023"/>
                </a:cubicBezTo>
                <a:cubicBezTo>
                  <a:pt x="511107" y="146119"/>
                  <a:pt x="500331" y="149525"/>
                  <a:pt x="491705" y="155276"/>
                </a:cubicBezTo>
                <a:cubicBezTo>
                  <a:pt x="488830" y="163902"/>
                  <a:pt x="483079" y="172062"/>
                  <a:pt x="483079" y="181155"/>
                </a:cubicBezTo>
                <a:cubicBezTo>
                  <a:pt x="483079" y="199006"/>
                  <a:pt x="488199" y="251779"/>
                  <a:pt x="500332" y="276045"/>
                </a:cubicBezTo>
                <a:cubicBezTo>
                  <a:pt x="504969" y="285318"/>
                  <a:pt x="511833" y="293298"/>
                  <a:pt x="517584" y="301925"/>
                </a:cubicBezTo>
                <a:cubicBezTo>
                  <a:pt x="514709" y="313427"/>
                  <a:pt x="514840" y="326136"/>
                  <a:pt x="508958" y="336430"/>
                </a:cubicBezTo>
                <a:cubicBezTo>
                  <a:pt x="494831" y="361152"/>
                  <a:pt x="481101" y="364107"/>
                  <a:pt x="457200" y="370936"/>
                </a:cubicBezTo>
                <a:cubicBezTo>
                  <a:pt x="445800" y="374193"/>
                  <a:pt x="434094" y="376305"/>
                  <a:pt x="422694" y="379562"/>
                </a:cubicBezTo>
                <a:cubicBezTo>
                  <a:pt x="413951" y="382060"/>
                  <a:pt x="405828" y="386987"/>
                  <a:pt x="396815" y="388189"/>
                </a:cubicBezTo>
                <a:cubicBezTo>
                  <a:pt x="362493" y="392765"/>
                  <a:pt x="327767" y="393532"/>
                  <a:pt x="293298" y="396815"/>
                </a:cubicBezTo>
                <a:cubicBezTo>
                  <a:pt x="267377" y="399284"/>
                  <a:pt x="241539" y="402566"/>
                  <a:pt x="215660" y="405442"/>
                </a:cubicBezTo>
                <a:cubicBezTo>
                  <a:pt x="207034" y="408317"/>
                  <a:pt x="198524" y="411570"/>
                  <a:pt x="189781" y="414068"/>
                </a:cubicBezTo>
                <a:cubicBezTo>
                  <a:pt x="167902" y="420319"/>
                  <a:pt x="150073" y="422459"/>
                  <a:pt x="129396" y="431321"/>
                </a:cubicBezTo>
                <a:cubicBezTo>
                  <a:pt x="117576" y="436387"/>
                  <a:pt x="104932" y="440541"/>
                  <a:pt x="94890" y="448574"/>
                </a:cubicBezTo>
                <a:cubicBezTo>
                  <a:pt x="75838" y="463816"/>
                  <a:pt x="63433" y="486798"/>
                  <a:pt x="43132" y="500332"/>
                </a:cubicBezTo>
                <a:cubicBezTo>
                  <a:pt x="10485" y="522096"/>
                  <a:pt x="24583" y="510254"/>
                  <a:pt x="0" y="534838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536166" y="2993366"/>
            <a:ext cx="958230" cy="327804"/>
          </a:xfrm>
          <a:custGeom>
            <a:avLst/>
            <a:gdLst>
              <a:gd name="connsiteX0" fmla="*/ 931653 w 958230"/>
              <a:gd name="connsiteY0" fmla="*/ 0 h 327804"/>
              <a:gd name="connsiteX1" fmla="*/ 888521 w 958230"/>
              <a:gd name="connsiteY1" fmla="*/ 25879 h 327804"/>
              <a:gd name="connsiteX2" fmla="*/ 862642 w 958230"/>
              <a:gd name="connsiteY2" fmla="*/ 34506 h 327804"/>
              <a:gd name="connsiteX3" fmla="*/ 810883 w 958230"/>
              <a:gd name="connsiteY3" fmla="*/ 60385 h 327804"/>
              <a:gd name="connsiteX4" fmla="*/ 802257 w 958230"/>
              <a:gd name="connsiteY4" fmla="*/ 86264 h 327804"/>
              <a:gd name="connsiteX5" fmla="*/ 879894 w 958230"/>
              <a:gd name="connsiteY5" fmla="*/ 198408 h 327804"/>
              <a:gd name="connsiteX6" fmla="*/ 914400 w 958230"/>
              <a:gd name="connsiteY6" fmla="*/ 215660 h 327804"/>
              <a:gd name="connsiteX7" fmla="*/ 931653 w 958230"/>
              <a:gd name="connsiteY7" fmla="*/ 241540 h 327804"/>
              <a:gd name="connsiteX8" fmla="*/ 957532 w 958230"/>
              <a:gd name="connsiteY8" fmla="*/ 250166 h 327804"/>
              <a:gd name="connsiteX9" fmla="*/ 897147 w 958230"/>
              <a:gd name="connsiteY9" fmla="*/ 284672 h 327804"/>
              <a:gd name="connsiteX10" fmla="*/ 759125 w 958230"/>
              <a:gd name="connsiteY10" fmla="*/ 310551 h 327804"/>
              <a:gd name="connsiteX11" fmla="*/ 638355 w 958230"/>
              <a:gd name="connsiteY11" fmla="*/ 327804 h 327804"/>
              <a:gd name="connsiteX12" fmla="*/ 543464 w 958230"/>
              <a:gd name="connsiteY12" fmla="*/ 319177 h 327804"/>
              <a:gd name="connsiteX13" fmla="*/ 431321 w 958230"/>
              <a:gd name="connsiteY13" fmla="*/ 301925 h 327804"/>
              <a:gd name="connsiteX14" fmla="*/ 370936 w 958230"/>
              <a:gd name="connsiteY14" fmla="*/ 267419 h 327804"/>
              <a:gd name="connsiteX15" fmla="*/ 336430 w 958230"/>
              <a:gd name="connsiteY15" fmla="*/ 258792 h 327804"/>
              <a:gd name="connsiteX16" fmla="*/ 310551 w 958230"/>
              <a:gd name="connsiteY16" fmla="*/ 241540 h 327804"/>
              <a:gd name="connsiteX17" fmla="*/ 258792 w 958230"/>
              <a:gd name="connsiteY17" fmla="*/ 224287 h 327804"/>
              <a:gd name="connsiteX18" fmla="*/ 189781 w 958230"/>
              <a:gd name="connsiteY18" fmla="*/ 207034 h 327804"/>
              <a:gd name="connsiteX19" fmla="*/ 112143 w 958230"/>
              <a:gd name="connsiteY19" fmla="*/ 198408 h 327804"/>
              <a:gd name="connsiteX20" fmla="*/ 0 w 958230"/>
              <a:gd name="connsiteY20" fmla="*/ 189781 h 32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8230" h="327804">
                <a:moveTo>
                  <a:pt x="931653" y="0"/>
                </a:moveTo>
                <a:cubicBezTo>
                  <a:pt x="917276" y="8626"/>
                  <a:pt x="903518" y="18381"/>
                  <a:pt x="888521" y="25879"/>
                </a:cubicBezTo>
                <a:cubicBezTo>
                  <a:pt x="880388" y="29946"/>
                  <a:pt x="870775" y="30439"/>
                  <a:pt x="862642" y="34506"/>
                </a:cubicBezTo>
                <a:cubicBezTo>
                  <a:pt x="795759" y="67948"/>
                  <a:pt x="875923" y="38706"/>
                  <a:pt x="810883" y="60385"/>
                </a:cubicBezTo>
                <a:cubicBezTo>
                  <a:pt x="808008" y="69011"/>
                  <a:pt x="801253" y="77227"/>
                  <a:pt x="802257" y="86264"/>
                </a:cubicBezTo>
                <a:cubicBezTo>
                  <a:pt x="807226" y="130988"/>
                  <a:pt x="839964" y="178444"/>
                  <a:pt x="879894" y="198408"/>
                </a:cubicBezTo>
                <a:lnTo>
                  <a:pt x="914400" y="215660"/>
                </a:lnTo>
                <a:cubicBezTo>
                  <a:pt x="920151" y="224287"/>
                  <a:pt x="923557" y="235063"/>
                  <a:pt x="931653" y="241540"/>
                </a:cubicBezTo>
                <a:cubicBezTo>
                  <a:pt x="938753" y="247220"/>
                  <a:pt x="955327" y="241345"/>
                  <a:pt x="957532" y="250166"/>
                </a:cubicBezTo>
                <a:cubicBezTo>
                  <a:pt x="965465" y="281898"/>
                  <a:pt x="903325" y="282987"/>
                  <a:pt x="897147" y="284672"/>
                </a:cubicBezTo>
                <a:cubicBezTo>
                  <a:pt x="790198" y="313841"/>
                  <a:pt x="907622" y="295702"/>
                  <a:pt x="759125" y="310551"/>
                </a:cubicBezTo>
                <a:cubicBezTo>
                  <a:pt x="712678" y="322162"/>
                  <a:pt x="697187" y="327804"/>
                  <a:pt x="638355" y="327804"/>
                </a:cubicBezTo>
                <a:cubicBezTo>
                  <a:pt x="606594" y="327804"/>
                  <a:pt x="575031" y="322684"/>
                  <a:pt x="543464" y="319177"/>
                </a:cubicBezTo>
                <a:cubicBezTo>
                  <a:pt x="510159" y="315476"/>
                  <a:pt x="464946" y="307529"/>
                  <a:pt x="431321" y="301925"/>
                </a:cubicBezTo>
                <a:cubicBezTo>
                  <a:pt x="409868" y="287622"/>
                  <a:pt x="395954" y="276801"/>
                  <a:pt x="370936" y="267419"/>
                </a:cubicBezTo>
                <a:cubicBezTo>
                  <a:pt x="359835" y="263256"/>
                  <a:pt x="347932" y="261668"/>
                  <a:pt x="336430" y="258792"/>
                </a:cubicBezTo>
                <a:cubicBezTo>
                  <a:pt x="327804" y="253041"/>
                  <a:pt x="320025" y="245751"/>
                  <a:pt x="310551" y="241540"/>
                </a:cubicBezTo>
                <a:cubicBezTo>
                  <a:pt x="293932" y="234154"/>
                  <a:pt x="276045" y="230038"/>
                  <a:pt x="258792" y="224287"/>
                </a:cubicBezTo>
                <a:cubicBezTo>
                  <a:pt x="228682" y="214250"/>
                  <a:pt x="226223" y="212240"/>
                  <a:pt x="189781" y="207034"/>
                </a:cubicBezTo>
                <a:cubicBezTo>
                  <a:pt x="164004" y="203352"/>
                  <a:pt x="137920" y="202090"/>
                  <a:pt x="112143" y="198408"/>
                </a:cubicBezTo>
                <a:cubicBezTo>
                  <a:pt x="20173" y="185269"/>
                  <a:pt x="124906" y="189781"/>
                  <a:pt x="0" y="189781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2363638" y="3786996"/>
            <a:ext cx="1254667" cy="724619"/>
          </a:xfrm>
          <a:custGeom>
            <a:avLst/>
            <a:gdLst>
              <a:gd name="connsiteX0" fmla="*/ 1242204 w 1254667"/>
              <a:gd name="connsiteY0" fmla="*/ 276046 h 724619"/>
              <a:gd name="connsiteX1" fmla="*/ 1242204 w 1254667"/>
              <a:gd name="connsiteY1" fmla="*/ 534838 h 724619"/>
              <a:gd name="connsiteX2" fmla="*/ 1216324 w 1254667"/>
              <a:gd name="connsiteY2" fmla="*/ 595223 h 724619"/>
              <a:gd name="connsiteX3" fmla="*/ 1199071 w 1254667"/>
              <a:gd name="connsiteY3" fmla="*/ 638355 h 724619"/>
              <a:gd name="connsiteX4" fmla="*/ 1138687 w 1254667"/>
              <a:gd name="connsiteY4" fmla="*/ 681487 h 724619"/>
              <a:gd name="connsiteX5" fmla="*/ 1121434 w 1254667"/>
              <a:gd name="connsiteY5" fmla="*/ 707366 h 724619"/>
              <a:gd name="connsiteX6" fmla="*/ 1069675 w 1254667"/>
              <a:gd name="connsiteY6" fmla="*/ 724619 h 724619"/>
              <a:gd name="connsiteX7" fmla="*/ 1043796 w 1254667"/>
              <a:gd name="connsiteY7" fmla="*/ 715993 h 724619"/>
              <a:gd name="connsiteX8" fmla="*/ 1017917 w 1254667"/>
              <a:gd name="connsiteY8" fmla="*/ 690113 h 724619"/>
              <a:gd name="connsiteX9" fmla="*/ 974785 w 1254667"/>
              <a:gd name="connsiteY9" fmla="*/ 655608 h 724619"/>
              <a:gd name="connsiteX10" fmla="*/ 923026 w 1254667"/>
              <a:gd name="connsiteY10" fmla="*/ 603849 h 724619"/>
              <a:gd name="connsiteX11" fmla="*/ 905773 w 1254667"/>
              <a:gd name="connsiteY11" fmla="*/ 569344 h 724619"/>
              <a:gd name="connsiteX12" fmla="*/ 879894 w 1254667"/>
              <a:gd name="connsiteY12" fmla="*/ 552091 h 724619"/>
              <a:gd name="connsiteX13" fmla="*/ 854015 w 1254667"/>
              <a:gd name="connsiteY13" fmla="*/ 517585 h 724619"/>
              <a:gd name="connsiteX14" fmla="*/ 819509 w 1254667"/>
              <a:gd name="connsiteY14" fmla="*/ 465827 h 724619"/>
              <a:gd name="connsiteX15" fmla="*/ 793630 w 1254667"/>
              <a:gd name="connsiteY15" fmla="*/ 439947 h 724619"/>
              <a:gd name="connsiteX16" fmla="*/ 750498 w 1254667"/>
              <a:gd name="connsiteY16" fmla="*/ 388189 h 724619"/>
              <a:gd name="connsiteX17" fmla="*/ 724619 w 1254667"/>
              <a:gd name="connsiteY17" fmla="*/ 370936 h 724619"/>
              <a:gd name="connsiteX18" fmla="*/ 690113 w 1254667"/>
              <a:gd name="connsiteY18" fmla="*/ 345057 h 724619"/>
              <a:gd name="connsiteX19" fmla="*/ 664234 w 1254667"/>
              <a:gd name="connsiteY19" fmla="*/ 319178 h 724619"/>
              <a:gd name="connsiteX20" fmla="*/ 595222 w 1254667"/>
              <a:gd name="connsiteY20" fmla="*/ 301925 h 724619"/>
              <a:gd name="connsiteX21" fmla="*/ 474453 w 1254667"/>
              <a:gd name="connsiteY21" fmla="*/ 284672 h 724619"/>
              <a:gd name="connsiteX22" fmla="*/ 163902 w 1254667"/>
              <a:gd name="connsiteY22" fmla="*/ 276046 h 724619"/>
              <a:gd name="connsiteX23" fmla="*/ 120770 w 1254667"/>
              <a:gd name="connsiteY23" fmla="*/ 215661 h 724619"/>
              <a:gd name="connsiteX24" fmla="*/ 60385 w 1254667"/>
              <a:gd name="connsiteY24" fmla="*/ 138023 h 724619"/>
              <a:gd name="connsiteX25" fmla="*/ 51758 w 1254667"/>
              <a:gd name="connsiteY25" fmla="*/ 112144 h 724619"/>
              <a:gd name="connsiteX26" fmla="*/ 0 w 1254667"/>
              <a:gd name="connsiteY26" fmla="*/ 8627 h 724619"/>
              <a:gd name="connsiteX27" fmla="*/ 0 w 1254667"/>
              <a:gd name="connsiteY27" fmla="*/ 0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54667" h="724619">
                <a:moveTo>
                  <a:pt x="1242204" y="276046"/>
                </a:moveTo>
                <a:cubicBezTo>
                  <a:pt x="1260909" y="388282"/>
                  <a:pt x="1256596" y="340554"/>
                  <a:pt x="1242204" y="534838"/>
                </a:cubicBezTo>
                <a:cubicBezTo>
                  <a:pt x="1241023" y="550781"/>
                  <a:pt x="1221362" y="583888"/>
                  <a:pt x="1216324" y="595223"/>
                </a:cubicBezTo>
                <a:cubicBezTo>
                  <a:pt x="1210035" y="609373"/>
                  <a:pt x="1208362" y="625967"/>
                  <a:pt x="1199071" y="638355"/>
                </a:cubicBezTo>
                <a:cubicBezTo>
                  <a:pt x="1193721" y="645488"/>
                  <a:pt x="1149523" y="674263"/>
                  <a:pt x="1138687" y="681487"/>
                </a:cubicBezTo>
                <a:cubicBezTo>
                  <a:pt x="1132936" y="690113"/>
                  <a:pt x="1130226" y="701871"/>
                  <a:pt x="1121434" y="707366"/>
                </a:cubicBezTo>
                <a:cubicBezTo>
                  <a:pt x="1106012" y="717005"/>
                  <a:pt x="1069675" y="724619"/>
                  <a:pt x="1069675" y="724619"/>
                </a:cubicBezTo>
                <a:cubicBezTo>
                  <a:pt x="1061049" y="721744"/>
                  <a:pt x="1051362" y="721037"/>
                  <a:pt x="1043796" y="715993"/>
                </a:cubicBezTo>
                <a:cubicBezTo>
                  <a:pt x="1033645" y="709226"/>
                  <a:pt x="1027098" y="698147"/>
                  <a:pt x="1017917" y="690113"/>
                </a:cubicBezTo>
                <a:cubicBezTo>
                  <a:pt x="1004061" y="677989"/>
                  <a:pt x="989162" y="667110"/>
                  <a:pt x="974785" y="655608"/>
                </a:cubicBezTo>
                <a:cubicBezTo>
                  <a:pt x="955331" y="597251"/>
                  <a:pt x="984142" y="664965"/>
                  <a:pt x="923026" y="603849"/>
                </a:cubicBezTo>
                <a:cubicBezTo>
                  <a:pt x="913933" y="594756"/>
                  <a:pt x="914005" y="579223"/>
                  <a:pt x="905773" y="569344"/>
                </a:cubicBezTo>
                <a:cubicBezTo>
                  <a:pt x="899136" y="561379"/>
                  <a:pt x="887225" y="559422"/>
                  <a:pt x="879894" y="552091"/>
                </a:cubicBezTo>
                <a:cubicBezTo>
                  <a:pt x="869728" y="541925"/>
                  <a:pt x="862260" y="529363"/>
                  <a:pt x="854015" y="517585"/>
                </a:cubicBezTo>
                <a:cubicBezTo>
                  <a:pt x="842124" y="500598"/>
                  <a:pt x="834171" y="480489"/>
                  <a:pt x="819509" y="465827"/>
                </a:cubicBezTo>
                <a:cubicBezTo>
                  <a:pt x="810883" y="457200"/>
                  <a:pt x="801440" y="449319"/>
                  <a:pt x="793630" y="439947"/>
                </a:cubicBezTo>
                <a:cubicBezTo>
                  <a:pt x="762788" y="402936"/>
                  <a:pt x="791735" y="422553"/>
                  <a:pt x="750498" y="388189"/>
                </a:cubicBezTo>
                <a:cubicBezTo>
                  <a:pt x="742533" y="381552"/>
                  <a:pt x="733055" y="376962"/>
                  <a:pt x="724619" y="370936"/>
                </a:cubicBezTo>
                <a:cubicBezTo>
                  <a:pt x="712920" y="362579"/>
                  <a:pt x="701029" y="354414"/>
                  <a:pt x="690113" y="345057"/>
                </a:cubicBezTo>
                <a:cubicBezTo>
                  <a:pt x="680850" y="337118"/>
                  <a:pt x="674385" y="325945"/>
                  <a:pt x="664234" y="319178"/>
                </a:cubicBezTo>
                <a:cubicBezTo>
                  <a:pt x="652671" y="311469"/>
                  <a:pt x="601759" y="303378"/>
                  <a:pt x="595222" y="301925"/>
                </a:cubicBezTo>
                <a:cubicBezTo>
                  <a:pt x="535678" y="288693"/>
                  <a:pt x="565212" y="288618"/>
                  <a:pt x="474453" y="284672"/>
                </a:cubicBezTo>
                <a:cubicBezTo>
                  <a:pt x="370994" y="280174"/>
                  <a:pt x="267419" y="278921"/>
                  <a:pt x="163902" y="276046"/>
                </a:cubicBezTo>
                <a:cubicBezTo>
                  <a:pt x="107822" y="191924"/>
                  <a:pt x="195653" y="322636"/>
                  <a:pt x="120770" y="215661"/>
                </a:cubicBezTo>
                <a:cubicBezTo>
                  <a:pt x="72618" y="146872"/>
                  <a:pt x="104974" y="182612"/>
                  <a:pt x="60385" y="138023"/>
                </a:cubicBezTo>
                <a:cubicBezTo>
                  <a:pt x="57509" y="129397"/>
                  <a:pt x="56174" y="120093"/>
                  <a:pt x="51758" y="112144"/>
                </a:cubicBezTo>
                <a:cubicBezTo>
                  <a:pt x="34313" y="80744"/>
                  <a:pt x="0" y="48929"/>
                  <a:pt x="0" y="8627"/>
                </a:cubicBez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정육면체 12"/>
          <p:cNvSpPr/>
          <p:nvPr/>
        </p:nvSpPr>
        <p:spPr bwMode="auto">
          <a:xfrm>
            <a:off x="2357590" y="4622156"/>
            <a:ext cx="1897821" cy="1092844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정육면체 18"/>
          <p:cNvSpPr/>
          <p:nvPr/>
        </p:nvSpPr>
        <p:spPr bwMode="auto">
          <a:xfrm>
            <a:off x="2998192" y="4622156"/>
            <a:ext cx="1897821" cy="1092844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정육면체 19"/>
          <p:cNvSpPr/>
          <p:nvPr/>
        </p:nvSpPr>
        <p:spPr bwMode="auto">
          <a:xfrm>
            <a:off x="3638794" y="4622156"/>
            <a:ext cx="1897821" cy="1092844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정육면체 20"/>
          <p:cNvSpPr/>
          <p:nvPr/>
        </p:nvSpPr>
        <p:spPr bwMode="auto">
          <a:xfrm>
            <a:off x="4279396" y="4622156"/>
            <a:ext cx="1897821" cy="1092844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정육면체 21"/>
          <p:cNvSpPr/>
          <p:nvPr/>
        </p:nvSpPr>
        <p:spPr bwMode="auto">
          <a:xfrm>
            <a:off x="4919998" y="4622156"/>
            <a:ext cx="1897821" cy="1092844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정육면체 22"/>
          <p:cNvSpPr/>
          <p:nvPr/>
        </p:nvSpPr>
        <p:spPr bwMode="auto">
          <a:xfrm>
            <a:off x="5560598" y="4622156"/>
            <a:ext cx="1897821" cy="1092844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7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가장 큰 장점은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반복문을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사용하여서</a:t>
            </a:r>
            <a:endParaRPr lang="en-US" altLang="ko-KR" sz="2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원소를 간편하게 처리할 수 있다는 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_x224809440"/>
          <p:cNvSpPr>
            <a:spLocks noChangeArrowheads="1"/>
          </p:cNvSpPr>
          <p:nvPr/>
        </p:nvSpPr>
        <p:spPr bwMode="auto">
          <a:xfrm>
            <a:off x="4572000" y="3848100"/>
            <a:ext cx="4076700" cy="2277767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#define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SIZE 5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...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for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i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=0 ;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i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&lt;SIZE ; 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i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++)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   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score[</a:t>
            </a:r>
            <a:r>
              <a:rPr kumimoji="1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i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]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  </a:t>
            </a:r>
          </a:p>
        </p:txBody>
      </p:sp>
      <p:sp>
        <p:nvSpPr>
          <p:cNvPr id="4" name="_x224817952"/>
          <p:cNvSpPr>
            <a:spLocks noChangeArrowheads="1"/>
          </p:cNvSpPr>
          <p:nvPr/>
        </p:nvSpPr>
        <p:spPr bwMode="auto">
          <a:xfrm>
            <a:off x="1183066" y="3954226"/>
            <a:ext cx="2242867" cy="2016915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1270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score[0] = 0;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score[1] = 0;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score[2] = 0;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score[3] = 0;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score[4] = 0;</a:t>
            </a:r>
            <a:endParaRPr kumimoji="1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0" name="Picture 6" descr="C:\Users\chun\AppData\Local\Microsoft\Windows\Temporary Internet Files\Content.IE5\0GP2I4QU\MC90007876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25" y="2419226"/>
            <a:ext cx="1114710" cy="109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un\AppData\Local\Microsoft\Windows\Temporary Internet Files\Content.IE5\5TKRWKC1\MC90007882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7" y="2449902"/>
            <a:ext cx="919701" cy="11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2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385054" y="33279"/>
            <a:ext cx="7829550" cy="682472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#include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</a:t>
            </a:r>
            <a:r>
              <a:rPr lang="en-US" sz="2200" b="1" kern="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&lt;</a:t>
            </a:r>
            <a:r>
              <a:rPr lang="en-US" sz="2200" b="1" kern="0" dirty="0" err="1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stdio.h</a:t>
            </a:r>
            <a:r>
              <a:rPr lang="en-US" sz="2200" b="1" kern="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&gt;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#include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</a:t>
            </a:r>
            <a:r>
              <a:rPr lang="en-US" sz="2200" b="1" kern="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&lt;</a:t>
            </a:r>
            <a:r>
              <a:rPr lang="en-US" sz="2200" b="1" kern="0" dirty="0" err="1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stdlib.h</a:t>
            </a:r>
            <a:r>
              <a:rPr lang="en-US" sz="2200" b="1" kern="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&gt;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#define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SIZE 5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int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main(</a:t>
            </a:r>
            <a:r>
              <a:rPr lang="en-US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void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)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{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      </a:t>
            </a:r>
            <a:r>
              <a:rPr lang="en-US" sz="2200" b="1" kern="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int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</a:t>
            </a:r>
            <a:r>
              <a:rPr lang="en-US" sz="2200" b="1" kern="0" dirty="0" err="1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i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;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      </a:t>
            </a:r>
            <a:r>
              <a:rPr lang="en-US" sz="2200" b="1" kern="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int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</a:t>
            </a:r>
            <a:r>
              <a:rPr lang="en-US" sz="2200" b="1" kern="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scores[SIZE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];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      </a:t>
            </a:r>
            <a:r>
              <a:rPr lang="en-US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for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(</a:t>
            </a:r>
            <a:r>
              <a:rPr lang="en-US" sz="2200" b="1" kern="0" dirty="0" err="1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i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= 0; </a:t>
            </a:r>
            <a:r>
              <a:rPr lang="en-US" sz="2200" b="1" kern="0" dirty="0" err="1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i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&lt; SIZE; </a:t>
            </a:r>
            <a:r>
              <a:rPr lang="en-US" sz="2200" b="1" kern="0" dirty="0" err="1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i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++)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            </a:t>
            </a:r>
            <a:r>
              <a:rPr lang="en-US" sz="2200" b="1" kern="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scores[</a:t>
            </a:r>
            <a:r>
              <a:rPr lang="en-US" sz="2200" b="1" kern="0" dirty="0" err="1" smtClean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i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] = rand() % 100;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      </a:t>
            </a:r>
            <a:r>
              <a:rPr lang="en-US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for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(</a:t>
            </a:r>
            <a:r>
              <a:rPr lang="en-US" sz="2200" b="1" kern="0" dirty="0" err="1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i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= 0; </a:t>
            </a:r>
            <a:r>
              <a:rPr lang="en-US" sz="2200" b="1" kern="0" dirty="0" err="1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i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&lt; SIZE; </a:t>
            </a:r>
            <a:r>
              <a:rPr lang="en-US" sz="2200" b="1" kern="0" dirty="0" err="1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i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++)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            </a:t>
            </a:r>
            <a:r>
              <a:rPr lang="en-US" sz="2200" b="1" kern="0" dirty="0" err="1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printf</a:t>
            </a:r>
            <a:r>
              <a:rPr lang="en-US" sz="2200" b="1" kern="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(</a:t>
            </a:r>
            <a:r>
              <a:rPr lang="en-US" sz="2200" b="1" kern="0" dirty="0" smtClean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"scores[%</a:t>
            </a:r>
            <a:r>
              <a:rPr lang="en-US" sz="2200" b="1" kern="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d]=%d\n"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, </a:t>
            </a:r>
            <a:r>
              <a:rPr lang="en-US" sz="2200" b="1" kern="0" dirty="0" err="1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i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, </a:t>
            </a:r>
            <a:r>
              <a:rPr lang="en-US" sz="2200" b="1" kern="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scores[</a:t>
            </a:r>
            <a:r>
              <a:rPr lang="en-US" sz="2200" b="1" kern="0" dirty="0" err="1" smtClean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i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]);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      </a:t>
            </a:r>
            <a:r>
              <a:rPr lang="en-US" sz="2200" b="1" kern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return</a:t>
            </a: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 0;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2200" b="1" kern="0" dirty="0"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}</a:t>
            </a:r>
            <a:endParaRPr lang="ko-KR" sz="2200" b="1" kern="100" dirty="0">
              <a:latin typeface="HY견고딕" panose="02030600000101010101" pitchFamily="18" charset="-127"/>
              <a:ea typeface="HY견고딕" panose="02030600000101010101" pitchFamily="18" charset="-127"/>
              <a:cs typeface="Times New Roman"/>
            </a:endParaRP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5491295" y="881578"/>
            <a:ext cx="2110343" cy="254742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2000" b="1" i="1" dirty="0" smtClean="0">
                <a:ea typeface="+mn-ea"/>
              </a:rPr>
              <a:t>scores[0</a:t>
            </a:r>
            <a:r>
              <a:rPr lang="sv-SE" sz="2000" b="1" i="1" dirty="0">
                <a:ea typeface="+mn-ea"/>
              </a:rPr>
              <a:t>]=41</a:t>
            </a:r>
            <a:endParaRPr lang="sv-SE" sz="2000" b="1" dirty="0">
              <a:ea typeface="+mn-ea"/>
            </a:endParaRPr>
          </a:p>
          <a:p>
            <a:pPr>
              <a:defRPr/>
            </a:pPr>
            <a:r>
              <a:rPr lang="sv-SE" sz="2000" b="1" i="1" dirty="0" smtClean="0">
                <a:ea typeface="+mn-ea"/>
              </a:rPr>
              <a:t>scores[1</a:t>
            </a:r>
            <a:r>
              <a:rPr lang="sv-SE" sz="2000" b="1" i="1" dirty="0">
                <a:ea typeface="+mn-ea"/>
              </a:rPr>
              <a:t>]=67</a:t>
            </a:r>
            <a:endParaRPr lang="sv-SE" sz="2000" b="1" dirty="0">
              <a:ea typeface="+mn-ea"/>
            </a:endParaRPr>
          </a:p>
          <a:p>
            <a:pPr>
              <a:defRPr/>
            </a:pPr>
            <a:r>
              <a:rPr lang="sv-SE" sz="2000" b="1" i="1" dirty="0" smtClean="0">
                <a:ea typeface="+mn-ea"/>
              </a:rPr>
              <a:t>scores[2</a:t>
            </a:r>
            <a:r>
              <a:rPr lang="sv-SE" sz="2000" b="1" i="1" dirty="0">
                <a:ea typeface="+mn-ea"/>
              </a:rPr>
              <a:t>]=34</a:t>
            </a:r>
            <a:endParaRPr lang="sv-SE" sz="2000" b="1" dirty="0">
              <a:ea typeface="+mn-ea"/>
            </a:endParaRPr>
          </a:p>
          <a:p>
            <a:pPr>
              <a:defRPr/>
            </a:pPr>
            <a:r>
              <a:rPr lang="sv-SE" sz="2000" b="1" i="1" dirty="0" smtClean="0">
                <a:ea typeface="+mn-ea"/>
              </a:rPr>
              <a:t>scores[3</a:t>
            </a:r>
            <a:r>
              <a:rPr lang="sv-SE" sz="2000" b="1" i="1" dirty="0">
                <a:ea typeface="+mn-ea"/>
              </a:rPr>
              <a:t>]=0</a:t>
            </a:r>
            <a:endParaRPr lang="sv-SE" sz="2000" b="1" dirty="0">
              <a:ea typeface="+mn-ea"/>
            </a:endParaRPr>
          </a:p>
          <a:p>
            <a:pPr>
              <a:defRPr/>
            </a:pPr>
            <a:r>
              <a:rPr lang="sv-SE" sz="2000" b="1" i="1" dirty="0" smtClean="0">
                <a:ea typeface="+mn-ea"/>
              </a:rPr>
              <a:t>scores[4</a:t>
            </a:r>
            <a:r>
              <a:rPr lang="sv-SE" sz="2000" b="1" i="1" dirty="0">
                <a:ea typeface="+mn-ea"/>
              </a:rPr>
              <a:t>]=69</a:t>
            </a:r>
            <a:endParaRPr lang="sv-SE" sz="2000" b="1" dirty="0">
              <a:ea typeface="+mn-ea"/>
            </a:endParaRPr>
          </a:p>
        </p:txBody>
      </p:sp>
      <p:sp>
        <p:nvSpPr>
          <p:cNvPr id="10247" name="모서리가 둥근 직사각형 30"/>
          <p:cNvSpPr>
            <a:spLocks noChangeArrowheads="1"/>
          </p:cNvSpPr>
          <p:nvPr/>
        </p:nvSpPr>
        <p:spPr bwMode="auto">
          <a:xfrm>
            <a:off x="991461" y="3428999"/>
            <a:ext cx="4598848" cy="113261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5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잘못된 인덱스 문제</a:t>
            </a:r>
          </a:p>
        </p:txBody>
      </p:sp>
      <p:sp>
        <p:nvSpPr>
          <p:cNvPr id="13316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인덱스가 배열의 크기를 벗어나게 되면 프로그램에 치명적인 오류를 발생시킨다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/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프로그래머가 인덱스가 범위를 벗어나지 않았는지를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확인하고 책임을 져야 한다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/>
            <a:endParaRPr lang="ko-KR" altLang="en-US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36498" y="3217798"/>
            <a:ext cx="7829550" cy="133075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rebuchet MS"/>
              </a:rPr>
              <a:t>int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rebuchet MS"/>
              </a:rPr>
              <a:t>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rebuchet MS"/>
              </a:rPr>
              <a:t>score[5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rebuchet MS"/>
              </a:rPr>
              <a:t>];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rebuchet MS"/>
              </a:rPr>
              <a:t>…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24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rebuchet MS"/>
              </a:rPr>
              <a:t>score[5</a:t>
            </a:r>
            <a:r>
              <a:rPr lang="en-US" sz="24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rebuchet MS"/>
              </a:rPr>
              <a:t>] = 60;</a:t>
            </a:r>
            <a:r>
              <a:rPr lang="en-US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rebuchet MS"/>
              </a:rPr>
              <a:t>	</a:t>
            </a:r>
            <a:r>
              <a:rPr lang="en-US" sz="2400" b="1" kern="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rebuchet MS"/>
              </a:rPr>
              <a:t>// </a:t>
            </a:r>
            <a:r>
              <a:rPr lang="ko-KR" altLang="en-US" sz="2400" b="1" kern="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rebuchet MS"/>
              </a:rPr>
              <a:t>치명적인 오류</a:t>
            </a:r>
            <a:r>
              <a:rPr lang="en-US" altLang="ko-KR" sz="2400" b="1" kern="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rebuchet MS"/>
              </a:rPr>
              <a:t>!</a:t>
            </a:r>
            <a:endParaRPr lang="ko-KR" sz="2400" b="1" kern="1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1" y="3159263"/>
            <a:ext cx="8291672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6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초기화 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4383" y="1716694"/>
            <a:ext cx="9671538" cy="44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초기화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105507" y="1406202"/>
            <a:ext cx="8841396" cy="460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복사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143901" y="1642358"/>
            <a:ext cx="7772400" cy="143752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int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 </a:t>
            </a:r>
            <a:r>
              <a:rPr kumimoji="1" lang="en-US" altLang="ko-KR" sz="20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score1[SIZE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];</a:t>
            </a:r>
            <a:r>
              <a:rPr kumimoji="1"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 </a:t>
            </a:r>
            <a:endParaRPr kumimoji="1" lang="en-US" altLang="ko-KR" sz="20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int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 </a:t>
            </a:r>
            <a:r>
              <a:rPr kumimoji="1" lang="en-US" altLang="ko-KR" sz="20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score2[SIZE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];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score2 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= </a:t>
            </a:r>
            <a:r>
              <a:rPr kumimoji="1"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1score;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 </a:t>
            </a:r>
            <a:r>
              <a:rPr kumimoji="1"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              // </a:t>
            </a:r>
            <a:r>
              <a:rPr kumimoji="1"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컴파일 오류</a:t>
            </a:r>
            <a:r>
              <a:rPr kumimoji="1"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! </a:t>
            </a:r>
            <a:endParaRPr kumimoji="1" lang="en-US" altLang="ko-KR" sz="20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한컴바탕" pitchFamily="18" charset="2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/>
            </a:r>
            <a:b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</a:br>
            <a:endParaRPr kumimoji="1"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한컴바탕" pitchFamily="18" charset="2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087438" y="3262401"/>
            <a:ext cx="7804150" cy="299772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 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score1[SIZE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];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 </a:t>
            </a: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 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score2[SIZE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]; </a:t>
            </a:r>
            <a:endParaRPr kumimoji="1" lang="en-US" altLang="ko-KR" sz="24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int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 </a:t>
            </a:r>
            <a:r>
              <a:rPr kumimoji="1" lang="en-US" altLang="ko-KR" sz="2400" b="1" dirty="0" err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i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;</a:t>
            </a: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 smtClean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for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(</a:t>
            </a:r>
            <a:r>
              <a:rPr kumimoji="1" lang="en-US" altLang="ko-KR" sz="2400" b="1" dirty="0" err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i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 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= 0; 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i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 &lt; SIZE; 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i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++)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         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score1[</a:t>
            </a:r>
            <a:r>
              <a:rPr kumimoji="1" lang="en-US" altLang="ko-KR" sz="2400" b="1" dirty="0" err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i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] = 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score2[</a:t>
            </a:r>
            <a:r>
              <a:rPr kumimoji="1" lang="en-US" altLang="ko-KR" sz="2400" b="1" dirty="0" err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i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휴먼명조,한컴돋움"/>
              </a:rPr>
              <a:t>];  </a:t>
            </a:r>
          </a:p>
        </p:txBody>
      </p:sp>
      <p:sp>
        <p:nvSpPr>
          <p:cNvPr id="748551" name="AutoShape 7"/>
          <p:cNvSpPr>
            <a:spLocks/>
          </p:cNvSpPr>
          <p:nvPr/>
        </p:nvSpPr>
        <p:spPr bwMode="auto">
          <a:xfrm>
            <a:off x="1169112" y="2485044"/>
            <a:ext cx="2734674" cy="285834"/>
          </a:xfrm>
          <a:prstGeom prst="borderCallout2">
            <a:avLst>
              <a:gd name="adj1" fmla="val 34287"/>
              <a:gd name="adj2" fmla="val 102338"/>
              <a:gd name="adj3" fmla="val 34287"/>
              <a:gd name="adj4" fmla="val 126546"/>
              <a:gd name="adj5" fmla="val -77144"/>
              <a:gd name="adj6" fmla="val 151681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8552" name="Text Box 8"/>
          <p:cNvSpPr txBox="1">
            <a:spLocks noChangeArrowheads="1"/>
          </p:cNvSpPr>
          <p:nvPr/>
        </p:nvSpPr>
        <p:spPr bwMode="auto">
          <a:xfrm>
            <a:off x="6920424" y="1789201"/>
            <a:ext cx="12620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 b="1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잘못된 방법</a:t>
            </a:r>
          </a:p>
        </p:txBody>
      </p:sp>
      <p:sp>
        <p:nvSpPr>
          <p:cNvPr id="748553" name="AutoShape 9"/>
          <p:cNvSpPr>
            <a:spLocks/>
          </p:cNvSpPr>
          <p:nvPr/>
        </p:nvSpPr>
        <p:spPr bwMode="auto">
          <a:xfrm>
            <a:off x="1962938" y="5463348"/>
            <a:ext cx="3261824" cy="502160"/>
          </a:xfrm>
          <a:prstGeom prst="borderCallout2">
            <a:avLst>
              <a:gd name="adj1" fmla="val 19782"/>
              <a:gd name="adj2" fmla="val 103435"/>
              <a:gd name="adj3" fmla="val 19782"/>
              <a:gd name="adj4" fmla="val 160986"/>
              <a:gd name="adj5" fmla="val -15338"/>
              <a:gd name="adj6" fmla="val 16380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8554" name="Text Box 10"/>
          <p:cNvSpPr txBox="1">
            <a:spLocks noChangeArrowheads="1"/>
          </p:cNvSpPr>
          <p:nvPr/>
        </p:nvSpPr>
        <p:spPr bwMode="auto">
          <a:xfrm>
            <a:off x="7152589" y="3333973"/>
            <a:ext cx="12620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 b="1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올바른 방법</a:t>
            </a:r>
          </a:p>
        </p:txBody>
      </p:sp>
      <p:sp>
        <p:nvSpPr>
          <p:cNvPr id="2" name="폭발 1 1"/>
          <p:cNvSpPr/>
          <p:nvPr/>
        </p:nvSpPr>
        <p:spPr bwMode="auto">
          <a:xfrm>
            <a:off x="6380919" y="4668507"/>
            <a:ext cx="2122488" cy="1182687"/>
          </a:xfrm>
          <a:prstGeom prst="irregularSeal1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원소를 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일일이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복사한다</a:t>
            </a:r>
          </a:p>
        </p:txBody>
      </p:sp>
      <p:pic>
        <p:nvPicPr>
          <p:cNvPr id="2050" name="Picture 2" descr="C:\Users\sec\AppData\Local\Microsoft\Windows\Temporary Internet Files\Content.IE5\U1H0FIY6\MC90043007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3" y="3742994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45" name="그룹 16444"/>
          <p:cNvGrpSpPr/>
          <p:nvPr/>
        </p:nvGrpSpPr>
        <p:grpSpPr>
          <a:xfrm>
            <a:off x="76087" y="1852702"/>
            <a:ext cx="1011351" cy="737394"/>
            <a:chOff x="3182938" y="5421313"/>
            <a:chExt cx="1847850" cy="1260475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3182938" y="5421313"/>
              <a:ext cx="18478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3535363" y="6180138"/>
              <a:ext cx="266700" cy="177800"/>
            </a:xfrm>
            <a:custGeom>
              <a:avLst/>
              <a:gdLst>
                <a:gd name="T0" fmla="*/ 0 w 168"/>
                <a:gd name="T1" fmla="*/ 58 h 112"/>
                <a:gd name="T2" fmla="*/ 0 w 168"/>
                <a:gd name="T3" fmla="*/ 58 h 112"/>
                <a:gd name="T4" fmla="*/ 2 w 168"/>
                <a:gd name="T5" fmla="*/ 64 h 112"/>
                <a:gd name="T6" fmla="*/ 12 w 168"/>
                <a:gd name="T7" fmla="*/ 76 h 112"/>
                <a:gd name="T8" fmla="*/ 28 w 168"/>
                <a:gd name="T9" fmla="*/ 90 h 112"/>
                <a:gd name="T10" fmla="*/ 38 w 168"/>
                <a:gd name="T11" fmla="*/ 96 h 112"/>
                <a:gd name="T12" fmla="*/ 50 w 168"/>
                <a:gd name="T13" fmla="*/ 104 h 112"/>
                <a:gd name="T14" fmla="*/ 62 w 168"/>
                <a:gd name="T15" fmla="*/ 108 h 112"/>
                <a:gd name="T16" fmla="*/ 74 w 168"/>
                <a:gd name="T17" fmla="*/ 110 h 112"/>
                <a:gd name="T18" fmla="*/ 88 w 168"/>
                <a:gd name="T19" fmla="*/ 112 h 112"/>
                <a:gd name="T20" fmla="*/ 104 w 168"/>
                <a:gd name="T21" fmla="*/ 108 h 112"/>
                <a:gd name="T22" fmla="*/ 118 w 168"/>
                <a:gd name="T23" fmla="*/ 102 h 112"/>
                <a:gd name="T24" fmla="*/ 134 w 168"/>
                <a:gd name="T25" fmla="*/ 92 h 112"/>
                <a:gd name="T26" fmla="*/ 152 w 168"/>
                <a:gd name="T27" fmla="*/ 78 h 112"/>
                <a:gd name="T28" fmla="*/ 168 w 168"/>
                <a:gd name="T29" fmla="*/ 58 h 112"/>
                <a:gd name="T30" fmla="*/ 104 w 168"/>
                <a:gd name="T31" fmla="*/ 0 h 112"/>
                <a:gd name="T32" fmla="*/ 0 w 168"/>
                <a:gd name="T33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12">
                  <a:moveTo>
                    <a:pt x="0" y="58"/>
                  </a:moveTo>
                  <a:lnTo>
                    <a:pt x="0" y="58"/>
                  </a:lnTo>
                  <a:lnTo>
                    <a:pt x="2" y="64"/>
                  </a:lnTo>
                  <a:lnTo>
                    <a:pt x="12" y="76"/>
                  </a:lnTo>
                  <a:lnTo>
                    <a:pt x="28" y="90"/>
                  </a:lnTo>
                  <a:lnTo>
                    <a:pt x="38" y="96"/>
                  </a:lnTo>
                  <a:lnTo>
                    <a:pt x="50" y="104"/>
                  </a:lnTo>
                  <a:lnTo>
                    <a:pt x="62" y="108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4" y="108"/>
                  </a:lnTo>
                  <a:lnTo>
                    <a:pt x="118" y="102"/>
                  </a:lnTo>
                  <a:lnTo>
                    <a:pt x="134" y="92"/>
                  </a:lnTo>
                  <a:lnTo>
                    <a:pt x="152" y="78"/>
                  </a:lnTo>
                  <a:lnTo>
                    <a:pt x="168" y="58"/>
                  </a:lnTo>
                  <a:lnTo>
                    <a:pt x="10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3592513" y="5481638"/>
              <a:ext cx="869950" cy="857250"/>
            </a:xfrm>
            <a:custGeom>
              <a:avLst/>
              <a:gdLst>
                <a:gd name="T0" fmla="*/ 274 w 548"/>
                <a:gd name="T1" fmla="*/ 0 h 540"/>
                <a:gd name="T2" fmla="*/ 330 w 548"/>
                <a:gd name="T3" fmla="*/ 6 h 540"/>
                <a:gd name="T4" fmla="*/ 380 w 548"/>
                <a:gd name="T5" fmla="*/ 22 h 540"/>
                <a:gd name="T6" fmla="*/ 428 w 548"/>
                <a:gd name="T7" fmla="*/ 48 h 540"/>
                <a:gd name="T8" fmla="*/ 468 w 548"/>
                <a:gd name="T9" fmla="*/ 80 h 540"/>
                <a:gd name="T10" fmla="*/ 502 w 548"/>
                <a:gd name="T11" fmla="*/ 120 h 540"/>
                <a:gd name="T12" fmla="*/ 526 w 548"/>
                <a:gd name="T13" fmla="*/ 166 h 540"/>
                <a:gd name="T14" fmla="*/ 542 w 548"/>
                <a:gd name="T15" fmla="*/ 216 h 540"/>
                <a:gd name="T16" fmla="*/ 548 w 548"/>
                <a:gd name="T17" fmla="*/ 270 h 540"/>
                <a:gd name="T18" fmla="*/ 546 w 548"/>
                <a:gd name="T19" fmla="*/ 298 h 540"/>
                <a:gd name="T20" fmla="*/ 536 w 548"/>
                <a:gd name="T21" fmla="*/ 350 h 540"/>
                <a:gd name="T22" fmla="*/ 514 w 548"/>
                <a:gd name="T23" fmla="*/ 400 h 540"/>
                <a:gd name="T24" fmla="*/ 486 w 548"/>
                <a:gd name="T25" fmla="*/ 442 h 540"/>
                <a:gd name="T26" fmla="*/ 448 w 548"/>
                <a:gd name="T27" fmla="*/ 478 h 540"/>
                <a:gd name="T28" fmla="*/ 404 w 548"/>
                <a:gd name="T29" fmla="*/ 508 h 540"/>
                <a:gd name="T30" fmla="*/ 356 w 548"/>
                <a:gd name="T31" fmla="*/ 528 h 540"/>
                <a:gd name="T32" fmla="*/ 302 w 548"/>
                <a:gd name="T33" fmla="*/ 540 h 540"/>
                <a:gd name="T34" fmla="*/ 274 w 548"/>
                <a:gd name="T35" fmla="*/ 540 h 540"/>
                <a:gd name="T36" fmla="*/ 218 w 548"/>
                <a:gd name="T37" fmla="*/ 536 h 540"/>
                <a:gd name="T38" fmla="*/ 168 w 548"/>
                <a:gd name="T39" fmla="*/ 520 h 540"/>
                <a:gd name="T40" fmla="*/ 122 w 548"/>
                <a:gd name="T41" fmla="*/ 494 h 540"/>
                <a:gd name="T42" fmla="*/ 80 w 548"/>
                <a:gd name="T43" fmla="*/ 462 h 540"/>
                <a:gd name="T44" fmla="*/ 46 w 548"/>
                <a:gd name="T45" fmla="*/ 422 h 540"/>
                <a:gd name="T46" fmla="*/ 22 w 548"/>
                <a:gd name="T47" fmla="*/ 376 h 540"/>
                <a:gd name="T48" fmla="*/ 6 w 548"/>
                <a:gd name="T49" fmla="*/ 324 h 540"/>
                <a:gd name="T50" fmla="*/ 0 w 548"/>
                <a:gd name="T51" fmla="*/ 270 h 540"/>
                <a:gd name="T52" fmla="*/ 2 w 548"/>
                <a:gd name="T53" fmla="*/ 244 h 540"/>
                <a:gd name="T54" fmla="*/ 12 w 548"/>
                <a:gd name="T55" fmla="*/ 190 h 540"/>
                <a:gd name="T56" fmla="*/ 34 w 548"/>
                <a:gd name="T57" fmla="*/ 142 h 540"/>
                <a:gd name="T58" fmla="*/ 62 w 548"/>
                <a:gd name="T59" fmla="*/ 100 h 540"/>
                <a:gd name="T60" fmla="*/ 100 w 548"/>
                <a:gd name="T61" fmla="*/ 62 h 540"/>
                <a:gd name="T62" fmla="*/ 144 w 548"/>
                <a:gd name="T63" fmla="*/ 34 h 540"/>
                <a:gd name="T64" fmla="*/ 192 w 548"/>
                <a:gd name="T65" fmla="*/ 12 h 540"/>
                <a:gd name="T66" fmla="*/ 246 w 548"/>
                <a:gd name="T67" fmla="*/ 2 h 540"/>
                <a:gd name="T68" fmla="*/ 274 w 548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0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8" y="48"/>
                  </a:lnTo>
                  <a:lnTo>
                    <a:pt x="448" y="62"/>
                  </a:lnTo>
                  <a:lnTo>
                    <a:pt x="468" y="80"/>
                  </a:lnTo>
                  <a:lnTo>
                    <a:pt x="486" y="100"/>
                  </a:lnTo>
                  <a:lnTo>
                    <a:pt x="502" y="120"/>
                  </a:lnTo>
                  <a:lnTo>
                    <a:pt x="514" y="142"/>
                  </a:lnTo>
                  <a:lnTo>
                    <a:pt x="526" y="166"/>
                  </a:lnTo>
                  <a:lnTo>
                    <a:pt x="536" y="190"/>
                  </a:lnTo>
                  <a:lnTo>
                    <a:pt x="542" y="216"/>
                  </a:lnTo>
                  <a:lnTo>
                    <a:pt x="546" y="244"/>
                  </a:lnTo>
                  <a:lnTo>
                    <a:pt x="548" y="270"/>
                  </a:lnTo>
                  <a:lnTo>
                    <a:pt x="548" y="270"/>
                  </a:lnTo>
                  <a:lnTo>
                    <a:pt x="546" y="298"/>
                  </a:lnTo>
                  <a:lnTo>
                    <a:pt x="542" y="324"/>
                  </a:lnTo>
                  <a:lnTo>
                    <a:pt x="536" y="350"/>
                  </a:lnTo>
                  <a:lnTo>
                    <a:pt x="526" y="376"/>
                  </a:lnTo>
                  <a:lnTo>
                    <a:pt x="514" y="400"/>
                  </a:lnTo>
                  <a:lnTo>
                    <a:pt x="502" y="422"/>
                  </a:lnTo>
                  <a:lnTo>
                    <a:pt x="486" y="442"/>
                  </a:lnTo>
                  <a:lnTo>
                    <a:pt x="468" y="462"/>
                  </a:lnTo>
                  <a:lnTo>
                    <a:pt x="448" y="478"/>
                  </a:lnTo>
                  <a:lnTo>
                    <a:pt x="428" y="494"/>
                  </a:lnTo>
                  <a:lnTo>
                    <a:pt x="404" y="508"/>
                  </a:lnTo>
                  <a:lnTo>
                    <a:pt x="380" y="520"/>
                  </a:lnTo>
                  <a:lnTo>
                    <a:pt x="356" y="528"/>
                  </a:lnTo>
                  <a:lnTo>
                    <a:pt x="330" y="536"/>
                  </a:lnTo>
                  <a:lnTo>
                    <a:pt x="302" y="540"/>
                  </a:lnTo>
                  <a:lnTo>
                    <a:pt x="274" y="540"/>
                  </a:lnTo>
                  <a:lnTo>
                    <a:pt x="274" y="540"/>
                  </a:lnTo>
                  <a:lnTo>
                    <a:pt x="246" y="540"/>
                  </a:lnTo>
                  <a:lnTo>
                    <a:pt x="218" y="536"/>
                  </a:lnTo>
                  <a:lnTo>
                    <a:pt x="192" y="528"/>
                  </a:lnTo>
                  <a:lnTo>
                    <a:pt x="168" y="520"/>
                  </a:lnTo>
                  <a:lnTo>
                    <a:pt x="144" y="508"/>
                  </a:lnTo>
                  <a:lnTo>
                    <a:pt x="122" y="494"/>
                  </a:lnTo>
                  <a:lnTo>
                    <a:pt x="100" y="478"/>
                  </a:lnTo>
                  <a:lnTo>
                    <a:pt x="80" y="462"/>
                  </a:lnTo>
                  <a:lnTo>
                    <a:pt x="62" y="442"/>
                  </a:lnTo>
                  <a:lnTo>
                    <a:pt x="46" y="422"/>
                  </a:lnTo>
                  <a:lnTo>
                    <a:pt x="34" y="400"/>
                  </a:lnTo>
                  <a:lnTo>
                    <a:pt x="22" y="376"/>
                  </a:lnTo>
                  <a:lnTo>
                    <a:pt x="12" y="350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2" y="190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3589338" y="5478463"/>
              <a:ext cx="873125" cy="863600"/>
            </a:xfrm>
            <a:custGeom>
              <a:avLst/>
              <a:gdLst>
                <a:gd name="T0" fmla="*/ 276 w 550"/>
                <a:gd name="T1" fmla="*/ 0 h 544"/>
                <a:gd name="T2" fmla="*/ 330 w 550"/>
                <a:gd name="T3" fmla="*/ 6 h 544"/>
                <a:gd name="T4" fmla="*/ 382 w 550"/>
                <a:gd name="T5" fmla="*/ 22 h 544"/>
                <a:gd name="T6" fmla="*/ 428 w 550"/>
                <a:gd name="T7" fmla="*/ 48 h 544"/>
                <a:gd name="T8" fmla="*/ 470 w 550"/>
                <a:gd name="T9" fmla="*/ 80 h 544"/>
                <a:gd name="T10" fmla="*/ 504 w 550"/>
                <a:gd name="T11" fmla="*/ 120 h 544"/>
                <a:gd name="T12" fmla="*/ 528 w 550"/>
                <a:gd name="T13" fmla="*/ 166 h 544"/>
                <a:gd name="T14" fmla="*/ 544 w 550"/>
                <a:gd name="T15" fmla="*/ 218 h 544"/>
                <a:gd name="T16" fmla="*/ 550 w 550"/>
                <a:gd name="T17" fmla="*/ 272 h 544"/>
                <a:gd name="T18" fmla="*/ 550 w 550"/>
                <a:gd name="T19" fmla="*/ 300 h 544"/>
                <a:gd name="T20" fmla="*/ 538 w 550"/>
                <a:gd name="T21" fmla="*/ 352 h 544"/>
                <a:gd name="T22" fmla="*/ 518 w 550"/>
                <a:gd name="T23" fmla="*/ 402 h 544"/>
                <a:gd name="T24" fmla="*/ 488 w 550"/>
                <a:gd name="T25" fmla="*/ 444 h 544"/>
                <a:gd name="T26" fmla="*/ 450 w 550"/>
                <a:gd name="T27" fmla="*/ 482 h 544"/>
                <a:gd name="T28" fmla="*/ 406 w 550"/>
                <a:gd name="T29" fmla="*/ 510 h 544"/>
                <a:gd name="T30" fmla="*/ 356 w 550"/>
                <a:gd name="T31" fmla="*/ 530 h 544"/>
                <a:gd name="T32" fmla="*/ 304 w 550"/>
                <a:gd name="T33" fmla="*/ 542 h 544"/>
                <a:gd name="T34" fmla="*/ 276 w 550"/>
                <a:gd name="T35" fmla="*/ 544 h 544"/>
                <a:gd name="T36" fmla="*/ 220 w 550"/>
                <a:gd name="T37" fmla="*/ 538 h 544"/>
                <a:gd name="T38" fmla="*/ 168 w 550"/>
                <a:gd name="T39" fmla="*/ 522 h 544"/>
                <a:gd name="T40" fmla="*/ 122 w 550"/>
                <a:gd name="T41" fmla="*/ 496 h 544"/>
                <a:gd name="T42" fmla="*/ 80 w 550"/>
                <a:gd name="T43" fmla="*/ 464 h 544"/>
                <a:gd name="T44" fmla="*/ 46 w 550"/>
                <a:gd name="T45" fmla="*/ 424 h 544"/>
                <a:gd name="T46" fmla="*/ 22 w 550"/>
                <a:gd name="T47" fmla="*/ 378 h 544"/>
                <a:gd name="T48" fmla="*/ 6 w 550"/>
                <a:gd name="T49" fmla="*/ 326 h 544"/>
                <a:gd name="T50" fmla="*/ 0 w 550"/>
                <a:gd name="T51" fmla="*/ 272 h 544"/>
                <a:gd name="T52" fmla="*/ 2 w 550"/>
                <a:gd name="T53" fmla="*/ 244 h 544"/>
                <a:gd name="T54" fmla="*/ 12 w 550"/>
                <a:gd name="T55" fmla="*/ 192 h 544"/>
                <a:gd name="T56" fmla="*/ 34 w 550"/>
                <a:gd name="T57" fmla="*/ 142 h 544"/>
                <a:gd name="T58" fmla="*/ 62 w 550"/>
                <a:gd name="T59" fmla="*/ 100 h 544"/>
                <a:gd name="T60" fmla="*/ 100 w 550"/>
                <a:gd name="T61" fmla="*/ 62 h 544"/>
                <a:gd name="T62" fmla="*/ 144 w 550"/>
                <a:gd name="T63" fmla="*/ 34 h 544"/>
                <a:gd name="T64" fmla="*/ 194 w 550"/>
                <a:gd name="T65" fmla="*/ 12 h 544"/>
                <a:gd name="T66" fmla="*/ 248 w 550"/>
                <a:gd name="T67" fmla="*/ 2 h 544"/>
                <a:gd name="T68" fmla="*/ 276 w 550"/>
                <a:gd name="T6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44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2" y="22"/>
                  </a:lnTo>
                  <a:lnTo>
                    <a:pt x="406" y="34"/>
                  </a:lnTo>
                  <a:lnTo>
                    <a:pt x="428" y="48"/>
                  </a:lnTo>
                  <a:lnTo>
                    <a:pt x="450" y="62"/>
                  </a:lnTo>
                  <a:lnTo>
                    <a:pt x="470" y="80"/>
                  </a:lnTo>
                  <a:lnTo>
                    <a:pt x="488" y="100"/>
                  </a:lnTo>
                  <a:lnTo>
                    <a:pt x="504" y="120"/>
                  </a:lnTo>
                  <a:lnTo>
                    <a:pt x="518" y="142"/>
                  </a:lnTo>
                  <a:lnTo>
                    <a:pt x="528" y="166"/>
                  </a:lnTo>
                  <a:lnTo>
                    <a:pt x="538" y="192"/>
                  </a:lnTo>
                  <a:lnTo>
                    <a:pt x="544" y="218"/>
                  </a:lnTo>
                  <a:lnTo>
                    <a:pt x="550" y="244"/>
                  </a:lnTo>
                  <a:lnTo>
                    <a:pt x="550" y="272"/>
                  </a:lnTo>
                  <a:lnTo>
                    <a:pt x="550" y="272"/>
                  </a:lnTo>
                  <a:lnTo>
                    <a:pt x="550" y="300"/>
                  </a:lnTo>
                  <a:lnTo>
                    <a:pt x="544" y="326"/>
                  </a:lnTo>
                  <a:lnTo>
                    <a:pt x="538" y="352"/>
                  </a:lnTo>
                  <a:lnTo>
                    <a:pt x="528" y="378"/>
                  </a:lnTo>
                  <a:lnTo>
                    <a:pt x="518" y="402"/>
                  </a:lnTo>
                  <a:lnTo>
                    <a:pt x="504" y="424"/>
                  </a:lnTo>
                  <a:lnTo>
                    <a:pt x="488" y="444"/>
                  </a:lnTo>
                  <a:lnTo>
                    <a:pt x="470" y="464"/>
                  </a:lnTo>
                  <a:lnTo>
                    <a:pt x="450" y="482"/>
                  </a:lnTo>
                  <a:lnTo>
                    <a:pt x="428" y="496"/>
                  </a:lnTo>
                  <a:lnTo>
                    <a:pt x="406" y="510"/>
                  </a:lnTo>
                  <a:lnTo>
                    <a:pt x="382" y="522"/>
                  </a:lnTo>
                  <a:lnTo>
                    <a:pt x="356" y="530"/>
                  </a:lnTo>
                  <a:lnTo>
                    <a:pt x="330" y="538"/>
                  </a:lnTo>
                  <a:lnTo>
                    <a:pt x="304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48" y="542"/>
                  </a:lnTo>
                  <a:lnTo>
                    <a:pt x="220" y="538"/>
                  </a:lnTo>
                  <a:lnTo>
                    <a:pt x="194" y="530"/>
                  </a:lnTo>
                  <a:lnTo>
                    <a:pt x="168" y="522"/>
                  </a:lnTo>
                  <a:lnTo>
                    <a:pt x="144" y="510"/>
                  </a:lnTo>
                  <a:lnTo>
                    <a:pt x="122" y="496"/>
                  </a:lnTo>
                  <a:lnTo>
                    <a:pt x="100" y="482"/>
                  </a:lnTo>
                  <a:lnTo>
                    <a:pt x="80" y="464"/>
                  </a:lnTo>
                  <a:lnTo>
                    <a:pt x="62" y="444"/>
                  </a:lnTo>
                  <a:lnTo>
                    <a:pt x="46" y="424"/>
                  </a:lnTo>
                  <a:lnTo>
                    <a:pt x="34" y="402"/>
                  </a:lnTo>
                  <a:lnTo>
                    <a:pt x="22" y="378"/>
                  </a:lnTo>
                  <a:lnTo>
                    <a:pt x="12" y="352"/>
                  </a:lnTo>
                  <a:lnTo>
                    <a:pt x="6" y="326"/>
                  </a:lnTo>
                  <a:lnTo>
                    <a:pt x="2" y="30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586163" y="5475288"/>
              <a:ext cx="876300" cy="866775"/>
            </a:xfrm>
            <a:custGeom>
              <a:avLst/>
              <a:gdLst>
                <a:gd name="T0" fmla="*/ 276 w 552"/>
                <a:gd name="T1" fmla="*/ 0 h 546"/>
                <a:gd name="T2" fmla="*/ 332 w 552"/>
                <a:gd name="T3" fmla="*/ 6 h 546"/>
                <a:gd name="T4" fmla="*/ 384 w 552"/>
                <a:gd name="T5" fmla="*/ 22 h 546"/>
                <a:gd name="T6" fmla="*/ 430 w 552"/>
                <a:gd name="T7" fmla="*/ 48 h 546"/>
                <a:gd name="T8" fmla="*/ 472 w 552"/>
                <a:gd name="T9" fmla="*/ 80 h 546"/>
                <a:gd name="T10" fmla="*/ 506 w 552"/>
                <a:gd name="T11" fmla="*/ 122 h 546"/>
                <a:gd name="T12" fmla="*/ 532 w 552"/>
                <a:gd name="T13" fmla="*/ 168 h 546"/>
                <a:gd name="T14" fmla="*/ 548 w 552"/>
                <a:gd name="T15" fmla="*/ 218 h 546"/>
                <a:gd name="T16" fmla="*/ 552 w 552"/>
                <a:gd name="T17" fmla="*/ 274 h 546"/>
                <a:gd name="T18" fmla="*/ 552 w 552"/>
                <a:gd name="T19" fmla="*/ 300 h 546"/>
                <a:gd name="T20" fmla="*/ 540 w 552"/>
                <a:gd name="T21" fmla="*/ 354 h 546"/>
                <a:gd name="T22" fmla="*/ 520 w 552"/>
                <a:gd name="T23" fmla="*/ 402 h 546"/>
                <a:gd name="T24" fmla="*/ 490 w 552"/>
                <a:gd name="T25" fmla="*/ 446 h 546"/>
                <a:gd name="T26" fmla="*/ 452 w 552"/>
                <a:gd name="T27" fmla="*/ 484 h 546"/>
                <a:gd name="T28" fmla="*/ 408 w 552"/>
                <a:gd name="T29" fmla="*/ 512 h 546"/>
                <a:gd name="T30" fmla="*/ 358 w 552"/>
                <a:gd name="T31" fmla="*/ 534 h 546"/>
                <a:gd name="T32" fmla="*/ 304 w 552"/>
                <a:gd name="T33" fmla="*/ 544 h 546"/>
                <a:gd name="T34" fmla="*/ 276 w 552"/>
                <a:gd name="T35" fmla="*/ 546 h 546"/>
                <a:gd name="T36" fmla="*/ 220 w 552"/>
                <a:gd name="T37" fmla="*/ 540 h 546"/>
                <a:gd name="T38" fmla="*/ 168 w 552"/>
                <a:gd name="T39" fmla="*/ 524 h 546"/>
                <a:gd name="T40" fmla="*/ 122 w 552"/>
                <a:gd name="T41" fmla="*/ 500 h 546"/>
                <a:gd name="T42" fmla="*/ 80 w 552"/>
                <a:gd name="T43" fmla="*/ 466 h 546"/>
                <a:gd name="T44" fmla="*/ 46 w 552"/>
                <a:gd name="T45" fmla="*/ 426 h 546"/>
                <a:gd name="T46" fmla="*/ 22 w 552"/>
                <a:gd name="T47" fmla="*/ 380 h 546"/>
                <a:gd name="T48" fmla="*/ 6 w 552"/>
                <a:gd name="T49" fmla="*/ 328 h 546"/>
                <a:gd name="T50" fmla="*/ 0 w 552"/>
                <a:gd name="T51" fmla="*/ 274 h 546"/>
                <a:gd name="T52" fmla="*/ 0 w 552"/>
                <a:gd name="T53" fmla="*/ 246 h 546"/>
                <a:gd name="T54" fmla="*/ 12 w 552"/>
                <a:gd name="T55" fmla="*/ 192 h 546"/>
                <a:gd name="T56" fmla="*/ 32 w 552"/>
                <a:gd name="T57" fmla="*/ 144 h 546"/>
                <a:gd name="T58" fmla="*/ 62 w 552"/>
                <a:gd name="T59" fmla="*/ 100 h 546"/>
                <a:gd name="T60" fmla="*/ 100 w 552"/>
                <a:gd name="T61" fmla="*/ 64 h 546"/>
                <a:gd name="T62" fmla="*/ 144 w 552"/>
                <a:gd name="T63" fmla="*/ 34 h 546"/>
                <a:gd name="T64" fmla="*/ 194 w 552"/>
                <a:gd name="T65" fmla="*/ 12 h 546"/>
                <a:gd name="T66" fmla="*/ 248 w 552"/>
                <a:gd name="T67" fmla="*/ 2 h 546"/>
                <a:gd name="T68" fmla="*/ 276 w 552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4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2"/>
                  </a:lnTo>
                  <a:lnTo>
                    <a:pt x="384" y="22"/>
                  </a:lnTo>
                  <a:lnTo>
                    <a:pt x="408" y="34"/>
                  </a:lnTo>
                  <a:lnTo>
                    <a:pt x="430" y="48"/>
                  </a:lnTo>
                  <a:lnTo>
                    <a:pt x="452" y="64"/>
                  </a:lnTo>
                  <a:lnTo>
                    <a:pt x="472" y="80"/>
                  </a:lnTo>
                  <a:lnTo>
                    <a:pt x="490" y="100"/>
                  </a:lnTo>
                  <a:lnTo>
                    <a:pt x="506" y="122"/>
                  </a:lnTo>
                  <a:lnTo>
                    <a:pt x="520" y="144"/>
                  </a:lnTo>
                  <a:lnTo>
                    <a:pt x="532" y="168"/>
                  </a:lnTo>
                  <a:lnTo>
                    <a:pt x="540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2" y="274"/>
                  </a:lnTo>
                  <a:lnTo>
                    <a:pt x="552" y="274"/>
                  </a:lnTo>
                  <a:lnTo>
                    <a:pt x="552" y="300"/>
                  </a:lnTo>
                  <a:lnTo>
                    <a:pt x="548" y="328"/>
                  </a:lnTo>
                  <a:lnTo>
                    <a:pt x="540" y="354"/>
                  </a:lnTo>
                  <a:lnTo>
                    <a:pt x="532" y="380"/>
                  </a:lnTo>
                  <a:lnTo>
                    <a:pt x="520" y="402"/>
                  </a:lnTo>
                  <a:lnTo>
                    <a:pt x="506" y="426"/>
                  </a:lnTo>
                  <a:lnTo>
                    <a:pt x="490" y="446"/>
                  </a:lnTo>
                  <a:lnTo>
                    <a:pt x="472" y="466"/>
                  </a:lnTo>
                  <a:lnTo>
                    <a:pt x="452" y="484"/>
                  </a:lnTo>
                  <a:lnTo>
                    <a:pt x="430" y="500"/>
                  </a:lnTo>
                  <a:lnTo>
                    <a:pt x="408" y="512"/>
                  </a:lnTo>
                  <a:lnTo>
                    <a:pt x="384" y="524"/>
                  </a:lnTo>
                  <a:lnTo>
                    <a:pt x="358" y="534"/>
                  </a:lnTo>
                  <a:lnTo>
                    <a:pt x="332" y="540"/>
                  </a:lnTo>
                  <a:lnTo>
                    <a:pt x="304" y="544"/>
                  </a:lnTo>
                  <a:lnTo>
                    <a:pt x="276" y="546"/>
                  </a:lnTo>
                  <a:lnTo>
                    <a:pt x="276" y="546"/>
                  </a:lnTo>
                  <a:lnTo>
                    <a:pt x="248" y="544"/>
                  </a:lnTo>
                  <a:lnTo>
                    <a:pt x="220" y="540"/>
                  </a:lnTo>
                  <a:lnTo>
                    <a:pt x="194" y="534"/>
                  </a:lnTo>
                  <a:lnTo>
                    <a:pt x="168" y="524"/>
                  </a:lnTo>
                  <a:lnTo>
                    <a:pt x="144" y="512"/>
                  </a:lnTo>
                  <a:lnTo>
                    <a:pt x="122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2"/>
                  </a:lnTo>
                  <a:lnTo>
                    <a:pt x="22" y="380"/>
                  </a:lnTo>
                  <a:lnTo>
                    <a:pt x="12" y="354"/>
                  </a:lnTo>
                  <a:lnTo>
                    <a:pt x="6" y="328"/>
                  </a:lnTo>
                  <a:lnTo>
                    <a:pt x="0" y="300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582988" y="5472113"/>
              <a:ext cx="882650" cy="869950"/>
            </a:xfrm>
            <a:custGeom>
              <a:avLst/>
              <a:gdLst>
                <a:gd name="T0" fmla="*/ 278 w 556"/>
                <a:gd name="T1" fmla="*/ 0 h 548"/>
                <a:gd name="T2" fmla="*/ 334 w 556"/>
                <a:gd name="T3" fmla="*/ 6 h 548"/>
                <a:gd name="T4" fmla="*/ 386 w 556"/>
                <a:gd name="T5" fmla="*/ 22 h 548"/>
                <a:gd name="T6" fmla="*/ 432 w 556"/>
                <a:gd name="T7" fmla="*/ 48 h 548"/>
                <a:gd name="T8" fmla="*/ 474 w 556"/>
                <a:gd name="T9" fmla="*/ 80 h 548"/>
                <a:gd name="T10" fmla="*/ 508 w 556"/>
                <a:gd name="T11" fmla="*/ 122 h 548"/>
                <a:gd name="T12" fmla="*/ 534 w 556"/>
                <a:gd name="T13" fmla="*/ 168 h 548"/>
                <a:gd name="T14" fmla="*/ 550 w 556"/>
                <a:gd name="T15" fmla="*/ 220 h 548"/>
                <a:gd name="T16" fmla="*/ 556 w 556"/>
                <a:gd name="T17" fmla="*/ 274 h 548"/>
                <a:gd name="T18" fmla="*/ 554 w 556"/>
                <a:gd name="T19" fmla="*/ 302 h 548"/>
                <a:gd name="T20" fmla="*/ 542 w 556"/>
                <a:gd name="T21" fmla="*/ 356 h 548"/>
                <a:gd name="T22" fmla="*/ 522 w 556"/>
                <a:gd name="T23" fmla="*/ 404 h 548"/>
                <a:gd name="T24" fmla="*/ 492 w 556"/>
                <a:gd name="T25" fmla="*/ 448 h 548"/>
                <a:gd name="T26" fmla="*/ 454 w 556"/>
                <a:gd name="T27" fmla="*/ 486 h 548"/>
                <a:gd name="T28" fmla="*/ 410 w 556"/>
                <a:gd name="T29" fmla="*/ 516 h 548"/>
                <a:gd name="T30" fmla="*/ 360 w 556"/>
                <a:gd name="T31" fmla="*/ 536 h 548"/>
                <a:gd name="T32" fmla="*/ 306 w 556"/>
                <a:gd name="T33" fmla="*/ 546 h 548"/>
                <a:gd name="T34" fmla="*/ 278 w 556"/>
                <a:gd name="T35" fmla="*/ 548 h 548"/>
                <a:gd name="T36" fmla="*/ 222 w 556"/>
                <a:gd name="T37" fmla="*/ 542 h 548"/>
                <a:gd name="T38" fmla="*/ 170 w 556"/>
                <a:gd name="T39" fmla="*/ 526 h 548"/>
                <a:gd name="T40" fmla="*/ 122 w 556"/>
                <a:gd name="T41" fmla="*/ 502 h 548"/>
                <a:gd name="T42" fmla="*/ 80 w 556"/>
                <a:gd name="T43" fmla="*/ 468 h 548"/>
                <a:gd name="T44" fmla="*/ 46 w 556"/>
                <a:gd name="T45" fmla="*/ 428 h 548"/>
                <a:gd name="T46" fmla="*/ 22 w 556"/>
                <a:gd name="T47" fmla="*/ 380 h 548"/>
                <a:gd name="T48" fmla="*/ 4 w 556"/>
                <a:gd name="T49" fmla="*/ 330 h 548"/>
                <a:gd name="T50" fmla="*/ 0 w 556"/>
                <a:gd name="T51" fmla="*/ 274 h 548"/>
                <a:gd name="T52" fmla="*/ 0 w 556"/>
                <a:gd name="T53" fmla="*/ 246 h 548"/>
                <a:gd name="T54" fmla="*/ 12 w 556"/>
                <a:gd name="T55" fmla="*/ 194 h 548"/>
                <a:gd name="T56" fmla="*/ 32 w 556"/>
                <a:gd name="T57" fmla="*/ 144 h 548"/>
                <a:gd name="T58" fmla="*/ 62 w 556"/>
                <a:gd name="T59" fmla="*/ 100 h 548"/>
                <a:gd name="T60" fmla="*/ 100 w 556"/>
                <a:gd name="T61" fmla="*/ 64 h 548"/>
                <a:gd name="T62" fmla="*/ 144 w 556"/>
                <a:gd name="T63" fmla="*/ 34 h 548"/>
                <a:gd name="T64" fmla="*/ 194 w 556"/>
                <a:gd name="T65" fmla="*/ 12 h 548"/>
                <a:gd name="T66" fmla="*/ 248 w 556"/>
                <a:gd name="T67" fmla="*/ 2 h 548"/>
                <a:gd name="T68" fmla="*/ 278 w 5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48">
                  <a:moveTo>
                    <a:pt x="278" y="0"/>
                  </a:moveTo>
                  <a:lnTo>
                    <a:pt x="278" y="0"/>
                  </a:lnTo>
                  <a:lnTo>
                    <a:pt x="306" y="2"/>
                  </a:lnTo>
                  <a:lnTo>
                    <a:pt x="334" y="6"/>
                  </a:lnTo>
                  <a:lnTo>
                    <a:pt x="360" y="12"/>
                  </a:lnTo>
                  <a:lnTo>
                    <a:pt x="386" y="22"/>
                  </a:lnTo>
                  <a:lnTo>
                    <a:pt x="410" y="34"/>
                  </a:lnTo>
                  <a:lnTo>
                    <a:pt x="432" y="48"/>
                  </a:lnTo>
                  <a:lnTo>
                    <a:pt x="454" y="64"/>
                  </a:lnTo>
                  <a:lnTo>
                    <a:pt x="474" y="80"/>
                  </a:lnTo>
                  <a:lnTo>
                    <a:pt x="492" y="100"/>
                  </a:lnTo>
                  <a:lnTo>
                    <a:pt x="508" y="122"/>
                  </a:lnTo>
                  <a:lnTo>
                    <a:pt x="522" y="144"/>
                  </a:lnTo>
                  <a:lnTo>
                    <a:pt x="534" y="168"/>
                  </a:lnTo>
                  <a:lnTo>
                    <a:pt x="542" y="194"/>
                  </a:lnTo>
                  <a:lnTo>
                    <a:pt x="550" y="220"/>
                  </a:lnTo>
                  <a:lnTo>
                    <a:pt x="554" y="246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0"/>
                  </a:lnTo>
                  <a:lnTo>
                    <a:pt x="522" y="404"/>
                  </a:lnTo>
                  <a:lnTo>
                    <a:pt x="508" y="428"/>
                  </a:lnTo>
                  <a:lnTo>
                    <a:pt x="492" y="448"/>
                  </a:lnTo>
                  <a:lnTo>
                    <a:pt x="474" y="468"/>
                  </a:lnTo>
                  <a:lnTo>
                    <a:pt x="454" y="486"/>
                  </a:lnTo>
                  <a:lnTo>
                    <a:pt x="432" y="502"/>
                  </a:lnTo>
                  <a:lnTo>
                    <a:pt x="410" y="516"/>
                  </a:lnTo>
                  <a:lnTo>
                    <a:pt x="386" y="526"/>
                  </a:lnTo>
                  <a:lnTo>
                    <a:pt x="360" y="536"/>
                  </a:lnTo>
                  <a:lnTo>
                    <a:pt x="334" y="542"/>
                  </a:lnTo>
                  <a:lnTo>
                    <a:pt x="306" y="546"/>
                  </a:lnTo>
                  <a:lnTo>
                    <a:pt x="278" y="548"/>
                  </a:lnTo>
                  <a:lnTo>
                    <a:pt x="278" y="548"/>
                  </a:lnTo>
                  <a:lnTo>
                    <a:pt x="248" y="546"/>
                  </a:lnTo>
                  <a:lnTo>
                    <a:pt x="222" y="542"/>
                  </a:lnTo>
                  <a:lnTo>
                    <a:pt x="194" y="536"/>
                  </a:lnTo>
                  <a:lnTo>
                    <a:pt x="170" y="526"/>
                  </a:lnTo>
                  <a:lnTo>
                    <a:pt x="144" y="516"/>
                  </a:lnTo>
                  <a:lnTo>
                    <a:pt x="122" y="502"/>
                  </a:lnTo>
                  <a:lnTo>
                    <a:pt x="100" y="486"/>
                  </a:lnTo>
                  <a:lnTo>
                    <a:pt x="80" y="468"/>
                  </a:lnTo>
                  <a:lnTo>
                    <a:pt x="62" y="448"/>
                  </a:lnTo>
                  <a:lnTo>
                    <a:pt x="46" y="428"/>
                  </a:lnTo>
                  <a:lnTo>
                    <a:pt x="32" y="404"/>
                  </a:lnTo>
                  <a:lnTo>
                    <a:pt x="22" y="380"/>
                  </a:lnTo>
                  <a:lnTo>
                    <a:pt x="12" y="356"/>
                  </a:lnTo>
                  <a:lnTo>
                    <a:pt x="4" y="330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20"/>
                  </a:lnTo>
                  <a:lnTo>
                    <a:pt x="12" y="194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70" y="22"/>
                  </a:lnTo>
                  <a:lnTo>
                    <a:pt x="194" y="12"/>
                  </a:lnTo>
                  <a:lnTo>
                    <a:pt x="222" y="6"/>
                  </a:lnTo>
                  <a:lnTo>
                    <a:pt x="248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576638" y="5468938"/>
              <a:ext cx="889000" cy="873125"/>
            </a:xfrm>
            <a:custGeom>
              <a:avLst/>
              <a:gdLst>
                <a:gd name="T0" fmla="*/ 280 w 560"/>
                <a:gd name="T1" fmla="*/ 0 h 550"/>
                <a:gd name="T2" fmla="*/ 336 w 560"/>
                <a:gd name="T3" fmla="*/ 6 h 550"/>
                <a:gd name="T4" fmla="*/ 388 w 560"/>
                <a:gd name="T5" fmla="*/ 22 h 550"/>
                <a:gd name="T6" fmla="*/ 436 w 560"/>
                <a:gd name="T7" fmla="*/ 48 h 550"/>
                <a:gd name="T8" fmla="*/ 478 w 560"/>
                <a:gd name="T9" fmla="*/ 82 h 550"/>
                <a:gd name="T10" fmla="*/ 512 w 560"/>
                <a:gd name="T11" fmla="*/ 122 h 550"/>
                <a:gd name="T12" fmla="*/ 538 w 560"/>
                <a:gd name="T13" fmla="*/ 168 h 550"/>
                <a:gd name="T14" fmla="*/ 554 w 560"/>
                <a:gd name="T15" fmla="*/ 220 h 550"/>
                <a:gd name="T16" fmla="*/ 560 w 560"/>
                <a:gd name="T17" fmla="*/ 276 h 550"/>
                <a:gd name="T18" fmla="*/ 558 w 560"/>
                <a:gd name="T19" fmla="*/ 304 h 550"/>
                <a:gd name="T20" fmla="*/ 546 w 560"/>
                <a:gd name="T21" fmla="*/ 358 h 550"/>
                <a:gd name="T22" fmla="*/ 526 w 560"/>
                <a:gd name="T23" fmla="*/ 406 h 550"/>
                <a:gd name="T24" fmla="*/ 496 w 560"/>
                <a:gd name="T25" fmla="*/ 450 h 550"/>
                <a:gd name="T26" fmla="*/ 458 w 560"/>
                <a:gd name="T27" fmla="*/ 488 h 550"/>
                <a:gd name="T28" fmla="*/ 414 w 560"/>
                <a:gd name="T29" fmla="*/ 518 h 550"/>
                <a:gd name="T30" fmla="*/ 364 w 560"/>
                <a:gd name="T31" fmla="*/ 538 h 550"/>
                <a:gd name="T32" fmla="*/ 308 w 560"/>
                <a:gd name="T33" fmla="*/ 550 h 550"/>
                <a:gd name="T34" fmla="*/ 280 w 560"/>
                <a:gd name="T35" fmla="*/ 550 h 550"/>
                <a:gd name="T36" fmla="*/ 224 w 560"/>
                <a:gd name="T37" fmla="*/ 546 h 550"/>
                <a:gd name="T38" fmla="*/ 172 w 560"/>
                <a:gd name="T39" fmla="*/ 530 h 550"/>
                <a:gd name="T40" fmla="*/ 124 w 560"/>
                <a:gd name="T41" fmla="*/ 504 h 550"/>
                <a:gd name="T42" fmla="*/ 82 w 560"/>
                <a:gd name="T43" fmla="*/ 470 h 550"/>
                <a:gd name="T44" fmla="*/ 48 w 560"/>
                <a:gd name="T45" fmla="*/ 430 h 550"/>
                <a:gd name="T46" fmla="*/ 22 w 560"/>
                <a:gd name="T47" fmla="*/ 382 h 550"/>
                <a:gd name="T48" fmla="*/ 6 w 560"/>
                <a:gd name="T49" fmla="*/ 332 h 550"/>
                <a:gd name="T50" fmla="*/ 0 w 560"/>
                <a:gd name="T51" fmla="*/ 276 h 550"/>
                <a:gd name="T52" fmla="*/ 2 w 560"/>
                <a:gd name="T53" fmla="*/ 248 h 550"/>
                <a:gd name="T54" fmla="*/ 14 w 560"/>
                <a:gd name="T55" fmla="*/ 194 h 550"/>
                <a:gd name="T56" fmla="*/ 34 w 560"/>
                <a:gd name="T57" fmla="*/ 144 h 550"/>
                <a:gd name="T58" fmla="*/ 64 w 560"/>
                <a:gd name="T59" fmla="*/ 100 h 550"/>
                <a:gd name="T60" fmla="*/ 102 w 560"/>
                <a:gd name="T61" fmla="*/ 64 h 550"/>
                <a:gd name="T62" fmla="*/ 148 w 560"/>
                <a:gd name="T63" fmla="*/ 34 h 550"/>
                <a:gd name="T64" fmla="*/ 198 w 560"/>
                <a:gd name="T65" fmla="*/ 12 h 550"/>
                <a:gd name="T66" fmla="*/ 252 w 560"/>
                <a:gd name="T67" fmla="*/ 2 h 550"/>
                <a:gd name="T68" fmla="*/ 280 w 560"/>
                <a:gd name="T6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550">
                  <a:moveTo>
                    <a:pt x="280" y="0"/>
                  </a:moveTo>
                  <a:lnTo>
                    <a:pt x="280" y="0"/>
                  </a:lnTo>
                  <a:lnTo>
                    <a:pt x="308" y="2"/>
                  </a:lnTo>
                  <a:lnTo>
                    <a:pt x="336" y="6"/>
                  </a:lnTo>
                  <a:lnTo>
                    <a:pt x="364" y="12"/>
                  </a:lnTo>
                  <a:lnTo>
                    <a:pt x="388" y="22"/>
                  </a:lnTo>
                  <a:lnTo>
                    <a:pt x="414" y="34"/>
                  </a:lnTo>
                  <a:lnTo>
                    <a:pt x="436" y="48"/>
                  </a:lnTo>
                  <a:lnTo>
                    <a:pt x="458" y="64"/>
                  </a:lnTo>
                  <a:lnTo>
                    <a:pt x="478" y="82"/>
                  </a:lnTo>
                  <a:lnTo>
                    <a:pt x="496" y="100"/>
                  </a:lnTo>
                  <a:lnTo>
                    <a:pt x="512" y="122"/>
                  </a:lnTo>
                  <a:lnTo>
                    <a:pt x="526" y="144"/>
                  </a:lnTo>
                  <a:lnTo>
                    <a:pt x="538" y="168"/>
                  </a:lnTo>
                  <a:lnTo>
                    <a:pt x="546" y="194"/>
                  </a:lnTo>
                  <a:lnTo>
                    <a:pt x="554" y="220"/>
                  </a:lnTo>
                  <a:lnTo>
                    <a:pt x="558" y="248"/>
                  </a:lnTo>
                  <a:lnTo>
                    <a:pt x="560" y="276"/>
                  </a:lnTo>
                  <a:lnTo>
                    <a:pt x="560" y="276"/>
                  </a:lnTo>
                  <a:lnTo>
                    <a:pt x="558" y="304"/>
                  </a:lnTo>
                  <a:lnTo>
                    <a:pt x="554" y="332"/>
                  </a:lnTo>
                  <a:lnTo>
                    <a:pt x="546" y="358"/>
                  </a:lnTo>
                  <a:lnTo>
                    <a:pt x="538" y="382"/>
                  </a:lnTo>
                  <a:lnTo>
                    <a:pt x="526" y="406"/>
                  </a:lnTo>
                  <a:lnTo>
                    <a:pt x="512" y="430"/>
                  </a:lnTo>
                  <a:lnTo>
                    <a:pt x="496" y="450"/>
                  </a:lnTo>
                  <a:lnTo>
                    <a:pt x="478" y="470"/>
                  </a:lnTo>
                  <a:lnTo>
                    <a:pt x="458" y="488"/>
                  </a:lnTo>
                  <a:lnTo>
                    <a:pt x="436" y="504"/>
                  </a:lnTo>
                  <a:lnTo>
                    <a:pt x="414" y="518"/>
                  </a:lnTo>
                  <a:lnTo>
                    <a:pt x="388" y="530"/>
                  </a:lnTo>
                  <a:lnTo>
                    <a:pt x="364" y="538"/>
                  </a:lnTo>
                  <a:lnTo>
                    <a:pt x="336" y="546"/>
                  </a:lnTo>
                  <a:lnTo>
                    <a:pt x="308" y="55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252" y="550"/>
                  </a:lnTo>
                  <a:lnTo>
                    <a:pt x="224" y="546"/>
                  </a:lnTo>
                  <a:lnTo>
                    <a:pt x="198" y="538"/>
                  </a:lnTo>
                  <a:lnTo>
                    <a:pt x="172" y="530"/>
                  </a:lnTo>
                  <a:lnTo>
                    <a:pt x="148" y="518"/>
                  </a:lnTo>
                  <a:lnTo>
                    <a:pt x="124" y="504"/>
                  </a:lnTo>
                  <a:lnTo>
                    <a:pt x="102" y="488"/>
                  </a:lnTo>
                  <a:lnTo>
                    <a:pt x="82" y="470"/>
                  </a:lnTo>
                  <a:lnTo>
                    <a:pt x="64" y="450"/>
                  </a:lnTo>
                  <a:lnTo>
                    <a:pt x="48" y="430"/>
                  </a:lnTo>
                  <a:lnTo>
                    <a:pt x="34" y="406"/>
                  </a:lnTo>
                  <a:lnTo>
                    <a:pt x="22" y="382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0"/>
                  </a:lnTo>
                  <a:lnTo>
                    <a:pt x="14" y="194"/>
                  </a:lnTo>
                  <a:lnTo>
                    <a:pt x="22" y="168"/>
                  </a:lnTo>
                  <a:lnTo>
                    <a:pt x="34" y="144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573463" y="5465763"/>
              <a:ext cx="892175" cy="879475"/>
            </a:xfrm>
            <a:custGeom>
              <a:avLst/>
              <a:gdLst>
                <a:gd name="T0" fmla="*/ 282 w 562"/>
                <a:gd name="T1" fmla="*/ 0 h 554"/>
                <a:gd name="T2" fmla="*/ 338 w 562"/>
                <a:gd name="T3" fmla="*/ 6 h 554"/>
                <a:gd name="T4" fmla="*/ 390 w 562"/>
                <a:gd name="T5" fmla="*/ 22 h 554"/>
                <a:gd name="T6" fmla="*/ 438 w 562"/>
                <a:gd name="T7" fmla="*/ 48 h 554"/>
                <a:gd name="T8" fmla="*/ 480 w 562"/>
                <a:gd name="T9" fmla="*/ 82 h 554"/>
                <a:gd name="T10" fmla="*/ 514 w 562"/>
                <a:gd name="T11" fmla="*/ 122 h 554"/>
                <a:gd name="T12" fmla="*/ 540 w 562"/>
                <a:gd name="T13" fmla="*/ 170 h 554"/>
                <a:gd name="T14" fmla="*/ 556 w 562"/>
                <a:gd name="T15" fmla="*/ 222 h 554"/>
                <a:gd name="T16" fmla="*/ 562 w 562"/>
                <a:gd name="T17" fmla="*/ 276 h 554"/>
                <a:gd name="T18" fmla="*/ 560 w 562"/>
                <a:gd name="T19" fmla="*/ 306 h 554"/>
                <a:gd name="T20" fmla="*/ 550 w 562"/>
                <a:gd name="T21" fmla="*/ 358 h 554"/>
                <a:gd name="T22" fmla="*/ 528 w 562"/>
                <a:gd name="T23" fmla="*/ 408 h 554"/>
                <a:gd name="T24" fmla="*/ 498 w 562"/>
                <a:gd name="T25" fmla="*/ 452 h 554"/>
                <a:gd name="T26" fmla="*/ 460 w 562"/>
                <a:gd name="T27" fmla="*/ 490 h 554"/>
                <a:gd name="T28" fmla="*/ 414 w 562"/>
                <a:gd name="T29" fmla="*/ 520 h 554"/>
                <a:gd name="T30" fmla="*/ 364 w 562"/>
                <a:gd name="T31" fmla="*/ 540 h 554"/>
                <a:gd name="T32" fmla="*/ 310 w 562"/>
                <a:gd name="T33" fmla="*/ 552 h 554"/>
                <a:gd name="T34" fmla="*/ 282 w 562"/>
                <a:gd name="T35" fmla="*/ 554 h 554"/>
                <a:gd name="T36" fmla="*/ 224 w 562"/>
                <a:gd name="T37" fmla="*/ 548 h 554"/>
                <a:gd name="T38" fmla="*/ 172 w 562"/>
                <a:gd name="T39" fmla="*/ 532 h 554"/>
                <a:gd name="T40" fmla="*/ 124 w 562"/>
                <a:gd name="T41" fmla="*/ 506 h 554"/>
                <a:gd name="T42" fmla="*/ 82 w 562"/>
                <a:gd name="T43" fmla="*/ 472 h 554"/>
                <a:gd name="T44" fmla="*/ 48 w 562"/>
                <a:gd name="T45" fmla="*/ 432 h 554"/>
                <a:gd name="T46" fmla="*/ 22 w 562"/>
                <a:gd name="T47" fmla="*/ 384 h 554"/>
                <a:gd name="T48" fmla="*/ 6 w 562"/>
                <a:gd name="T49" fmla="*/ 332 h 554"/>
                <a:gd name="T50" fmla="*/ 0 w 562"/>
                <a:gd name="T51" fmla="*/ 276 h 554"/>
                <a:gd name="T52" fmla="*/ 2 w 562"/>
                <a:gd name="T53" fmla="*/ 248 h 554"/>
                <a:gd name="T54" fmla="*/ 14 w 562"/>
                <a:gd name="T55" fmla="*/ 194 h 554"/>
                <a:gd name="T56" fmla="*/ 34 w 562"/>
                <a:gd name="T57" fmla="*/ 146 h 554"/>
                <a:gd name="T58" fmla="*/ 64 w 562"/>
                <a:gd name="T59" fmla="*/ 102 h 554"/>
                <a:gd name="T60" fmla="*/ 102 w 562"/>
                <a:gd name="T61" fmla="*/ 64 h 554"/>
                <a:gd name="T62" fmla="*/ 148 w 562"/>
                <a:gd name="T63" fmla="*/ 34 h 554"/>
                <a:gd name="T64" fmla="*/ 198 w 562"/>
                <a:gd name="T65" fmla="*/ 12 h 554"/>
                <a:gd name="T66" fmla="*/ 252 w 562"/>
                <a:gd name="T67" fmla="*/ 2 h 554"/>
                <a:gd name="T68" fmla="*/ 282 w 562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54">
                  <a:moveTo>
                    <a:pt x="282" y="0"/>
                  </a:moveTo>
                  <a:lnTo>
                    <a:pt x="282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2"/>
                  </a:lnTo>
                  <a:lnTo>
                    <a:pt x="528" y="146"/>
                  </a:lnTo>
                  <a:lnTo>
                    <a:pt x="540" y="170"/>
                  </a:lnTo>
                  <a:lnTo>
                    <a:pt x="550" y="194"/>
                  </a:lnTo>
                  <a:lnTo>
                    <a:pt x="556" y="222"/>
                  </a:lnTo>
                  <a:lnTo>
                    <a:pt x="560" y="248"/>
                  </a:lnTo>
                  <a:lnTo>
                    <a:pt x="562" y="276"/>
                  </a:lnTo>
                  <a:lnTo>
                    <a:pt x="562" y="276"/>
                  </a:lnTo>
                  <a:lnTo>
                    <a:pt x="560" y="306"/>
                  </a:lnTo>
                  <a:lnTo>
                    <a:pt x="556" y="332"/>
                  </a:lnTo>
                  <a:lnTo>
                    <a:pt x="550" y="358"/>
                  </a:lnTo>
                  <a:lnTo>
                    <a:pt x="540" y="384"/>
                  </a:lnTo>
                  <a:lnTo>
                    <a:pt x="528" y="408"/>
                  </a:lnTo>
                  <a:lnTo>
                    <a:pt x="514" y="432"/>
                  </a:lnTo>
                  <a:lnTo>
                    <a:pt x="498" y="452"/>
                  </a:lnTo>
                  <a:lnTo>
                    <a:pt x="480" y="472"/>
                  </a:lnTo>
                  <a:lnTo>
                    <a:pt x="460" y="490"/>
                  </a:lnTo>
                  <a:lnTo>
                    <a:pt x="438" y="506"/>
                  </a:lnTo>
                  <a:lnTo>
                    <a:pt x="414" y="520"/>
                  </a:lnTo>
                  <a:lnTo>
                    <a:pt x="390" y="532"/>
                  </a:lnTo>
                  <a:lnTo>
                    <a:pt x="364" y="540"/>
                  </a:lnTo>
                  <a:lnTo>
                    <a:pt x="338" y="548"/>
                  </a:lnTo>
                  <a:lnTo>
                    <a:pt x="310" y="552"/>
                  </a:lnTo>
                  <a:lnTo>
                    <a:pt x="282" y="554"/>
                  </a:lnTo>
                  <a:lnTo>
                    <a:pt x="282" y="554"/>
                  </a:lnTo>
                  <a:lnTo>
                    <a:pt x="252" y="552"/>
                  </a:lnTo>
                  <a:lnTo>
                    <a:pt x="224" y="548"/>
                  </a:lnTo>
                  <a:lnTo>
                    <a:pt x="198" y="540"/>
                  </a:lnTo>
                  <a:lnTo>
                    <a:pt x="172" y="532"/>
                  </a:lnTo>
                  <a:lnTo>
                    <a:pt x="148" y="520"/>
                  </a:lnTo>
                  <a:lnTo>
                    <a:pt x="124" y="506"/>
                  </a:lnTo>
                  <a:lnTo>
                    <a:pt x="102" y="490"/>
                  </a:lnTo>
                  <a:lnTo>
                    <a:pt x="82" y="472"/>
                  </a:lnTo>
                  <a:lnTo>
                    <a:pt x="64" y="452"/>
                  </a:lnTo>
                  <a:lnTo>
                    <a:pt x="48" y="432"/>
                  </a:lnTo>
                  <a:lnTo>
                    <a:pt x="34" y="408"/>
                  </a:lnTo>
                  <a:lnTo>
                    <a:pt x="22" y="384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2"/>
                  </a:lnTo>
                  <a:lnTo>
                    <a:pt x="14" y="194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2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570288" y="5462588"/>
              <a:ext cx="895350" cy="882650"/>
            </a:xfrm>
            <a:custGeom>
              <a:avLst/>
              <a:gdLst>
                <a:gd name="T0" fmla="*/ 282 w 564"/>
                <a:gd name="T1" fmla="*/ 0 h 556"/>
                <a:gd name="T2" fmla="*/ 340 w 564"/>
                <a:gd name="T3" fmla="*/ 6 h 556"/>
                <a:gd name="T4" fmla="*/ 392 w 564"/>
                <a:gd name="T5" fmla="*/ 22 h 556"/>
                <a:gd name="T6" fmla="*/ 440 w 564"/>
                <a:gd name="T7" fmla="*/ 48 h 556"/>
                <a:gd name="T8" fmla="*/ 482 w 564"/>
                <a:gd name="T9" fmla="*/ 82 h 556"/>
                <a:gd name="T10" fmla="*/ 516 w 564"/>
                <a:gd name="T11" fmla="*/ 124 h 556"/>
                <a:gd name="T12" fmla="*/ 542 w 564"/>
                <a:gd name="T13" fmla="*/ 170 h 556"/>
                <a:gd name="T14" fmla="*/ 558 w 564"/>
                <a:gd name="T15" fmla="*/ 222 h 556"/>
                <a:gd name="T16" fmla="*/ 564 w 564"/>
                <a:gd name="T17" fmla="*/ 278 h 556"/>
                <a:gd name="T18" fmla="*/ 562 w 564"/>
                <a:gd name="T19" fmla="*/ 306 h 556"/>
                <a:gd name="T20" fmla="*/ 552 w 564"/>
                <a:gd name="T21" fmla="*/ 360 h 556"/>
                <a:gd name="T22" fmla="*/ 530 w 564"/>
                <a:gd name="T23" fmla="*/ 410 h 556"/>
                <a:gd name="T24" fmla="*/ 500 w 564"/>
                <a:gd name="T25" fmla="*/ 454 h 556"/>
                <a:gd name="T26" fmla="*/ 462 w 564"/>
                <a:gd name="T27" fmla="*/ 492 h 556"/>
                <a:gd name="T28" fmla="*/ 416 w 564"/>
                <a:gd name="T29" fmla="*/ 522 h 556"/>
                <a:gd name="T30" fmla="*/ 366 w 564"/>
                <a:gd name="T31" fmla="*/ 544 h 556"/>
                <a:gd name="T32" fmla="*/ 312 w 564"/>
                <a:gd name="T33" fmla="*/ 554 h 556"/>
                <a:gd name="T34" fmla="*/ 282 w 564"/>
                <a:gd name="T35" fmla="*/ 556 h 556"/>
                <a:gd name="T36" fmla="*/ 226 w 564"/>
                <a:gd name="T37" fmla="*/ 550 h 556"/>
                <a:gd name="T38" fmla="*/ 172 w 564"/>
                <a:gd name="T39" fmla="*/ 534 h 556"/>
                <a:gd name="T40" fmla="*/ 124 w 564"/>
                <a:gd name="T41" fmla="*/ 508 h 556"/>
                <a:gd name="T42" fmla="*/ 84 w 564"/>
                <a:gd name="T43" fmla="*/ 474 h 556"/>
                <a:gd name="T44" fmla="*/ 48 w 564"/>
                <a:gd name="T45" fmla="*/ 434 h 556"/>
                <a:gd name="T46" fmla="*/ 22 w 564"/>
                <a:gd name="T47" fmla="*/ 386 h 556"/>
                <a:gd name="T48" fmla="*/ 6 w 564"/>
                <a:gd name="T49" fmla="*/ 334 h 556"/>
                <a:gd name="T50" fmla="*/ 0 w 564"/>
                <a:gd name="T51" fmla="*/ 278 h 556"/>
                <a:gd name="T52" fmla="*/ 2 w 564"/>
                <a:gd name="T53" fmla="*/ 250 h 556"/>
                <a:gd name="T54" fmla="*/ 14 w 564"/>
                <a:gd name="T55" fmla="*/ 196 h 556"/>
                <a:gd name="T56" fmla="*/ 34 w 564"/>
                <a:gd name="T57" fmla="*/ 146 h 556"/>
                <a:gd name="T58" fmla="*/ 64 w 564"/>
                <a:gd name="T59" fmla="*/ 102 h 556"/>
                <a:gd name="T60" fmla="*/ 104 w 564"/>
                <a:gd name="T61" fmla="*/ 64 h 556"/>
                <a:gd name="T62" fmla="*/ 148 w 564"/>
                <a:gd name="T63" fmla="*/ 34 h 556"/>
                <a:gd name="T64" fmla="*/ 198 w 564"/>
                <a:gd name="T65" fmla="*/ 12 h 556"/>
                <a:gd name="T66" fmla="*/ 254 w 564"/>
                <a:gd name="T67" fmla="*/ 2 h 556"/>
                <a:gd name="T68" fmla="*/ 282 w 564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556">
                  <a:moveTo>
                    <a:pt x="282" y="0"/>
                  </a:moveTo>
                  <a:lnTo>
                    <a:pt x="282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6" y="12"/>
                  </a:lnTo>
                  <a:lnTo>
                    <a:pt x="392" y="22"/>
                  </a:lnTo>
                  <a:lnTo>
                    <a:pt x="416" y="34"/>
                  </a:lnTo>
                  <a:lnTo>
                    <a:pt x="440" y="48"/>
                  </a:lnTo>
                  <a:lnTo>
                    <a:pt x="462" y="64"/>
                  </a:lnTo>
                  <a:lnTo>
                    <a:pt x="482" y="82"/>
                  </a:lnTo>
                  <a:lnTo>
                    <a:pt x="500" y="102"/>
                  </a:lnTo>
                  <a:lnTo>
                    <a:pt x="516" y="124"/>
                  </a:lnTo>
                  <a:lnTo>
                    <a:pt x="530" y="146"/>
                  </a:lnTo>
                  <a:lnTo>
                    <a:pt x="542" y="170"/>
                  </a:lnTo>
                  <a:lnTo>
                    <a:pt x="552" y="196"/>
                  </a:lnTo>
                  <a:lnTo>
                    <a:pt x="558" y="222"/>
                  </a:lnTo>
                  <a:lnTo>
                    <a:pt x="562" y="25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2" y="306"/>
                  </a:lnTo>
                  <a:lnTo>
                    <a:pt x="558" y="334"/>
                  </a:lnTo>
                  <a:lnTo>
                    <a:pt x="552" y="360"/>
                  </a:lnTo>
                  <a:lnTo>
                    <a:pt x="542" y="386"/>
                  </a:lnTo>
                  <a:lnTo>
                    <a:pt x="530" y="410"/>
                  </a:lnTo>
                  <a:lnTo>
                    <a:pt x="516" y="434"/>
                  </a:lnTo>
                  <a:lnTo>
                    <a:pt x="500" y="454"/>
                  </a:lnTo>
                  <a:lnTo>
                    <a:pt x="482" y="474"/>
                  </a:lnTo>
                  <a:lnTo>
                    <a:pt x="462" y="492"/>
                  </a:lnTo>
                  <a:lnTo>
                    <a:pt x="440" y="508"/>
                  </a:lnTo>
                  <a:lnTo>
                    <a:pt x="416" y="522"/>
                  </a:lnTo>
                  <a:lnTo>
                    <a:pt x="392" y="534"/>
                  </a:lnTo>
                  <a:lnTo>
                    <a:pt x="366" y="544"/>
                  </a:lnTo>
                  <a:lnTo>
                    <a:pt x="340" y="550"/>
                  </a:lnTo>
                  <a:lnTo>
                    <a:pt x="312" y="554"/>
                  </a:lnTo>
                  <a:lnTo>
                    <a:pt x="282" y="556"/>
                  </a:lnTo>
                  <a:lnTo>
                    <a:pt x="282" y="556"/>
                  </a:lnTo>
                  <a:lnTo>
                    <a:pt x="254" y="554"/>
                  </a:lnTo>
                  <a:lnTo>
                    <a:pt x="226" y="550"/>
                  </a:lnTo>
                  <a:lnTo>
                    <a:pt x="198" y="544"/>
                  </a:lnTo>
                  <a:lnTo>
                    <a:pt x="172" y="534"/>
                  </a:lnTo>
                  <a:lnTo>
                    <a:pt x="148" y="522"/>
                  </a:lnTo>
                  <a:lnTo>
                    <a:pt x="124" y="508"/>
                  </a:lnTo>
                  <a:lnTo>
                    <a:pt x="104" y="492"/>
                  </a:lnTo>
                  <a:lnTo>
                    <a:pt x="84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4" y="360"/>
                  </a:lnTo>
                  <a:lnTo>
                    <a:pt x="6" y="334"/>
                  </a:lnTo>
                  <a:lnTo>
                    <a:pt x="2" y="30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567113" y="5459413"/>
              <a:ext cx="898525" cy="885825"/>
            </a:xfrm>
            <a:custGeom>
              <a:avLst/>
              <a:gdLst>
                <a:gd name="T0" fmla="*/ 284 w 566"/>
                <a:gd name="T1" fmla="*/ 0 h 558"/>
                <a:gd name="T2" fmla="*/ 340 w 566"/>
                <a:gd name="T3" fmla="*/ 6 h 558"/>
                <a:gd name="T4" fmla="*/ 394 w 566"/>
                <a:gd name="T5" fmla="*/ 22 h 558"/>
                <a:gd name="T6" fmla="*/ 442 w 566"/>
                <a:gd name="T7" fmla="*/ 48 h 558"/>
                <a:gd name="T8" fmla="*/ 484 w 566"/>
                <a:gd name="T9" fmla="*/ 82 h 558"/>
                <a:gd name="T10" fmla="*/ 518 w 566"/>
                <a:gd name="T11" fmla="*/ 124 h 558"/>
                <a:gd name="T12" fmla="*/ 544 w 566"/>
                <a:gd name="T13" fmla="*/ 170 h 558"/>
                <a:gd name="T14" fmla="*/ 560 w 566"/>
                <a:gd name="T15" fmla="*/ 224 h 558"/>
                <a:gd name="T16" fmla="*/ 566 w 566"/>
                <a:gd name="T17" fmla="*/ 280 h 558"/>
                <a:gd name="T18" fmla="*/ 566 w 566"/>
                <a:gd name="T19" fmla="*/ 308 h 558"/>
                <a:gd name="T20" fmla="*/ 554 w 566"/>
                <a:gd name="T21" fmla="*/ 362 h 558"/>
                <a:gd name="T22" fmla="*/ 532 w 566"/>
                <a:gd name="T23" fmla="*/ 412 h 558"/>
                <a:gd name="T24" fmla="*/ 502 w 566"/>
                <a:gd name="T25" fmla="*/ 456 h 558"/>
                <a:gd name="T26" fmla="*/ 464 w 566"/>
                <a:gd name="T27" fmla="*/ 494 h 558"/>
                <a:gd name="T28" fmla="*/ 418 w 566"/>
                <a:gd name="T29" fmla="*/ 524 h 558"/>
                <a:gd name="T30" fmla="*/ 368 w 566"/>
                <a:gd name="T31" fmla="*/ 546 h 558"/>
                <a:gd name="T32" fmla="*/ 312 w 566"/>
                <a:gd name="T33" fmla="*/ 558 h 558"/>
                <a:gd name="T34" fmla="*/ 284 w 566"/>
                <a:gd name="T35" fmla="*/ 558 h 558"/>
                <a:gd name="T36" fmla="*/ 226 w 566"/>
                <a:gd name="T37" fmla="*/ 552 h 558"/>
                <a:gd name="T38" fmla="*/ 174 w 566"/>
                <a:gd name="T39" fmla="*/ 536 h 558"/>
                <a:gd name="T40" fmla="*/ 126 w 566"/>
                <a:gd name="T41" fmla="*/ 510 h 558"/>
                <a:gd name="T42" fmla="*/ 84 w 566"/>
                <a:gd name="T43" fmla="*/ 476 h 558"/>
                <a:gd name="T44" fmla="*/ 48 w 566"/>
                <a:gd name="T45" fmla="*/ 436 h 558"/>
                <a:gd name="T46" fmla="*/ 22 w 566"/>
                <a:gd name="T47" fmla="*/ 388 h 558"/>
                <a:gd name="T48" fmla="*/ 6 w 566"/>
                <a:gd name="T49" fmla="*/ 336 h 558"/>
                <a:gd name="T50" fmla="*/ 0 w 566"/>
                <a:gd name="T51" fmla="*/ 280 h 558"/>
                <a:gd name="T52" fmla="*/ 2 w 566"/>
                <a:gd name="T53" fmla="*/ 250 h 558"/>
                <a:gd name="T54" fmla="*/ 12 w 566"/>
                <a:gd name="T55" fmla="*/ 196 h 558"/>
                <a:gd name="T56" fmla="*/ 34 w 566"/>
                <a:gd name="T57" fmla="*/ 146 h 558"/>
                <a:gd name="T58" fmla="*/ 64 w 566"/>
                <a:gd name="T59" fmla="*/ 102 h 558"/>
                <a:gd name="T60" fmla="*/ 104 w 566"/>
                <a:gd name="T61" fmla="*/ 64 h 558"/>
                <a:gd name="T62" fmla="*/ 148 w 566"/>
                <a:gd name="T63" fmla="*/ 34 h 558"/>
                <a:gd name="T64" fmla="*/ 200 w 566"/>
                <a:gd name="T65" fmla="*/ 12 h 558"/>
                <a:gd name="T66" fmla="*/ 254 w 566"/>
                <a:gd name="T67" fmla="*/ 2 h 558"/>
                <a:gd name="T68" fmla="*/ 284 w 566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6" h="558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8" y="12"/>
                  </a:lnTo>
                  <a:lnTo>
                    <a:pt x="394" y="22"/>
                  </a:lnTo>
                  <a:lnTo>
                    <a:pt x="418" y="34"/>
                  </a:lnTo>
                  <a:lnTo>
                    <a:pt x="442" y="48"/>
                  </a:lnTo>
                  <a:lnTo>
                    <a:pt x="464" y="64"/>
                  </a:lnTo>
                  <a:lnTo>
                    <a:pt x="484" y="82"/>
                  </a:lnTo>
                  <a:lnTo>
                    <a:pt x="502" y="102"/>
                  </a:lnTo>
                  <a:lnTo>
                    <a:pt x="518" y="124"/>
                  </a:lnTo>
                  <a:lnTo>
                    <a:pt x="532" y="146"/>
                  </a:lnTo>
                  <a:lnTo>
                    <a:pt x="544" y="170"/>
                  </a:lnTo>
                  <a:lnTo>
                    <a:pt x="554" y="196"/>
                  </a:lnTo>
                  <a:lnTo>
                    <a:pt x="560" y="224"/>
                  </a:lnTo>
                  <a:lnTo>
                    <a:pt x="566" y="25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66" y="308"/>
                  </a:lnTo>
                  <a:lnTo>
                    <a:pt x="560" y="336"/>
                  </a:lnTo>
                  <a:lnTo>
                    <a:pt x="554" y="362"/>
                  </a:lnTo>
                  <a:lnTo>
                    <a:pt x="544" y="388"/>
                  </a:lnTo>
                  <a:lnTo>
                    <a:pt x="532" y="412"/>
                  </a:lnTo>
                  <a:lnTo>
                    <a:pt x="518" y="436"/>
                  </a:lnTo>
                  <a:lnTo>
                    <a:pt x="502" y="456"/>
                  </a:lnTo>
                  <a:lnTo>
                    <a:pt x="484" y="476"/>
                  </a:lnTo>
                  <a:lnTo>
                    <a:pt x="464" y="494"/>
                  </a:lnTo>
                  <a:lnTo>
                    <a:pt x="442" y="510"/>
                  </a:lnTo>
                  <a:lnTo>
                    <a:pt x="418" y="524"/>
                  </a:lnTo>
                  <a:lnTo>
                    <a:pt x="394" y="536"/>
                  </a:lnTo>
                  <a:lnTo>
                    <a:pt x="368" y="546"/>
                  </a:lnTo>
                  <a:lnTo>
                    <a:pt x="340" y="552"/>
                  </a:lnTo>
                  <a:lnTo>
                    <a:pt x="312" y="558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54" y="558"/>
                  </a:lnTo>
                  <a:lnTo>
                    <a:pt x="226" y="552"/>
                  </a:lnTo>
                  <a:lnTo>
                    <a:pt x="200" y="546"/>
                  </a:lnTo>
                  <a:lnTo>
                    <a:pt x="174" y="536"/>
                  </a:lnTo>
                  <a:lnTo>
                    <a:pt x="148" y="524"/>
                  </a:lnTo>
                  <a:lnTo>
                    <a:pt x="126" y="510"/>
                  </a:lnTo>
                  <a:lnTo>
                    <a:pt x="104" y="494"/>
                  </a:lnTo>
                  <a:lnTo>
                    <a:pt x="84" y="476"/>
                  </a:lnTo>
                  <a:lnTo>
                    <a:pt x="64" y="456"/>
                  </a:lnTo>
                  <a:lnTo>
                    <a:pt x="48" y="436"/>
                  </a:lnTo>
                  <a:lnTo>
                    <a:pt x="34" y="412"/>
                  </a:lnTo>
                  <a:lnTo>
                    <a:pt x="22" y="388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563938" y="5456238"/>
              <a:ext cx="904875" cy="892175"/>
            </a:xfrm>
            <a:custGeom>
              <a:avLst/>
              <a:gdLst>
                <a:gd name="T0" fmla="*/ 284 w 570"/>
                <a:gd name="T1" fmla="*/ 0 h 562"/>
                <a:gd name="T2" fmla="*/ 342 w 570"/>
                <a:gd name="T3" fmla="*/ 6 h 562"/>
                <a:gd name="T4" fmla="*/ 396 w 570"/>
                <a:gd name="T5" fmla="*/ 22 h 562"/>
                <a:gd name="T6" fmla="*/ 444 w 570"/>
                <a:gd name="T7" fmla="*/ 48 h 562"/>
                <a:gd name="T8" fmla="*/ 486 w 570"/>
                <a:gd name="T9" fmla="*/ 82 h 562"/>
                <a:gd name="T10" fmla="*/ 520 w 570"/>
                <a:gd name="T11" fmla="*/ 124 h 562"/>
                <a:gd name="T12" fmla="*/ 546 w 570"/>
                <a:gd name="T13" fmla="*/ 172 h 562"/>
                <a:gd name="T14" fmla="*/ 564 w 570"/>
                <a:gd name="T15" fmla="*/ 224 h 562"/>
                <a:gd name="T16" fmla="*/ 570 w 570"/>
                <a:gd name="T17" fmla="*/ 280 h 562"/>
                <a:gd name="T18" fmla="*/ 568 w 570"/>
                <a:gd name="T19" fmla="*/ 310 h 562"/>
                <a:gd name="T20" fmla="*/ 556 w 570"/>
                <a:gd name="T21" fmla="*/ 364 h 562"/>
                <a:gd name="T22" fmla="*/ 534 w 570"/>
                <a:gd name="T23" fmla="*/ 414 h 562"/>
                <a:gd name="T24" fmla="*/ 504 w 570"/>
                <a:gd name="T25" fmla="*/ 458 h 562"/>
                <a:gd name="T26" fmla="*/ 466 w 570"/>
                <a:gd name="T27" fmla="*/ 496 h 562"/>
                <a:gd name="T28" fmla="*/ 420 w 570"/>
                <a:gd name="T29" fmla="*/ 528 h 562"/>
                <a:gd name="T30" fmla="*/ 368 w 570"/>
                <a:gd name="T31" fmla="*/ 548 h 562"/>
                <a:gd name="T32" fmla="*/ 314 w 570"/>
                <a:gd name="T33" fmla="*/ 560 h 562"/>
                <a:gd name="T34" fmla="*/ 284 w 570"/>
                <a:gd name="T35" fmla="*/ 562 h 562"/>
                <a:gd name="T36" fmla="*/ 228 w 570"/>
                <a:gd name="T37" fmla="*/ 556 h 562"/>
                <a:gd name="T38" fmla="*/ 174 w 570"/>
                <a:gd name="T39" fmla="*/ 538 h 562"/>
                <a:gd name="T40" fmla="*/ 126 w 570"/>
                <a:gd name="T41" fmla="*/ 514 h 562"/>
                <a:gd name="T42" fmla="*/ 84 w 570"/>
                <a:gd name="T43" fmla="*/ 478 h 562"/>
                <a:gd name="T44" fmla="*/ 48 w 570"/>
                <a:gd name="T45" fmla="*/ 438 h 562"/>
                <a:gd name="T46" fmla="*/ 22 w 570"/>
                <a:gd name="T47" fmla="*/ 390 h 562"/>
                <a:gd name="T48" fmla="*/ 6 w 570"/>
                <a:gd name="T49" fmla="*/ 338 h 562"/>
                <a:gd name="T50" fmla="*/ 0 w 570"/>
                <a:gd name="T51" fmla="*/ 280 h 562"/>
                <a:gd name="T52" fmla="*/ 2 w 570"/>
                <a:gd name="T53" fmla="*/ 252 h 562"/>
                <a:gd name="T54" fmla="*/ 12 w 570"/>
                <a:gd name="T55" fmla="*/ 198 h 562"/>
                <a:gd name="T56" fmla="*/ 34 w 570"/>
                <a:gd name="T57" fmla="*/ 148 h 562"/>
                <a:gd name="T58" fmla="*/ 64 w 570"/>
                <a:gd name="T59" fmla="*/ 102 h 562"/>
                <a:gd name="T60" fmla="*/ 104 w 570"/>
                <a:gd name="T61" fmla="*/ 64 h 562"/>
                <a:gd name="T62" fmla="*/ 148 w 570"/>
                <a:gd name="T63" fmla="*/ 34 h 562"/>
                <a:gd name="T64" fmla="*/ 200 w 570"/>
                <a:gd name="T65" fmla="*/ 12 h 562"/>
                <a:gd name="T66" fmla="*/ 256 w 570"/>
                <a:gd name="T67" fmla="*/ 2 h 562"/>
                <a:gd name="T68" fmla="*/ 284 w 570"/>
                <a:gd name="T6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562">
                  <a:moveTo>
                    <a:pt x="284" y="0"/>
                  </a:moveTo>
                  <a:lnTo>
                    <a:pt x="284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68" y="12"/>
                  </a:lnTo>
                  <a:lnTo>
                    <a:pt x="396" y="22"/>
                  </a:lnTo>
                  <a:lnTo>
                    <a:pt x="420" y="34"/>
                  </a:lnTo>
                  <a:lnTo>
                    <a:pt x="444" y="48"/>
                  </a:lnTo>
                  <a:lnTo>
                    <a:pt x="466" y="64"/>
                  </a:lnTo>
                  <a:lnTo>
                    <a:pt x="486" y="82"/>
                  </a:lnTo>
                  <a:lnTo>
                    <a:pt x="504" y="102"/>
                  </a:lnTo>
                  <a:lnTo>
                    <a:pt x="520" y="124"/>
                  </a:lnTo>
                  <a:lnTo>
                    <a:pt x="534" y="148"/>
                  </a:lnTo>
                  <a:lnTo>
                    <a:pt x="546" y="172"/>
                  </a:lnTo>
                  <a:lnTo>
                    <a:pt x="556" y="198"/>
                  </a:lnTo>
                  <a:lnTo>
                    <a:pt x="564" y="224"/>
                  </a:lnTo>
                  <a:lnTo>
                    <a:pt x="568" y="252"/>
                  </a:lnTo>
                  <a:lnTo>
                    <a:pt x="570" y="280"/>
                  </a:lnTo>
                  <a:lnTo>
                    <a:pt x="570" y="280"/>
                  </a:lnTo>
                  <a:lnTo>
                    <a:pt x="568" y="310"/>
                  </a:lnTo>
                  <a:lnTo>
                    <a:pt x="564" y="338"/>
                  </a:lnTo>
                  <a:lnTo>
                    <a:pt x="556" y="364"/>
                  </a:lnTo>
                  <a:lnTo>
                    <a:pt x="546" y="390"/>
                  </a:lnTo>
                  <a:lnTo>
                    <a:pt x="534" y="414"/>
                  </a:lnTo>
                  <a:lnTo>
                    <a:pt x="520" y="438"/>
                  </a:lnTo>
                  <a:lnTo>
                    <a:pt x="504" y="458"/>
                  </a:lnTo>
                  <a:lnTo>
                    <a:pt x="486" y="478"/>
                  </a:lnTo>
                  <a:lnTo>
                    <a:pt x="466" y="496"/>
                  </a:lnTo>
                  <a:lnTo>
                    <a:pt x="444" y="514"/>
                  </a:lnTo>
                  <a:lnTo>
                    <a:pt x="420" y="528"/>
                  </a:lnTo>
                  <a:lnTo>
                    <a:pt x="396" y="538"/>
                  </a:lnTo>
                  <a:lnTo>
                    <a:pt x="368" y="548"/>
                  </a:lnTo>
                  <a:lnTo>
                    <a:pt x="342" y="556"/>
                  </a:lnTo>
                  <a:lnTo>
                    <a:pt x="314" y="560"/>
                  </a:lnTo>
                  <a:lnTo>
                    <a:pt x="284" y="562"/>
                  </a:lnTo>
                  <a:lnTo>
                    <a:pt x="284" y="562"/>
                  </a:lnTo>
                  <a:lnTo>
                    <a:pt x="256" y="560"/>
                  </a:lnTo>
                  <a:lnTo>
                    <a:pt x="228" y="556"/>
                  </a:lnTo>
                  <a:lnTo>
                    <a:pt x="200" y="548"/>
                  </a:lnTo>
                  <a:lnTo>
                    <a:pt x="174" y="538"/>
                  </a:lnTo>
                  <a:lnTo>
                    <a:pt x="148" y="528"/>
                  </a:lnTo>
                  <a:lnTo>
                    <a:pt x="126" y="514"/>
                  </a:lnTo>
                  <a:lnTo>
                    <a:pt x="104" y="496"/>
                  </a:lnTo>
                  <a:lnTo>
                    <a:pt x="84" y="478"/>
                  </a:lnTo>
                  <a:lnTo>
                    <a:pt x="64" y="458"/>
                  </a:lnTo>
                  <a:lnTo>
                    <a:pt x="48" y="438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8"/>
                  </a:lnTo>
                  <a:lnTo>
                    <a:pt x="2" y="31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560763" y="5453063"/>
              <a:ext cx="908050" cy="895350"/>
            </a:xfrm>
            <a:custGeom>
              <a:avLst/>
              <a:gdLst>
                <a:gd name="T0" fmla="*/ 286 w 572"/>
                <a:gd name="T1" fmla="*/ 0 h 564"/>
                <a:gd name="T2" fmla="*/ 342 w 572"/>
                <a:gd name="T3" fmla="*/ 6 h 564"/>
                <a:gd name="T4" fmla="*/ 396 w 572"/>
                <a:gd name="T5" fmla="*/ 22 h 564"/>
                <a:gd name="T6" fmla="*/ 446 w 572"/>
                <a:gd name="T7" fmla="*/ 48 h 564"/>
                <a:gd name="T8" fmla="*/ 488 w 572"/>
                <a:gd name="T9" fmla="*/ 82 h 564"/>
                <a:gd name="T10" fmla="*/ 522 w 572"/>
                <a:gd name="T11" fmla="*/ 124 h 564"/>
                <a:gd name="T12" fmla="*/ 548 w 572"/>
                <a:gd name="T13" fmla="*/ 172 h 564"/>
                <a:gd name="T14" fmla="*/ 566 w 572"/>
                <a:gd name="T15" fmla="*/ 226 h 564"/>
                <a:gd name="T16" fmla="*/ 572 w 572"/>
                <a:gd name="T17" fmla="*/ 282 h 564"/>
                <a:gd name="T18" fmla="*/ 570 w 572"/>
                <a:gd name="T19" fmla="*/ 310 h 564"/>
                <a:gd name="T20" fmla="*/ 558 w 572"/>
                <a:gd name="T21" fmla="*/ 366 h 564"/>
                <a:gd name="T22" fmla="*/ 536 w 572"/>
                <a:gd name="T23" fmla="*/ 416 h 564"/>
                <a:gd name="T24" fmla="*/ 506 w 572"/>
                <a:gd name="T25" fmla="*/ 460 h 564"/>
                <a:gd name="T26" fmla="*/ 468 w 572"/>
                <a:gd name="T27" fmla="*/ 500 h 564"/>
                <a:gd name="T28" fmla="*/ 422 w 572"/>
                <a:gd name="T29" fmla="*/ 530 h 564"/>
                <a:gd name="T30" fmla="*/ 370 w 572"/>
                <a:gd name="T31" fmla="*/ 550 h 564"/>
                <a:gd name="T32" fmla="*/ 314 w 572"/>
                <a:gd name="T33" fmla="*/ 562 h 564"/>
                <a:gd name="T34" fmla="*/ 286 w 572"/>
                <a:gd name="T35" fmla="*/ 564 h 564"/>
                <a:gd name="T36" fmla="*/ 228 w 572"/>
                <a:gd name="T37" fmla="*/ 558 h 564"/>
                <a:gd name="T38" fmla="*/ 174 w 572"/>
                <a:gd name="T39" fmla="*/ 542 h 564"/>
                <a:gd name="T40" fmla="*/ 126 w 572"/>
                <a:gd name="T41" fmla="*/ 516 h 564"/>
                <a:gd name="T42" fmla="*/ 84 w 572"/>
                <a:gd name="T43" fmla="*/ 480 h 564"/>
                <a:gd name="T44" fmla="*/ 48 w 572"/>
                <a:gd name="T45" fmla="*/ 440 h 564"/>
                <a:gd name="T46" fmla="*/ 22 w 572"/>
                <a:gd name="T47" fmla="*/ 392 h 564"/>
                <a:gd name="T48" fmla="*/ 6 w 572"/>
                <a:gd name="T49" fmla="*/ 338 h 564"/>
                <a:gd name="T50" fmla="*/ 0 w 572"/>
                <a:gd name="T51" fmla="*/ 282 h 564"/>
                <a:gd name="T52" fmla="*/ 0 w 572"/>
                <a:gd name="T53" fmla="*/ 254 h 564"/>
                <a:gd name="T54" fmla="*/ 12 w 572"/>
                <a:gd name="T55" fmla="*/ 198 h 564"/>
                <a:gd name="T56" fmla="*/ 34 w 572"/>
                <a:gd name="T57" fmla="*/ 148 h 564"/>
                <a:gd name="T58" fmla="*/ 64 w 572"/>
                <a:gd name="T59" fmla="*/ 102 h 564"/>
                <a:gd name="T60" fmla="*/ 104 w 572"/>
                <a:gd name="T61" fmla="*/ 64 h 564"/>
                <a:gd name="T62" fmla="*/ 150 w 572"/>
                <a:gd name="T63" fmla="*/ 34 h 564"/>
                <a:gd name="T64" fmla="*/ 200 w 572"/>
                <a:gd name="T65" fmla="*/ 12 h 564"/>
                <a:gd name="T66" fmla="*/ 256 w 572"/>
                <a:gd name="T67" fmla="*/ 2 h 564"/>
                <a:gd name="T68" fmla="*/ 286 w 572"/>
                <a:gd name="T6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564">
                  <a:moveTo>
                    <a:pt x="286" y="0"/>
                  </a:moveTo>
                  <a:lnTo>
                    <a:pt x="286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70" y="12"/>
                  </a:lnTo>
                  <a:lnTo>
                    <a:pt x="396" y="22"/>
                  </a:lnTo>
                  <a:lnTo>
                    <a:pt x="422" y="34"/>
                  </a:lnTo>
                  <a:lnTo>
                    <a:pt x="446" y="48"/>
                  </a:lnTo>
                  <a:lnTo>
                    <a:pt x="468" y="64"/>
                  </a:lnTo>
                  <a:lnTo>
                    <a:pt x="488" y="82"/>
                  </a:lnTo>
                  <a:lnTo>
                    <a:pt x="506" y="102"/>
                  </a:lnTo>
                  <a:lnTo>
                    <a:pt x="522" y="124"/>
                  </a:lnTo>
                  <a:lnTo>
                    <a:pt x="536" y="148"/>
                  </a:lnTo>
                  <a:lnTo>
                    <a:pt x="548" y="172"/>
                  </a:lnTo>
                  <a:lnTo>
                    <a:pt x="558" y="198"/>
                  </a:lnTo>
                  <a:lnTo>
                    <a:pt x="566" y="226"/>
                  </a:lnTo>
                  <a:lnTo>
                    <a:pt x="570" y="254"/>
                  </a:lnTo>
                  <a:lnTo>
                    <a:pt x="572" y="282"/>
                  </a:lnTo>
                  <a:lnTo>
                    <a:pt x="572" y="282"/>
                  </a:lnTo>
                  <a:lnTo>
                    <a:pt x="570" y="310"/>
                  </a:lnTo>
                  <a:lnTo>
                    <a:pt x="566" y="338"/>
                  </a:lnTo>
                  <a:lnTo>
                    <a:pt x="558" y="366"/>
                  </a:lnTo>
                  <a:lnTo>
                    <a:pt x="548" y="392"/>
                  </a:lnTo>
                  <a:lnTo>
                    <a:pt x="536" y="416"/>
                  </a:lnTo>
                  <a:lnTo>
                    <a:pt x="522" y="440"/>
                  </a:lnTo>
                  <a:lnTo>
                    <a:pt x="506" y="460"/>
                  </a:lnTo>
                  <a:lnTo>
                    <a:pt x="488" y="480"/>
                  </a:lnTo>
                  <a:lnTo>
                    <a:pt x="468" y="500"/>
                  </a:lnTo>
                  <a:lnTo>
                    <a:pt x="446" y="516"/>
                  </a:lnTo>
                  <a:lnTo>
                    <a:pt x="422" y="530"/>
                  </a:lnTo>
                  <a:lnTo>
                    <a:pt x="396" y="542"/>
                  </a:lnTo>
                  <a:lnTo>
                    <a:pt x="370" y="550"/>
                  </a:lnTo>
                  <a:lnTo>
                    <a:pt x="342" y="558"/>
                  </a:lnTo>
                  <a:lnTo>
                    <a:pt x="314" y="562"/>
                  </a:lnTo>
                  <a:lnTo>
                    <a:pt x="286" y="564"/>
                  </a:lnTo>
                  <a:lnTo>
                    <a:pt x="286" y="564"/>
                  </a:lnTo>
                  <a:lnTo>
                    <a:pt x="256" y="562"/>
                  </a:lnTo>
                  <a:lnTo>
                    <a:pt x="228" y="558"/>
                  </a:lnTo>
                  <a:lnTo>
                    <a:pt x="200" y="550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6"/>
                  </a:lnTo>
                  <a:lnTo>
                    <a:pt x="104" y="500"/>
                  </a:lnTo>
                  <a:lnTo>
                    <a:pt x="84" y="480"/>
                  </a:lnTo>
                  <a:lnTo>
                    <a:pt x="64" y="460"/>
                  </a:lnTo>
                  <a:lnTo>
                    <a:pt x="48" y="440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6"/>
                  </a:lnTo>
                  <a:lnTo>
                    <a:pt x="6" y="338"/>
                  </a:lnTo>
                  <a:lnTo>
                    <a:pt x="0" y="31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557588" y="5449888"/>
              <a:ext cx="911225" cy="898525"/>
            </a:xfrm>
            <a:custGeom>
              <a:avLst/>
              <a:gdLst>
                <a:gd name="T0" fmla="*/ 286 w 574"/>
                <a:gd name="T1" fmla="*/ 0 h 566"/>
                <a:gd name="T2" fmla="*/ 344 w 574"/>
                <a:gd name="T3" fmla="*/ 6 h 566"/>
                <a:gd name="T4" fmla="*/ 398 w 574"/>
                <a:gd name="T5" fmla="*/ 22 h 566"/>
                <a:gd name="T6" fmla="*/ 446 w 574"/>
                <a:gd name="T7" fmla="*/ 48 h 566"/>
                <a:gd name="T8" fmla="*/ 490 w 574"/>
                <a:gd name="T9" fmla="*/ 84 h 566"/>
                <a:gd name="T10" fmla="*/ 524 w 574"/>
                <a:gd name="T11" fmla="*/ 126 h 566"/>
                <a:gd name="T12" fmla="*/ 552 w 574"/>
                <a:gd name="T13" fmla="*/ 174 h 566"/>
                <a:gd name="T14" fmla="*/ 568 w 574"/>
                <a:gd name="T15" fmla="*/ 226 h 566"/>
                <a:gd name="T16" fmla="*/ 574 w 574"/>
                <a:gd name="T17" fmla="*/ 284 h 566"/>
                <a:gd name="T18" fmla="*/ 572 w 574"/>
                <a:gd name="T19" fmla="*/ 312 h 566"/>
                <a:gd name="T20" fmla="*/ 560 w 574"/>
                <a:gd name="T21" fmla="*/ 368 h 566"/>
                <a:gd name="T22" fmla="*/ 540 w 574"/>
                <a:gd name="T23" fmla="*/ 418 h 566"/>
                <a:gd name="T24" fmla="*/ 508 w 574"/>
                <a:gd name="T25" fmla="*/ 464 h 566"/>
                <a:gd name="T26" fmla="*/ 470 w 574"/>
                <a:gd name="T27" fmla="*/ 502 h 566"/>
                <a:gd name="T28" fmla="*/ 424 w 574"/>
                <a:gd name="T29" fmla="*/ 532 h 566"/>
                <a:gd name="T30" fmla="*/ 372 w 574"/>
                <a:gd name="T31" fmla="*/ 554 h 566"/>
                <a:gd name="T32" fmla="*/ 316 w 574"/>
                <a:gd name="T33" fmla="*/ 564 h 566"/>
                <a:gd name="T34" fmla="*/ 286 w 574"/>
                <a:gd name="T35" fmla="*/ 566 h 566"/>
                <a:gd name="T36" fmla="*/ 228 w 574"/>
                <a:gd name="T37" fmla="*/ 560 h 566"/>
                <a:gd name="T38" fmla="*/ 174 w 574"/>
                <a:gd name="T39" fmla="*/ 544 h 566"/>
                <a:gd name="T40" fmla="*/ 126 w 574"/>
                <a:gd name="T41" fmla="*/ 518 h 566"/>
                <a:gd name="T42" fmla="*/ 84 w 574"/>
                <a:gd name="T43" fmla="*/ 484 h 566"/>
                <a:gd name="T44" fmla="*/ 48 w 574"/>
                <a:gd name="T45" fmla="*/ 442 h 566"/>
                <a:gd name="T46" fmla="*/ 22 w 574"/>
                <a:gd name="T47" fmla="*/ 394 h 566"/>
                <a:gd name="T48" fmla="*/ 6 w 574"/>
                <a:gd name="T49" fmla="*/ 340 h 566"/>
                <a:gd name="T50" fmla="*/ 0 w 574"/>
                <a:gd name="T51" fmla="*/ 284 h 566"/>
                <a:gd name="T52" fmla="*/ 0 w 574"/>
                <a:gd name="T53" fmla="*/ 254 h 566"/>
                <a:gd name="T54" fmla="*/ 12 w 574"/>
                <a:gd name="T55" fmla="*/ 200 h 566"/>
                <a:gd name="T56" fmla="*/ 34 w 574"/>
                <a:gd name="T57" fmla="*/ 148 h 566"/>
                <a:gd name="T58" fmla="*/ 64 w 574"/>
                <a:gd name="T59" fmla="*/ 104 h 566"/>
                <a:gd name="T60" fmla="*/ 104 w 574"/>
                <a:gd name="T61" fmla="*/ 64 h 566"/>
                <a:gd name="T62" fmla="*/ 150 w 574"/>
                <a:gd name="T63" fmla="*/ 34 h 566"/>
                <a:gd name="T64" fmla="*/ 202 w 574"/>
                <a:gd name="T65" fmla="*/ 12 h 566"/>
                <a:gd name="T66" fmla="*/ 258 w 574"/>
                <a:gd name="T67" fmla="*/ 2 h 566"/>
                <a:gd name="T68" fmla="*/ 286 w 574"/>
                <a:gd name="T6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566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2" y="12"/>
                  </a:lnTo>
                  <a:lnTo>
                    <a:pt x="398" y="22"/>
                  </a:lnTo>
                  <a:lnTo>
                    <a:pt x="424" y="34"/>
                  </a:lnTo>
                  <a:lnTo>
                    <a:pt x="446" y="48"/>
                  </a:lnTo>
                  <a:lnTo>
                    <a:pt x="470" y="64"/>
                  </a:lnTo>
                  <a:lnTo>
                    <a:pt x="490" y="84"/>
                  </a:lnTo>
                  <a:lnTo>
                    <a:pt x="508" y="104"/>
                  </a:lnTo>
                  <a:lnTo>
                    <a:pt x="524" y="126"/>
                  </a:lnTo>
                  <a:lnTo>
                    <a:pt x="540" y="148"/>
                  </a:lnTo>
                  <a:lnTo>
                    <a:pt x="552" y="174"/>
                  </a:lnTo>
                  <a:lnTo>
                    <a:pt x="560" y="200"/>
                  </a:lnTo>
                  <a:lnTo>
                    <a:pt x="568" y="226"/>
                  </a:lnTo>
                  <a:lnTo>
                    <a:pt x="572" y="254"/>
                  </a:lnTo>
                  <a:lnTo>
                    <a:pt x="574" y="284"/>
                  </a:lnTo>
                  <a:lnTo>
                    <a:pt x="574" y="284"/>
                  </a:lnTo>
                  <a:lnTo>
                    <a:pt x="572" y="312"/>
                  </a:lnTo>
                  <a:lnTo>
                    <a:pt x="568" y="340"/>
                  </a:lnTo>
                  <a:lnTo>
                    <a:pt x="560" y="368"/>
                  </a:lnTo>
                  <a:lnTo>
                    <a:pt x="552" y="394"/>
                  </a:lnTo>
                  <a:lnTo>
                    <a:pt x="540" y="418"/>
                  </a:lnTo>
                  <a:lnTo>
                    <a:pt x="524" y="442"/>
                  </a:lnTo>
                  <a:lnTo>
                    <a:pt x="508" y="464"/>
                  </a:lnTo>
                  <a:lnTo>
                    <a:pt x="490" y="484"/>
                  </a:lnTo>
                  <a:lnTo>
                    <a:pt x="470" y="502"/>
                  </a:lnTo>
                  <a:lnTo>
                    <a:pt x="446" y="518"/>
                  </a:lnTo>
                  <a:lnTo>
                    <a:pt x="424" y="532"/>
                  </a:lnTo>
                  <a:lnTo>
                    <a:pt x="398" y="544"/>
                  </a:lnTo>
                  <a:lnTo>
                    <a:pt x="372" y="554"/>
                  </a:lnTo>
                  <a:lnTo>
                    <a:pt x="344" y="560"/>
                  </a:lnTo>
                  <a:lnTo>
                    <a:pt x="316" y="564"/>
                  </a:lnTo>
                  <a:lnTo>
                    <a:pt x="286" y="566"/>
                  </a:lnTo>
                  <a:lnTo>
                    <a:pt x="286" y="566"/>
                  </a:lnTo>
                  <a:lnTo>
                    <a:pt x="258" y="564"/>
                  </a:lnTo>
                  <a:lnTo>
                    <a:pt x="228" y="560"/>
                  </a:lnTo>
                  <a:lnTo>
                    <a:pt x="202" y="554"/>
                  </a:lnTo>
                  <a:lnTo>
                    <a:pt x="174" y="544"/>
                  </a:lnTo>
                  <a:lnTo>
                    <a:pt x="150" y="532"/>
                  </a:lnTo>
                  <a:lnTo>
                    <a:pt x="126" y="518"/>
                  </a:lnTo>
                  <a:lnTo>
                    <a:pt x="104" y="502"/>
                  </a:lnTo>
                  <a:lnTo>
                    <a:pt x="84" y="484"/>
                  </a:lnTo>
                  <a:lnTo>
                    <a:pt x="64" y="464"/>
                  </a:lnTo>
                  <a:lnTo>
                    <a:pt x="48" y="442"/>
                  </a:lnTo>
                  <a:lnTo>
                    <a:pt x="34" y="418"/>
                  </a:lnTo>
                  <a:lnTo>
                    <a:pt x="22" y="394"/>
                  </a:lnTo>
                  <a:lnTo>
                    <a:pt x="12" y="368"/>
                  </a:lnTo>
                  <a:lnTo>
                    <a:pt x="6" y="340"/>
                  </a:lnTo>
                  <a:lnTo>
                    <a:pt x="0" y="31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4" y="148"/>
                  </a:lnTo>
                  <a:lnTo>
                    <a:pt x="48" y="126"/>
                  </a:lnTo>
                  <a:lnTo>
                    <a:pt x="64" y="104"/>
                  </a:lnTo>
                  <a:lnTo>
                    <a:pt x="84" y="84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8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551238" y="5446713"/>
              <a:ext cx="917575" cy="901700"/>
            </a:xfrm>
            <a:custGeom>
              <a:avLst/>
              <a:gdLst>
                <a:gd name="T0" fmla="*/ 290 w 578"/>
                <a:gd name="T1" fmla="*/ 0 h 568"/>
                <a:gd name="T2" fmla="*/ 348 w 578"/>
                <a:gd name="T3" fmla="*/ 6 h 568"/>
                <a:gd name="T4" fmla="*/ 402 w 578"/>
                <a:gd name="T5" fmla="*/ 22 h 568"/>
                <a:gd name="T6" fmla="*/ 450 w 578"/>
                <a:gd name="T7" fmla="*/ 48 h 568"/>
                <a:gd name="T8" fmla="*/ 494 w 578"/>
                <a:gd name="T9" fmla="*/ 84 h 568"/>
                <a:gd name="T10" fmla="*/ 528 w 578"/>
                <a:gd name="T11" fmla="*/ 126 h 568"/>
                <a:gd name="T12" fmla="*/ 556 w 578"/>
                <a:gd name="T13" fmla="*/ 174 h 568"/>
                <a:gd name="T14" fmla="*/ 572 w 578"/>
                <a:gd name="T15" fmla="*/ 228 h 568"/>
                <a:gd name="T16" fmla="*/ 578 w 578"/>
                <a:gd name="T17" fmla="*/ 284 h 568"/>
                <a:gd name="T18" fmla="*/ 576 w 578"/>
                <a:gd name="T19" fmla="*/ 314 h 568"/>
                <a:gd name="T20" fmla="*/ 566 w 578"/>
                <a:gd name="T21" fmla="*/ 368 h 568"/>
                <a:gd name="T22" fmla="*/ 544 w 578"/>
                <a:gd name="T23" fmla="*/ 420 h 568"/>
                <a:gd name="T24" fmla="*/ 512 w 578"/>
                <a:gd name="T25" fmla="*/ 466 h 568"/>
                <a:gd name="T26" fmla="*/ 472 w 578"/>
                <a:gd name="T27" fmla="*/ 504 h 568"/>
                <a:gd name="T28" fmla="*/ 426 w 578"/>
                <a:gd name="T29" fmla="*/ 534 h 568"/>
                <a:gd name="T30" fmla="*/ 376 w 578"/>
                <a:gd name="T31" fmla="*/ 556 h 568"/>
                <a:gd name="T32" fmla="*/ 318 w 578"/>
                <a:gd name="T33" fmla="*/ 568 h 568"/>
                <a:gd name="T34" fmla="*/ 290 w 578"/>
                <a:gd name="T35" fmla="*/ 568 h 568"/>
                <a:gd name="T36" fmla="*/ 232 w 578"/>
                <a:gd name="T37" fmla="*/ 562 h 568"/>
                <a:gd name="T38" fmla="*/ 178 w 578"/>
                <a:gd name="T39" fmla="*/ 546 h 568"/>
                <a:gd name="T40" fmla="*/ 128 w 578"/>
                <a:gd name="T41" fmla="*/ 520 h 568"/>
                <a:gd name="T42" fmla="*/ 86 w 578"/>
                <a:gd name="T43" fmla="*/ 486 h 568"/>
                <a:gd name="T44" fmla="*/ 50 w 578"/>
                <a:gd name="T45" fmla="*/ 444 h 568"/>
                <a:gd name="T46" fmla="*/ 24 w 578"/>
                <a:gd name="T47" fmla="*/ 394 h 568"/>
                <a:gd name="T48" fmla="*/ 6 w 578"/>
                <a:gd name="T49" fmla="*/ 342 h 568"/>
                <a:gd name="T50" fmla="*/ 0 w 578"/>
                <a:gd name="T51" fmla="*/ 284 h 568"/>
                <a:gd name="T52" fmla="*/ 2 w 578"/>
                <a:gd name="T53" fmla="*/ 256 h 568"/>
                <a:gd name="T54" fmla="*/ 14 w 578"/>
                <a:gd name="T55" fmla="*/ 200 h 568"/>
                <a:gd name="T56" fmla="*/ 36 w 578"/>
                <a:gd name="T57" fmla="*/ 150 h 568"/>
                <a:gd name="T58" fmla="*/ 66 w 578"/>
                <a:gd name="T59" fmla="*/ 104 h 568"/>
                <a:gd name="T60" fmla="*/ 106 w 578"/>
                <a:gd name="T61" fmla="*/ 66 h 568"/>
                <a:gd name="T62" fmla="*/ 152 w 578"/>
                <a:gd name="T63" fmla="*/ 34 h 568"/>
                <a:gd name="T64" fmla="*/ 204 w 578"/>
                <a:gd name="T65" fmla="*/ 12 h 568"/>
                <a:gd name="T66" fmla="*/ 260 w 578"/>
                <a:gd name="T67" fmla="*/ 2 h 568"/>
                <a:gd name="T68" fmla="*/ 290 w 578"/>
                <a:gd name="T6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568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2" y="22"/>
                  </a:lnTo>
                  <a:lnTo>
                    <a:pt x="426" y="34"/>
                  </a:lnTo>
                  <a:lnTo>
                    <a:pt x="450" y="48"/>
                  </a:lnTo>
                  <a:lnTo>
                    <a:pt x="472" y="66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8" y="126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0"/>
                  </a:lnTo>
                  <a:lnTo>
                    <a:pt x="572" y="228"/>
                  </a:lnTo>
                  <a:lnTo>
                    <a:pt x="576" y="256"/>
                  </a:lnTo>
                  <a:lnTo>
                    <a:pt x="578" y="284"/>
                  </a:lnTo>
                  <a:lnTo>
                    <a:pt x="578" y="284"/>
                  </a:lnTo>
                  <a:lnTo>
                    <a:pt x="576" y="314"/>
                  </a:lnTo>
                  <a:lnTo>
                    <a:pt x="572" y="342"/>
                  </a:lnTo>
                  <a:lnTo>
                    <a:pt x="566" y="368"/>
                  </a:lnTo>
                  <a:lnTo>
                    <a:pt x="556" y="394"/>
                  </a:lnTo>
                  <a:lnTo>
                    <a:pt x="544" y="420"/>
                  </a:lnTo>
                  <a:lnTo>
                    <a:pt x="528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2" y="504"/>
                  </a:lnTo>
                  <a:lnTo>
                    <a:pt x="450" y="520"/>
                  </a:lnTo>
                  <a:lnTo>
                    <a:pt x="426" y="534"/>
                  </a:lnTo>
                  <a:lnTo>
                    <a:pt x="402" y="546"/>
                  </a:lnTo>
                  <a:lnTo>
                    <a:pt x="376" y="556"/>
                  </a:lnTo>
                  <a:lnTo>
                    <a:pt x="348" y="562"/>
                  </a:lnTo>
                  <a:lnTo>
                    <a:pt x="318" y="568"/>
                  </a:lnTo>
                  <a:lnTo>
                    <a:pt x="290" y="568"/>
                  </a:lnTo>
                  <a:lnTo>
                    <a:pt x="290" y="568"/>
                  </a:lnTo>
                  <a:lnTo>
                    <a:pt x="260" y="568"/>
                  </a:lnTo>
                  <a:lnTo>
                    <a:pt x="232" y="562"/>
                  </a:lnTo>
                  <a:lnTo>
                    <a:pt x="204" y="556"/>
                  </a:lnTo>
                  <a:lnTo>
                    <a:pt x="178" y="546"/>
                  </a:lnTo>
                  <a:lnTo>
                    <a:pt x="152" y="534"/>
                  </a:lnTo>
                  <a:lnTo>
                    <a:pt x="128" y="520"/>
                  </a:lnTo>
                  <a:lnTo>
                    <a:pt x="106" y="504"/>
                  </a:lnTo>
                  <a:lnTo>
                    <a:pt x="86" y="486"/>
                  </a:lnTo>
                  <a:lnTo>
                    <a:pt x="66" y="466"/>
                  </a:lnTo>
                  <a:lnTo>
                    <a:pt x="50" y="444"/>
                  </a:lnTo>
                  <a:lnTo>
                    <a:pt x="36" y="420"/>
                  </a:lnTo>
                  <a:lnTo>
                    <a:pt x="24" y="394"/>
                  </a:lnTo>
                  <a:lnTo>
                    <a:pt x="14" y="368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548063" y="5443538"/>
              <a:ext cx="920750" cy="908050"/>
            </a:xfrm>
            <a:custGeom>
              <a:avLst/>
              <a:gdLst>
                <a:gd name="T0" fmla="*/ 290 w 580"/>
                <a:gd name="T1" fmla="*/ 0 h 572"/>
                <a:gd name="T2" fmla="*/ 348 w 580"/>
                <a:gd name="T3" fmla="*/ 6 h 572"/>
                <a:gd name="T4" fmla="*/ 404 w 580"/>
                <a:gd name="T5" fmla="*/ 22 h 572"/>
                <a:gd name="T6" fmla="*/ 452 w 580"/>
                <a:gd name="T7" fmla="*/ 48 h 572"/>
                <a:gd name="T8" fmla="*/ 496 w 580"/>
                <a:gd name="T9" fmla="*/ 84 h 572"/>
                <a:gd name="T10" fmla="*/ 530 w 580"/>
                <a:gd name="T11" fmla="*/ 126 h 572"/>
                <a:gd name="T12" fmla="*/ 558 w 580"/>
                <a:gd name="T13" fmla="*/ 174 h 572"/>
                <a:gd name="T14" fmla="*/ 574 w 580"/>
                <a:gd name="T15" fmla="*/ 228 h 572"/>
                <a:gd name="T16" fmla="*/ 580 w 580"/>
                <a:gd name="T17" fmla="*/ 286 h 572"/>
                <a:gd name="T18" fmla="*/ 580 w 580"/>
                <a:gd name="T19" fmla="*/ 314 h 572"/>
                <a:gd name="T20" fmla="*/ 568 w 580"/>
                <a:gd name="T21" fmla="*/ 370 h 572"/>
                <a:gd name="T22" fmla="*/ 546 w 580"/>
                <a:gd name="T23" fmla="*/ 422 h 572"/>
                <a:gd name="T24" fmla="*/ 514 w 580"/>
                <a:gd name="T25" fmla="*/ 468 h 572"/>
                <a:gd name="T26" fmla="*/ 474 w 580"/>
                <a:gd name="T27" fmla="*/ 506 h 572"/>
                <a:gd name="T28" fmla="*/ 428 w 580"/>
                <a:gd name="T29" fmla="*/ 536 h 572"/>
                <a:gd name="T30" fmla="*/ 376 w 580"/>
                <a:gd name="T31" fmla="*/ 558 h 572"/>
                <a:gd name="T32" fmla="*/ 320 w 580"/>
                <a:gd name="T33" fmla="*/ 570 h 572"/>
                <a:gd name="T34" fmla="*/ 290 w 580"/>
                <a:gd name="T35" fmla="*/ 572 h 572"/>
                <a:gd name="T36" fmla="*/ 232 w 580"/>
                <a:gd name="T37" fmla="*/ 566 h 572"/>
                <a:gd name="T38" fmla="*/ 178 w 580"/>
                <a:gd name="T39" fmla="*/ 548 h 572"/>
                <a:gd name="T40" fmla="*/ 128 w 580"/>
                <a:gd name="T41" fmla="*/ 522 h 572"/>
                <a:gd name="T42" fmla="*/ 86 w 580"/>
                <a:gd name="T43" fmla="*/ 488 h 572"/>
                <a:gd name="T44" fmla="*/ 50 w 580"/>
                <a:gd name="T45" fmla="*/ 446 h 572"/>
                <a:gd name="T46" fmla="*/ 24 w 580"/>
                <a:gd name="T47" fmla="*/ 396 h 572"/>
                <a:gd name="T48" fmla="*/ 6 w 580"/>
                <a:gd name="T49" fmla="*/ 344 h 572"/>
                <a:gd name="T50" fmla="*/ 0 w 580"/>
                <a:gd name="T51" fmla="*/ 286 h 572"/>
                <a:gd name="T52" fmla="*/ 2 w 580"/>
                <a:gd name="T53" fmla="*/ 256 h 572"/>
                <a:gd name="T54" fmla="*/ 14 w 580"/>
                <a:gd name="T55" fmla="*/ 200 h 572"/>
                <a:gd name="T56" fmla="*/ 36 w 580"/>
                <a:gd name="T57" fmla="*/ 150 h 572"/>
                <a:gd name="T58" fmla="*/ 66 w 580"/>
                <a:gd name="T59" fmla="*/ 104 h 572"/>
                <a:gd name="T60" fmla="*/ 106 w 580"/>
                <a:gd name="T61" fmla="*/ 66 h 572"/>
                <a:gd name="T62" fmla="*/ 152 w 580"/>
                <a:gd name="T63" fmla="*/ 34 h 572"/>
                <a:gd name="T64" fmla="*/ 204 w 580"/>
                <a:gd name="T65" fmla="*/ 12 h 572"/>
                <a:gd name="T66" fmla="*/ 262 w 580"/>
                <a:gd name="T67" fmla="*/ 2 h 572"/>
                <a:gd name="T68" fmla="*/ 290 w 580"/>
                <a:gd name="T6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0" h="572">
                  <a:moveTo>
                    <a:pt x="290" y="0"/>
                  </a:moveTo>
                  <a:lnTo>
                    <a:pt x="290" y="0"/>
                  </a:lnTo>
                  <a:lnTo>
                    <a:pt x="320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4" y="22"/>
                  </a:lnTo>
                  <a:lnTo>
                    <a:pt x="428" y="34"/>
                  </a:lnTo>
                  <a:lnTo>
                    <a:pt x="452" y="48"/>
                  </a:lnTo>
                  <a:lnTo>
                    <a:pt x="474" y="66"/>
                  </a:lnTo>
                  <a:lnTo>
                    <a:pt x="496" y="84"/>
                  </a:lnTo>
                  <a:lnTo>
                    <a:pt x="514" y="104"/>
                  </a:lnTo>
                  <a:lnTo>
                    <a:pt x="530" y="126"/>
                  </a:lnTo>
                  <a:lnTo>
                    <a:pt x="546" y="150"/>
                  </a:lnTo>
                  <a:lnTo>
                    <a:pt x="558" y="174"/>
                  </a:lnTo>
                  <a:lnTo>
                    <a:pt x="568" y="200"/>
                  </a:lnTo>
                  <a:lnTo>
                    <a:pt x="574" y="228"/>
                  </a:lnTo>
                  <a:lnTo>
                    <a:pt x="580" y="256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80" y="314"/>
                  </a:lnTo>
                  <a:lnTo>
                    <a:pt x="574" y="344"/>
                  </a:lnTo>
                  <a:lnTo>
                    <a:pt x="568" y="370"/>
                  </a:lnTo>
                  <a:lnTo>
                    <a:pt x="558" y="396"/>
                  </a:lnTo>
                  <a:lnTo>
                    <a:pt x="546" y="422"/>
                  </a:lnTo>
                  <a:lnTo>
                    <a:pt x="530" y="446"/>
                  </a:lnTo>
                  <a:lnTo>
                    <a:pt x="514" y="468"/>
                  </a:lnTo>
                  <a:lnTo>
                    <a:pt x="496" y="488"/>
                  </a:lnTo>
                  <a:lnTo>
                    <a:pt x="474" y="506"/>
                  </a:lnTo>
                  <a:lnTo>
                    <a:pt x="452" y="522"/>
                  </a:lnTo>
                  <a:lnTo>
                    <a:pt x="428" y="536"/>
                  </a:lnTo>
                  <a:lnTo>
                    <a:pt x="404" y="548"/>
                  </a:lnTo>
                  <a:lnTo>
                    <a:pt x="376" y="558"/>
                  </a:lnTo>
                  <a:lnTo>
                    <a:pt x="348" y="566"/>
                  </a:lnTo>
                  <a:lnTo>
                    <a:pt x="320" y="570"/>
                  </a:lnTo>
                  <a:lnTo>
                    <a:pt x="290" y="572"/>
                  </a:lnTo>
                  <a:lnTo>
                    <a:pt x="290" y="572"/>
                  </a:lnTo>
                  <a:lnTo>
                    <a:pt x="262" y="570"/>
                  </a:lnTo>
                  <a:lnTo>
                    <a:pt x="232" y="566"/>
                  </a:lnTo>
                  <a:lnTo>
                    <a:pt x="204" y="558"/>
                  </a:lnTo>
                  <a:lnTo>
                    <a:pt x="178" y="548"/>
                  </a:lnTo>
                  <a:lnTo>
                    <a:pt x="152" y="536"/>
                  </a:lnTo>
                  <a:lnTo>
                    <a:pt x="128" y="522"/>
                  </a:lnTo>
                  <a:lnTo>
                    <a:pt x="106" y="506"/>
                  </a:lnTo>
                  <a:lnTo>
                    <a:pt x="86" y="488"/>
                  </a:lnTo>
                  <a:lnTo>
                    <a:pt x="66" y="468"/>
                  </a:lnTo>
                  <a:lnTo>
                    <a:pt x="50" y="446"/>
                  </a:lnTo>
                  <a:lnTo>
                    <a:pt x="36" y="422"/>
                  </a:lnTo>
                  <a:lnTo>
                    <a:pt x="24" y="396"/>
                  </a:lnTo>
                  <a:lnTo>
                    <a:pt x="14" y="370"/>
                  </a:lnTo>
                  <a:lnTo>
                    <a:pt x="6" y="344"/>
                  </a:lnTo>
                  <a:lnTo>
                    <a:pt x="2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2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544888" y="5440363"/>
              <a:ext cx="923925" cy="911225"/>
            </a:xfrm>
            <a:custGeom>
              <a:avLst/>
              <a:gdLst>
                <a:gd name="T0" fmla="*/ 292 w 582"/>
                <a:gd name="T1" fmla="*/ 0 h 574"/>
                <a:gd name="T2" fmla="*/ 350 w 582"/>
                <a:gd name="T3" fmla="*/ 6 h 574"/>
                <a:gd name="T4" fmla="*/ 404 w 582"/>
                <a:gd name="T5" fmla="*/ 22 h 574"/>
                <a:gd name="T6" fmla="*/ 454 w 582"/>
                <a:gd name="T7" fmla="*/ 50 h 574"/>
                <a:gd name="T8" fmla="*/ 498 w 582"/>
                <a:gd name="T9" fmla="*/ 84 h 574"/>
                <a:gd name="T10" fmla="*/ 534 w 582"/>
                <a:gd name="T11" fmla="*/ 126 h 574"/>
                <a:gd name="T12" fmla="*/ 560 w 582"/>
                <a:gd name="T13" fmla="*/ 176 h 574"/>
                <a:gd name="T14" fmla="*/ 576 w 582"/>
                <a:gd name="T15" fmla="*/ 230 h 574"/>
                <a:gd name="T16" fmla="*/ 582 w 582"/>
                <a:gd name="T17" fmla="*/ 286 h 574"/>
                <a:gd name="T18" fmla="*/ 582 w 582"/>
                <a:gd name="T19" fmla="*/ 316 h 574"/>
                <a:gd name="T20" fmla="*/ 570 w 582"/>
                <a:gd name="T21" fmla="*/ 372 h 574"/>
                <a:gd name="T22" fmla="*/ 548 w 582"/>
                <a:gd name="T23" fmla="*/ 424 h 574"/>
                <a:gd name="T24" fmla="*/ 516 w 582"/>
                <a:gd name="T25" fmla="*/ 470 h 574"/>
                <a:gd name="T26" fmla="*/ 476 w 582"/>
                <a:gd name="T27" fmla="*/ 508 h 574"/>
                <a:gd name="T28" fmla="*/ 430 w 582"/>
                <a:gd name="T29" fmla="*/ 540 h 574"/>
                <a:gd name="T30" fmla="*/ 378 w 582"/>
                <a:gd name="T31" fmla="*/ 560 h 574"/>
                <a:gd name="T32" fmla="*/ 322 w 582"/>
                <a:gd name="T33" fmla="*/ 572 h 574"/>
                <a:gd name="T34" fmla="*/ 292 w 582"/>
                <a:gd name="T35" fmla="*/ 574 h 574"/>
                <a:gd name="T36" fmla="*/ 234 w 582"/>
                <a:gd name="T37" fmla="*/ 568 h 574"/>
                <a:gd name="T38" fmla="*/ 178 w 582"/>
                <a:gd name="T39" fmla="*/ 552 h 574"/>
                <a:gd name="T40" fmla="*/ 128 w 582"/>
                <a:gd name="T41" fmla="*/ 524 h 574"/>
                <a:gd name="T42" fmla="*/ 86 w 582"/>
                <a:gd name="T43" fmla="*/ 490 h 574"/>
                <a:gd name="T44" fmla="*/ 50 w 582"/>
                <a:gd name="T45" fmla="*/ 448 h 574"/>
                <a:gd name="T46" fmla="*/ 24 w 582"/>
                <a:gd name="T47" fmla="*/ 398 h 574"/>
                <a:gd name="T48" fmla="*/ 6 w 582"/>
                <a:gd name="T49" fmla="*/ 344 h 574"/>
                <a:gd name="T50" fmla="*/ 0 w 582"/>
                <a:gd name="T51" fmla="*/ 286 h 574"/>
                <a:gd name="T52" fmla="*/ 2 w 582"/>
                <a:gd name="T53" fmla="*/ 258 h 574"/>
                <a:gd name="T54" fmla="*/ 14 w 582"/>
                <a:gd name="T55" fmla="*/ 202 h 574"/>
                <a:gd name="T56" fmla="*/ 36 w 582"/>
                <a:gd name="T57" fmla="*/ 150 h 574"/>
                <a:gd name="T58" fmla="*/ 66 w 582"/>
                <a:gd name="T59" fmla="*/ 104 h 574"/>
                <a:gd name="T60" fmla="*/ 106 w 582"/>
                <a:gd name="T61" fmla="*/ 66 h 574"/>
                <a:gd name="T62" fmla="*/ 152 w 582"/>
                <a:gd name="T63" fmla="*/ 34 h 574"/>
                <a:gd name="T64" fmla="*/ 206 w 582"/>
                <a:gd name="T65" fmla="*/ 12 h 574"/>
                <a:gd name="T66" fmla="*/ 262 w 582"/>
                <a:gd name="T67" fmla="*/ 2 h 574"/>
                <a:gd name="T68" fmla="*/ 292 w 582"/>
                <a:gd name="T6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574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0" y="6"/>
                  </a:lnTo>
                  <a:lnTo>
                    <a:pt x="378" y="12"/>
                  </a:lnTo>
                  <a:lnTo>
                    <a:pt x="404" y="22"/>
                  </a:lnTo>
                  <a:lnTo>
                    <a:pt x="430" y="34"/>
                  </a:lnTo>
                  <a:lnTo>
                    <a:pt x="454" y="50"/>
                  </a:lnTo>
                  <a:lnTo>
                    <a:pt x="476" y="66"/>
                  </a:lnTo>
                  <a:lnTo>
                    <a:pt x="498" y="84"/>
                  </a:lnTo>
                  <a:lnTo>
                    <a:pt x="516" y="104"/>
                  </a:lnTo>
                  <a:lnTo>
                    <a:pt x="534" y="126"/>
                  </a:lnTo>
                  <a:lnTo>
                    <a:pt x="548" y="150"/>
                  </a:lnTo>
                  <a:lnTo>
                    <a:pt x="560" y="176"/>
                  </a:lnTo>
                  <a:lnTo>
                    <a:pt x="570" y="202"/>
                  </a:lnTo>
                  <a:lnTo>
                    <a:pt x="576" y="230"/>
                  </a:lnTo>
                  <a:lnTo>
                    <a:pt x="582" y="258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316"/>
                  </a:lnTo>
                  <a:lnTo>
                    <a:pt x="576" y="344"/>
                  </a:lnTo>
                  <a:lnTo>
                    <a:pt x="570" y="372"/>
                  </a:lnTo>
                  <a:lnTo>
                    <a:pt x="560" y="398"/>
                  </a:lnTo>
                  <a:lnTo>
                    <a:pt x="548" y="424"/>
                  </a:lnTo>
                  <a:lnTo>
                    <a:pt x="534" y="448"/>
                  </a:lnTo>
                  <a:lnTo>
                    <a:pt x="516" y="470"/>
                  </a:lnTo>
                  <a:lnTo>
                    <a:pt x="498" y="490"/>
                  </a:lnTo>
                  <a:lnTo>
                    <a:pt x="476" y="508"/>
                  </a:lnTo>
                  <a:lnTo>
                    <a:pt x="454" y="524"/>
                  </a:lnTo>
                  <a:lnTo>
                    <a:pt x="430" y="540"/>
                  </a:lnTo>
                  <a:lnTo>
                    <a:pt x="404" y="552"/>
                  </a:lnTo>
                  <a:lnTo>
                    <a:pt x="378" y="560"/>
                  </a:lnTo>
                  <a:lnTo>
                    <a:pt x="350" y="568"/>
                  </a:lnTo>
                  <a:lnTo>
                    <a:pt x="322" y="572"/>
                  </a:lnTo>
                  <a:lnTo>
                    <a:pt x="292" y="574"/>
                  </a:lnTo>
                  <a:lnTo>
                    <a:pt x="292" y="574"/>
                  </a:lnTo>
                  <a:lnTo>
                    <a:pt x="262" y="572"/>
                  </a:lnTo>
                  <a:lnTo>
                    <a:pt x="234" y="568"/>
                  </a:lnTo>
                  <a:lnTo>
                    <a:pt x="206" y="560"/>
                  </a:lnTo>
                  <a:lnTo>
                    <a:pt x="178" y="552"/>
                  </a:lnTo>
                  <a:lnTo>
                    <a:pt x="152" y="540"/>
                  </a:lnTo>
                  <a:lnTo>
                    <a:pt x="128" y="524"/>
                  </a:lnTo>
                  <a:lnTo>
                    <a:pt x="106" y="508"/>
                  </a:lnTo>
                  <a:lnTo>
                    <a:pt x="86" y="490"/>
                  </a:lnTo>
                  <a:lnTo>
                    <a:pt x="66" y="470"/>
                  </a:lnTo>
                  <a:lnTo>
                    <a:pt x="50" y="448"/>
                  </a:lnTo>
                  <a:lnTo>
                    <a:pt x="36" y="424"/>
                  </a:lnTo>
                  <a:lnTo>
                    <a:pt x="24" y="398"/>
                  </a:lnTo>
                  <a:lnTo>
                    <a:pt x="14" y="372"/>
                  </a:lnTo>
                  <a:lnTo>
                    <a:pt x="6" y="344"/>
                  </a:lnTo>
                  <a:lnTo>
                    <a:pt x="2" y="3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541713" y="5437188"/>
              <a:ext cx="930275" cy="914400"/>
            </a:xfrm>
            <a:custGeom>
              <a:avLst/>
              <a:gdLst>
                <a:gd name="T0" fmla="*/ 292 w 586"/>
                <a:gd name="T1" fmla="*/ 0 h 576"/>
                <a:gd name="T2" fmla="*/ 352 w 586"/>
                <a:gd name="T3" fmla="*/ 6 h 576"/>
                <a:gd name="T4" fmla="*/ 406 w 586"/>
                <a:gd name="T5" fmla="*/ 22 h 576"/>
                <a:gd name="T6" fmla="*/ 456 w 586"/>
                <a:gd name="T7" fmla="*/ 50 h 576"/>
                <a:gd name="T8" fmla="*/ 500 w 586"/>
                <a:gd name="T9" fmla="*/ 84 h 576"/>
                <a:gd name="T10" fmla="*/ 536 w 586"/>
                <a:gd name="T11" fmla="*/ 128 h 576"/>
                <a:gd name="T12" fmla="*/ 562 w 586"/>
                <a:gd name="T13" fmla="*/ 176 h 576"/>
                <a:gd name="T14" fmla="*/ 580 w 586"/>
                <a:gd name="T15" fmla="*/ 230 h 576"/>
                <a:gd name="T16" fmla="*/ 586 w 586"/>
                <a:gd name="T17" fmla="*/ 288 h 576"/>
                <a:gd name="T18" fmla="*/ 584 w 586"/>
                <a:gd name="T19" fmla="*/ 318 h 576"/>
                <a:gd name="T20" fmla="*/ 572 w 586"/>
                <a:gd name="T21" fmla="*/ 374 h 576"/>
                <a:gd name="T22" fmla="*/ 550 w 586"/>
                <a:gd name="T23" fmla="*/ 426 h 576"/>
                <a:gd name="T24" fmla="*/ 518 w 586"/>
                <a:gd name="T25" fmla="*/ 472 h 576"/>
                <a:gd name="T26" fmla="*/ 478 w 586"/>
                <a:gd name="T27" fmla="*/ 510 h 576"/>
                <a:gd name="T28" fmla="*/ 432 w 586"/>
                <a:gd name="T29" fmla="*/ 542 h 576"/>
                <a:gd name="T30" fmla="*/ 380 w 586"/>
                <a:gd name="T31" fmla="*/ 564 h 576"/>
                <a:gd name="T32" fmla="*/ 322 w 586"/>
                <a:gd name="T33" fmla="*/ 574 h 576"/>
                <a:gd name="T34" fmla="*/ 292 w 586"/>
                <a:gd name="T35" fmla="*/ 576 h 576"/>
                <a:gd name="T36" fmla="*/ 234 w 586"/>
                <a:gd name="T37" fmla="*/ 570 h 576"/>
                <a:gd name="T38" fmla="*/ 178 w 586"/>
                <a:gd name="T39" fmla="*/ 554 h 576"/>
                <a:gd name="T40" fmla="*/ 130 w 586"/>
                <a:gd name="T41" fmla="*/ 528 h 576"/>
                <a:gd name="T42" fmla="*/ 86 w 586"/>
                <a:gd name="T43" fmla="*/ 492 h 576"/>
                <a:gd name="T44" fmla="*/ 50 w 586"/>
                <a:gd name="T45" fmla="*/ 450 h 576"/>
                <a:gd name="T46" fmla="*/ 24 w 586"/>
                <a:gd name="T47" fmla="*/ 400 h 576"/>
                <a:gd name="T48" fmla="*/ 6 w 586"/>
                <a:gd name="T49" fmla="*/ 346 h 576"/>
                <a:gd name="T50" fmla="*/ 0 w 586"/>
                <a:gd name="T51" fmla="*/ 288 h 576"/>
                <a:gd name="T52" fmla="*/ 2 w 586"/>
                <a:gd name="T53" fmla="*/ 258 h 576"/>
                <a:gd name="T54" fmla="*/ 14 w 586"/>
                <a:gd name="T55" fmla="*/ 202 h 576"/>
                <a:gd name="T56" fmla="*/ 36 w 586"/>
                <a:gd name="T57" fmla="*/ 150 h 576"/>
                <a:gd name="T58" fmla="*/ 66 w 586"/>
                <a:gd name="T59" fmla="*/ 104 h 576"/>
                <a:gd name="T60" fmla="*/ 106 w 586"/>
                <a:gd name="T61" fmla="*/ 66 h 576"/>
                <a:gd name="T62" fmla="*/ 154 w 586"/>
                <a:gd name="T63" fmla="*/ 34 h 576"/>
                <a:gd name="T64" fmla="*/ 206 w 586"/>
                <a:gd name="T65" fmla="*/ 12 h 576"/>
                <a:gd name="T66" fmla="*/ 262 w 586"/>
                <a:gd name="T67" fmla="*/ 2 h 576"/>
                <a:gd name="T68" fmla="*/ 292 w 58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576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6" y="22"/>
                  </a:lnTo>
                  <a:lnTo>
                    <a:pt x="432" y="34"/>
                  </a:lnTo>
                  <a:lnTo>
                    <a:pt x="456" y="50"/>
                  </a:lnTo>
                  <a:lnTo>
                    <a:pt x="478" y="66"/>
                  </a:lnTo>
                  <a:lnTo>
                    <a:pt x="500" y="84"/>
                  </a:lnTo>
                  <a:lnTo>
                    <a:pt x="518" y="104"/>
                  </a:lnTo>
                  <a:lnTo>
                    <a:pt x="536" y="128"/>
                  </a:lnTo>
                  <a:lnTo>
                    <a:pt x="550" y="150"/>
                  </a:lnTo>
                  <a:lnTo>
                    <a:pt x="562" y="176"/>
                  </a:lnTo>
                  <a:lnTo>
                    <a:pt x="572" y="202"/>
                  </a:lnTo>
                  <a:lnTo>
                    <a:pt x="580" y="230"/>
                  </a:lnTo>
                  <a:lnTo>
                    <a:pt x="584" y="258"/>
                  </a:lnTo>
                  <a:lnTo>
                    <a:pt x="586" y="288"/>
                  </a:lnTo>
                  <a:lnTo>
                    <a:pt x="586" y="288"/>
                  </a:lnTo>
                  <a:lnTo>
                    <a:pt x="584" y="318"/>
                  </a:lnTo>
                  <a:lnTo>
                    <a:pt x="580" y="346"/>
                  </a:lnTo>
                  <a:lnTo>
                    <a:pt x="572" y="374"/>
                  </a:lnTo>
                  <a:lnTo>
                    <a:pt x="562" y="400"/>
                  </a:lnTo>
                  <a:lnTo>
                    <a:pt x="550" y="426"/>
                  </a:lnTo>
                  <a:lnTo>
                    <a:pt x="536" y="450"/>
                  </a:lnTo>
                  <a:lnTo>
                    <a:pt x="518" y="472"/>
                  </a:lnTo>
                  <a:lnTo>
                    <a:pt x="500" y="492"/>
                  </a:lnTo>
                  <a:lnTo>
                    <a:pt x="478" y="510"/>
                  </a:lnTo>
                  <a:lnTo>
                    <a:pt x="456" y="528"/>
                  </a:lnTo>
                  <a:lnTo>
                    <a:pt x="432" y="542"/>
                  </a:lnTo>
                  <a:lnTo>
                    <a:pt x="406" y="554"/>
                  </a:lnTo>
                  <a:lnTo>
                    <a:pt x="380" y="564"/>
                  </a:lnTo>
                  <a:lnTo>
                    <a:pt x="352" y="570"/>
                  </a:lnTo>
                  <a:lnTo>
                    <a:pt x="322" y="574"/>
                  </a:lnTo>
                  <a:lnTo>
                    <a:pt x="292" y="576"/>
                  </a:lnTo>
                  <a:lnTo>
                    <a:pt x="292" y="576"/>
                  </a:lnTo>
                  <a:lnTo>
                    <a:pt x="262" y="574"/>
                  </a:lnTo>
                  <a:lnTo>
                    <a:pt x="234" y="570"/>
                  </a:lnTo>
                  <a:lnTo>
                    <a:pt x="206" y="564"/>
                  </a:lnTo>
                  <a:lnTo>
                    <a:pt x="178" y="554"/>
                  </a:lnTo>
                  <a:lnTo>
                    <a:pt x="154" y="542"/>
                  </a:lnTo>
                  <a:lnTo>
                    <a:pt x="130" y="528"/>
                  </a:lnTo>
                  <a:lnTo>
                    <a:pt x="106" y="510"/>
                  </a:lnTo>
                  <a:lnTo>
                    <a:pt x="86" y="492"/>
                  </a:lnTo>
                  <a:lnTo>
                    <a:pt x="66" y="472"/>
                  </a:lnTo>
                  <a:lnTo>
                    <a:pt x="50" y="450"/>
                  </a:lnTo>
                  <a:lnTo>
                    <a:pt x="36" y="426"/>
                  </a:lnTo>
                  <a:lnTo>
                    <a:pt x="24" y="400"/>
                  </a:lnTo>
                  <a:lnTo>
                    <a:pt x="14" y="374"/>
                  </a:lnTo>
                  <a:lnTo>
                    <a:pt x="6" y="346"/>
                  </a:lnTo>
                  <a:lnTo>
                    <a:pt x="2" y="3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8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538538" y="5434013"/>
              <a:ext cx="933450" cy="917575"/>
            </a:xfrm>
            <a:custGeom>
              <a:avLst/>
              <a:gdLst>
                <a:gd name="T0" fmla="*/ 294 w 588"/>
                <a:gd name="T1" fmla="*/ 0 h 578"/>
                <a:gd name="T2" fmla="*/ 352 w 588"/>
                <a:gd name="T3" fmla="*/ 6 h 578"/>
                <a:gd name="T4" fmla="*/ 408 w 588"/>
                <a:gd name="T5" fmla="*/ 22 h 578"/>
                <a:gd name="T6" fmla="*/ 458 w 588"/>
                <a:gd name="T7" fmla="*/ 50 h 578"/>
                <a:gd name="T8" fmla="*/ 502 w 588"/>
                <a:gd name="T9" fmla="*/ 84 h 578"/>
                <a:gd name="T10" fmla="*/ 538 w 588"/>
                <a:gd name="T11" fmla="*/ 128 h 578"/>
                <a:gd name="T12" fmla="*/ 564 w 588"/>
                <a:gd name="T13" fmla="*/ 176 h 578"/>
                <a:gd name="T14" fmla="*/ 582 w 588"/>
                <a:gd name="T15" fmla="*/ 232 h 578"/>
                <a:gd name="T16" fmla="*/ 588 w 588"/>
                <a:gd name="T17" fmla="*/ 290 h 578"/>
                <a:gd name="T18" fmla="*/ 586 w 588"/>
                <a:gd name="T19" fmla="*/ 318 h 578"/>
                <a:gd name="T20" fmla="*/ 574 w 588"/>
                <a:gd name="T21" fmla="*/ 376 h 578"/>
                <a:gd name="T22" fmla="*/ 552 w 588"/>
                <a:gd name="T23" fmla="*/ 428 h 578"/>
                <a:gd name="T24" fmla="*/ 520 w 588"/>
                <a:gd name="T25" fmla="*/ 474 h 578"/>
                <a:gd name="T26" fmla="*/ 480 w 588"/>
                <a:gd name="T27" fmla="*/ 512 h 578"/>
                <a:gd name="T28" fmla="*/ 434 w 588"/>
                <a:gd name="T29" fmla="*/ 544 h 578"/>
                <a:gd name="T30" fmla="*/ 380 w 588"/>
                <a:gd name="T31" fmla="*/ 566 h 578"/>
                <a:gd name="T32" fmla="*/ 324 w 588"/>
                <a:gd name="T33" fmla="*/ 578 h 578"/>
                <a:gd name="T34" fmla="*/ 294 w 588"/>
                <a:gd name="T35" fmla="*/ 578 h 578"/>
                <a:gd name="T36" fmla="*/ 234 w 588"/>
                <a:gd name="T37" fmla="*/ 574 h 578"/>
                <a:gd name="T38" fmla="*/ 180 w 588"/>
                <a:gd name="T39" fmla="*/ 556 h 578"/>
                <a:gd name="T40" fmla="*/ 130 w 588"/>
                <a:gd name="T41" fmla="*/ 530 h 578"/>
                <a:gd name="T42" fmla="*/ 86 w 588"/>
                <a:gd name="T43" fmla="*/ 494 h 578"/>
                <a:gd name="T44" fmla="*/ 50 w 588"/>
                <a:gd name="T45" fmla="*/ 452 h 578"/>
                <a:gd name="T46" fmla="*/ 22 w 588"/>
                <a:gd name="T47" fmla="*/ 402 h 578"/>
                <a:gd name="T48" fmla="*/ 6 w 588"/>
                <a:gd name="T49" fmla="*/ 348 h 578"/>
                <a:gd name="T50" fmla="*/ 0 w 588"/>
                <a:gd name="T51" fmla="*/ 290 h 578"/>
                <a:gd name="T52" fmla="*/ 2 w 588"/>
                <a:gd name="T53" fmla="*/ 260 h 578"/>
                <a:gd name="T54" fmla="*/ 14 w 588"/>
                <a:gd name="T55" fmla="*/ 204 h 578"/>
                <a:gd name="T56" fmla="*/ 36 w 588"/>
                <a:gd name="T57" fmla="*/ 152 h 578"/>
                <a:gd name="T58" fmla="*/ 68 w 588"/>
                <a:gd name="T59" fmla="*/ 106 h 578"/>
                <a:gd name="T60" fmla="*/ 106 w 588"/>
                <a:gd name="T61" fmla="*/ 66 h 578"/>
                <a:gd name="T62" fmla="*/ 154 w 588"/>
                <a:gd name="T63" fmla="*/ 34 h 578"/>
                <a:gd name="T64" fmla="*/ 206 w 588"/>
                <a:gd name="T65" fmla="*/ 12 h 578"/>
                <a:gd name="T66" fmla="*/ 264 w 588"/>
                <a:gd name="T67" fmla="*/ 2 h 578"/>
                <a:gd name="T68" fmla="*/ 294 w 588"/>
                <a:gd name="T6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8" h="578">
                  <a:moveTo>
                    <a:pt x="294" y="0"/>
                  </a:moveTo>
                  <a:lnTo>
                    <a:pt x="294" y="0"/>
                  </a:lnTo>
                  <a:lnTo>
                    <a:pt x="324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8" y="22"/>
                  </a:lnTo>
                  <a:lnTo>
                    <a:pt x="434" y="34"/>
                  </a:lnTo>
                  <a:lnTo>
                    <a:pt x="458" y="50"/>
                  </a:lnTo>
                  <a:lnTo>
                    <a:pt x="480" y="66"/>
                  </a:lnTo>
                  <a:lnTo>
                    <a:pt x="502" y="84"/>
                  </a:lnTo>
                  <a:lnTo>
                    <a:pt x="520" y="106"/>
                  </a:lnTo>
                  <a:lnTo>
                    <a:pt x="538" y="128"/>
                  </a:lnTo>
                  <a:lnTo>
                    <a:pt x="552" y="152"/>
                  </a:lnTo>
                  <a:lnTo>
                    <a:pt x="564" y="176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8" y="290"/>
                  </a:lnTo>
                  <a:lnTo>
                    <a:pt x="588" y="290"/>
                  </a:lnTo>
                  <a:lnTo>
                    <a:pt x="586" y="318"/>
                  </a:lnTo>
                  <a:lnTo>
                    <a:pt x="582" y="348"/>
                  </a:lnTo>
                  <a:lnTo>
                    <a:pt x="574" y="376"/>
                  </a:lnTo>
                  <a:lnTo>
                    <a:pt x="564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4"/>
                  </a:lnTo>
                  <a:lnTo>
                    <a:pt x="502" y="494"/>
                  </a:lnTo>
                  <a:lnTo>
                    <a:pt x="480" y="512"/>
                  </a:lnTo>
                  <a:lnTo>
                    <a:pt x="458" y="530"/>
                  </a:lnTo>
                  <a:lnTo>
                    <a:pt x="434" y="544"/>
                  </a:lnTo>
                  <a:lnTo>
                    <a:pt x="408" y="556"/>
                  </a:lnTo>
                  <a:lnTo>
                    <a:pt x="380" y="566"/>
                  </a:lnTo>
                  <a:lnTo>
                    <a:pt x="352" y="574"/>
                  </a:lnTo>
                  <a:lnTo>
                    <a:pt x="324" y="578"/>
                  </a:lnTo>
                  <a:lnTo>
                    <a:pt x="294" y="578"/>
                  </a:lnTo>
                  <a:lnTo>
                    <a:pt x="294" y="578"/>
                  </a:lnTo>
                  <a:lnTo>
                    <a:pt x="264" y="578"/>
                  </a:lnTo>
                  <a:lnTo>
                    <a:pt x="234" y="574"/>
                  </a:lnTo>
                  <a:lnTo>
                    <a:pt x="206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30"/>
                  </a:lnTo>
                  <a:lnTo>
                    <a:pt x="106" y="512"/>
                  </a:lnTo>
                  <a:lnTo>
                    <a:pt x="86" y="494"/>
                  </a:lnTo>
                  <a:lnTo>
                    <a:pt x="68" y="474"/>
                  </a:lnTo>
                  <a:lnTo>
                    <a:pt x="50" y="452"/>
                  </a:lnTo>
                  <a:lnTo>
                    <a:pt x="36" y="428"/>
                  </a:lnTo>
                  <a:lnTo>
                    <a:pt x="22" y="402"/>
                  </a:lnTo>
                  <a:lnTo>
                    <a:pt x="14" y="376"/>
                  </a:lnTo>
                  <a:lnTo>
                    <a:pt x="6" y="348"/>
                  </a:lnTo>
                  <a:lnTo>
                    <a:pt x="2" y="318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60"/>
                  </a:lnTo>
                  <a:lnTo>
                    <a:pt x="6" y="232"/>
                  </a:lnTo>
                  <a:lnTo>
                    <a:pt x="14" y="204"/>
                  </a:lnTo>
                  <a:lnTo>
                    <a:pt x="22" y="176"/>
                  </a:lnTo>
                  <a:lnTo>
                    <a:pt x="36" y="152"/>
                  </a:lnTo>
                  <a:lnTo>
                    <a:pt x="50" y="128"/>
                  </a:lnTo>
                  <a:lnTo>
                    <a:pt x="68" y="106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80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4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CB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525838" y="5421313"/>
              <a:ext cx="955675" cy="942975"/>
            </a:xfrm>
            <a:custGeom>
              <a:avLst/>
              <a:gdLst>
                <a:gd name="T0" fmla="*/ 300 w 602"/>
                <a:gd name="T1" fmla="*/ 0 h 594"/>
                <a:gd name="T2" fmla="*/ 362 w 602"/>
                <a:gd name="T3" fmla="*/ 6 h 594"/>
                <a:gd name="T4" fmla="*/ 418 w 602"/>
                <a:gd name="T5" fmla="*/ 22 h 594"/>
                <a:gd name="T6" fmla="*/ 468 w 602"/>
                <a:gd name="T7" fmla="*/ 50 h 594"/>
                <a:gd name="T8" fmla="*/ 514 w 602"/>
                <a:gd name="T9" fmla="*/ 86 h 594"/>
                <a:gd name="T10" fmla="*/ 550 w 602"/>
                <a:gd name="T11" fmla="*/ 130 h 594"/>
                <a:gd name="T12" fmla="*/ 578 w 602"/>
                <a:gd name="T13" fmla="*/ 182 h 594"/>
                <a:gd name="T14" fmla="*/ 596 w 602"/>
                <a:gd name="T15" fmla="*/ 236 h 594"/>
                <a:gd name="T16" fmla="*/ 602 w 602"/>
                <a:gd name="T17" fmla="*/ 296 h 594"/>
                <a:gd name="T18" fmla="*/ 600 w 602"/>
                <a:gd name="T19" fmla="*/ 326 h 594"/>
                <a:gd name="T20" fmla="*/ 588 w 602"/>
                <a:gd name="T21" fmla="*/ 384 h 594"/>
                <a:gd name="T22" fmla="*/ 566 w 602"/>
                <a:gd name="T23" fmla="*/ 438 h 594"/>
                <a:gd name="T24" fmla="*/ 532 w 602"/>
                <a:gd name="T25" fmla="*/ 486 h 594"/>
                <a:gd name="T26" fmla="*/ 492 w 602"/>
                <a:gd name="T27" fmla="*/ 526 h 594"/>
                <a:gd name="T28" fmla="*/ 444 w 602"/>
                <a:gd name="T29" fmla="*/ 558 h 594"/>
                <a:gd name="T30" fmla="*/ 390 w 602"/>
                <a:gd name="T31" fmla="*/ 580 h 594"/>
                <a:gd name="T32" fmla="*/ 332 w 602"/>
                <a:gd name="T33" fmla="*/ 592 h 594"/>
                <a:gd name="T34" fmla="*/ 300 w 602"/>
                <a:gd name="T35" fmla="*/ 594 h 594"/>
                <a:gd name="T36" fmla="*/ 240 w 602"/>
                <a:gd name="T37" fmla="*/ 588 h 594"/>
                <a:gd name="T38" fmla="*/ 184 w 602"/>
                <a:gd name="T39" fmla="*/ 570 h 594"/>
                <a:gd name="T40" fmla="*/ 132 w 602"/>
                <a:gd name="T41" fmla="*/ 544 h 594"/>
                <a:gd name="T42" fmla="*/ 88 w 602"/>
                <a:gd name="T43" fmla="*/ 506 h 594"/>
                <a:gd name="T44" fmla="*/ 52 w 602"/>
                <a:gd name="T45" fmla="*/ 462 h 594"/>
                <a:gd name="T46" fmla="*/ 24 w 602"/>
                <a:gd name="T47" fmla="*/ 412 h 594"/>
                <a:gd name="T48" fmla="*/ 6 w 602"/>
                <a:gd name="T49" fmla="*/ 356 h 594"/>
                <a:gd name="T50" fmla="*/ 0 w 602"/>
                <a:gd name="T51" fmla="*/ 296 h 594"/>
                <a:gd name="T52" fmla="*/ 2 w 602"/>
                <a:gd name="T53" fmla="*/ 266 h 594"/>
                <a:gd name="T54" fmla="*/ 14 w 602"/>
                <a:gd name="T55" fmla="*/ 208 h 594"/>
                <a:gd name="T56" fmla="*/ 36 w 602"/>
                <a:gd name="T57" fmla="*/ 156 h 594"/>
                <a:gd name="T58" fmla="*/ 68 w 602"/>
                <a:gd name="T59" fmla="*/ 108 h 594"/>
                <a:gd name="T60" fmla="*/ 110 w 602"/>
                <a:gd name="T61" fmla="*/ 68 h 594"/>
                <a:gd name="T62" fmla="*/ 158 w 602"/>
                <a:gd name="T63" fmla="*/ 36 h 594"/>
                <a:gd name="T64" fmla="*/ 212 w 602"/>
                <a:gd name="T65" fmla="*/ 12 h 594"/>
                <a:gd name="T66" fmla="*/ 270 w 602"/>
                <a:gd name="T67" fmla="*/ 0 h 594"/>
                <a:gd name="T68" fmla="*/ 300 w 602"/>
                <a:gd name="T6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594">
                  <a:moveTo>
                    <a:pt x="300" y="0"/>
                  </a:moveTo>
                  <a:lnTo>
                    <a:pt x="300" y="0"/>
                  </a:lnTo>
                  <a:lnTo>
                    <a:pt x="332" y="0"/>
                  </a:lnTo>
                  <a:lnTo>
                    <a:pt x="362" y="6"/>
                  </a:lnTo>
                  <a:lnTo>
                    <a:pt x="390" y="12"/>
                  </a:lnTo>
                  <a:lnTo>
                    <a:pt x="418" y="22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2" y="68"/>
                  </a:lnTo>
                  <a:lnTo>
                    <a:pt x="514" y="86"/>
                  </a:lnTo>
                  <a:lnTo>
                    <a:pt x="532" y="108"/>
                  </a:lnTo>
                  <a:lnTo>
                    <a:pt x="550" y="130"/>
                  </a:lnTo>
                  <a:lnTo>
                    <a:pt x="566" y="156"/>
                  </a:lnTo>
                  <a:lnTo>
                    <a:pt x="578" y="182"/>
                  </a:lnTo>
                  <a:lnTo>
                    <a:pt x="588" y="208"/>
                  </a:lnTo>
                  <a:lnTo>
                    <a:pt x="596" y="236"/>
                  </a:lnTo>
                  <a:lnTo>
                    <a:pt x="600" y="266"/>
                  </a:lnTo>
                  <a:lnTo>
                    <a:pt x="602" y="296"/>
                  </a:lnTo>
                  <a:lnTo>
                    <a:pt x="602" y="296"/>
                  </a:lnTo>
                  <a:lnTo>
                    <a:pt x="600" y="326"/>
                  </a:lnTo>
                  <a:lnTo>
                    <a:pt x="596" y="356"/>
                  </a:lnTo>
                  <a:lnTo>
                    <a:pt x="588" y="384"/>
                  </a:lnTo>
                  <a:lnTo>
                    <a:pt x="578" y="412"/>
                  </a:lnTo>
                  <a:lnTo>
                    <a:pt x="566" y="438"/>
                  </a:lnTo>
                  <a:lnTo>
                    <a:pt x="550" y="462"/>
                  </a:lnTo>
                  <a:lnTo>
                    <a:pt x="532" y="486"/>
                  </a:lnTo>
                  <a:lnTo>
                    <a:pt x="514" y="506"/>
                  </a:lnTo>
                  <a:lnTo>
                    <a:pt x="492" y="526"/>
                  </a:lnTo>
                  <a:lnTo>
                    <a:pt x="468" y="544"/>
                  </a:lnTo>
                  <a:lnTo>
                    <a:pt x="444" y="558"/>
                  </a:lnTo>
                  <a:lnTo>
                    <a:pt x="418" y="570"/>
                  </a:lnTo>
                  <a:lnTo>
                    <a:pt x="390" y="580"/>
                  </a:lnTo>
                  <a:lnTo>
                    <a:pt x="362" y="588"/>
                  </a:lnTo>
                  <a:lnTo>
                    <a:pt x="332" y="592"/>
                  </a:lnTo>
                  <a:lnTo>
                    <a:pt x="300" y="594"/>
                  </a:lnTo>
                  <a:lnTo>
                    <a:pt x="300" y="594"/>
                  </a:lnTo>
                  <a:lnTo>
                    <a:pt x="270" y="592"/>
                  </a:lnTo>
                  <a:lnTo>
                    <a:pt x="240" y="588"/>
                  </a:lnTo>
                  <a:lnTo>
                    <a:pt x="212" y="580"/>
                  </a:lnTo>
                  <a:lnTo>
                    <a:pt x="184" y="570"/>
                  </a:lnTo>
                  <a:lnTo>
                    <a:pt x="158" y="558"/>
                  </a:lnTo>
                  <a:lnTo>
                    <a:pt x="132" y="544"/>
                  </a:lnTo>
                  <a:lnTo>
                    <a:pt x="110" y="526"/>
                  </a:lnTo>
                  <a:lnTo>
                    <a:pt x="88" y="506"/>
                  </a:lnTo>
                  <a:lnTo>
                    <a:pt x="68" y="486"/>
                  </a:lnTo>
                  <a:lnTo>
                    <a:pt x="52" y="462"/>
                  </a:lnTo>
                  <a:lnTo>
                    <a:pt x="36" y="438"/>
                  </a:lnTo>
                  <a:lnTo>
                    <a:pt x="24" y="412"/>
                  </a:lnTo>
                  <a:lnTo>
                    <a:pt x="14" y="384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2" y="266"/>
                  </a:lnTo>
                  <a:lnTo>
                    <a:pt x="6" y="236"/>
                  </a:lnTo>
                  <a:lnTo>
                    <a:pt x="14" y="208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0" y="6"/>
                  </a:lnTo>
                  <a:lnTo>
                    <a:pt x="27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39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563938" y="5446713"/>
              <a:ext cx="892175" cy="889000"/>
            </a:xfrm>
            <a:custGeom>
              <a:avLst/>
              <a:gdLst>
                <a:gd name="T0" fmla="*/ 280 w 562"/>
                <a:gd name="T1" fmla="*/ 0 h 560"/>
                <a:gd name="T2" fmla="*/ 338 w 562"/>
                <a:gd name="T3" fmla="*/ 6 h 560"/>
                <a:gd name="T4" fmla="*/ 390 w 562"/>
                <a:gd name="T5" fmla="*/ 22 h 560"/>
                <a:gd name="T6" fmla="*/ 438 w 562"/>
                <a:gd name="T7" fmla="*/ 48 h 560"/>
                <a:gd name="T8" fmla="*/ 480 w 562"/>
                <a:gd name="T9" fmla="*/ 82 h 560"/>
                <a:gd name="T10" fmla="*/ 514 w 562"/>
                <a:gd name="T11" fmla="*/ 124 h 560"/>
                <a:gd name="T12" fmla="*/ 540 w 562"/>
                <a:gd name="T13" fmla="*/ 172 h 560"/>
                <a:gd name="T14" fmla="*/ 556 w 562"/>
                <a:gd name="T15" fmla="*/ 224 h 560"/>
                <a:gd name="T16" fmla="*/ 562 w 562"/>
                <a:gd name="T17" fmla="*/ 280 h 560"/>
                <a:gd name="T18" fmla="*/ 560 w 562"/>
                <a:gd name="T19" fmla="*/ 308 h 560"/>
                <a:gd name="T20" fmla="*/ 550 w 562"/>
                <a:gd name="T21" fmla="*/ 364 h 560"/>
                <a:gd name="T22" fmla="*/ 528 w 562"/>
                <a:gd name="T23" fmla="*/ 414 h 560"/>
                <a:gd name="T24" fmla="*/ 498 w 562"/>
                <a:gd name="T25" fmla="*/ 458 h 560"/>
                <a:gd name="T26" fmla="*/ 460 w 562"/>
                <a:gd name="T27" fmla="*/ 496 h 560"/>
                <a:gd name="T28" fmla="*/ 414 w 562"/>
                <a:gd name="T29" fmla="*/ 526 h 560"/>
                <a:gd name="T30" fmla="*/ 364 w 562"/>
                <a:gd name="T31" fmla="*/ 548 h 560"/>
                <a:gd name="T32" fmla="*/ 310 w 562"/>
                <a:gd name="T33" fmla="*/ 560 h 560"/>
                <a:gd name="T34" fmla="*/ 280 w 562"/>
                <a:gd name="T35" fmla="*/ 560 h 560"/>
                <a:gd name="T36" fmla="*/ 224 w 562"/>
                <a:gd name="T37" fmla="*/ 556 h 560"/>
                <a:gd name="T38" fmla="*/ 172 w 562"/>
                <a:gd name="T39" fmla="*/ 538 h 560"/>
                <a:gd name="T40" fmla="*/ 124 w 562"/>
                <a:gd name="T41" fmla="*/ 512 h 560"/>
                <a:gd name="T42" fmla="*/ 82 w 562"/>
                <a:gd name="T43" fmla="*/ 478 h 560"/>
                <a:gd name="T44" fmla="*/ 48 w 562"/>
                <a:gd name="T45" fmla="*/ 436 h 560"/>
                <a:gd name="T46" fmla="*/ 22 w 562"/>
                <a:gd name="T47" fmla="*/ 390 h 560"/>
                <a:gd name="T48" fmla="*/ 6 w 562"/>
                <a:gd name="T49" fmla="*/ 336 h 560"/>
                <a:gd name="T50" fmla="*/ 0 w 562"/>
                <a:gd name="T51" fmla="*/ 280 h 560"/>
                <a:gd name="T52" fmla="*/ 2 w 562"/>
                <a:gd name="T53" fmla="*/ 252 h 560"/>
                <a:gd name="T54" fmla="*/ 12 w 562"/>
                <a:gd name="T55" fmla="*/ 196 h 560"/>
                <a:gd name="T56" fmla="*/ 34 w 562"/>
                <a:gd name="T57" fmla="*/ 146 h 560"/>
                <a:gd name="T58" fmla="*/ 64 w 562"/>
                <a:gd name="T59" fmla="*/ 102 h 560"/>
                <a:gd name="T60" fmla="*/ 102 w 562"/>
                <a:gd name="T61" fmla="*/ 64 h 560"/>
                <a:gd name="T62" fmla="*/ 146 w 562"/>
                <a:gd name="T63" fmla="*/ 34 h 560"/>
                <a:gd name="T64" fmla="*/ 198 w 562"/>
                <a:gd name="T65" fmla="*/ 12 h 560"/>
                <a:gd name="T66" fmla="*/ 252 w 562"/>
                <a:gd name="T67" fmla="*/ 2 h 560"/>
                <a:gd name="T68" fmla="*/ 280 w 562"/>
                <a:gd name="T6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0">
                  <a:moveTo>
                    <a:pt x="280" y="0"/>
                  </a:moveTo>
                  <a:lnTo>
                    <a:pt x="280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6"/>
                  </a:lnTo>
                  <a:lnTo>
                    <a:pt x="556" y="224"/>
                  </a:lnTo>
                  <a:lnTo>
                    <a:pt x="560" y="252"/>
                  </a:lnTo>
                  <a:lnTo>
                    <a:pt x="562" y="280"/>
                  </a:lnTo>
                  <a:lnTo>
                    <a:pt x="562" y="280"/>
                  </a:lnTo>
                  <a:lnTo>
                    <a:pt x="560" y="308"/>
                  </a:lnTo>
                  <a:lnTo>
                    <a:pt x="556" y="336"/>
                  </a:lnTo>
                  <a:lnTo>
                    <a:pt x="550" y="364"/>
                  </a:lnTo>
                  <a:lnTo>
                    <a:pt x="540" y="390"/>
                  </a:lnTo>
                  <a:lnTo>
                    <a:pt x="528" y="414"/>
                  </a:lnTo>
                  <a:lnTo>
                    <a:pt x="514" y="436"/>
                  </a:lnTo>
                  <a:lnTo>
                    <a:pt x="498" y="458"/>
                  </a:lnTo>
                  <a:lnTo>
                    <a:pt x="480" y="478"/>
                  </a:lnTo>
                  <a:lnTo>
                    <a:pt x="460" y="496"/>
                  </a:lnTo>
                  <a:lnTo>
                    <a:pt x="438" y="512"/>
                  </a:lnTo>
                  <a:lnTo>
                    <a:pt x="414" y="526"/>
                  </a:lnTo>
                  <a:lnTo>
                    <a:pt x="390" y="538"/>
                  </a:lnTo>
                  <a:lnTo>
                    <a:pt x="364" y="548"/>
                  </a:lnTo>
                  <a:lnTo>
                    <a:pt x="338" y="556"/>
                  </a:lnTo>
                  <a:lnTo>
                    <a:pt x="310" y="560"/>
                  </a:lnTo>
                  <a:lnTo>
                    <a:pt x="280" y="560"/>
                  </a:lnTo>
                  <a:lnTo>
                    <a:pt x="280" y="560"/>
                  </a:lnTo>
                  <a:lnTo>
                    <a:pt x="252" y="560"/>
                  </a:lnTo>
                  <a:lnTo>
                    <a:pt x="224" y="556"/>
                  </a:lnTo>
                  <a:lnTo>
                    <a:pt x="198" y="548"/>
                  </a:lnTo>
                  <a:lnTo>
                    <a:pt x="172" y="538"/>
                  </a:lnTo>
                  <a:lnTo>
                    <a:pt x="146" y="526"/>
                  </a:lnTo>
                  <a:lnTo>
                    <a:pt x="124" y="512"/>
                  </a:lnTo>
                  <a:lnTo>
                    <a:pt x="102" y="496"/>
                  </a:lnTo>
                  <a:lnTo>
                    <a:pt x="82" y="478"/>
                  </a:lnTo>
                  <a:lnTo>
                    <a:pt x="64" y="458"/>
                  </a:lnTo>
                  <a:lnTo>
                    <a:pt x="48" y="436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576638" y="5456238"/>
              <a:ext cx="869950" cy="866775"/>
            </a:xfrm>
            <a:custGeom>
              <a:avLst/>
              <a:gdLst>
                <a:gd name="T0" fmla="*/ 274 w 548"/>
                <a:gd name="T1" fmla="*/ 0 h 546"/>
                <a:gd name="T2" fmla="*/ 328 w 548"/>
                <a:gd name="T3" fmla="*/ 6 h 546"/>
                <a:gd name="T4" fmla="*/ 380 w 548"/>
                <a:gd name="T5" fmla="*/ 22 h 546"/>
                <a:gd name="T6" fmla="*/ 426 w 548"/>
                <a:gd name="T7" fmla="*/ 48 h 546"/>
                <a:gd name="T8" fmla="*/ 466 w 548"/>
                <a:gd name="T9" fmla="*/ 80 h 546"/>
                <a:gd name="T10" fmla="*/ 500 w 548"/>
                <a:gd name="T11" fmla="*/ 122 h 546"/>
                <a:gd name="T12" fmla="*/ 526 w 548"/>
                <a:gd name="T13" fmla="*/ 168 h 546"/>
                <a:gd name="T14" fmla="*/ 542 w 548"/>
                <a:gd name="T15" fmla="*/ 218 h 546"/>
                <a:gd name="T16" fmla="*/ 548 w 548"/>
                <a:gd name="T17" fmla="*/ 274 h 546"/>
                <a:gd name="T18" fmla="*/ 546 w 548"/>
                <a:gd name="T19" fmla="*/ 302 h 546"/>
                <a:gd name="T20" fmla="*/ 534 w 548"/>
                <a:gd name="T21" fmla="*/ 354 h 546"/>
                <a:gd name="T22" fmla="*/ 514 w 548"/>
                <a:gd name="T23" fmla="*/ 404 h 546"/>
                <a:gd name="T24" fmla="*/ 484 w 548"/>
                <a:gd name="T25" fmla="*/ 446 h 546"/>
                <a:gd name="T26" fmla="*/ 448 w 548"/>
                <a:gd name="T27" fmla="*/ 484 h 546"/>
                <a:gd name="T28" fmla="*/ 404 w 548"/>
                <a:gd name="T29" fmla="*/ 514 h 546"/>
                <a:gd name="T30" fmla="*/ 354 w 548"/>
                <a:gd name="T31" fmla="*/ 534 h 546"/>
                <a:gd name="T32" fmla="*/ 302 w 548"/>
                <a:gd name="T33" fmla="*/ 544 h 546"/>
                <a:gd name="T34" fmla="*/ 274 w 548"/>
                <a:gd name="T35" fmla="*/ 546 h 546"/>
                <a:gd name="T36" fmla="*/ 218 w 548"/>
                <a:gd name="T37" fmla="*/ 540 h 546"/>
                <a:gd name="T38" fmla="*/ 166 w 548"/>
                <a:gd name="T39" fmla="*/ 524 h 546"/>
                <a:gd name="T40" fmla="*/ 120 w 548"/>
                <a:gd name="T41" fmla="*/ 500 h 546"/>
                <a:gd name="T42" fmla="*/ 80 w 548"/>
                <a:gd name="T43" fmla="*/ 466 h 546"/>
                <a:gd name="T44" fmla="*/ 46 w 548"/>
                <a:gd name="T45" fmla="*/ 426 h 546"/>
                <a:gd name="T46" fmla="*/ 20 w 548"/>
                <a:gd name="T47" fmla="*/ 380 h 546"/>
                <a:gd name="T48" fmla="*/ 4 w 548"/>
                <a:gd name="T49" fmla="*/ 328 h 546"/>
                <a:gd name="T50" fmla="*/ 0 w 548"/>
                <a:gd name="T51" fmla="*/ 274 h 546"/>
                <a:gd name="T52" fmla="*/ 0 w 548"/>
                <a:gd name="T53" fmla="*/ 246 h 546"/>
                <a:gd name="T54" fmla="*/ 12 w 548"/>
                <a:gd name="T55" fmla="*/ 192 h 546"/>
                <a:gd name="T56" fmla="*/ 32 w 548"/>
                <a:gd name="T57" fmla="*/ 144 h 546"/>
                <a:gd name="T58" fmla="*/ 62 w 548"/>
                <a:gd name="T59" fmla="*/ 100 h 546"/>
                <a:gd name="T60" fmla="*/ 100 w 548"/>
                <a:gd name="T61" fmla="*/ 64 h 546"/>
                <a:gd name="T62" fmla="*/ 142 w 548"/>
                <a:gd name="T63" fmla="*/ 34 h 546"/>
                <a:gd name="T64" fmla="*/ 192 w 548"/>
                <a:gd name="T65" fmla="*/ 14 h 546"/>
                <a:gd name="T66" fmla="*/ 246 w 548"/>
                <a:gd name="T67" fmla="*/ 2 h 546"/>
                <a:gd name="T68" fmla="*/ 274 w 548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6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6"/>
                  </a:lnTo>
                  <a:lnTo>
                    <a:pt x="354" y="14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6" y="48"/>
                  </a:lnTo>
                  <a:lnTo>
                    <a:pt x="448" y="64"/>
                  </a:lnTo>
                  <a:lnTo>
                    <a:pt x="466" y="80"/>
                  </a:lnTo>
                  <a:lnTo>
                    <a:pt x="484" y="100"/>
                  </a:lnTo>
                  <a:lnTo>
                    <a:pt x="500" y="122"/>
                  </a:lnTo>
                  <a:lnTo>
                    <a:pt x="514" y="144"/>
                  </a:lnTo>
                  <a:lnTo>
                    <a:pt x="526" y="168"/>
                  </a:lnTo>
                  <a:lnTo>
                    <a:pt x="534" y="192"/>
                  </a:lnTo>
                  <a:lnTo>
                    <a:pt x="542" y="218"/>
                  </a:lnTo>
                  <a:lnTo>
                    <a:pt x="546" y="246"/>
                  </a:lnTo>
                  <a:lnTo>
                    <a:pt x="548" y="274"/>
                  </a:lnTo>
                  <a:lnTo>
                    <a:pt x="548" y="274"/>
                  </a:lnTo>
                  <a:lnTo>
                    <a:pt x="546" y="302"/>
                  </a:lnTo>
                  <a:lnTo>
                    <a:pt x="542" y="328"/>
                  </a:lnTo>
                  <a:lnTo>
                    <a:pt x="534" y="354"/>
                  </a:lnTo>
                  <a:lnTo>
                    <a:pt x="526" y="380"/>
                  </a:lnTo>
                  <a:lnTo>
                    <a:pt x="514" y="404"/>
                  </a:lnTo>
                  <a:lnTo>
                    <a:pt x="500" y="426"/>
                  </a:lnTo>
                  <a:lnTo>
                    <a:pt x="484" y="446"/>
                  </a:lnTo>
                  <a:lnTo>
                    <a:pt x="466" y="466"/>
                  </a:lnTo>
                  <a:lnTo>
                    <a:pt x="448" y="484"/>
                  </a:lnTo>
                  <a:lnTo>
                    <a:pt x="426" y="500"/>
                  </a:lnTo>
                  <a:lnTo>
                    <a:pt x="404" y="514"/>
                  </a:lnTo>
                  <a:lnTo>
                    <a:pt x="380" y="524"/>
                  </a:lnTo>
                  <a:lnTo>
                    <a:pt x="354" y="534"/>
                  </a:lnTo>
                  <a:lnTo>
                    <a:pt x="328" y="540"/>
                  </a:lnTo>
                  <a:lnTo>
                    <a:pt x="302" y="544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46" y="544"/>
                  </a:lnTo>
                  <a:lnTo>
                    <a:pt x="218" y="540"/>
                  </a:lnTo>
                  <a:lnTo>
                    <a:pt x="192" y="534"/>
                  </a:lnTo>
                  <a:lnTo>
                    <a:pt x="166" y="524"/>
                  </a:lnTo>
                  <a:lnTo>
                    <a:pt x="142" y="514"/>
                  </a:lnTo>
                  <a:lnTo>
                    <a:pt x="120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4"/>
                  </a:lnTo>
                  <a:lnTo>
                    <a:pt x="20" y="380"/>
                  </a:lnTo>
                  <a:lnTo>
                    <a:pt x="12" y="354"/>
                  </a:lnTo>
                  <a:lnTo>
                    <a:pt x="4" y="328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18"/>
                  </a:lnTo>
                  <a:lnTo>
                    <a:pt x="12" y="192"/>
                  </a:lnTo>
                  <a:lnTo>
                    <a:pt x="20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2" y="34"/>
                  </a:lnTo>
                  <a:lnTo>
                    <a:pt x="166" y="22"/>
                  </a:lnTo>
                  <a:lnTo>
                    <a:pt x="192" y="14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C5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589338" y="5468938"/>
              <a:ext cx="844550" cy="841375"/>
            </a:xfrm>
            <a:custGeom>
              <a:avLst/>
              <a:gdLst>
                <a:gd name="T0" fmla="*/ 266 w 532"/>
                <a:gd name="T1" fmla="*/ 0 h 530"/>
                <a:gd name="T2" fmla="*/ 320 w 532"/>
                <a:gd name="T3" fmla="*/ 6 h 530"/>
                <a:gd name="T4" fmla="*/ 370 w 532"/>
                <a:gd name="T5" fmla="*/ 22 h 530"/>
                <a:gd name="T6" fmla="*/ 414 w 532"/>
                <a:gd name="T7" fmla="*/ 46 h 530"/>
                <a:gd name="T8" fmla="*/ 454 w 532"/>
                <a:gd name="T9" fmla="*/ 78 h 530"/>
                <a:gd name="T10" fmla="*/ 486 w 532"/>
                <a:gd name="T11" fmla="*/ 118 h 530"/>
                <a:gd name="T12" fmla="*/ 512 w 532"/>
                <a:gd name="T13" fmla="*/ 162 h 530"/>
                <a:gd name="T14" fmla="*/ 526 w 532"/>
                <a:gd name="T15" fmla="*/ 212 h 530"/>
                <a:gd name="T16" fmla="*/ 532 w 532"/>
                <a:gd name="T17" fmla="*/ 264 h 530"/>
                <a:gd name="T18" fmla="*/ 530 w 532"/>
                <a:gd name="T19" fmla="*/ 292 h 530"/>
                <a:gd name="T20" fmla="*/ 520 w 532"/>
                <a:gd name="T21" fmla="*/ 344 h 530"/>
                <a:gd name="T22" fmla="*/ 500 w 532"/>
                <a:gd name="T23" fmla="*/ 390 h 530"/>
                <a:gd name="T24" fmla="*/ 472 w 532"/>
                <a:gd name="T25" fmla="*/ 432 h 530"/>
                <a:gd name="T26" fmla="*/ 436 w 532"/>
                <a:gd name="T27" fmla="*/ 468 h 530"/>
                <a:gd name="T28" fmla="*/ 392 w 532"/>
                <a:gd name="T29" fmla="*/ 498 h 530"/>
                <a:gd name="T30" fmla="*/ 344 w 532"/>
                <a:gd name="T31" fmla="*/ 518 h 530"/>
                <a:gd name="T32" fmla="*/ 292 w 532"/>
                <a:gd name="T33" fmla="*/ 528 h 530"/>
                <a:gd name="T34" fmla="*/ 266 w 532"/>
                <a:gd name="T35" fmla="*/ 530 h 530"/>
                <a:gd name="T36" fmla="*/ 212 w 532"/>
                <a:gd name="T37" fmla="*/ 524 h 530"/>
                <a:gd name="T38" fmla="*/ 162 w 532"/>
                <a:gd name="T39" fmla="*/ 508 h 530"/>
                <a:gd name="T40" fmla="*/ 116 w 532"/>
                <a:gd name="T41" fmla="*/ 484 h 530"/>
                <a:gd name="T42" fmla="*/ 78 w 532"/>
                <a:gd name="T43" fmla="*/ 452 h 530"/>
                <a:gd name="T44" fmla="*/ 44 w 532"/>
                <a:gd name="T45" fmla="*/ 412 h 530"/>
                <a:gd name="T46" fmla="*/ 20 w 532"/>
                <a:gd name="T47" fmla="*/ 368 h 530"/>
                <a:gd name="T48" fmla="*/ 4 w 532"/>
                <a:gd name="T49" fmla="*/ 318 h 530"/>
                <a:gd name="T50" fmla="*/ 0 w 532"/>
                <a:gd name="T51" fmla="*/ 264 h 530"/>
                <a:gd name="T52" fmla="*/ 0 w 532"/>
                <a:gd name="T53" fmla="*/ 238 h 530"/>
                <a:gd name="T54" fmla="*/ 12 w 532"/>
                <a:gd name="T55" fmla="*/ 186 h 530"/>
                <a:gd name="T56" fmla="*/ 32 w 532"/>
                <a:gd name="T57" fmla="*/ 138 h 530"/>
                <a:gd name="T58" fmla="*/ 60 w 532"/>
                <a:gd name="T59" fmla="*/ 96 h 530"/>
                <a:gd name="T60" fmla="*/ 96 w 532"/>
                <a:gd name="T61" fmla="*/ 60 h 530"/>
                <a:gd name="T62" fmla="*/ 138 w 532"/>
                <a:gd name="T63" fmla="*/ 32 h 530"/>
                <a:gd name="T64" fmla="*/ 186 w 532"/>
                <a:gd name="T65" fmla="*/ 12 h 530"/>
                <a:gd name="T66" fmla="*/ 238 w 532"/>
                <a:gd name="T67" fmla="*/ 2 h 530"/>
                <a:gd name="T68" fmla="*/ 266 w 532"/>
                <a:gd name="T6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530">
                  <a:moveTo>
                    <a:pt x="266" y="0"/>
                  </a:moveTo>
                  <a:lnTo>
                    <a:pt x="266" y="0"/>
                  </a:lnTo>
                  <a:lnTo>
                    <a:pt x="292" y="2"/>
                  </a:lnTo>
                  <a:lnTo>
                    <a:pt x="320" y="6"/>
                  </a:lnTo>
                  <a:lnTo>
                    <a:pt x="344" y="12"/>
                  </a:lnTo>
                  <a:lnTo>
                    <a:pt x="370" y="22"/>
                  </a:lnTo>
                  <a:lnTo>
                    <a:pt x="392" y="32"/>
                  </a:lnTo>
                  <a:lnTo>
                    <a:pt x="414" y="46"/>
                  </a:lnTo>
                  <a:lnTo>
                    <a:pt x="436" y="60"/>
                  </a:lnTo>
                  <a:lnTo>
                    <a:pt x="454" y="78"/>
                  </a:lnTo>
                  <a:lnTo>
                    <a:pt x="472" y="96"/>
                  </a:lnTo>
                  <a:lnTo>
                    <a:pt x="486" y="118"/>
                  </a:lnTo>
                  <a:lnTo>
                    <a:pt x="500" y="138"/>
                  </a:lnTo>
                  <a:lnTo>
                    <a:pt x="512" y="162"/>
                  </a:lnTo>
                  <a:lnTo>
                    <a:pt x="520" y="186"/>
                  </a:lnTo>
                  <a:lnTo>
                    <a:pt x="526" y="212"/>
                  </a:lnTo>
                  <a:lnTo>
                    <a:pt x="530" y="238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0" y="292"/>
                  </a:lnTo>
                  <a:lnTo>
                    <a:pt x="526" y="318"/>
                  </a:lnTo>
                  <a:lnTo>
                    <a:pt x="520" y="344"/>
                  </a:lnTo>
                  <a:lnTo>
                    <a:pt x="512" y="368"/>
                  </a:lnTo>
                  <a:lnTo>
                    <a:pt x="500" y="390"/>
                  </a:lnTo>
                  <a:lnTo>
                    <a:pt x="486" y="412"/>
                  </a:lnTo>
                  <a:lnTo>
                    <a:pt x="472" y="432"/>
                  </a:lnTo>
                  <a:lnTo>
                    <a:pt x="454" y="452"/>
                  </a:lnTo>
                  <a:lnTo>
                    <a:pt x="436" y="468"/>
                  </a:lnTo>
                  <a:lnTo>
                    <a:pt x="414" y="484"/>
                  </a:lnTo>
                  <a:lnTo>
                    <a:pt x="392" y="498"/>
                  </a:lnTo>
                  <a:lnTo>
                    <a:pt x="370" y="508"/>
                  </a:lnTo>
                  <a:lnTo>
                    <a:pt x="344" y="518"/>
                  </a:lnTo>
                  <a:lnTo>
                    <a:pt x="320" y="524"/>
                  </a:lnTo>
                  <a:lnTo>
                    <a:pt x="292" y="528"/>
                  </a:lnTo>
                  <a:lnTo>
                    <a:pt x="266" y="530"/>
                  </a:lnTo>
                  <a:lnTo>
                    <a:pt x="266" y="530"/>
                  </a:lnTo>
                  <a:lnTo>
                    <a:pt x="238" y="528"/>
                  </a:lnTo>
                  <a:lnTo>
                    <a:pt x="212" y="524"/>
                  </a:lnTo>
                  <a:lnTo>
                    <a:pt x="186" y="518"/>
                  </a:lnTo>
                  <a:lnTo>
                    <a:pt x="162" y="508"/>
                  </a:lnTo>
                  <a:lnTo>
                    <a:pt x="138" y="498"/>
                  </a:lnTo>
                  <a:lnTo>
                    <a:pt x="116" y="484"/>
                  </a:lnTo>
                  <a:lnTo>
                    <a:pt x="96" y="468"/>
                  </a:lnTo>
                  <a:lnTo>
                    <a:pt x="78" y="452"/>
                  </a:lnTo>
                  <a:lnTo>
                    <a:pt x="60" y="432"/>
                  </a:lnTo>
                  <a:lnTo>
                    <a:pt x="44" y="412"/>
                  </a:lnTo>
                  <a:lnTo>
                    <a:pt x="32" y="390"/>
                  </a:lnTo>
                  <a:lnTo>
                    <a:pt x="20" y="368"/>
                  </a:lnTo>
                  <a:lnTo>
                    <a:pt x="12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38"/>
                  </a:lnTo>
                  <a:lnTo>
                    <a:pt x="4" y="212"/>
                  </a:lnTo>
                  <a:lnTo>
                    <a:pt x="12" y="186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4" y="118"/>
                  </a:lnTo>
                  <a:lnTo>
                    <a:pt x="60" y="96"/>
                  </a:lnTo>
                  <a:lnTo>
                    <a:pt x="78" y="78"/>
                  </a:lnTo>
                  <a:lnTo>
                    <a:pt x="96" y="60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8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598863" y="5481638"/>
              <a:ext cx="825500" cy="812800"/>
            </a:xfrm>
            <a:custGeom>
              <a:avLst/>
              <a:gdLst>
                <a:gd name="T0" fmla="*/ 260 w 520"/>
                <a:gd name="T1" fmla="*/ 0 h 512"/>
                <a:gd name="T2" fmla="*/ 312 w 520"/>
                <a:gd name="T3" fmla="*/ 4 h 512"/>
                <a:gd name="T4" fmla="*/ 360 w 520"/>
                <a:gd name="T5" fmla="*/ 20 h 512"/>
                <a:gd name="T6" fmla="*/ 404 w 520"/>
                <a:gd name="T7" fmla="*/ 44 h 512"/>
                <a:gd name="T8" fmla="*/ 444 w 520"/>
                <a:gd name="T9" fmla="*/ 74 h 512"/>
                <a:gd name="T10" fmla="*/ 474 w 520"/>
                <a:gd name="T11" fmla="*/ 112 h 512"/>
                <a:gd name="T12" fmla="*/ 498 w 520"/>
                <a:gd name="T13" fmla="*/ 156 h 512"/>
                <a:gd name="T14" fmla="*/ 514 w 520"/>
                <a:gd name="T15" fmla="*/ 204 h 512"/>
                <a:gd name="T16" fmla="*/ 520 w 520"/>
                <a:gd name="T17" fmla="*/ 256 h 512"/>
                <a:gd name="T18" fmla="*/ 518 w 520"/>
                <a:gd name="T19" fmla="*/ 282 h 512"/>
                <a:gd name="T20" fmla="*/ 508 w 520"/>
                <a:gd name="T21" fmla="*/ 332 h 512"/>
                <a:gd name="T22" fmla="*/ 488 w 520"/>
                <a:gd name="T23" fmla="*/ 378 h 512"/>
                <a:gd name="T24" fmla="*/ 460 w 520"/>
                <a:gd name="T25" fmla="*/ 418 h 512"/>
                <a:gd name="T26" fmla="*/ 424 w 520"/>
                <a:gd name="T27" fmla="*/ 454 h 512"/>
                <a:gd name="T28" fmla="*/ 384 w 520"/>
                <a:gd name="T29" fmla="*/ 482 h 512"/>
                <a:gd name="T30" fmla="*/ 338 w 520"/>
                <a:gd name="T31" fmla="*/ 500 h 512"/>
                <a:gd name="T32" fmla="*/ 286 w 520"/>
                <a:gd name="T33" fmla="*/ 510 h 512"/>
                <a:gd name="T34" fmla="*/ 260 w 520"/>
                <a:gd name="T35" fmla="*/ 512 h 512"/>
                <a:gd name="T36" fmla="*/ 208 w 520"/>
                <a:gd name="T37" fmla="*/ 508 h 512"/>
                <a:gd name="T38" fmla="*/ 160 w 520"/>
                <a:gd name="T39" fmla="*/ 492 h 512"/>
                <a:gd name="T40" fmla="*/ 116 w 520"/>
                <a:gd name="T41" fmla="*/ 468 h 512"/>
                <a:gd name="T42" fmla="*/ 76 w 520"/>
                <a:gd name="T43" fmla="*/ 438 h 512"/>
                <a:gd name="T44" fmla="*/ 46 w 520"/>
                <a:gd name="T45" fmla="*/ 400 h 512"/>
                <a:gd name="T46" fmla="*/ 22 w 520"/>
                <a:gd name="T47" fmla="*/ 356 h 512"/>
                <a:gd name="T48" fmla="*/ 6 w 520"/>
                <a:gd name="T49" fmla="*/ 308 h 512"/>
                <a:gd name="T50" fmla="*/ 0 w 520"/>
                <a:gd name="T51" fmla="*/ 256 h 512"/>
                <a:gd name="T52" fmla="*/ 2 w 520"/>
                <a:gd name="T53" fmla="*/ 230 h 512"/>
                <a:gd name="T54" fmla="*/ 12 w 520"/>
                <a:gd name="T55" fmla="*/ 180 h 512"/>
                <a:gd name="T56" fmla="*/ 32 w 520"/>
                <a:gd name="T57" fmla="*/ 134 h 512"/>
                <a:gd name="T58" fmla="*/ 60 w 520"/>
                <a:gd name="T59" fmla="*/ 94 h 512"/>
                <a:gd name="T60" fmla="*/ 96 w 520"/>
                <a:gd name="T61" fmla="*/ 58 h 512"/>
                <a:gd name="T62" fmla="*/ 136 w 520"/>
                <a:gd name="T63" fmla="*/ 30 h 512"/>
                <a:gd name="T64" fmla="*/ 184 w 520"/>
                <a:gd name="T65" fmla="*/ 12 h 512"/>
                <a:gd name="T66" fmla="*/ 234 w 520"/>
                <a:gd name="T67" fmla="*/ 0 h 512"/>
                <a:gd name="T68" fmla="*/ 260 w 520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12">
                  <a:moveTo>
                    <a:pt x="260" y="0"/>
                  </a:moveTo>
                  <a:lnTo>
                    <a:pt x="260" y="0"/>
                  </a:lnTo>
                  <a:lnTo>
                    <a:pt x="286" y="0"/>
                  </a:lnTo>
                  <a:lnTo>
                    <a:pt x="312" y="4"/>
                  </a:lnTo>
                  <a:lnTo>
                    <a:pt x="338" y="12"/>
                  </a:lnTo>
                  <a:lnTo>
                    <a:pt x="360" y="20"/>
                  </a:lnTo>
                  <a:lnTo>
                    <a:pt x="384" y="30"/>
                  </a:lnTo>
                  <a:lnTo>
                    <a:pt x="404" y="44"/>
                  </a:lnTo>
                  <a:lnTo>
                    <a:pt x="424" y="58"/>
                  </a:lnTo>
                  <a:lnTo>
                    <a:pt x="444" y="74"/>
                  </a:lnTo>
                  <a:lnTo>
                    <a:pt x="460" y="94"/>
                  </a:lnTo>
                  <a:lnTo>
                    <a:pt x="474" y="112"/>
                  </a:lnTo>
                  <a:lnTo>
                    <a:pt x="488" y="134"/>
                  </a:lnTo>
                  <a:lnTo>
                    <a:pt x="498" y="156"/>
                  </a:lnTo>
                  <a:lnTo>
                    <a:pt x="508" y="180"/>
                  </a:lnTo>
                  <a:lnTo>
                    <a:pt x="514" y="204"/>
                  </a:lnTo>
                  <a:lnTo>
                    <a:pt x="518" y="230"/>
                  </a:lnTo>
                  <a:lnTo>
                    <a:pt x="520" y="256"/>
                  </a:lnTo>
                  <a:lnTo>
                    <a:pt x="520" y="256"/>
                  </a:lnTo>
                  <a:lnTo>
                    <a:pt x="518" y="282"/>
                  </a:lnTo>
                  <a:lnTo>
                    <a:pt x="514" y="308"/>
                  </a:lnTo>
                  <a:lnTo>
                    <a:pt x="508" y="332"/>
                  </a:lnTo>
                  <a:lnTo>
                    <a:pt x="498" y="356"/>
                  </a:lnTo>
                  <a:lnTo>
                    <a:pt x="488" y="378"/>
                  </a:lnTo>
                  <a:lnTo>
                    <a:pt x="474" y="400"/>
                  </a:lnTo>
                  <a:lnTo>
                    <a:pt x="460" y="418"/>
                  </a:lnTo>
                  <a:lnTo>
                    <a:pt x="444" y="438"/>
                  </a:lnTo>
                  <a:lnTo>
                    <a:pt x="424" y="454"/>
                  </a:lnTo>
                  <a:lnTo>
                    <a:pt x="404" y="468"/>
                  </a:lnTo>
                  <a:lnTo>
                    <a:pt x="384" y="482"/>
                  </a:lnTo>
                  <a:lnTo>
                    <a:pt x="360" y="492"/>
                  </a:lnTo>
                  <a:lnTo>
                    <a:pt x="338" y="500"/>
                  </a:lnTo>
                  <a:lnTo>
                    <a:pt x="312" y="508"/>
                  </a:lnTo>
                  <a:lnTo>
                    <a:pt x="286" y="510"/>
                  </a:lnTo>
                  <a:lnTo>
                    <a:pt x="260" y="512"/>
                  </a:lnTo>
                  <a:lnTo>
                    <a:pt x="260" y="512"/>
                  </a:lnTo>
                  <a:lnTo>
                    <a:pt x="234" y="510"/>
                  </a:lnTo>
                  <a:lnTo>
                    <a:pt x="208" y="508"/>
                  </a:lnTo>
                  <a:lnTo>
                    <a:pt x="184" y="500"/>
                  </a:lnTo>
                  <a:lnTo>
                    <a:pt x="160" y="492"/>
                  </a:lnTo>
                  <a:lnTo>
                    <a:pt x="136" y="482"/>
                  </a:lnTo>
                  <a:lnTo>
                    <a:pt x="116" y="468"/>
                  </a:lnTo>
                  <a:lnTo>
                    <a:pt x="96" y="454"/>
                  </a:lnTo>
                  <a:lnTo>
                    <a:pt x="76" y="438"/>
                  </a:lnTo>
                  <a:lnTo>
                    <a:pt x="60" y="418"/>
                  </a:lnTo>
                  <a:lnTo>
                    <a:pt x="46" y="400"/>
                  </a:lnTo>
                  <a:lnTo>
                    <a:pt x="32" y="378"/>
                  </a:lnTo>
                  <a:lnTo>
                    <a:pt x="22" y="356"/>
                  </a:lnTo>
                  <a:lnTo>
                    <a:pt x="12" y="332"/>
                  </a:lnTo>
                  <a:lnTo>
                    <a:pt x="6" y="308"/>
                  </a:lnTo>
                  <a:lnTo>
                    <a:pt x="2" y="28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6" y="204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4"/>
                  </a:lnTo>
                  <a:lnTo>
                    <a:pt x="76" y="74"/>
                  </a:lnTo>
                  <a:lnTo>
                    <a:pt x="96" y="58"/>
                  </a:lnTo>
                  <a:lnTo>
                    <a:pt x="116" y="44"/>
                  </a:lnTo>
                  <a:lnTo>
                    <a:pt x="136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08" y="4"/>
                  </a:lnTo>
                  <a:lnTo>
                    <a:pt x="234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CC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611563" y="5491163"/>
              <a:ext cx="800100" cy="790575"/>
            </a:xfrm>
            <a:custGeom>
              <a:avLst/>
              <a:gdLst>
                <a:gd name="T0" fmla="*/ 252 w 504"/>
                <a:gd name="T1" fmla="*/ 0 h 498"/>
                <a:gd name="T2" fmla="*/ 304 w 504"/>
                <a:gd name="T3" fmla="*/ 6 h 498"/>
                <a:gd name="T4" fmla="*/ 350 w 504"/>
                <a:gd name="T5" fmla="*/ 20 h 498"/>
                <a:gd name="T6" fmla="*/ 394 w 504"/>
                <a:gd name="T7" fmla="*/ 44 h 498"/>
                <a:gd name="T8" fmla="*/ 430 w 504"/>
                <a:gd name="T9" fmla="*/ 74 h 498"/>
                <a:gd name="T10" fmla="*/ 462 w 504"/>
                <a:gd name="T11" fmla="*/ 110 h 498"/>
                <a:gd name="T12" fmla="*/ 484 w 504"/>
                <a:gd name="T13" fmla="*/ 152 h 498"/>
                <a:gd name="T14" fmla="*/ 500 w 504"/>
                <a:gd name="T15" fmla="*/ 200 h 498"/>
                <a:gd name="T16" fmla="*/ 504 w 504"/>
                <a:gd name="T17" fmla="*/ 250 h 498"/>
                <a:gd name="T18" fmla="*/ 504 w 504"/>
                <a:gd name="T19" fmla="*/ 274 h 498"/>
                <a:gd name="T20" fmla="*/ 494 w 504"/>
                <a:gd name="T21" fmla="*/ 322 h 498"/>
                <a:gd name="T22" fmla="*/ 474 w 504"/>
                <a:gd name="T23" fmla="*/ 368 h 498"/>
                <a:gd name="T24" fmla="*/ 446 w 504"/>
                <a:gd name="T25" fmla="*/ 406 h 498"/>
                <a:gd name="T26" fmla="*/ 412 w 504"/>
                <a:gd name="T27" fmla="*/ 440 h 498"/>
                <a:gd name="T28" fmla="*/ 372 w 504"/>
                <a:gd name="T29" fmla="*/ 468 h 498"/>
                <a:gd name="T30" fmla="*/ 328 w 504"/>
                <a:gd name="T31" fmla="*/ 486 h 498"/>
                <a:gd name="T32" fmla="*/ 278 w 504"/>
                <a:gd name="T33" fmla="*/ 496 h 498"/>
                <a:gd name="T34" fmla="*/ 252 w 504"/>
                <a:gd name="T35" fmla="*/ 498 h 498"/>
                <a:gd name="T36" fmla="*/ 202 w 504"/>
                <a:gd name="T37" fmla="*/ 492 h 498"/>
                <a:gd name="T38" fmla="*/ 154 w 504"/>
                <a:gd name="T39" fmla="*/ 478 h 498"/>
                <a:gd name="T40" fmla="*/ 112 w 504"/>
                <a:gd name="T41" fmla="*/ 454 h 498"/>
                <a:gd name="T42" fmla="*/ 74 w 504"/>
                <a:gd name="T43" fmla="*/ 424 h 498"/>
                <a:gd name="T44" fmla="*/ 44 w 504"/>
                <a:gd name="T45" fmla="*/ 388 h 498"/>
                <a:gd name="T46" fmla="*/ 20 w 504"/>
                <a:gd name="T47" fmla="*/ 346 h 498"/>
                <a:gd name="T48" fmla="*/ 6 w 504"/>
                <a:gd name="T49" fmla="*/ 300 h 498"/>
                <a:gd name="T50" fmla="*/ 0 w 504"/>
                <a:gd name="T51" fmla="*/ 250 h 498"/>
                <a:gd name="T52" fmla="*/ 2 w 504"/>
                <a:gd name="T53" fmla="*/ 224 h 498"/>
                <a:gd name="T54" fmla="*/ 12 w 504"/>
                <a:gd name="T55" fmla="*/ 176 h 498"/>
                <a:gd name="T56" fmla="*/ 32 w 504"/>
                <a:gd name="T57" fmla="*/ 132 h 498"/>
                <a:gd name="T58" fmla="*/ 58 w 504"/>
                <a:gd name="T59" fmla="*/ 92 h 498"/>
                <a:gd name="T60" fmla="*/ 92 w 504"/>
                <a:gd name="T61" fmla="*/ 58 h 498"/>
                <a:gd name="T62" fmla="*/ 132 w 504"/>
                <a:gd name="T63" fmla="*/ 30 h 498"/>
                <a:gd name="T64" fmla="*/ 178 w 504"/>
                <a:gd name="T65" fmla="*/ 12 h 498"/>
                <a:gd name="T66" fmla="*/ 226 w 504"/>
                <a:gd name="T67" fmla="*/ 2 h 498"/>
                <a:gd name="T68" fmla="*/ 252 w 504"/>
                <a:gd name="T6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98">
                  <a:moveTo>
                    <a:pt x="252" y="0"/>
                  </a:moveTo>
                  <a:lnTo>
                    <a:pt x="252" y="0"/>
                  </a:lnTo>
                  <a:lnTo>
                    <a:pt x="278" y="2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0" y="20"/>
                  </a:lnTo>
                  <a:lnTo>
                    <a:pt x="372" y="30"/>
                  </a:lnTo>
                  <a:lnTo>
                    <a:pt x="394" y="44"/>
                  </a:lnTo>
                  <a:lnTo>
                    <a:pt x="412" y="58"/>
                  </a:lnTo>
                  <a:lnTo>
                    <a:pt x="430" y="74"/>
                  </a:lnTo>
                  <a:lnTo>
                    <a:pt x="446" y="92"/>
                  </a:lnTo>
                  <a:lnTo>
                    <a:pt x="462" y="110"/>
                  </a:lnTo>
                  <a:lnTo>
                    <a:pt x="474" y="132"/>
                  </a:lnTo>
                  <a:lnTo>
                    <a:pt x="484" y="152"/>
                  </a:lnTo>
                  <a:lnTo>
                    <a:pt x="494" y="176"/>
                  </a:lnTo>
                  <a:lnTo>
                    <a:pt x="500" y="200"/>
                  </a:lnTo>
                  <a:lnTo>
                    <a:pt x="504" y="224"/>
                  </a:lnTo>
                  <a:lnTo>
                    <a:pt x="504" y="250"/>
                  </a:lnTo>
                  <a:lnTo>
                    <a:pt x="504" y="250"/>
                  </a:lnTo>
                  <a:lnTo>
                    <a:pt x="504" y="274"/>
                  </a:lnTo>
                  <a:lnTo>
                    <a:pt x="500" y="300"/>
                  </a:lnTo>
                  <a:lnTo>
                    <a:pt x="494" y="322"/>
                  </a:lnTo>
                  <a:lnTo>
                    <a:pt x="484" y="346"/>
                  </a:lnTo>
                  <a:lnTo>
                    <a:pt x="474" y="368"/>
                  </a:lnTo>
                  <a:lnTo>
                    <a:pt x="462" y="388"/>
                  </a:lnTo>
                  <a:lnTo>
                    <a:pt x="446" y="406"/>
                  </a:lnTo>
                  <a:lnTo>
                    <a:pt x="430" y="424"/>
                  </a:lnTo>
                  <a:lnTo>
                    <a:pt x="412" y="440"/>
                  </a:lnTo>
                  <a:lnTo>
                    <a:pt x="394" y="454"/>
                  </a:lnTo>
                  <a:lnTo>
                    <a:pt x="372" y="468"/>
                  </a:lnTo>
                  <a:lnTo>
                    <a:pt x="350" y="478"/>
                  </a:lnTo>
                  <a:lnTo>
                    <a:pt x="328" y="486"/>
                  </a:lnTo>
                  <a:lnTo>
                    <a:pt x="304" y="492"/>
                  </a:lnTo>
                  <a:lnTo>
                    <a:pt x="278" y="496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26" y="496"/>
                  </a:lnTo>
                  <a:lnTo>
                    <a:pt x="202" y="492"/>
                  </a:lnTo>
                  <a:lnTo>
                    <a:pt x="178" y="486"/>
                  </a:lnTo>
                  <a:lnTo>
                    <a:pt x="154" y="478"/>
                  </a:lnTo>
                  <a:lnTo>
                    <a:pt x="132" y="468"/>
                  </a:lnTo>
                  <a:lnTo>
                    <a:pt x="112" y="454"/>
                  </a:lnTo>
                  <a:lnTo>
                    <a:pt x="92" y="440"/>
                  </a:lnTo>
                  <a:lnTo>
                    <a:pt x="74" y="424"/>
                  </a:lnTo>
                  <a:lnTo>
                    <a:pt x="58" y="406"/>
                  </a:lnTo>
                  <a:lnTo>
                    <a:pt x="44" y="388"/>
                  </a:lnTo>
                  <a:lnTo>
                    <a:pt x="32" y="368"/>
                  </a:lnTo>
                  <a:lnTo>
                    <a:pt x="20" y="346"/>
                  </a:lnTo>
                  <a:lnTo>
                    <a:pt x="12" y="322"/>
                  </a:lnTo>
                  <a:lnTo>
                    <a:pt x="6" y="300"/>
                  </a:lnTo>
                  <a:lnTo>
                    <a:pt x="2" y="27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24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0" y="152"/>
                  </a:lnTo>
                  <a:lnTo>
                    <a:pt x="32" y="132"/>
                  </a:lnTo>
                  <a:lnTo>
                    <a:pt x="44" y="110"/>
                  </a:lnTo>
                  <a:lnTo>
                    <a:pt x="58" y="92"/>
                  </a:lnTo>
                  <a:lnTo>
                    <a:pt x="74" y="74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0"/>
                  </a:lnTo>
                  <a:lnTo>
                    <a:pt x="154" y="20"/>
                  </a:lnTo>
                  <a:lnTo>
                    <a:pt x="178" y="12"/>
                  </a:lnTo>
                  <a:lnTo>
                    <a:pt x="202" y="6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CC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624263" y="5503863"/>
              <a:ext cx="777875" cy="762000"/>
            </a:xfrm>
            <a:custGeom>
              <a:avLst/>
              <a:gdLst>
                <a:gd name="T0" fmla="*/ 244 w 490"/>
                <a:gd name="T1" fmla="*/ 0 h 480"/>
                <a:gd name="T2" fmla="*/ 294 w 490"/>
                <a:gd name="T3" fmla="*/ 6 h 480"/>
                <a:gd name="T4" fmla="*/ 340 w 490"/>
                <a:gd name="T5" fmla="*/ 20 h 480"/>
                <a:gd name="T6" fmla="*/ 382 w 490"/>
                <a:gd name="T7" fmla="*/ 42 h 480"/>
                <a:gd name="T8" fmla="*/ 418 w 490"/>
                <a:gd name="T9" fmla="*/ 70 h 480"/>
                <a:gd name="T10" fmla="*/ 448 w 490"/>
                <a:gd name="T11" fmla="*/ 106 h 480"/>
                <a:gd name="T12" fmla="*/ 470 w 490"/>
                <a:gd name="T13" fmla="*/ 148 h 480"/>
                <a:gd name="T14" fmla="*/ 484 w 490"/>
                <a:gd name="T15" fmla="*/ 192 h 480"/>
                <a:gd name="T16" fmla="*/ 490 w 490"/>
                <a:gd name="T17" fmla="*/ 240 h 480"/>
                <a:gd name="T18" fmla="*/ 488 w 490"/>
                <a:gd name="T19" fmla="*/ 264 h 480"/>
                <a:gd name="T20" fmla="*/ 478 w 490"/>
                <a:gd name="T21" fmla="*/ 312 h 480"/>
                <a:gd name="T22" fmla="*/ 460 w 490"/>
                <a:gd name="T23" fmla="*/ 354 h 480"/>
                <a:gd name="T24" fmla="*/ 434 w 490"/>
                <a:gd name="T25" fmla="*/ 392 h 480"/>
                <a:gd name="T26" fmla="*/ 400 w 490"/>
                <a:gd name="T27" fmla="*/ 426 h 480"/>
                <a:gd name="T28" fmla="*/ 362 w 490"/>
                <a:gd name="T29" fmla="*/ 452 h 480"/>
                <a:gd name="T30" fmla="*/ 318 w 490"/>
                <a:gd name="T31" fmla="*/ 470 h 480"/>
                <a:gd name="T32" fmla="*/ 270 w 490"/>
                <a:gd name="T33" fmla="*/ 480 h 480"/>
                <a:gd name="T34" fmla="*/ 244 w 490"/>
                <a:gd name="T35" fmla="*/ 480 h 480"/>
                <a:gd name="T36" fmla="*/ 196 w 490"/>
                <a:gd name="T37" fmla="*/ 476 h 480"/>
                <a:gd name="T38" fmla="*/ 150 w 490"/>
                <a:gd name="T39" fmla="*/ 462 h 480"/>
                <a:gd name="T40" fmla="*/ 108 w 490"/>
                <a:gd name="T41" fmla="*/ 440 h 480"/>
                <a:gd name="T42" fmla="*/ 72 w 490"/>
                <a:gd name="T43" fmla="*/ 410 h 480"/>
                <a:gd name="T44" fmla="*/ 42 w 490"/>
                <a:gd name="T45" fmla="*/ 374 h 480"/>
                <a:gd name="T46" fmla="*/ 20 w 490"/>
                <a:gd name="T47" fmla="*/ 334 h 480"/>
                <a:gd name="T48" fmla="*/ 6 w 490"/>
                <a:gd name="T49" fmla="*/ 288 h 480"/>
                <a:gd name="T50" fmla="*/ 0 w 490"/>
                <a:gd name="T51" fmla="*/ 240 h 480"/>
                <a:gd name="T52" fmla="*/ 2 w 490"/>
                <a:gd name="T53" fmla="*/ 216 h 480"/>
                <a:gd name="T54" fmla="*/ 12 w 490"/>
                <a:gd name="T55" fmla="*/ 170 h 480"/>
                <a:gd name="T56" fmla="*/ 30 w 490"/>
                <a:gd name="T57" fmla="*/ 126 h 480"/>
                <a:gd name="T58" fmla="*/ 56 w 490"/>
                <a:gd name="T59" fmla="*/ 88 h 480"/>
                <a:gd name="T60" fmla="*/ 90 w 490"/>
                <a:gd name="T61" fmla="*/ 56 h 480"/>
                <a:gd name="T62" fmla="*/ 128 w 490"/>
                <a:gd name="T63" fmla="*/ 30 h 480"/>
                <a:gd name="T64" fmla="*/ 172 w 490"/>
                <a:gd name="T65" fmla="*/ 12 h 480"/>
                <a:gd name="T66" fmla="*/ 220 w 490"/>
                <a:gd name="T67" fmla="*/ 2 h 480"/>
                <a:gd name="T68" fmla="*/ 244 w 490"/>
                <a:gd name="T6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80">
                  <a:moveTo>
                    <a:pt x="244" y="0"/>
                  </a:moveTo>
                  <a:lnTo>
                    <a:pt x="244" y="0"/>
                  </a:lnTo>
                  <a:lnTo>
                    <a:pt x="270" y="2"/>
                  </a:lnTo>
                  <a:lnTo>
                    <a:pt x="294" y="6"/>
                  </a:lnTo>
                  <a:lnTo>
                    <a:pt x="318" y="12"/>
                  </a:lnTo>
                  <a:lnTo>
                    <a:pt x="340" y="20"/>
                  </a:lnTo>
                  <a:lnTo>
                    <a:pt x="362" y="30"/>
                  </a:lnTo>
                  <a:lnTo>
                    <a:pt x="382" y="42"/>
                  </a:lnTo>
                  <a:lnTo>
                    <a:pt x="400" y="56"/>
                  </a:lnTo>
                  <a:lnTo>
                    <a:pt x="418" y="70"/>
                  </a:lnTo>
                  <a:lnTo>
                    <a:pt x="434" y="88"/>
                  </a:lnTo>
                  <a:lnTo>
                    <a:pt x="448" y="106"/>
                  </a:lnTo>
                  <a:lnTo>
                    <a:pt x="460" y="126"/>
                  </a:lnTo>
                  <a:lnTo>
                    <a:pt x="470" y="148"/>
                  </a:lnTo>
                  <a:lnTo>
                    <a:pt x="478" y="170"/>
                  </a:lnTo>
                  <a:lnTo>
                    <a:pt x="484" y="192"/>
                  </a:lnTo>
                  <a:lnTo>
                    <a:pt x="488" y="216"/>
                  </a:lnTo>
                  <a:lnTo>
                    <a:pt x="490" y="240"/>
                  </a:lnTo>
                  <a:lnTo>
                    <a:pt x="490" y="240"/>
                  </a:lnTo>
                  <a:lnTo>
                    <a:pt x="488" y="264"/>
                  </a:lnTo>
                  <a:lnTo>
                    <a:pt x="484" y="288"/>
                  </a:lnTo>
                  <a:lnTo>
                    <a:pt x="478" y="312"/>
                  </a:lnTo>
                  <a:lnTo>
                    <a:pt x="470" y="334"/>
                  </a:lnTo>
                  <a:lnTo>
                    <a:pt x="460" y="354"/>
                  </a:lnTo>
                  <a:lnTo>
                    <a:pt x="448" y="374"/>
                  </a:lnTo>
                  <a:lnTo>
                    <a:pt x="434" y="392"/>
                  </a:lnTo>
                  <a:lnTo>
                    <a:pt x="418" y="410"/>
                  </a:lnTo>
                  <a:lnTo>
                    <a:pt x="400" y="426"/>
                  </a:lnTo>
                  <a:lnTo>
                    <a:pt x="382" y="440"/>
                  </a:lnTo>
                  <a:lnTo>
                    <a:pt x="362" y="452"/>
                  </a:lnTo>
                  <a:lnTo>
                    <a:pt x="340" y="462"/>
                  </a:lnTo>
                  <a:lnTo>
                    <a:pt x="318" y="470"/>
                  </a:lnTo>
                  <a:lnTo>
                    <a:pt x="294" y="476"/>
                  </a:lnTo>
                  <a:lnTo>
                    <a:pt x="270" y="480"/>
                  </a:lnTo>
                  <a:lnTo>
                    <a:pt x="244" y="480"/>
                  </a:lnTo>
                  <a:lnTo>
                    <a:pt x="244" y="480"/>
                  </a:lnTo>
                  <a:lnTo>
                    <a:pt x="220" y="480"/>
                  </a:lnTo>
                  <a:lnTo>
                    <a:pt x="196" y="476"/>
                  </a:lnTo>
                  <a:lnTo>
                    <a:pt x="172" y="470"/>
                  </a:lnTo>
                  <a:lnTo>
                    <a:pt x="150" y="462"/>
                  </a:lnTo>
                  <a:lnTo>
                    <a:pt x="128" y="452"/>
                  </a:lnTo>
                  <a:lnTo>
                    <a:pt x="108" y="440"/>
                  </a:lnTo>
                  <a:lnTo>
                    <a:pt x="90" y="426"/>
                  </a:lnTo>
                  <a:lnTo>
                    <a:pt x="72" y="410"/>
                  </a:lnTo>
                  <a:lnTo>
                    <a:pt x="56" y="392"/>
                  </a:lnTo>
                  <a:lnTo>
                    <a:pt x="42" y="374"/>
                  </a:lnTo>
                  <a:lnTo>
                    <a:pt x="30" y="354"/>
                  </a:lnTo>
                  <a:lnTo>
                    <a:pt x="20" y="334"/>
                  </a:lnTo>
                  <a:lnTo>
                    <a:pt x="12" y="312"/>
                  </a:lnTo>
                  <a:lnTo>
                    <a:pt x="6" y="288"/>
                  </a:lnTo>
                  <a:lnTo>
                    <a:pt x="2" y="26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20" y="148"/>
                  </a:lnTo>
                  <a:lnTo>
                    <a:pt x="30" y="126"/>
                  </a:lnTo>
                  <a:lnTo>
                    <a:pt x="42" y="106"/>
                  </a:lnTo>
                  <a:lnTo>
                    <a:pt x="56" y="88"/>
                  </a:lnTo>
                  <a:lnTo>
                    <a:pt x="72" y="70"/>
                  </a:lnTo>
                  <a:lnTo>
                    <a:pt x="90" y="56"/>
                  </a:lnTo>
                  <a:lnTo>
                    <a:pt x="108" y="42"/>
                  </a:lnTo>
                  <a:lnTo>
                    <a:pt x="128" y="30"/>
                  </a:lnTo>
                  <a:lnTo>
                    <a:pt x="150" y="20"/>
                  </a:lnTo>
                  <a:lnTo>
                    <a:pt x="172" y="12"/>
                  </a:lnTo>
                  <a:lnTo>
                    <a:pt x="196" y="6"/>
                  </a:lnTo>
                  <a:lnTo>
                    <a:pt x="220" y="2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C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636963" y="5516563"/>
              <a:ext cx="752475" cy="736600"/>
            </a:xfrm>
            <a:custGeom>
              <a:avLst/>
              <a:gdLst>
                <a:gd name="T0" fmla="*/ 238 w 474"/>
                <a:gd name="T1" fmla="*/ 0 h 464"/>
                <a:gd name="T2" fmla="*/ 286 w 474"/>
                <a:gd name="T3" fmla="*/ 4 h 464"/>
                <a:gd name="T4" fmla="*/ 330 w 474"/>
                <a:gd name="T5" fmla="*/ 18 h 464"/>
                <a:gd name="T6" fmla="*/ 370 w 474"/>
                <a:gd name="T7" fmla="*/ 40 h 464"/>
                <a:gd name="T8" fmla="*/ 404 w 474"/>
                <a:gd name="T9" fmla="*/ 68 h 464"/>
                <a:gd name="T10" fmla="*/ 434 w 474"/>
                <a:gd name="T11" fmla="*/ 102 h 464"/>
                <a:gd name="T12" fmla="*/ 456 w 474"/>
                <a:gd name="T13" fmla="*/ 142 h 464"/>
                <a:gd name="T14" fmla="*/ 470 w 474"/>
                <a:gd name="T15" fmla="*/ 184 h 464"/>
                <a:gd name="T16" fmla="*/ 474 w 474"/>
                <a:gd name="T17" fmla="*/ 232 h 464"/>
                <a:gd name="T18" fmla="*/ 474 w 474"/>
                <a:gd name="T19" fmla="*/ 256 h 464"/>
                <a:gd name="T20" fmla="*/ 464 w 474"/>
                <a:gd name="T21" fmla="*/ 300 h 464"/>
                <a:gd name="T22" fmla="*/ 446 w 474"/>
                <a:gd name="T23" fmla="*/ 342 h 464"/>
                <a:gd name="T24" fmla="*/ 420 w 474"/>
                <a:gd name="T25" fmla="*/ 380 h 464"/>
                <a:gd name="T26" fmla="*/ 388 w 474"/>
                <a:gd name="T27" fmla="*/ 410 h 464"/>
                <a:gd name="T28" fmla="*/ 350 w 474"/>
                <a:gd name="T29" fmla="*/ 436 h 464"/>
                <a:gd name="T30" fmla="*/ 308 w 474"/>
                <a:gd name="T31" fmla="*/ 454 h 464"/>
                <a:gd name="T32" fmla="*/ 262 w 474"/>
                <a:gd name="T33" fmla="*/ 462 h 464"/>
                <a:gd name="T34" fmla="*/ 238 w 474"/>
                <a:gd name="T35" fmla="*/ 464 h 464"/>
                <a:gd name="T36" fmla="*/ 190 w 474"/>
                <a:gd name="T37" fmla="*/ 458 h 464"/>
                <a:gd name="T38" fmla="*/ 146 w 474"/>
                <a:gd name="T39" fmla="*/ 446 h 464"/>
                <a:gd name="T40" fmla="*/ 104 w 474"/>
                <a:gd name="T41" fmla="*/ 424 h 464"/>
                <a:gd name="T42" fmla="*/ 70 w 474"/>
                <a:gd name="T43" fmla="*/ 396 h 464"/>
                <a:gd name="T44" fmla="*/ 40 w 474"/>
                <a:gd name="T45" fmla="*/ 362 h 464"/>
                <a:gd name="T46" fmla="*/ 18 w 474"/>
                <a:gd name="T47" fmla="*/ 322 h 464"/>
                <a:gd name="T48" fmla="*/ 6 w 474"/>
                <a:gd name="T49" fmla="*/ 278 h 464"/>
                <a:gd name="T50" fmla="*/ 0 w 474"/>
                <a:gd name="T51" fmla="*/ 232 h 464"/>
                <a:gd name="T52" fmla="*/ 2 w 474"/>
                <a:gd name="T53" fmla="*/ 208 h 464"/>
                <a:gd name="T54" fmla="*/ 10 w 474"/>
                <a:gd name="T55" fmla="*/ 162 h 464"/>
                <a:gd name="T56" fmla="*/ 28 w 474"/>
                <a:gd name="T57" fmla="*/ 122 h 464"/>
                <a:gd name="T58" fmla="*/ 54 w 474"/>
                <a:gd name="T59" fmla="*/ 84 h 464"/>
                <a:gd name="T60" fmla="*/ 86 w 474"/>
                <a:gd name="T61" fmla="*/ 52 h 464"/>
                <a:gd name="T62" fmla="*/ 124 w 474"/>
                <a:gd name="T63" fmla="*/ 28 h 464"/>
                <a:gd name="T64" fmla="*/ 168 w 474"/>
                <a:gd name="T65" fmla="*/ 10 h 464"/>
                <a:gd name="T66" fmla="*/ 214 w 474"/>
                <a:gd name="T67" fmla="*/ 0 h 464"/>
                <a:gd name="T68" fmla="*/ 238 w 474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464">
                  <a:moveTo>
                    <a:pt x="238" y="0"/>
                  </a:moveTo>
                  <a:lnTo>
                    <a:pt x="238" y="0"/>
                  </a:lnTo>
                  <a:lnTo>
                    <a:pt x="262" y="0"/>
                  </a:lnTo>
                  <a:lnTo>
                    <a:pt x="286" y="4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0" y="28"/>
                  </a:lnTo>
                  <a:lnTo>
                    <a:pt x="370" y="40"/>
                  </a:lnTo>
                  <a:lnTo>
                    <a:pt x="388" y="52"/>
                  </a:lnTo>
                  <a:lnTo>
                    <a:pt x="404" y="68"/>
                  </a:lnTo>
                  <a:lnTo>
                    <a:pt x="420" y="84"/>
                  </a:lnTo>
                  <a:lnTo>
                    <a:pt x="434" y="102"/>
                  </a:lnTo>
                  <a:lnTo>
                    <a:pt x="446" y="122"/>
                  </a:lnTo>
                  <a:lnTo>
                    <a:pt x="456" y="142"/>
                  </a:lnTo>
                  <a:lnTo>
                    <a:pt x="464" y="162"/>
                  </a:lnTo>
                  <a:lnTo>
                    <a:pt x="470" y="184"/>
                  </a:lnTo>
                  <a:lnTo>
                    <a:pt x="474" y="208"/>
                  </a:lnTo>
                  <a:lnTo>
                    <a:pt x="474" y="232"/>
                  </a:lnTo>
                  <a:lnTo>
                    <a:pt x="474" y="232"/>
                  </a:lnTo>
                  <a:lnTo>
                    <a:pt x="474" y="256"/>
                  </a:lnTo>
                  <a:lnTo>
                    <a:pt x="470" y="278"/>
                  </a:lnTo>
                  <a:lnTo>
                    <a:pt x="464" y="300"/>
                  </a:lnTo>
                  <a:lnTo>
                    <a:pt x="456" y="322"/>
                  </a:lnTo>
                  <a:lnTo>
                    <a:pt x="446" y="342"/>
                  </a:lnTo>
                  <a:lnTo>
                    <a:pt x="434" y="362"/>
                  </a:lnTo>
                  <a:lnTo>
                    <a:pt x="420" y="380"/>
                  </a:lnTo>
                  <a:lnTo>
                    <a:pt x="404" y="396"/>
                  </a:lnTo>
                  <a:lnTo>
                    <a:pt x="388" y="410"/>
                  </a:lnTo>
                  <a:lnTo>
                    <a:pt x="370" y="424"/>
                  </a:lnTo>
                  <a:lnTo>
                    <a:pt x="350" y="436"/>
                  </a:lnTo>
                  <a:lnTo>
                    <a:pt x="330" y="446"/>
                  </a:lnTo>
                  <a:lnTo>
                    <a:pt x="308" y="454"/>
                  </a:lnTo>
                  <a:lnTo>
                    <a:pt x="286" y="458"/>
                  </a:lnTo>
                  <a:lnTo>
                    <a:pt x="262" y="462"/>
                  </a:lnTo>
                  <a:lnTo>
                    <a:pt x="238" y="464"/>
                  </a:lnTo>
                  <a:lnTo>
                    <a:pt x="238" y="464"/>
                  </a:lnTo>
                  <a:lnTo>
                    <a:pt x="214" y="462"/>
                  </a:lnTo>
                  <a:lnTo>
                    <a:pt x="190" y="458"/>
                  </a:lnTo>
                  <a:lnTo>
                    <a:pt x="168" y="454"/>
                  </a:lnTo>
                  <a:lnTo>
                    <a:pt x="146" y="446"/>
                  </a:lnTo>
                  <a:lnTo>
                    <a:pt x="124" y="436"/>
                  </a:lnTo>
                  <a:lnTo>
                    <a:pt x="104" y="424"/>
                  </a:lnTo>
                  <a:lnTo>
                    <a:pt x="86" y="410"/>
                  </a:lnTo>
                  <a:lnTo>
                    <a:pt x="70" y="396"/>
                  </a:lnTo>
                  <a:lnTo>
                    <a:pt x="54" y="380"/>
                  </a:lnTo>
                  <a:lnTo>
                    <a:pt x="40" y="362"/>
                  </a:lnTo>
                  <a:lnTo>
                    <a:pt x="28" y="342"/>
                  </a:lnTo>
                  <a:lnTo>
                    <a:pt x="18" y="322"/>
                  </a:lnTo>
                  <a:lnTo>
                    <a:pt x="10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0" y="162"/>
                  </a:lnTo>
                  <a:lnTo>
                    <a:pt x="18" y="142"/>
                  </a:lnTo>
                  <a:lnTo>
                    <a:pt x="28" y="122"/>
                  </a:lnTo>
                  <a:lnTo>
                    <a:pt x="40" y="102"/>
                  </a:lnTo>
                  <a:lnTo>
                    <a:pt x="54" y="84"/>
                  </a:lnTo>
                  <a:lnTo>
                    <a:pt x="70" y="68"/>
                  </a:lnTo>
                  <a:lnTo>
                    <a:pt x="86" y="52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4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3649663" y="5526088"/>
              <a:ext cx="730250" cy="711200"/>
            </a:xfrm>
            <a:custGeom>
              <a:avLst/>
              <a:gdLst>
                <a:gd name="T0" fmla="*/ 230 w 460"/>
                <a:gd name="T1" fmla="*/ 0 h 448"/>
                <a:gd name="T2" fmla="*/ 276 w 460"/>
                <a:gd name="T3" fmla="*/ 6 h 448"/>
                <a:gd name="T4" fmla="*/ 320 w 460"/>
                <a:gd name="T5" fmla="*/ 18 h 448"/>
                <a:gd name="T6" fmla="*/ 358 w 460"/>
                <a:gd name="T7" fmla="*/ 40 h 448"/>
                <a:gd name="T8" fmla="*/ 392 w 460"/>
                <a:gd name="T9" fmla="*/ 66 h 448"/>
                <a:gd name="T10" fmla="*/ 420 w 460"/>
                <a:gd name="T11" fmla="*/ 100 h 448"/>
                <a:gd name="T12" fmla="*/ 442 w 460"/>
                <a:gd name="T13" fmla="*/ 138 h 448"/>
                <a:gd name="T14" fmla="*/ 456 w 460"/>
                <a:gd name="T15" fmla="*/ 180 h 448"/>
                <a:gd name="T16" fmla="*/ 460 w 460"/>
                <a:gd name="T17" fmla="*/ 224 h 448"/>
                <a:gd name="T18" fmla="*/ 458 w 460"/>
                <a:gd name="T19" fmla="*/ 248 h 448"/>
                <a:gd name="T20" fmla="*/ 450 w 460"/>
                <a:gd name="T21" fmla="*/ 292 h 448"/>
                <a:gd name="T22" fmla="*/ 432 w 460"/>
                <a:gd name="T23" fmla="*/ 332 h 448"/>
                <a:gd name="T24" fmla="*/ 408 w 460"/>
                <a:gd name="T25" fmla="*/ 368 h 448"/>
                <a:gd name="T26" fmla="*/ 376 w 460"/>
                <a:gd name="T27" fmla="*/ 398 h 448"/>
                <a:gd name="T28" fmla="*/ 340 w 460"/>
                <a:gd name="T29" fmla="*/ 422 h 448"/>
                <a:gd name="T30" fmla="*/ 298 w 460"/>
                <a:gd name="T31" fmla="*/ 438 h 448"/>
                <a:gd name="T32" fmla="*/ 254 w 460"/>
                <a:gd name="T33" fmla="*/ 448 h 448"/>
                <a:gd name="T34" fmla="*/ 230 w 460"/>
                <a:gd name="T35" fmla="*/ 448 h 448"/>
                <a:gd name="T36" fmla="*/ 184 w 460"/>
                <a:gd name="T37" fmla="*/ 444 h 448"/>
                <a:gd name="T38" fmla="*/ 140 w 460"/>
                <a:gd name="T39" fmla="*/ 432 h 448"/>
                <a:gd name="T40" fmla="*/ 102 w 460"/>
                <a:gd name="T41" fmla="*/ 410 h 448"/>
                <a:gd name="T42" fmla="*/ 68 w 460"/>
                <a:gd name="T43" fmla="*/ 384 h 448"/>
                <a:gd name="T44" fmla="*/ 40 w 460"/>
                <a:gd name="T45" fmla="*/ 350 h 448"/>
                <a:gd name="T46" fmla="*/ 18 w 460"/>
                <a:gd name="T47" fmla="*/ 312 h 448"/>
                <a:gd name="T48" fmla="*/ 4 w 460"/>
                <a:gd name="T49" fmla="*/ 270 h 448"/>
                <a:gd name="T50" fmla="*/ 0 w 460"/>
                <a:gd name="T51" fmla="*/ 224 h 448"/>
                <a:gd name="T52" fmla="*/ 2 w 460"/>
                <a:gd name="T53" fmla="*/ 202 h 448"/>
                <a:gd name="T54" fmla="*/ 10 w 460"/>
                <a:gd name="T55" fmla="*/ 158 h 448"/>
                <a:gd name="T56" fmla="*/ 28 w 460"/>
                <a:gd name="T57" fmla="*/ 118 h 448"/>
                <a:gd name="T58" fmla="*/ 52 w 460"/>
                <a:gd name="T59" fmla="*/ 82 h 448"/>
                <a:gd name="T60" fmla="*/ 84 w 460"/>
                <a:gd name="T61" fmla="*/ 52 h 448"/>
                <a:gd name="T62" fmla="*/ 120 w 460"/>
                <a:gd name="T63" fmla="*/ 28 h 448"/>
                <a:gd name="T64" fmla="*/ 162 w 460"/>
                <a:gd name="T65" fmla="*/ 12 h 448"/>
                <a:gd name="T66" fmla="*/ 206 w 460"/>
                <a:gd name="T67" fmla="*/ 2 h 448"/>
                <a:gd name="T68" fmla="*/ 230 w 46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48">
                  <a:moveTo>
                    <a:pt x="230" y="0"/>
                  </a:moveTo>
                  <a:lnTo>
                    <a:pt x="230" y="0"/>
                  </a:lnTo>
                  <a:lnTo>
                    <a:pt x="254" y="2"/>
                  </a:lnTo>
                  <a:lnTo>
                    <a:pt x="276" y="6"/>
                  </a:lnTo>
                  <a:lnTo>
                    <a:pt x="298" y="12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8" y="40"/>
                  </a:lnTo>
                  <a:lnTo>
                    <a:pt x="376" y="52"/>
                  </a:lnTo>
                  <a:lnTo>
                    <a:pt x="392" y="66"/>
                  </a:lnTo>
                  <a:lnTo>
                    <a:pt x="408" y="82"/>
                  </a:lnTo>
                  <a:lnTo>
                    <a:pt x="420" y="100"/>
                  </a:lnTo>
                  <a:lnTo>
                    <a:pt x="432" y="118"/>
                  </a:lnTo>
                  <a:lnTo>
                    <a:pt x="442" y="138"/>
                  </a:lnTo>
                  <a:lnTo>
                    <a:pt x="450" y="158"/>
                  </a:lnTo>
                  <a:lnTo>
                    <a:pt x="456" y="180"/>
                  </a:lnTo>
                  <a:lnTo>
                    <a:pt x="458" y="202"/>
                  </a:lnTo>
                  <a:lnTo>
                    <a:pt x="460" y="224"/>
                  </a:lnTo>
                  <a:lnTo>
                    <a:pt x="460" y="224"/>
                  </a:lnTo>
                  <a:lnTo>
                    <a:pt x="458" y="248"/>
                  </a:lnTo>
                  <a:lnTo>
                    <a:pt x="456" y="270"/>
                  </a:lnTo>
                  <a:lnTo>
                    <a:pt x="450" y="292"/>
                  </a:lnTo>
                  <a:lnTo>
                    <a:pt x="442" y="312"/>
                  </a:lnTo>
                  <a:lnTo>
                    <a:pt x="432" y="332"/>
                  </a:lnTo>
                  <a:lnTo>
                    <a:pt x="420" y="350"/>
                  </a:lnTo>
                  <a:lnTo>
                    <a:pt x="408" y="368"/>
                  </a:lnTo>
                  <a:lnTo>
                    <a:pt x="392" y="384"/>
                  </a:lnTo>
                  <a:lnTo>
                    <a:pt x="376" y="398"/>
                  </a:lnTo>
                  <a:lnTo>
                    <a:pt x="358" y="410"/>
                  </a:lnTo>
                  <a:lnTo>
                    <a:pt x="340" y="422"/>
                  </a:lnTo>
                  <a:lnTo>
                    <a:pt x="320" y="432"/>
                  </a:lnTo>
                  <a:lnTo>
                    <a:pt x="298" y="438"/>
                  </a:lnTo>
                  <a:lnTo>
                    <a:pt x="276" y="444"/>
                  </a:lnTo>
                  <a:lnTo>
                    <a:pt x="254" y="448"/>
                  </a:lnTo>
                  <a:lnTo>
                    <a:pt x="230" y="448"/>
                  </a:lnTo>
                  <a:lnTo>
                    <a:pt x="230" y="448"/>
                  </a:lnTo>
                  <a:lnTo>
                    <a:pt x="206" y="448"/>
                  </a:lnTo>
                  <a:lnTo>
                    <a:pt x="184" y="444"/>
                  </a:lnTo>
                  <a:lnTo>
                    <a:pt x="162" y="438"/>
                  </a:lnTo>
                  <a:lnTo>
                    <a:pt x="140" y="432"/>
                  </a:lnTo>
                  <a:lnTo>
                    <a:pt x="120" y="422"/>
                  </a:lnTo>
                  <a:lnTo>
                    <a:pt x="102" y="410"/>
                  </a:lnTo>
                  <a:lnTo>
                    <a:pt x="84" y="398"/>
                  </a:lnTo>
                  <a:lnTo>
                    <a:pt x="68" y="384"/>
                  </a:lnTo>
                  <a:lnTo>
                    <a:pt x="52" y="368"/>
                  </a:lnTo>
                  <a:lnTo>
                    <a:pt x="40" y="350"/>
                  </a:lnTo>
                  <a:lnTo>
                    <a:pt x="28" y="332"/>
                  </a:lnTo>
                  <a:lnTo>
                    <a:pt x="18" y="312"/>
                  </a:lnTo>
                  <a:lnTo>
                    <a:pt x="10" y="292"/>
                  </a:lnTo>
                  <a:lnTo>
                    <a:pt x="4" y="270"/>
                  </a:lnTo>
                  <a:lnTo>
                    <a:pt x="2" y="24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40" y="100"/>
                  </a:lnTo>
                  <a:lnTo>
                    <a:pt x="52" y="82"/>
                  </a:lnTo>
                  <a:lnTo>
                    <a:pt x="68" y="66"/>
                  </a:lnTo>
                  <a:lnTo>
                    <a:pt x="84" y="52"/>
                  </a:lnTo>
                  <a:lnTo>
                    <a:pt x="102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2" y="12"/>
                  </a:lnTo>
                  <a:lnTo>
                    <a:pt x="184" y="6"/>
                  </a:lnTo>
                  <a:lnTo>
                    <a:pt x="206" y="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BD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662363" y="5538788"/>
              <a:ext cx="704850" cy="685800"/>
            </a:xfrm>
            <a:custGeom>
              <a:avLst/>
              <a:gdLst>
                <a:gd name="T0" fmla="*/ 222 w 444"/>
                <a:gd name="T1" fmla="*/ 0 h 432"/>
                <a:gd name="T2" fmla="*/ 268 w 444"/>
                <a:gd name="T3" fmla="*/ 4 h 432"/>
                <a:gd name="T4" fmla="*/ 308 w 444"/>
                <a:gd name="T5" fmla="*/ 18 h 432"/>
                <a:gd name="T6" fmla="*/ 346 w 444"/>
                <a:gd name="T7" fmla="*/ 38 h 432"/>
                <a:gd name="T8" fmla="*/ 380 w 444"/>
                <a:gd name="T9" fmla="*/ 64 h 432"/>
                <a:gd name="T10" fmla="*/ 406 w 444"/>
                <a:gd name="T11" fmla="*/ 96 h 432"/>
                <a:gd name="T12" fmla="*/ 428 w 444"/>
                <a:gd name="T13" fmla="*/ 132 h 432"/>
                <a:gd name="T14" fmla="*/ 440 w 444"/>
                <a:gd name="T15" fmla="*/ 172 h 432"/>
                <a:gd name="T16" fmla="*/ 444 w 444"/>
                <a:gd name="T17" fmla="*/ 216 h 432"/>
                <a:gd name="T18" fmla="*/ 444 w 444"/>
                <a:gd name="T19" fmla="*/ 238 h 432"/>
                <a:gd name="T20" fmla="*/ 434 w 444"/>
                <a:gd name="T21" fmla="*/ 280 h 432"/>
                <a:gd name="T22" fmla="*/ 418 w 444"/>
                <a:gd name="T23" fmla="*/ 318 h 432"/>
                <a:gd name="T24" fmla="*/ 394 w 444"/>
                <a:gd name="T25" fmla="*/ 354 h 432"/>
                <a:gd name="T26" fmla="*/ 364 w 444"/>
                <a:gd name="T27" fmla="*/ 382 h 432"/>
                <a:gd name="T28" fmla="*/ 328 w 444"/>
                <a:gd name="T29" fmla="*/ 406 h 432"/>
                <a:gd name="T30" fmla="*/ 288 w 444"/>
                <a:gd name="T31" fmla="*/ 422 h 432"/>
                <a:gd name="T32" fmla="*/ 246 w 444"/>
                <a:gd name="T33" fmla="*/ 430 h 432"/>
                <a:gd name="T34" fmla="*/ 222 w 444"/>
                <a:gd name="T35" fmla="*/ 432 h 432"/>
                <a:gd name="T36" fmla="*/ 178 w 444"/>
                <a:gd name="T37" fmla="*/ 428 h 432"/>
                <a:gd name="T38" fmla="*/ 136 w 444"/>
                <a:gd name="T39" fmla="*/ 414 h 432"/>
                <a:gd name="T40" fmla="*/ 98 w 444"/>
                <a:gd name="T41" fmla="*/ 394 h 432"/>
                <a:gd name="T42" fmla="*/ 66 w 444"/>
                <a:gd name="T43" fmla="*/ 368 h 432"/>
                <a:gd name="T44" fmla="*/ 38 w 444"/>
                <a:gd name="T45" fmla="*/ 336 h 432"/>
                <a:gd name="T46" fmla="*/ 18 w 444"/>
                <a:gd name="T47" fmla="*/ 300 h 432"/>
                <a:gd name="T48" fmla="*/ 4 w 444"/>
                <a:gd name="T49" fmla="*/ 260 h 432"/>
                <a:gd name="T50" fmla="*/ 0 w 444"/>
                <a:gd name="T51" fmla="*/ 216 h 432"/>
                <a:gd name="T52" fmla="*/ 0 w 444"/>
                <a:gd name="T53" fmla="*/ 194 h 432"/>
                <a:gd name="T54" fmla="*/ 10 w 444"/>
                <a:gd name="T55" fmla="*/ 152 h 432"/>
                <a:gd name="T56" fmla="*/ 26 w 444"/>
                <a:gd name="T57" fmla="*/ 114 h 432"/>
                <a:gd name="T58" fmla="*/ 50 w 444"/>
                <a:gd name="T59" fmla="*/ 78 h 432"/>
                <a:gd name="T60" fmla="*/ 80 w 444"/>
                <a:gd name="T61" fmla="*/ 50 h 432"/>
                <a:gd name="T62" fmla="*/ 116 w 444"/>
                <a:gd name="T63" fmla="*/ 26 h 432"/>
                <a:gd name="T64" fmla="*/ 156 w 444"/>
                <a:gd name="T65" fmla="*/ 10 h 432"/>
                <a:gd name="T66" fmla="*/ 200 w 444"/>
                <a:gd name="T67" fmla="*/ 2 h 432"/>
                <a:gd name="T68" fmla="*/ 222 w 44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32">
                  <a:moveTo>
                    <a:pt x="222" y="0"/>
                  </a:moveTo>
                  <a:lnTo>
                    <a:pt x="222" y="0"/>
                  </a:lnTo>
                  <a:lnTo>
                    <a:pt x="246" y="2"/>
                  </a:lnTo>
                  <a:lnTo>
                    <a:pt x="268" y="4"/>
                  </a:lnTo>
                  <a:lnTo>
                    <a:pt x="288" y="10"/>
                  </a:lnTo>
                  <a:lnTo>
                    <a:pt x="308" y="18"/>
                  </a:lnTo>
                  <a:lnTo>
                    <a:pt x="328" y="26"/>
                  </a:lnTo>
                  <a:lnTo>
                    <a:pt x="346" y="38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78"/>
                  </a:lnTo>
                  <a:lnTo>
                    <a:pt x="406" y="96"/>
                  </a:lnTo>
                  <a:lnTo>
                    <a:pt x="418" y="114"/>
                  </a:lnTo>
                  <a:lnTo>
                    <a:pt x="428" y="132"/>
                  </a:lnTo>
                  <a:lnTo>
                    <a:pt x="434" y="152"/>
                  </a:lnTo>
                  <a:lnTo>
                    <a:pt x="440" y="172"/>
                  </a:lnTo>
                  <a:lnTo>
                    <a:pt x="444" y="194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38"/>
                  </a:lnTo>
                  <a:lnTo>
                    <a:pt x="440" y="260"/>
                  </a:lnTo>
                  <a:lnTo>
                    <a:pt x="434" y="280"/>
                  </a:lnTo>
                  <a:lnTo>
                    <a:pt x="428" y="300"/>
                  </a:lnTo>
                  <a:lnTo>
                    <a:pt x="418" y="318"/>
                  </a:lnTo>
                  <a:lnTo>
                    <a:pt x="406" y="336"/>
                  </a:lnTo>
                  <a:lnTo>
                    <a:pt x="394" y="354"/>
                  </a:lnTo>
                  <a:lnTo>
                    <a:pt x="380" y="368"/>
                  </a:lnTo>
                  <a:lnTo>
                    <a:pt x="364" y="382"/>
                  </a:lnTo>
                  <a:lnTo>
                    <a:pt x="346" y="394"/>
                  </a:lnTo>
                  <a:lnTo>
                    <a:pt x="328" y="406"/>
                  </a:lnTo>
                  <a:lnTo>
                    <a:pt x="308" y="414"/>
                  </a:lnTo>
                  <a:lnTo>
                    <a:pt x="288" y="422"/>
                  </a:lnTo>
                  <a:lnTo>
                    <a:pt x="268" y="428"/>
                  </a:lnTo>
                  <a:lnTo>
                    <a:pt x="246" y="430"/>
                  </a:lnTo>
                  <a:lnTo>
                    <a:pt x="222" y="432"/>
                  </a:lnTo>
                  <a:lnTo>
                    <a:pt x="222" y="432"/>
                  </a:lnTo>
                  <a:lnTo>
                    <a:pt x="200" y="430"/>
                  </a:lnTo>
                  <a:lnTo>
                    <a:pt x="178" y="428"/>
                  </a:lnTo>
                  <a:lnTo>
                    <a:pt x="156" y="422"/>
                  </a:lnTo>
                  <a:lnTo>
                    <a:pt x="136" y="414"/>
                  </a:lnTo>
                  <a:lnTo>
                    <a:pt x="116" y="406"/>
                  </a:lnTo>
                  <a:lnTo>
                    <a:pt x="98" y="394"/>
                  </a:lnTo>
                  <a:lnTo>
                    <a:pt x="80" y="382"/>
                  </a:lnTo>
                  <a:lnTo>
                    <a:pt x="66" y="368"/>
                  </a:lnTo>
                  <a:lnTo>
                    <a:pt x="50" y="354"/>
                  </a:lnTo>
                  <a:lnTo>
                    <a:pt x="38" y="336"/>
                  </a:lnTo>
                  <a:lnTo>
                    <a:pt x="26" y="318"/>
                  </a:lnTo>
                  <a:lnTo>
                    <a:pt x="18" y="300"/>
                  </a:lnTo>
                  <a:lnTo>
                    <a:pt x="10" y="280"/>
                  </a:lnTo>
                  <a:lnTo>
                    <a:pt x="4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2"/>
                  </a:lnTo>
                  <a:lnTo>
                    <a:pt x="18" y="132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80" y="50"/>
                  </a:lnTo>
                  <a:lnTo>
                    <a:pt x="98" y="38"/>
                  </a:lnTo>
                  <a:lnTo>
                    <a:pt x="116" y="26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2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CD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675063" y="5551488"/>
              <a:ext cx="682625" cy="657225"/>
            </a:xfrm>
            <a:custGeom>
              <a:avLst/>
              <a:gdLst>
                <a:gd name="T0" fmla="*/ 214 w 430"/>
                <a:gd name="T1" fmla="*/ 0 h 414"/>
                <a:gd name="T2" fmla="*/ 258 w 430"/>
                <a:gd name="T3" fmla="*/ 4 h 414"/>
                <a:gd name="T4" fmla="*/ 298 w 430"/>
                <a:gd name="T5" fmla="*/ 16 h 414"/>
                <a:gd name="T6" fmla="*/ 334 w 430"/>
                <a:gd name="T7" fmla="*/ 36 h 414"/>
                <a:gd name="T8" fmla="*/ 366 w 430"/>
                <a:gd name="T9" fmla="*/ 60 h 414"/>
                <a:gd name="T10" fmla="*/ 394 w 430"/>
                <a:gd name="T11" fmla="*/ 92 h 414"/>
                <a:gd name="T12" fmla="*/ 412 w 430"/>
                <a:gd name="T13" fmla="*/ 126 h 414"/>
                <a:gd name="T14" fmla="*/ 426 w 430"/>
                <a:gd name="T15" fmla="*/ 166 h 414"/>
                <a:gd name="T16" fmla="*/ 430 w 430"/>
                <a:gd name="T17" fmla="*/ 208 h 414"/>
                <a:gd name="T18" fmla="*/ 428 w 430"/>
                <a:gd name="T19" fmla="*/ 228 h 414"/>
                <a:gd name="T20" fmla="*/ 420 w 430"/>
                <a:gd name="T21" fmla="*/ 268 h 414"/>
                <a:gd name="T22" fmla="*/ 404 w 430"/>
                <a:gd name="T23" fmla="*/ 306 h 414"/>
                <a:gd name="T24" fmla="*/ 380 w 430"/>
                <a:gd name="T25" fmla="*/ 340 h 414"/>
                <a:gd name="T26" fmla="*/ 352 w 430"/>
                <a:gd name="T27" fmla="*/ 368 h 414"/>
                <a:gd name="T28" fmla="*/ 318 w 430"/>
                <a:gd name="T29" fmla="*/ 390 h 414"/>
                <a:gd name="T30" fmla="*/ 278 w 430"/>
                <a:gd name="T31" fmla="*/ 406 h 414"/>
                <a:gd name="T32" fmla="*/ 236 w 430"/>
                <a:gd name="T33" fmla="*/ 414 h 414"/>
                <a:gd name="T34" fmla="*/ 214 w 430"/>
                <a:gd name="T35" fmla="*/ 414 h 414"/>
                <a:gd name="T36" fmla="*/ 172 w 430"/>
                <a:gd name="T37" fmla="*/ 410 h 414"/>
                <a:gd name="T38" fmla="*/ 132 w 430"/>
                <a:gd name="T39" fmla="*/ 398 h 414"/>
                <a:gd name="T40" fmla="*/ 94 w 430"/>
                <a:gd name="T41" fmla="*/ 380 h 414"/>
                <a:gd name="T42" fmla="*/ 62 w 430"/>
                <a:gd name="T43" fmla="*/ 354 h 414"/>
                <a:gd name="T44" fmla="*/ 36 w 430"/>
                <a:gd name="T45" fmla="*/ 324 h 414"/>
                <a:gd name="T46" fmla="*/ 16 w 430"/>
                <a:gd name="T47" fmla="*/ 288 h 414"/>
                <a:gd name="T48" fmla="*/ 4 w 430"/>
                <a:gd name="T49" fmla="*/ 250 h 414"/>
                <a:gd name="T50" fmla="*/ 0 w 430"/>
                <a:gd name="T51" fmla="*/ 208 h 414"/>
                <a:gd name="T52" fmla="*/ 0 w 430"/>
                <a:gd name="T53" fmla="*/ 186 h 414"/>
                <a:gd name="T54" fmla="*/ 10 w 430"/>
                <a:gd name="T55" fmla="*/ 146 h 414"/>
                <a:gd name="T56" fmla="*/ 26 w 430"/>
                <a:gd name="T57" fmla="*/ 108 h 414"/>
                <a:gd name="T58" fmla="*/ 48 w 430"/>
                <a:gd name="T59" fmla="*/ 76 h 414"/>
                <a:gd name="T60" fmla="*/ 78 w 430"/>
                <a:gd name="T61" fmla="*/ 48 h 414"/>
                <a:gd name="T62" fmla="*/ 112 w 430"/>
                <a:gd name="T63" fmla="*/ 24 h 414"/>
                <a:gd name="T64" fmla="*/ 150 w 430"/>
                <a:gd name="T65" fmla="*/ 10 h 414"/>
                <a:gd name="T66" fmla="*/ 192 w 430"/>
                <a:gd name="T67" fmla="*/ 0 h 414"/>
                <a:gd name="T68" fmla="*/ 214 w 430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0" h="414">
                  <a:moveTo>
                    <a:pt x="214" y="0"/>
                  </a:moveTo>
                  <a:lnTo>
                    <a:pt x="214" y="0"/>
                  </a:lnTo>
                  <a:lnTo>
                    <a:pt x="236" y="0"/>
                  </a:lnTo>
                  <a:lnTo>
                    <a:pt x="258" y="4"/>
                  </a:lnTo>
                  <a:lnTo>
                    <a:pt x="278" y="10"/>
                  </a:lnTo>
                  <a:lnTo>
                    <a:pt x="298" y="16"/>
                  </a:lnTo>
                  <a:lnTo>
                    <a:pt x="318" y="24"/>
                  </a:lnTo>
                  <a:lnTo>
                    <a:pt x="334" y="36"/>
                  </a:lnTo>
                  <a:lnTo>
                    <a:pt x="352" y="48"/>
                  </a:lnTo>
                  <a:lnTo>
                    <a:pt x="366" y="60"/>
                  </a:lnTo>
                  <a:lnTo>
                    <a:pt x="380" y="76"/>
                  </a:lnTo>
                  <a:lnTo>
                    <a:pt x="394" y="92"/>
                  </a:lnTo>
                  <a:lnTo>
                    <a:pt x="404" y="108"/>
                  </a:lnTo>
                  <a:lnTo>
                    <a:pt x="412" y="126"/>
                  </a:lnTo>
                  <a:lnTo>
                    <a:pt x="420" y="146"/>
                  </a:lnTo>
                  <a:lnTo>
                    <a:pt x="426" y="166"/>
                  </a:lnTo>
                  <a:lnTo>
                    <a:pt x="428" y="186"/>
                  </a:lnTo>
                  <a:lnTo>
                    <a:pt x="430" y="208"/>
                  </a:lnTo>
                  <a:lnTo>
                    <a:pt x="430" y="208"/>
                  </a:lnTo>
                  <a:lnTo>
                    <a:pt x="428" y="228"/>
                  </a:lnTo>
                  <a:lnTo>
                    <a:pt x="426" y="250"/>
                  </a:lnTo>
                  <a:lnTo>
                    <a:pt x="420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0" y="340"/>
                  </a:lnTo>
                  <a:lnTo>
                    <a:pt x="366" y="354"/>
                  </a:lnTo>
                  <a:lnTo>
                    <a:pt x="352" y="368"/>
                  </a:lnTo>
                  <a:lnTo>
                    <a:pt x="334" y="380"/>
                  </a:lnTo>
                  <a:lnTo>
                    <a:pt x="318" y="390"/>
                  </a:lnTo>
                  <a:lnTo>
                    <a:pt x="298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6" y="414"/>
                  </a:lnTo>
                  <a:lnTo>
                    <a:pt x="214" y="414"/>
                  </a:lnTo>
                  <a:lnTo>
                    <a:pt x="214" y="414"/>
                  </a:lnTo>
                  <a:lnTo>
                    <a:pt x="192" y="414"/>
                  </a:lnTo>
                  <a:lnTo>
                    <a:pt x="172" y="410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2" y="354"/>
                  </a:lnTo>
                  <a:lnTo>
                    <a:pt x="48" y="340"/>
                  </a:lnTo>
                  <a:lnTo>
                    <a:pt x="36" y="324"/>
                  </a:lnTo>
                  <a:lnTo>
                    <a:pt x="26" y="306"/>
                  </a:lnTo>
                  <a:lnTo>
                    <a:pt x="16" y="288"/>
                  </a:lnTo>
                  <a:lnTo>
                    <a:pt x="10" y="268"/>
                  </a:lnTo>
                  <a:lnTo>
                    <a:pt x="4" y="250"/>
                  </a:lnTo>
                  <a:lnTo>
                    <a:pt x="0" y="22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86"/>
                  </a:lnTo>
                  <a:lnTo>
                    <a:pt x="4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6" y="108"/>
                  </a:lnTo>
                  <a:lnTo>
                    <a:pt x="36" y="92"/>
                  </a:lnTo>
                  <a:lnTo>
                    <a:pt x="48" y="76"/>
                  </a:lnTo>
                  <a:lnTo>
                    <a:pt x="62" y="60"/>
                  </a:lnTo>
                  <a:lnTo>
                    <a:pt x="78" y="48"/>
                  </a:lnTo>
                  <a:lnTo>
                    <a:pt x="94" y="36"/>
                  </a:lnTo>
                  <a:lnTo>
                    <a:pt x="112" y="24"/>
                  </a:lnTo>
                  <a:lnTo>
                    <a:pt x="132" y="16"/>
                  </a:lnTo>
                  <a:lnTo>
                    <a:pt x="150" y="10"/>
                  </a:lnTo>
                  <a:lnTo>
                    <a:pt x="172" y="4"/>
                  </a:lnTo>
                  <a:lnTo>
                    <a:pt x="192" y="0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C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3687763" y="5564188"/>
              <a:ext cx="660400" cy="631825"/>
            </a:xfrm>
            <a:custGeom>
              <a:avLst/>
              <a:gdLst>
                <a:gd name="T0" fmla="*/ 208 w 416"/>
                <a:gd name="T1" fmla="*/ 0 h 398"/>
                <a:gd name="T2" fmla="*/ 250 w 416"/>
                <a:gd name="T3" fmla="*/ 4 h 398"/>
                <a:gd name="T4" fmla="*/ 288 w 416"/>
                <a:gd name="T5" fmla="*/ 14 h 398"/>
                <a:gd name="T6" fmla="*/ 324 w 416"/>
                <a:gd name="T7" fmla="*/ 34 h 398"/>
                <a:gd name="T8" fmla="*/ 354 w 416"/>
                <a:gd name="T9" fmla="*/ 58 h 398"/>
                <a:gd name="T10" fmla="*/ 380 w 416"/>
                <a:gd name="T11" fmla="*/ 88 h 398"/>
                <a:gd name="T12" fmla="*/ 398 w 416"/>
                <a:gd name="T13" fmla="*/ 120 h 398"/>
                <a:gd name="T14" fmla="*/ 410 w 416"/>
                <a:gd name="T15" fmla="*/ 158 h 398"/>
                <a:gd name="T16" fmla="*/ 416 w 416"/>
                <a:gd name="T17" fmla="*/ 198 h 398"/>
                <a:gd name="T18" fmla="*/ 414 w 416"/>
                <a:gd name="T19" fmla="*/ 218 h 398"/>
                <a:gd name="T20" fmla="*/ 406 w 416"/>
                <a:gd name="T21" fmla="*/ 258 h 398"/>
                <a:gd name="T22" fmla="*/ 390 w 416"/>
                <a:gd name="T23" fmla="*/ 294 h 398"/>
                <a:gd name="T24" fmla="*/ 368 w 416"/>
                <a:gd name="T25" fmla="*/ 326 h 398"/>
                <a:gd name="T26" fmla="*/ 340 w 416"/>
                <a:gd name="T27" fmla="*/ 352 h 398"/>
                <a:gd name="T28" fmla="*/ 306 w 416"/>
                <a:gd name="T29" fmla="*/ 374 h 398"/>
                <a:gd name="T30" fmla="*/ 268 w 416"/>
                <a:gd name="T31" fmla="*/ 390 h 398"/>
                <a:gd name="T32" fmla="*/ 228 w 416"/>
                <a:gd name="T33" fmla="*/ 398 h 398"/>
                <a:gd name="T34" fmla="*/ 208 w 416"/>
                <a:gd name="T35" fmla="*/ 398 h 398"/>
                <a:gd name="T36" fmla="*/ 166 w 416"/>
                <a:gd name="T37" fmla="*/ 394 h 398"/>
                <a:gd name="T38" fmla="*/ 126 w 416"/>
                <a:gd name="T39" fmla="*/ 382 h 398"/>
                <a:gd name="T40" fmla="*/ 92 w 416"/>
                <a:gd name="T41" fmla="*/ 364 h 398"/>
                <a:gd name="T42" fmla="*/ 60 w 416"/>
                <a:gd name="T43" fmla="*/ 340 h 398"/>
                <a:gd name="T44" fmla="*/ 34 w 416"/>
                <a:gd name="T45" fmla="*/ 310 h 398"/>
                <a:gd name="T46" fmla="*/ 16 w 416"/>
                <a:gd name="T47" fmla="*/ 276 h 398"/>
                <a:gd name="T48" fmla="*/ 4 w 416"/>
                <a:gd name="T49" fmla="*/ 238 h 398"/>
                <a:gd name="T50" fmla="*/ 0 w 416"/>
                <a:gd name="T51" fmla="*/ 198 h 398"/>
                <a:gd name="T52" fmla="*/ 0 w 416"/>
                <a:gd name="T53" fmla="*/ 178 h 398"/>
                <a:gd name="T54" fmla="*/ 8 w 416"/>
                <a:gd name="T55" fmla="*/ 140 h 398"/>
                <a:gd name="T56" fmla="*/ 24 w 416"/>
                <a:gd name="T57" fmla="*/ 104 h 398"/>
                <a:gd name="T58" fmla="*/ 46 w 416"/>
                <a:gd name="T59" fmla="*/ 72 h 398"/>
                <a:gd name="T60" fmla="*/ 76 w 416"/>
                <a:gd name="T61" fmla="*/ 44 h 398"/>
                <a:gd name="T62" fmla="*/ 108 w 416"/>
                <a:gd name="T63" fmla="*/ 24 h 398"/>
                <a:gd name="T64" fmla="*/ 146 w 416"/>
                <a:gd name="T65" fmla="*/ 8 h 398"/>
                <a:gd name="T66" fmla="*/ 186 w 416"/>
                <a:gd name="T67" fmla="*/ 0 h 398"/>
                <a:gd name="T68" fmla="*/ 208 w 416"/>
                <a:gd name="T6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398">
                  <a:moveTo>
                    <a:pt x="208" y="0"/>
                  </a:moveTo>
                  <a:lnTo>
                    <a:pt x="208" y="0"/>
                  </a:lnTo>
                  <a:lnTo>
                    <a:pt x="228" y="0"/>
                  </a:lnTo>
                  <a:lnTo>
                    <a:pt x="250" y="4"/>
                  </a:lnTo>
                  <a:lnTo>
                    <a:pt x="268" y="8"/>
                  </a:lnTo>
                  <a:lnTo>
                    <a:pt x="288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4"/>
                  </a:lnTo>
                  <a:lnTo>
                    <a:pt x="354" y="58"/>
                  </a:lnTo>
                  <a:lnTo>
                    <a:pt x="368" y="72"/>
                  </a:lnTo>
                  <a:lnTo>
                    <a:pt x="380" y="88"/>
                  </a:lnTo>
                  <a:lnTo>
                    <a:pt x="390" y="104"/>
                  </a:lnTo>
                  <a:lnTo>
                    <a:pt x="398" y="120"/>
                  </a:lnTo>
                  <a:lnTo>
                    <a:pt x="406" y="140"/>
                  </a:lnTo>
                  <a:lnTo>
                    <a:pt x="410" y="158"/>
                  </a:lnTo>
                  <a:lnTo>
                    <a:pt x="414" y="178"/>
                  </a:lnTo>
                  <a:lnTo>
                    <a:pt x="416" y="198"/>
                  </a:lnTo>
                  <a:lnTo>
                    <a:pt x="416" y="198"/>
                  </a:lnTo>
                  <a:lnTo>
                    <a:pt x="414" y="218"/>
                  </a:lnTo>
                  <a:lnTo>
                    <a:pt x="410" y="238"/>
                  </a:lnTo>
                  <a:lnTo>
                    <a:pt x="406" y="258"/>
                  </a:lnTo>
                  <a:lnTo>
                    <a:pt x="398" y="276"/>
                  </a:lnTo>
                  <a:lnTo>
                    <a:pt x="390" y="294"/>
                  </a:lnTo>
                  <a:lnTo>
                    <a:pt x="380" y="310"/>
                  </a:lnTo>
                  <a:lnTo>
                    <a:pt x="368" y="326"/>
                  </a:lnTo>
                  <a:lnTo>
                    <a:pt x="354" y="340"/>
                  </a:lnTo>
                  <a:lnTo>
                    <a:pt x="340" y="352"/>
                  </a:lnTo>
                  <a:lnTo>
                    <a:pt x="324" y="364"/>
                  </a:lnTo>
                  <a:lnTo>
                    <a:pt x="306" y="374"/>
                  </a:lnTo>
                  <a:lnTo>
                    <a:pt x="288" y="382"/>
                  </a:lnTo>
                  <a:lnTo>
                    <a:pt x="268" y="390"/>
                  </a:lnTo>
                  <a:lnTo>
                    <a:pt x="250" y="394"/>
                  </a:lnTo>
                  <a:lnTo>
                    <a:pt x="228" y="398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186" y="398"/>
                  </a:lnTo>
                  <a:lnTo>
                    <a:pt x="166" y="394"/>
                  </a:lnTo>
                  <a:lnTo>
                    <a:pt x="146" y="390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0" y="340"/>
                  </a:lnTo>
                  <a:lnTo>
                    <a:pt x="46" y="326"/>
                  </a:lnTo>
                  <a:lnTo>
                    <a:pt x="34" y="310"/>
                  </a:lnTo>
                  <a:lnTo>
                    <a:pt x="24" y="294"/>
                  </a:lnTo>
                  <a:lnTo>
                    <a:pt x="16" y="276"/>
                  </a:lnTo>
                  <a:lnTo>
                    <a:pt x="8" y="258"/>
                  </a:lnTo>
                  <a:lnTo>
                    <a:pt x="4" y="238"/>
                  </a:lnTo>
                  <a:lnTo>
                    <a:pt x="0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58"/>
                  </a:lnTo>
                  <a:lnTo>
                    <a:pt x="8" y="140"/>
                  </a:lnTo>
                  <a:lnTo>
                    <a:pt x="16" y="120"/>
                  </a:lnTo>
                  <a:lnTo>
                    <a:pt x="24" y="104"/>
                  </a:lnTo>
                  <a:lnTo>
                    <a:pt x="34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6" y="44"/>
                  </a:lnTo>
                  <a:lnTo>
                    <a:pt x="92" y="34"/>
                  </a:lnTo>
                  <a:lnTo>
                    <a:pt x="108" y="24"/>
                  </a:lnTo>
                  <a:lnTo>
                    <a:pt x="126" y="14"/>
                  </a:lnTo>
                  <a:lnTo>
                    <a:pt x="146" y="8"/>
                  </a:lnTo>
                  <a:lnTo>
                    <a:pt x="166" y="4"/>
                  </a:lnTo>
                  <a:lnTo>
                    <a:pt x="186" y="0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700463" y="5573713"/>
              <a:ext cx="635000" cy="609600"/>
            </a:xfrm>
            <a:custGeom>
              <a:avLst/>
              <a:gdLst>
                <a:gd name="T0" fmla="*/ 200 w 400"/>
                <a:gd name="T1" fmla="*/ 0 h 384"/>
                <a:gd name="T2" fmla="*/ 240 w 400"/>
                <a:gd name="T3" fmla="*/ 4 h 384"/>
                <a:gd name="T4" fmla="*/ 278 w 400"/>
                <a:gd name="T5" fmla="*/ 16 h 384"/>
                <a:gd name="T6" fmla="*/ 312 w 400"/>
                <a:gd name="T7" fmla="*/ 34 h 384"/>
                <a:gd name="T8" fmla="*/ 342 w 400"/>
                <a:gd name="T9" fmla="*/ 56 h 384"/>
                <a:gd name="T10" fmla="*/ 366 w 400"/>
                <a:gd name="T11" fmla="*/ 84 h 384"/>
                <a:gd name="T12" fmla="*/ 384 w 400"/>
                <a:gd name="T13" fmla="*/ 118 h 384"/>
                <a:gd name="T14" fmla="*/ 396 w 400"/>
                <a:gd name="T15" fmla="*/ 154 h 384"/>
                <a:gd name="T16" fmla="*/ 400 w 400"/>
                <a:gd name="T17" fmla="*/ 192 h 384"/>
                <a:gd name="T18" fmla="*/ 400 w 400"/>
                <a:gd name="T19" fmla="*/ 212 h 384"/>
                <a:gd name="T20" fmla="*/ 392 w 400"/>
                <a:gd name="T21" fmla="*/ 248 h 384"/>
                <a:gd name="T22" fmla="*/ 376 w 400"/>
                <a:gd name="T23" fmla="*/ 282 h 384"/>
                <a:gd name="T24" fmla="*/ 354 w 400"/>
                <a:gd name="T25" fmla="*/ 314 h 384"/>
                <a:gd name="T26" fmla="*/ 328 w 400"/>
                <a:gd name="T27" fmla="*/ 340 h 384"/>
                <a:gd name="T28" fmla="*/ 296 w 400"/>
                <a:gd name="T29" fmla="*/ 360 h 384"/>
                <a:gd name="T30" fmla="*/ 260 w 400"/>
                <a:gd name="T31" fmla="*/ 374 h 384"/>
                <a:gd name="T32" fmla="*/ 220 w 400"/>
                <a:gd name="T33" fmla="*/ 382 h 384"/>
                <a:gd name="T34" fmla="*/ 200 w 400"/>
                <a:gd name="T35" fmla="*/ 384 h 384"/>
                <a:gd name="T36" fmla="*/ 160 w 400"/>
                <a:gd name="T37" fmla="*/ 380 h 384"/>
                <a:gd name="T38" fmla="*/ 122 w 400"/>
                <a:gd name="T39" fmla="*/ 368 h 384"/>
                <a:gd name="T40" fmla="*/ 88 w 400"/>
                <a:gd name="T41" fmla="*/ 350 h 384"/>
                <a:gd name="T42" fmla="*/ 58 w 400"/>
                <a:gd name="T43" fmla="*/ 326 h 384"/>
                <a:gd name="T44" fmla="*/ 34 w 400"/>
                <a:gd name="T45" fmla="*/ 298 h 384"/>
                <a:gd name="T46" fmla="*/ 14 w 400"/>
                <a:gd name="T47" fmla="*/ 266 h 384"/>
                <a:gd name="T48" fmla="*/ 4 w 400"/>
                <a:gd name="T49" fmla="*/ 230 h 384"/>
                <a:gd name="T50" fmla="*/ 0 w 400"/>
                <a:gd name="T51" fmla="*/ 192 h 384"/>
                <a:gd name="T52" fmla="*/ 0 w 400"/>
                <a:gd name="T53" fmla="*/ 172 h 384"/>
                <a:gd name="T54" fmla="*/ 8 w 400"/>
                <a:gd name="T55" fmla="*/ 134 h 384"/>
                <a:gd name="T56" fmla="*/ 24 w 400"/>
                <a:gd name="T57" fmla="*/ 100 h 384"/>
                <a:gd name="T58" fmla="*/ 46 w 400"/>
                <a:gd name="T59" fmla="*/ 70 h 384"/>
                <a:gd name="T60" fmla="*/ 72 w 400"/>
                <a:gd name="T61" fmla="*/ 44 h 384"/>
                <a:gd name="T62" fmla="*/ 104 w 400"/>
                <a:gd name="T63" fmla="*/ 24 h 384"/>
                <a:gd name="T64" fmla="*/ 140 w 400"/>
                <a:gd name="T65" fmla="*/ 8 h 384"/>
                <a:gd name="T66" fmla="*/ 180 w 400"/>
                <a:gd name="T67" fmla="*/ 2 h 384"/>
                <a:gd name="T68" fmla="*/ 200 w 400"/>
                <a:gd name="T6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84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60" y="8"/>
                  </a:lnTo>
                  <a:lnTo>
                    <a:pt x="278" y="16"/>
                  </a:lnTo>
                  <a:lnTo>
                    <a:pt x="296" y="24"/>
                  </a:lnTo>
                  <a:lnTo>
                    <a:pt x="312" y="34"/>
                  </a:lnTo>
                  <a:lnTo>
                    <a:pt x="328" y="44"/>
                  </a:lnTo>
                  <a:lnTo>
                    <a:pt x="342" y="56"/>
                  </a:lnTo>
                  <a:lnTo>
                    <a:pt x="354" y="70"/>
                  </a:lnTo>
                  <a:lnTo>
                    <a:pt x="366" y="84"/>
                  </a:lnTo>
                  <a:lnTo>
                    <a:pt x="376" y="100"/>
                  </a:lnTo>
                  <a:lnTo>
                    <a:pt x="384" y="118"/>
                  </a:lnTo>
                  <a:lnTo>
                    <a:pt x="392" y="134"/>
                  </a:lnTo>
                  <a:lnTo>
                    <a:pt x="396" y="154"/>
                  </a:lnTo>
                  <a:lnTo>
                    <a:pt x="400" y="172"/>
                  </a:lnTo>
                  <a:lnTo>
                    <a:pt x="400" y="192"/>
                  </a:lnTo>
                  <a:lnTo>
                    <a:pt x="400" y="192"/>
                  </a:lnTo>
                  <a:lnTo>
                    <a:pt x="400" y="212"/>
                  </a:lnTo>
                  <a:lnTo>
                    <a:pt x="396" y="230"/>
                  </a:lnTo>
                  <a:lnTo>
                    <a:pt x="392" y="248"/>
                  </a:lnTo>
                  <a:lnTo>
                    <a:pt x="384" y="266"/>
                  </a:lnTo>
                  <a:lnTo>
                    <a:pt x="376" y="282"/>
                  </a:lnTo>
                  <a:lnTo>
                    <a:pt x="366" y="298"/>
                  </a:lnTo>
                  <a:lnTo>
                    <a:pt x="354" y="314"/>
                  </a:lnTo>
                  <a:lnTo>
                    <a:pt x="342" y="326"/>
                  </a:lnTo>
                  <a:lnTo>
                    <a:pt x="328" y="340"/>
                  </a:lnTo>
                  <a:lnTo>
                    <a:pt x="312" y="350"/>
                  </a:lnTo>
                  <a:lnTo>
                    <a:pt x="296" y="360"/>
                  </a:lnTo>
                  <a:lnTo>
                    <a:pt x="278" y="368"/>
                  </a:lnTo>
                  <a:lnTo>
                    <a:pt x="260" y="374"/>
                  </a:lnTo>
                  <a:lnTo>
                    <a:pt x="240" y="380"/>
                  </a:lnTo>
                  <a:lnTo>
                    <a:pt x="22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180" y="382"/>
                  </a:lnTo>
                  <a:lnTo>
                    <a:pt x="160" y="380"/>
                  </a:lnTo>
                  <a:lnTo>
                    <a:pt x="140" y="374"/>
                  </a:lnTo>
                  <a:lnTo>
                    <a:pt x="122" y="368"/>
                  </a:lnTo>
                  <a:lnTo>
                    <a:pt x="104" y="360"/>
                  </a:lnTo>
                  <a:lnTo>
                    <a:pt x="88" y="350"/>
                  </a:lnTo>
                  <a:lnTo>
                    <a:pt x="72" y="340"/>
                  </a:lnTo>
                  <a:lnTo>
                    <a:pt x="58" y="326"/>
                  </a:lnTo>
                  <a:lnTo>
                    <a:pt x="46" y="314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4" y="266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4" y="154"/>
                  </a:lnTo>
                  <a:lnTo>
                    <a:pt x="8" y="134"/>
                  </a:lnTo>
                  <a:lnTo>
                    <a:pt x="14" y="118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6" y="70"/>
                  </a:lnTo>
                  <a:lnTo>
                    <a:pt x="58" y="56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0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DD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709988" y="5586413"/>
              <a:ext cx="615950" cy="581025"/>
            </a:xfrm>
            <a:custGeom>
              <a:avLst/>
              <a:gdLst>
                <a:gd name="T0" fmla="*/ 194 w 388"/>
                <a:gd name="T1" fmla="*/ 0 h 366"/>
                <a:gd name="T2" fmla="*/ 232 w 388"/>
                <a:gd name="T3" fmla="*/ 4 h 366"/>
                <a:gd name="T4" fmla="*/ 270 w 388"/>
                <a:gd name="T5" fmla="*/ 14 h 366"/>
                <a:gd name="T6" fmla="*/ 302 w 388"/>
                <a:gd name="T7" fmla="*/ 32 h 366"/>
                <a:gd name="T8" fmla="*/ 330 w 388"/>
                <a:gd name="T9" fmla="*/ 54 h 366"/>
                <a:gd name="T10" fmla="*/ 354 w 388"/>
                <a:gd name="T11" fmla="*/ 80 h 366"/>
                <a:gd name="T12" fmla="*/ 372 w 388"/>
                <a:gd name="T13" fmla="*/ 112 h 366"/>
                <a:gd name="T14" fmla="*/ 384 w 388"/>
                <a:gd name="T15" fmla="*/ 146 h 366"/>
                <a:gd name="T16" fmla="*/ 388 w 388"/>
                <a:gd name="T17" fmla="*/ 182 h 366"/>
                <a:gd name="T18" fmla="*/ 386 w 388"/>
                <a:gd name="T19" fmla="*/ 202 h 366"/>
                <a:gd name="T20" fmla="*/ 378 w 388"/>
                <a:gd name="T21" fmla="*/ 238 h 366"/>
                <a:gd name="T22" fmla="*/ 364 w 388"/>
                <a:gd name="T23" fmla="*/ 270 h 366"/>
                <a:gd name="T24" fmla="*/ 344 w 388"/>
                <a:gd name="T25" fmla="*/ 300 h 366"/>
                <a:gd name="T26" fmla="*/ 316 w 388"/>
                <a:gd name="T27" fmla="*/ 324 h 366"/>
                <a:gd name="T28" fmla="*/ 286 w 388"/>
                <a:gd name="T29" fmla="*/ 344 h 366"/>
                <a:gd name="T30" fmla="*/ 252 w 388"/>
                <a:gd name="T31" fmla="*/ 358 h 366"/>
                <a:gd name="T32" fmla="*/ 214 w 388"/>
                <a:gd name="T33" fmla="*/ 366 h 366"/>
                <a:gd name="T34" fmla="*/ 194 w 388"/>
                <a:gd name="T35" fmla="*/ 366 h 366"/>
                <a:gd name="T36" fmla="*/ 156 w 388"/>
                <a:gd name="T37" fmla="*/ 362 h 366"/>
                <a:gd name="T38" fmla="*/ 120 w 388"/>
                <a:gd name="T39" fmla="*/ 352 h 366"/>
                <a:gd name="T40" fmla="*/ 86 w 388"/>
                <a:gd name="T41" fmla="*/ 334 h 366"/>
                <a:gd name="T42" fmla="*/ 58 w 388"/>
                <a:gd name="T43" fmla="*/ 312 h 366"/>
                <a:gd name="T44" fmla="*/ 34 w 388"/>
                <a:gd name="T45" fmla="*/ 286 h 366"/>
                <a:gd name="T46" fmla="*/ 16 w 388"/>
                <a:gd name="T47" fmla="*/ 254 h 366"/>
                <a:gd name="T48" fmla="*/ 4 w 388"/>
                <a:gd name="T49" fmla="*/ 220 h 366"/>
                <a:gd name="T50" fmla="*/ 0 w 388"/>
                <a:gd name="T51" fmla="*/ 182 h 366"/>
                <a:gd name="T52" fmla="*/ 2 w 388"/>
                <a:gd name="T53" fmla="*/ 164 h 366"/>
                <a:gd name="T54" fmla="*/ 10 w 388"/>
                <a:gd name="T55" fmla="*/ 128 h 366"/>
                <a:gd name="T56" fmla="*/ 24 w 388"/>
                <a:gd name="T57" fmla="*/ 96 h 366"/>
                <a:gd name="T58" fmla="*/ 46 w 388"/>
                <a:gd name="T59" fmla="*/ 66 h 366"/>
                <a:gd name="T60" fmla="*/ 72 w 388"/>
                <a:gd name="T61" fmla="*/ 42 h 366"/>
                <a:gd name="T62" fmla="*/ 102 w 388"/>
                <a:gd name="T63" fmla="*/ 22 h 366"/>
                <a:gd name="T64" fmla="*/ 136 w 388"/>
                <a:gd name="T65" fmla="*/ 8 h 366"/>
                <a:gd name="T66" fmla="*/ 174 w 388"/>
                <a:gd name="T67" fmla="*/ 0 h 366"/>
                <a:gd name="T68" fmla="*/ 194 w 388"/>
                <a:gd name="T6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66">
                  <a:moveTo>
                    <a:pt x="194" y="0"/>
                  </a:moveTo>
                  <a:lnTo>
                    <a:pt x="194" y="0"/>
                  </a:lnTo>
                  <a:lnTo>
                    <a:pt x="214" y="0"/>
                  </a:lnTo>
                  <a:lnTo>
                    <a:pt x="232" y="4"/>
                  </a:lnTo>
                  <a:lnTo>
                    <a:pt x="252" y="8"/>
                  </a:lnTo>
                  <a:lnTo>
                    <a:pt x="270" y="14"/>
                  </a:lnTo>
                  <a:lnTo>
                    <a:pt x="286" y="22"/>
                  </a:lnTo>
                  <a:lnTo>
                    <a:pt x="302" y="32"/>
                  </a:lnTo>
                  <a:lnTo>
                    <a:pt x="316" y="42"/>
                  </a:lnTo>
                  <a:lnTo>
                    <a:pt x="330" y="54"/>
                  </a:lnTo>
                  <a:lnTo>
                    <a:pt x="344" y="66"/>
                  </a:lnTo>
                  <a:lnTo>
                    <a:pt x="354" y="80"/>
                  </a:lnTo>
                  <a:lnTo>
                    <a:pt x="364" y="96"/>
                  </a:lnTo>
                  <a:lnTo>
                    <a:pt x="372" y="112"/>
                  </a:lnTo>
                  <a:lnTo>
                    <a:pt x="378" y="128"/>
                  </a:lnTo>
                  <a:lnTo>
                    <a:pt x="384" y="146"/>
                  </a:lnTo>
                  <a:lnTo>
                    <a:pt x="386" y="164"/>
                  </a:lnTo>
                  <a:lnTo>
                    <a:pt x="388" y="182"/>
                  </a:lnTo>
                  <a:lnTo>
                    <a:pt x="388" y="182"/>
                  </a:lnTo>
                  <a:lnTo>
                    <a:pt x="386" y="202"/>
                  </a:lnTo>
                  <a:lnTo>
                    <a:pt x="384" y="220"/>
                  </a:lnTo>
                  <a:lnTo>
                    <a:pt x="378" y="238"/>
                  </a:lnTo>
                  <a:lnTo>
                    <a:pt x="372" y="254"/>
                  </a:lnTo>
                  <a:lnTo>
                    <a:pt x="364" y="270"/>
                  </a:lnTo>
                  <a:lnTo>
                    <a:pt x="354" y="286"/>
                  </a:lnTo>
                  <a:lnTo>
                    <a:pt x="344" y="300"/>
                  </a:lnTo>
                  <a:lnTo>
                    <a:pt x="330" y="312"/>
                  </a:lnTo>
                  <a:lnTo>
                    <a:pt x="316" y="324"/>
                  </a:lnTo>
                  <a:lnTo>
                    <a:pt x="302" y="334"/>
                  </a:lnTo>
                  <a:lnTo>
                    <a:pt x="286" y="344"/>
                  </a:lnTo>
                  <a:lnTo>
                    <a:pt x="270" y="352"/>
                  </a:lnTo>
                  <a:lnTo>
                    <a:pt x="252" y="358"/>
                  </a:lnTo>
                  <a:lnTo>
                    <a:pt x="232" y="362"/>
                  </a:lnTo>
                  <a:lnTo>
                    <a:pt x="214" y="366"/>
                  </a:lnTo>
                  <a:lnTo>
                    <a:pt x="194" y="366"/>
                  </a:lnTo>
                  <a:lnTo>
                    <a:pt x="194" y="366"/>
                  </a:lnTo>
                  <a:lnTo>
                    <a:pt x="174" y="366"/>
                  </a:lnTo>
                  <a:lnTo>
                    <a:pt x="156" y="362"/>
                  </a:lnTo>
                  <a:lnTo>
                    <a:pt x="136" y="358"/>
                  </a:lnTo>
                  <a:lnTo>
                    <a:pt x="120" y="352"/>
                  </a:lnTo>
                  <a:lnTo>
                    <a:pt x="102" y="344"/>
                  </a:lnTo>
                  <a:lnTo>
                    <a:pt x="86" y="334"/>
                  </a:lnTo>
                  <a:lnTo>
                    <a:pt x="72" y="324"/>
                  </a:lnTo>
                  <a:lnTo>
                    <a:pt x="58" y="312"/>
                  </a:lnTo>
                  <a:lnTo>
                    <a:pt x="46" y="300"/>
                  </a:lnTo>
                  <a:lnTo>
                    <a:pt x="34" y="286"/>
                  </a:lnTo>
                  <a:lnTo>
                    <a:pt x="24" y="270"/>
                  </a:lnTo>
                  <a:lnTo>
                    <a:pt x="16" y="254"/>
                  </a:lnTo>
                  <a:lnTo>
                    <a:pt x="10" y="238"/>
                  </a:lnTo>
                  <a:lnTo>
                    <a:pt x="4" y="220"/>
                  </a:lnTo>
                  <a:lnTo>
                    <a:pt x="2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10" y="128"/>
                  </a:lnTo>
                  <a:lnTo>
                    <a:pt x="16" y="112"/>
                  </a:lnTo>
                  <a:lnTo>
                    <a:pt x="24" y="96"/>
                  </a:lnTo>
                  <a:lnTo>
                    <a:pt x="34" y="80"/>
                  </a:lnTo>
                  <a:lnTo>
                    <a:pt x="46" y="66"/>
                  </a:lnTo>
                  <a:lnTo>
                    <a:pt x="58" y="54"/>
                  </a:lnTo>
                  <a:lnTo>
                    <a:pt x="72" y="42"/>
                  </a:lnTo>
                  <a:lnTo>
                    <a:pt x="86" y="32"/>
                  </a:lnTo>
                  <a:lnTo>
                    <a:pt x="102" y="22"/>
                  </a:lnTo>
                  <a:lnTo>
                    <a:pt x="120" y="14"/>
                  </a:lnTo>
                  <a:lnTo>
                    <a:pt x="136" y="8"/>
                  </a:lnTo>
                  <a:lnTo>
                    <a:pt x="156" y="4"/>
                  </a:lnTo>
                  <a:lnTo>
                    <a:pt x="17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E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722688" y="5599113"/>
              <a:ext cx="590550" cy="555625"/>
            </a:xfrm>
            <a:custGeom>
              <a:avLst/>
              <a:gdLst>
                <a:gd name="T0" fmla="*/ 186 w 372"/>
                <a:gd name="T1" fmla="*/ 0 h 350"/>
                <a:gd name="T2" fmla="*/ 224 w 372"/>
                <a:gd name="T3" fmla="*/ 2 h 350"/>
                <a:gd name="T4" fmla="*/ 258 w 372"/>
                <a:gd name="T5" fmla="*/ 12 h 350"/>
                <a:gd name="T6" fmla="*/ 290 w 372"/>
                <a:gd name="T7" fmla="*/ 30 h 350"/>
                <a:gd name="T8" fmla="*/ 318 w 372"/>
                <a:gd name="T9" fmla="*/ 50 h 350"/>
                <a:gd name="T10" fmla="*/ 340 w 372"/>
                <a:gd name="T11" fmla="*/ 76 h 350"/>
                <a:gd name="T12" fmla="*/ 358 w 372"/>
                <a:gd name="T13" fmla="*/ 106 h 350"/>
                <a:gd name="T14" fmla="*/ 368 w 372"/>
                <a:gd name="T15" fmla="*/ 138 h 350"/>
                <a:gd name="T16" fmla="*/ 372 w 372"/>
                <a:gd name="T17" fmla="*/ 174 h 350"/>
                <a:gd name="T18" fmla="*/ 372 w 372"/>
                <a:gd name="T19" fmla="*/ 192 h 350"/>
                <a:gd name="T20" fmla="*/ 364 w 372"/>
                <a:gd name="T21" fmla="*/ 226 h 350"/>
                <a:gd name="T22" fmla="*/ 350 w 372"/>
                <a:gd name="T23" fmla="*/ 258 h 350"/>
                <a:gd name="T24" fmla="*/ 330 w 372"/>
                <a:gd name="T25" fmla="*/ 286 h 350"/>
                <a:gd name="T26" fmla="*/ 304 w 372"/>
                <a:gd name="T27" fmla="*/ 310 h 350"/>
                <a:gd name="T28" fmla="*/ 276 w 372"/>
                <a:gd name="T29" fmla="*/ 328 h 350"/>
                <a:gd name="T30" fmla="*/ 242 w 372"/>
                <a:gd name="T31" fmla="*/ 342 h 350"/>
                <a:gd name="T32" fmla="*/ 206 w 372"/>
                <a:gd name="T33" fmla="*/ 348 h 350"/>
                <a:gd name="T34" fmla="*/ 186 w 372"/>
                <a:gd name="T35" fmla="*/ 350 h 350"/>
                <a:gd name="T36" fmla="*/ 150 w 372"/>
                <a:gd name="T37" fmla="*/ 346 h 350"/>
                <a:gd name="T38" fmla="*/ 114 w 372"/>
                <a:gd name="T39" fmla="*/ 336 h 350"/>
                <a:gd name="T40" fmla="*/ 82 w 372"/>
                <a:gd name="T41" fmla="*/ 320 h 350"/>
                <a:gd name="T42" fmla="*/ 56 w 372"/>
                <a:gd name="T43" fmla="*/ 298 h 350"/>
                <a:gd name="T44" fmla="*/ 32 w 372"/>
                <a:gd name="T45" fmla="*/ 272 h 350"/>
                <a:gd name="T46" fmla="*/ 16 w 372"/>
                <a:gd name="T47" fmla="*/ 242 h 350"/>
                <a:gd name="T48" fmla="*/ 4 w 372"/>
                <a:gd name="T49" fmla="*/ 210 h 350"/>
                <a:gd name="T50" fmla="*/ 0 w 372"/>
                <a:gd name="T51" fmla="*/ 174 h 350"/>
                <a:gd name="T52" fmla="*/ 2 w 372"/>
                <a:gd name="T53" fmla="*/ 156 h 350"/>
                <a:gd name="T54" fmla="*/ 10 w 372"/>
                <a:gd name="T55" fmla="*/ 122 h 350"/>
                <a:gd name="T56" fmla="*/ 24 w 372"/>
                <a:gd name="T57" fmla="*/ 90 h 350"/>
                <a:gd name="T58" fmla="*/ 44 w 372"/>
                <a:gd name="T59" fmla="*/ 62 h 350"/>
                <a:gd name="T60" fmla="*/ 68 w 372"/>
                <a:gd name="T61" fmla="*/ 40 h 350"/>
                <a:gd name="T62" fmla="*/ 98 w 372"/>
                <a:gd name="T63" fmla="*/ 20 h 350"/>
                <a:gd name="T64" fmla="*/ 132 w 372"/>
                <a:gd name="T65" fmla="*/ 6 h 350"/>
                <a:gd name="T66" fmla="*/ 168 w 372"/>
                <a:gd name="T67" fmla="*/ 0 h 350"/>
                <a:gd name="T68" fmla="*/ 186 w 372"/>
                <a:gd name="T6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50">
                  <a:moveTo>
                    <a:pt x="186" y="0"/>
                  </a:moveTo>
                  <a:lnTo>
                    <a:pt x="186" y="0"/>
                  </a:lnTo>
                  <a:lnTo>
                    <a:pt x="206" y="0"/>
                  </a:lnTo>
                  <a:lnTo>
                    <a:pt x="224" y="2"/>
                  </a:lnTo>
                  <a:lnTo>
                    <a:pt x="242" y="6"/>
                  </a:lnTo>
                  <a:lnTo>
                    <a:pt x="258" y="12"/>
                  </a:lnTo>
                  <a:lnTo>
                    <a:pt x="276" y="20"/>
                  </a:lnTo>
                  <a:lnTo>
                    <a:pt x="290" y="30"/>
                  </a:lnTo>
                  <a:lnTo>
                    <a:pt x="304" y="40"/>
                  </a:lnTo>
                  <a:lnTo>
                    <a:pt x="318" y="50"/>
                  </a:lnTo>
                  <a:lnTo>
                    <a:pt x="330" y="62"/>
                  </a:lnTo>
                  <a:lnTo>
                    <a:pt x="340" y="76"/>
                  </a:lnTo>
                  <a:lnTo>
                    <a:pt x="350" y="90"/>
                  </a:lnTo>
                  <a:lnTo>
                    <a:pt x="358" y="106"/>
                  </a:lnTo>
                  <a:lnTo>
                    <a:pt x="364" y="122"/>
                  </a:lnTo>
                  <a:lnTo>
                    <a:pt x="368" y="138"/>
                  </a:lnTo>
                  <a:lnTo>
                    <a:pt x="372" y="156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2" y="192"/>
                  </a:lnTo>
                  <a:lnTo>
                    <a:pt x="368" y="210"/>
                  </a:lnTo>
                  <a:lnTo>
                    <a:pt x="364" y="226"/>
                  </a:lnTo>
                  <a:lnTo>
                    <a:pt x="358" y="242"/>
                  </a:lnTo>
                  <a:lnTo>
                    <a:pt x="350" y="258"/>
                  </a:lnTo>
                  <a:lnTo>
                    <a:pt x="340" y="272"/>
                  </a:lnTo>
                  <a:lnTo>
                    <a:pt x="330" y="286"/>
                  </a:lnTo>
                  <a:lnTo>
                    <a:pt x="318" y="298"/>
                  </a:lnTo>
                  <a:lnTo>
                    <a:pt x="304" y="310"/>
                  </a:lnTo>
                  <a:lnTo>
                    <a:pt x="290" y="320"/>
                  </a:lnTo>
                  <a:lnTo>
                    <a:pt x="276" y="328"/>
                  </a:lnTo>
                  <a:lnTo>
                    <a:pt x="258" y="336"/>
                  </a:lnTo>
                  <a:lnTo>
                    <a:pt x="242" y="342"/>
                  </a:lnTo>
                  <a:lnTo>
                    <a:pt x="224" y="346"/>
                  </a:lnTo>
                  <a:lnTo>
                    <a:pt x="206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68" y="348"/>
                  </a:lnTo>
                  <a:lnTo>
                    <a:pt x="150" y="346"/>
                  </a:lnTo>
                  <a:lnTo>
                    <a:pt x="132" y="342"/>
                  </a:lnTo>
                  <a:lnTo>
                    <a:pt x="114" y="336"/>
                  </a:lnTo>
                  <a:lnTo>
                    <a:pt x="98" y="328"/>
                  </a:lnTo>
                  <a:lnTo>
                    <a:pt x="82" y="320"/>
                  </a:lnTo>
                  <a:lnTo>
                    <a:pt x="68" y="310"/>
                  </a:lnTo>
                  <a:lnTo>
                    <a:pt x="56" y="298"/>
                  </a:lnTo>
                  <a:lnTo>
                    <a:pt x="44" y="286"/>
                  </a:lnTo>
                  <a:lnTo>
                    <a:pt x="32" y="272"/>
                  </a:lnTo>
                  <a:lnTo>
                    <a:pt x="24" y="258"/>
                  </a:lnTo>
                  <a:lnTo>
                    <a:pt x="16" y="242"/>
                  </a:lnTo>
                  <a:lnTo>
                    <a:pt x="10" y="226"/>
                  </a:lnTo>
                  <a:lnTo>
                    <a:pt x="4" y="210"/>
                  </a:lnTo>
                  <a:lnTo>
                    <a:pt x="2" y="19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56"/>
                  </a:lnTo>
                  <a:lnTo>
                    <a:pt x="4" y="138"/>
                  </a:lnTo>
                  <a:lnTo>
                    <a:pt x="10" y="122"/>
                  </a:lnTo>
                  <a:lnTo>
                    <a:pt x="16" y="106"/>
                  </a:lnTo>
                  <a:lnTo>
                    <a:pt x="24" y="90"/>
                  </a:lnTo>
                  <a:lnTo>
                    <a:pt x="32" y="76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68" y="40"/>
                  </a:lnTo>
                  <a:lnTo>
                    <a:pt x="82" y="30"/>
                  </a:lnTo>
                  <a:lnTo>
                    <a:pt x="98" y="20"/>
                  </a:lnTo>
                  <a:lnTo>
                    <a:pt x="114" y="12"/>
                  </a:lnTo>
                  <a:lnTo>
                    <a:pt x="132" y="6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BD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735388" y="5608638"/>
              <a:ext cx="568325" cy="530225"/>
            </a:xfrm>
            <a:custGeom>
              <a:avLst/>
              <a:gdLst>
                <a:gd name="T0" fmla="*/ 178 w 358"/>
                <a:gd name="T1" fmla="*/ 0 h 334"/>
                <a:gd name="T2" fmla="*/ 214 w 358"/>
                <a:gd name="T3" fmla="*/ 4 h 334"/>
                <a:gd name="T4" fmla="*/ 248 w 358"/>
                <a:gd name="T5" fmla="*/ 14 h 334"/>
                <a:gd name="T6" fmla="*/ 278 w 358"/>
                <a:gd name="T7" fmla="*/ 28 h 334"/>
                <a:gd name="T8" fmla="*/ 306 w 358"/>
                <a:gd name="T9" fmla="*/ 50 h 334"/>
                <a:gd name="T10" fmla="*/ 326 w 358"/>
                <a:gd name="T11" fmla="*/ 74 h 334"/>
                <a:gd name="T12" fmla="*/ 344 w 358"/>
                <a:gd name="T13" fmla="*/ 102 h 334"/>
                <a:gd name="T14" fmla="*/ 354 w 358"/>
                <a:gd name="T15" fmla="*/ 134 h 334"/>
                <a:gd name="T16" fmla="*/ 358 w 358"/>
                <a:gd name="T17" fmla="*/ 168 h 334"/>
                <a:gd name="T18" fmla="*/ 356 w 358"/>
                <a:gd name="T19" fmla="*/ 184 h 334"/>
                <a:gd name="T20" fmla="*/ 350 w 358"/>
                <a:gd name="T21" fmla="*/ 218 h 334"/>
                <a:gd name="T22" fmla="*/ 336 w 358"/>
                <a:gd name="T23" fmla="*/ 246 h 334"/>
                <a:gd name="T24" fmla="*/ 316 w 358"/>
                <a:gd name="T25" fmla="*/ 274 h 334"/>
                <a:gd name="T26" fmla="*/ 292 w 358"/>
                <a:gd name="T27" fmla="*/ 296 h 334"/>
                <a:gd name="T28" fmla="*/ 264 w 358"/>
                <a:gd name="T29" fmla="*/ 314 h 334"/>
                <a:gd name="T30" fmla="*/ 232 w 358"/>
                <a:gd name="T31" fmla="*/ 326 h 334"/>
                <a:gd name="T32" fmla="*/ 198 w 358"/>
                <a:gd name="T33" fmla="*/ 334 h 334"/>
                <a:gd name="T34" fmla="*/ 178 w 358"/>
                <a:gd name="T35" fmla="*/ 334 h 334"/>
                <a:gd name="T36" fmla="*/ 144 w 358"/>
                <a:gd name="T37" fmla="*/ 332 h 334"/>
                <a:gd name="T38" fmla="*/ 110 w 358"/>
                <a:gd name="T39" fmla="*/ 322 h 334"/>
                <a:gd name="T40" fmla="*/ 80 w 358"/>
                <a:gd name="T41" fmla="*/ 306 h 334"/>
                <a:gd name="T42" fmla="*/ 52 w 358"/>
                <a:gd name="T43" fmla="*/ 286 h 334"/>
                <a:gd name="T44" fmla="*/ 32 w 358"/>
                <a:gd name="T45" fmla="*/ 260 h 334"/>
                <a:gd name="T46" fmla="*/ 14 w 358"/>
                <a:gd name="T47" fmla="*/ 232 h 334"/>
                <a:gd name="T48" fmla="*/ 4 w 358"/>
                <a:gd name="T49" fmla="*/ 202 h 334"/>
                <a:gd name="T50" fmla="*/ 0 w 358"/>
                <a:gd name="T51" fmla="*/ 168 h 334"/>
                <a:gd name="T52" fmla="*/ 2 w 358"/>
                <a:gd name="T53" fmla="*/ 150 h 334"/>
                <a:gd name="T54" fmla="*/ 8 w 358"/>
                <a:gd name="T55" fmla="*/ 118 h 334"/>
                <a:gd name="T56" fmla="*/ 22 w 358"/>
                <a:gd name="T57" fmla="*/ 88 h 334"/>
                <a:gd name="T58" fmla="*/ 42 w 358"/>
                <a:gd name="T59" fmla="*/ 62 h 334"/>
                <a:gd name="T60" fmla="*/ 66 w 358"/>
                <a:gd name="T61" fmla="*/ 38 h 334"/>
                <a:gd name="T62" fmla="*/ 94 w 358"/>
                <a:gd name="T63" fmla="*/ 20 h 334"/>
                <a:gd name="T64" fmla="*/ 126 w 358"/>
                <a:gd name="T65" fmla="*/ 8 h 334"/>
                <a:gd name="T66" fmla="*/ 160 w 358"/>
                <a:gd name="T67" fmla="*/ 2 h 334"/>
                <a:gd name="T68" fmla="*/ 178 w 358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4">
                  <a:moveTo>
                    <a:pt x="178" y="0"/>
                  </a:moveTo>
                  <a:lnTo>
                    <a:pt x="178" y="0"/>
                  </a:lnTo>
                  <a:lnTo>
                    <a:pt x="198" y="2"/>
                  </a:lnTo>
                  <a:lnTo>
                    <a:pt x="214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4" y="20"/>
                  </a:lnTo>
                  <a:lnTo>
                    <a:pt x="278" y="28"/>
                  </a:lnTo>
                  <a:lnTo>
                    <a:pt x="292" y="38"/>
                  </a:lnTo>
                  <a:lnTo>
                    <a:pt x="306" y="50"/>
                  </a:lnTo>
                  <a:lnTo>
                    <a:pt x="316" y="62"/>
                  </a:lnTo>
                  <a:lnTo>
                    <a:pt x="326" y="74"/>
                  </a:lnTo>
                  <a:lnTo>
                    <a:pt x="336" y="88"/>
                  </a:lnTo>
                  <a:lnTo>
                    <a:pt x="344" y="102"/>
                  </a:lnTo>
                  <a:lnTo>
                    <a:pt x="350" y="118"/>
                  </a:lnTo>
                  <a:lnTo>
                    <a:pt x="354" y="134"/>
                  </a:lnTo>
                  <a:lnTo>
                    <a:pt x="356" y="15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84"/>
                  </a:lnTo>
                  <a:lnTo>
                    <a:pt x="354" y="202"/>
                  </a:lnTo>
                  <a:lnTo>
                    <a:pt x="350" y="218"/>
                  </a:lnTo>
                  <a:lnTo>
                    <a:pt x="344" y="232"/>
                  </a:lnTo>
                  <a:lnTo>
                    <a:pt x="336" y="246"/>
                  </a:lnTo>
                  <a:lnTo>
                    <a:pt x="326" y="260"/>
                  </a:lnTo>
                  <a:lnTo>
                    <a:pt x="316" y="274"/>
                  </a:lnTo>
                  <a:lnTo>
                    <a:pt x="306" y="286"/>
                  </a:lnTo>
                  <a:lnTo>
                    <a:pt x="292" y="296"/>
                  </a:lnTo>
                  <a:lnTo>
                    <a:pt x="278" y="306"/>
                  </a:lnTo>
                  <a:lnTo>
                    <a:pt x="264" y="314"/>
                  </a:lnTo>
                  <a:lnTo>
                    <a:pt x="248" y="322"/>
                  </a:lnTo>
                  <a:lnTo>
                    <a:pt x="232" y="326"/>
                  </a:lnTo>
                  <a:lnTo>
                    <a:pt x="214" y="332"/>
                  </a:lnTo>
                  <a:lnTo>
                    <a:pt x="198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60" y="334"/>
                  </a:lnTo>
                  <a:lnTo>
                    <a:pt x="144" y="332"/>
                  </a:lnTo>
                  <a:lnTo>
                    <a:pt x="126" y="326"/>
                  </a:lnTo>
                  <a:lnTo>
                    <a:pt x="110" y="322"/>
                  </a:lnTo>
                  <a:lnTo>
                    <a:pt x="94" y="314"/>
                  </a:lnTo>
                  <a:lnTo>
                    <a:pt x="80" y="306"/>
                  </a:lnTo>
                  <a:lnTo>
                    <a:pt x="66" y="296"/>
                  </a:lnTo>
                  <a:lnTo>
                    <a:pt x="52" y="286"/>
                  </a:lnTo>
                  <a:lnTo>
                    <a:pt x="42" y="274"/>
                  </a:lnTo>
                  <a:lnTo>
                    <a:pt x="32" y="260"/>
                  </a:lnTo>
                  <a:lnTo>
                    <a:pt x="22" y="246"/>
                  </a:lnTo>
                  <a:lnTo>
                    <a:pt x="14" y="232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2" y="74"/>
                  </a:lnTo>
                  <a:lnTo>
                    <a:pt x="42" y="62"/>
                  </a:lnTo>
                  <a:lnTo>
                    <a:pt x="52" y="50"/>
                  </a:lnTo>
                  <a:lnTo>
                    <a:pt x="66" y="38"/>
                  </a:lnTo>
                  <a:lnTo>
                    <a:pt x="80" y="28"/>
                  </a:lnTo>
                  <a:lnTo>
                    <a:pt x="94" y="20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0" y="2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CE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748088" y="5621338"/>
              <a:ext cx="542925" cy="504825"/>
            </a:xfrm>
            <a:custGeom>
              <a:avLst/>
              <a:gdLst>
                <a:gd name="T0" fmla="*/ 172 w 342"/>
                <a:gd name="T1" fmla="*/ 0 h 318"/>
                <a:gd name="T2" fmla="*/ 206 w 342"/>
                <a:gd name="T3" fmla="*/ 2 h 318"/>
                <a:gd name="T4" fmla="*/ 238 w 342"/>
                <a:gd name="T5" fmla="*/ 12 h 318"/>
                <a:gd name="T6" fmla="*/ 268 w 342"/>
                <a:gd name="T7" fmla="*/ 26 h 318"/>
                <a:gd name="T8" fmla="*/ 292 w 342"/>
                <a:gd name="T9" fmla="*/ 46 h 318"/>
                <a:gd name="T10" fmla="*/ 314 w 342"/>
                <a:gd name="T11" fmla="*/ 70 h 318"/>
                <a:gd name="T12" fmla="*/ 330 w 342"/>
                <a:gd name="T13" fmla="*/ 96 h 318"/>
                <a:gd name="T14" fmla="*/ 340 w 342"/>
                <a:gd name="T15" fmla="*/ 126 h 318"/>
                <a:gd name="T16" fmla="*/ 342 w 342"/>
                <a:gd name="T17" fmla="*/ 158 h 318"/>
                <a:gd name="T18" fmla="*/ 342 w 342"/>
                <a:gd name="T19" fmla="*/ 174 h 318"/>
                <a:gd name="T20" fmla="*/ 334 w 342"/>
                <a:gd name="T21" fmla="*/ 206 h 318"/>
                <a:gd name="T22" fmla="*/ 322 w 342"/>
                <a:gd name="T23" fmla="*/ 234 h 318"/>
                <a:gd name="T24" fmla="*/ 304 w 342"/>
                <a:gd name="T25" fmla="*/ 260 h 318"/>
                <a:gd name="T26" fmla="*/ 280 w 342"/>
                <a:gd name="T27" fmla="*/ 282 h 318"/>
                <a:gd name="T28" fmla="*/ 252 w 342"/>
                <a:gd name="T29" fmla="*/ 298 h 318"/>
                <a:gd name="T30" fmla="*/ 222 w 342"/>
                <a:gd name="T31" fmla="*/ 310 h 318"/>
                <a:gd name="T32" fmla="*/ 188 w 342"/>
                <a:gd name="T33" fmla="*/ 316 h 318"/>
                <a:gd name="T34" fmla="*/ 172 w 342"/>
                <a:gd name="T35" fmla="*/ 318 h 318"/>
                <a:gd name="T36" fmla="*/ 138 w 342"/>
                <a:gd name="T37" fmla="*/ 314 h 318"/>
                <a:gd name="T38" fmla="*/ 104 w 342"/>
                <a:gd name="T39" fmla="*/ 306 h 318"/>
                <a:gd name="T40" fmla="*/ 76 w 342"/>
                <a:gd name="T41" fmla="*/ 290 h 318"/>
                <a:gd name="T42" fmla="*/ 50 w 342"/>
                <a:gd name="T43" fmla="*/ 270 h 318"/>
                <a:gd name="T44" fmla="*/ 30 w 342"/>
                <a:gd name="T45" fmla="*/ 248 h 318"/>
                <a:gd name="T46" fmla="*/ 14 w 342"/>
                <a:gd name="T47" fmla="*/ 220 h 318"/>
                <a:gd name="T48" fmla="*/ 4 w 342"/>
                <a:gd name="T49" fmla="*/ 190 h 318"/>
                <a:gd name="T50" fmla="*/ 0 w 342"/>
                <a:gd name="T51" fmla="*/ 158 h 318"/>
                <a:gd name="T52" fmla="*/ 2 w 342"/>
                <a:gd name="T53" fmla="*/ 142 h 318"/>
                <a:gd name="T54" fmla="*/ 8 w 342"/>
                <a:gd name="T55" fmla="*/ 112 h 318"/>
                <a:gd name="T56" fmla="*/ 20 w 342"/>
                <a:gd name="T57" fmla="*/ 84 h 318"/>
                <a:gd name="T58" fmla="*/ 40 w 342"/>
                <a:gd name="T59" fmla="*/ 58 h 318"/>
                <a:gd name="T60" fmla="*/ 62 w 342"/>
                <a:gd name="T61" fmla="*/ 36 h 318"/>
                <a:gd name="T62" fmla="*/ 90 w 342"/>
                <a:gd name="T63" fmla="*/ 18 h 318"/>
                <a:gd name="T64" fmla="*/ 120 w 342"/>
                <a:gd name="T65" fmla="*/ 6 h 318"/>
                <a:gd name="T66" fmla="*/ 154 w 342"/>
                <a:gd name="T67" fmla="*/ 0 h 318"/>
                <a:gd name="T68" fmla="*/ 172 w 342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318">
                  <a:moveTo>
                    <a:pt x="172" y="0"/>
                  </a:moveTo>
                  <a:lnTo>
                    <a:pt x="172" y="0"/>
                  </a:lnTo>
                  <a:lnTo>
                    <a:pt x="188" y="0"/>
                  </a:lnTo>
                  <a:lnTo>
                    <a:pt x="206" y="2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2" y="18"/>
                  </a:lnTo>
                  <a:lnTo>
                    <a:pt x="268" y="26"/>
                  </a:lnTo>
                  <a:lnTo>
                    <a:pt x="280" y="36"/>
                  </a:lnTo>
                  <a:lnTo>
                    <a:pt x="292" y="46"/>
                  </a:lnTo>
                  <a:lnTo>
                    <a:pt x="304" y="58"/>
                  </a:lnTo>
                  <a:lnTo>
                    <a:pt x="314" y="70"/>
                  </a:lnTo>
                  <a:lnTo>
                    <a:pt x="322" y="84"/>
                  </a:lnTo>
                  <a:lnTo>
                    <a:pt x="330" y="96"/>
                  </a:lnTo>
                  <a:lnTo>
                    <a:pt x="334" y="112"/>
                  </a:lnTo>
                  <a:lnTo>
                    <a:pt x="340" y="126"/>
                  </a:lnTo>
                  <a:lnTo>
                    <a:pt x="342" y="142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74"/>
                  </a:lnTo>
                  <a:lnTo>
                    <a:pt x="340" y="190"/>
                  </a:lnTo>
                  <a:lnTo>
                    <a:pt x="334" y="206"/>
                  </a:lnTo>
                  <a:lnTo>
                    <a:pt x="330" y="220"/>
                  </a:lnTo>
                  <a:lnTo>
                    <a:pt x="322" y="234"/>
                  </a:lnTo>
                  <a:lnTo>
                    <a:pt x="314" y="248"/>
                  </a:lnTo>
                  <a:lnTo>
                    <a:pt x="304" y="260"/>
                  </a:lnTo>
                  <a:lnTo>
                    <a:pt x="292" y="270"/>
                  </a:lnTo>
                  <a:lnTo>
                    <a:pt x="280" y="282"/>
                  </a:lnTo>
                  <a:lnTo>
                    <a:pt x="268" y="290"/>
                  </a:lnTo>
                  <a:lnTo>
                    <a:pt x="252" y="298"/>
                  </a:lnTo>
                  <a:lnTo>
                    <a:pt x="238" y="306"/>
                  </a:lnTo>
                  <a:lnTo>
                    <a:pt x="222" y="310"/>
                  </a:lnTo>
                  <a:lnTo>
                    <a:pt x="206" y="314"/>
                  </a:lnTo>
                  <a:lnTo>
                    <a:pt x="188" y="316"/>
                  </a:lnTo>
                  <a:lnTo>
                    <a:pt x="172" y="318"/>
                  </a:lnTo>
                  <a:lnTo>
                    <a:pt x="172" y="318"/>
                  </a:lnTo>
                  <a:lnTo>
                    <a:pt x="154" y="316"/>
                  </a:lnTo>
                  <a:lnTo>
                    <a:pt x="138" y="314"/>
                  </a:lnTo>
                  <a:lnTo>
                    <a:pt x="120" y="310"/>
                  </a:lnTo>
                  <a:lnTo>
                    <a:pt x="104" y="306"/>
                  </a:lnTo>
                  <a:lnTo>
                    <a:pt x="90" y="298"/>
                  </a:lnTo>
                  <a:lnTo>
                    <a:pt x="76" y="290"/>
                  </a:lnTo>
                  <a:lnTo>
                    <a:pt x="62" y="282"/>
                  </a:lnTo>
                  <a:lnTo>
                    <a:pt x="50" y="270"/>
                  </a:lnTo>
                  <a:lnTo>
                    <a:pt x="40" y="260"/>
                  </a:lnTo>
                  <a:lnTo>
                    <a:pt x="30" y="248"/>
                  </a:lnTo>
                  <a:lnTo>
                    <a:pt x="20" y="234"/>
                  </a:lnTo>
                  <a:lnTo>
                    <a:pt x="14" y="220"/>
                  </a:lnTo>
                  <a:lnTo>
                    <a:pt x="8" y="206"/>
                  </a:lnTo>
                  <a:lnTo>
                    <a:pt x="4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4" y="96"/>
                  </a:lnTo>
                  <a:lnTo>
                    <a:pt x="20" y="84"/>
                  </a:lnTo>
                  <a:lnTo>
                    <a:pt x="30" y="70"/>
                  </a:lnTo>
                  <a:lnTo>
                    <a:pt x="40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6" y="26"/>
                  </a:lnTo>
                  <a:lnTo>
                    <a:pt x="90" y="18"/>
                  </a:lnTo>
                  <a:lnTo>
                    <a:pt x="104" y="12"/>
                  </a:lnTo>
                  <a:lnTo>
                    <a:pt x="120" y="6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CE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760788" y="5634038"/>
              <a:ext cx="520700" cy="476250"/>
            </a:xfrm>
            <a:custGeom>
              <a:avLst/>
              <a:gdLst>
                <a:gd name="T0" fmla="*/ 164 w 328"/>
                <a:gd name="T1" fmla="*/ 0 h 300"/>
                <a:gd name="T2" fmla="*/ 196 w 328"/>
                <a:gd name="T3" fmla="*/ 2 h 300"/>
                <a:gd name="T4" fmla="*/ 228 w 328"/>
                <a:gd name="T5" fmla="*/ 10 h 300"/>
                <a:gd name="T6" fmla="*/ 256 w 328"/>
                <a:gd name="T7" fmla="*/ 24 h 300"/>
                <a:gd name="T8" fmla="*/ 280 w 328"/>
                <a:gd name="T9" fmla="*/ 44 h 300"/>
                <a:gd name="T10" fmla="*/ 300 w 328"/>
                <a:gd name="T11" fmla="*/ 66 h 300"/>
                <a:gd name="T12" fmla="*/ 314 w 328"/>
                <a:gd name="T13" fmla="*/ 92 h 300"/>
                <a:gd name="T14" fmla="*/ 324 w 328"/>
                <a:gd name="T15" fmla="*/ 120 h 300"/>
                <a:gd name="T16" fmla="*/ 328 w 328"/>
                <a:gd name="T17" fmla="*/ 150 h 300"/>
                <a:gd name="T18" fmla="*/ 326 w 328"/>
                <a:gd name="T19" fmla="*/ 166 h 300"/>
                <a:gd name="T20" fmla="*/ 320 w 328"/>
                <a:gd name="T21" fmla="*/ 194 h 300"/>
                <a:gd name="T22" fmla="*/ 308 w 328"/>
                <a:gd name="T23" fmla="*/ 222 h 300"/>
                <a:gd name="T24" fmla="*/ 290 w 328"/>
                <a:gd name="T25" fmla="*/ 246 h 300"/>
                <a:gd name="T26" fmla="*/ 268 w 328"/>
                <a:gd name="T27" fmla="*/ 266 h 300"/>
                <a:gd name="T28" fmla="*/ 242 w 328"/>
                <a:gd name="T29" fmla="*/ 282 h 300"/>
                <a:gd name="T30" fmla="*/ 212 w 328"/>
                <a:gd name="T31" fmla="*/ 294 h 300"/>
                <a:gd name="T32" fmla="*/ 180 w 328"/>
                <a:gd name="T33" fmla="*/ 300 h 300"/>
                <a:gd name="T34" fmla="*/ 164 w 328"/>
                <a:gd name="T35" fmla="*/ 300 h 300"/>
                <a:gd name="T36" fmla="*/ 130 w 328"/>
                <a:gd name="T37" fmla="*/ 298 h 300"/>
                <a:gd name="T38" fmla="*/ 100 w 328"/>
                <a:gd name="T39" fmla="*/ 288 h 300"/>
                <a:gd name="T40" fmla="*/ 72 w 328"/>
                <a:gd name="T41" fmla="*/ 274 h 300"/>
                <a:gd name="T42" fmla="*/ 48 w 328"/>
                <a:gd name="T43" fmla="*/ 256 h 300"/>
                <a:gd name="T44" fmla="*/ 28 w 328"/>
                <a:gd name="T45" fmla="*/ 234 h 300"/>
                <a:gd name="T46" fmla="*/ 12 w 328"/>
                <a:gd name="T47" fmla="*/ 208 h 300"/>
                <a:gd name="T48" fmla="*/ 4 w 328"/>
                <a:gd name="T49" fmla="*/ 180 h 300"/>
                <a:gd name="T50" fmla="*/ 0 w 328"/>
                <a:gd name="T51" fmla="*/ 150 h 300"/>
                <a:gd name="T52" fmla="*/ 0 w 328"/>
                <a:gd name="T53" fmla="*/ 134 h 300"/>
                <a:gd name="T54" fmla="*/ 8 w 328"/>
                <a:gd name="T55" fmla="*/ 106 h 300"/>
                <a:gd name="T56" fmla="*/ 20 w 328"/>
                <a:gd name="T57" fmla="*/ 78 h 300"/>
                <a:gd name="T58" fmla="*/ 38 w 328"/>
                <a:gd name="T59" fmla="*/ 54 h 300"/>
                <a:gd name="T60" fmla="*/ 60 w 328"/>
                <a:gd name="T61" fmla="*/ 34 h 300"/>
                <a:gd name="T62" fmla="*/ 86 w 328"/>
                <a:gd name="T63" fmla="*/ 18 h 300"/>
                <a:gd name="T64" fmla="*/ 116 w 328"/>
                <a:gd name="T65" fmla="*/ 6 h 300"/>
                <a:gd name="T66" fmla="*/ 148 w 328"/>
                <a:gd name="T67" fmla="*/ 0 h 300"/>
                <a:gd name="T68" fmla="*/ 164 w 328"/>
                <a:gd name="T6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8" h="300">
                  <a:moveTo>
                    <a:pt x="164" y="0"/>
                  </a:moveTo>
                  <a:lnTo>
                    <a:pt x="164" y="0"/>
                  </a:lnTo>
                  <a:lnTo>
                    <a:pt x="180" y="0"/>
                  </a:lnTo>
                  <a:lnTo>
                    <a:pt x="196" y="2"/>
                  </a:lnTo>
                  <a:lnTo>
                    <a:pt x="212" y="6"/>
                  </a:lnTo>
                  <a:lnTo>
                    <a:pt x="228" y="10"/>
                  </a:lnTo>
                  <a:lnTo>
                    <a:pt x="242" y="18"/>
                  </a:lnTo>
                  <a:lnTo>
                    <a:pt x="256" y="24"/>
                  </a:lnTo>
                  <a:lnTo>
                    <a:pt x="268" y="34"/>
                  </a:lnTo>
                  <a:lnTo>
                    <a:pt x="280" y="44"/>
                  </a:lnTo>
                  <a:lnTo>
                    <a:pt x="290" y="54"/>
                  </a:lnTo>
                  <a:lnTo>
                    <a:pt x="300" y="66"/>
                  </a:lnTo>
                  <a:lnTo>
                    <a:pt x="308" y="78"/>
                  </a:lnTo>
                  <a:lnTo>
                    <a:pt x="314" y="92"/>
                  </a:lnTo>
                  <a:lnTo>
                    <a:pt x="320" y="106"/>
                  </a:lnTo>
                  <a:lnTo>
                    <a:pt x="324" y="120"/>
                  </a:lnTo>
                  <a:lnTo>
                    <a:pt x="326" y="13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26" y="166"/>
                  </a:lnTo>
                  <a:lnTo>
                    <a:pt x="324" y="180"/>
                  </a:lnTo>
                  <a:lnTo>
                    <a:pt x="320" y="194"/>
                  </a:lnTo>
                  <a:lnTo>
                    <a:pt x="314" y="208"/>
                  </a:lnTo>
                  <a:lnTo>
                    <a:pt x="308" y="222"/>
                  </a:lnTo>
                  <a:lnTo>
                    <a:pt x="300" y="234"/>
                  </a:lnTo>
                  <a:lnTo>
                    <a:pt x="290" y="246"/>
                  </a:lnTo>
                  <a:lnTo>
                    <a:pt x="280" y="256"/>
                  </a:lnTo>
                  <a:lnTo>
                    <a:pt x="268" y="266"/>
                  </a:lnTo>
                  <a:lnTo>
                    <a:pt x="256" y="274"/>
                  </a:lnTo>
                  <a:lnTo>
                    <a:pt x="242" y="282"/>
                  </a:lnTo>
                  <a:lnTo>
                    <a:pt x="228" y="288"/>
                  </a:lnTo>
                  <a:lnTo>
                    <a:pt x="212" y="294"/>
                  </a:lnTo>
                  <a:lnTo>
                    <a:pt x="196" y="298"/>
                  </a:lnTo>
                  <a:lnTo>
                    <a:pt x="180" y="300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48" y="300"/>
                  </a:lnTo>
                  <a:lnTo>
                    <a:pt x="130" y="298"/>
                  </a:lnTo>
                  <a:lnTo>
                    <a:pt x="116" y="294"/>
                  </a:lnTo>
                  <a:lnTo>
                    <a:pt x="100" y="288"/>
                  </a:lnTo>
                  <a:lnTo>
                    <a:pt x="86" y="282"/>
                  </a:lnTo>
                  <a:lnTo>
                    <a:pt x="72" y="274"/>
                  </a:lnTo>
                  <a:lnTo>
                    <a:pt x="60" y="266"/>
                  </a:lnTo>
                  <a:lnTo>
                    <a:pt x="48" y="256"/>
                  </a:lnTo>
                  <a:lnTo>
                    <a:pt x="38" y="246"/>
                  </a:lnTo>
                  <a:lnTo>
                    <a:pt x="28" y="234"/>
                  </a:lnTo>
                  <a:lnTo>
                    <a:pt x="20" y="222"/>
                  </a:lnTo>
                  <a:lnTo>
                    <a:pt x="12" y="208"/>
                  </a:lnTo>
                  <a:lnTo>
                    <a:pt x="8" y="194"/>
                  </a:lnTo>
                  <a:lnTo>
                    <a:pt x="4" y="180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4"/>
                  </a:lnTo>
                  <a:lnTo>
                    <a:pt x="48" y="44"/>
                  </a:lnTo>
                  <a:lnTo>
                    <a:pt x="60" y="34"/>
                  </a:lnTo>
                  <a:lnTo>
                    <a:pt x="72" y="24"/>
                  </a:lnTo>
                  <a:lnTo>
                    <a:pt x="86" y="18"/>
                  </a:lnTo>
                  <a:lnTo>
                    <a:pt x="100" y="10"/>
                  </a:lnTo>
                  <a:lnTo>
                    <a:pt x="116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E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3709988" y="5621338"/>
              <a:ext cx="257175" cy="241300"/>
            </a:xfrm>
            <a:custGeom>
              <a:avLst/>
              <a:gdLst>
                <a:gd name="T0" fmla="*/ 94 w 162"/>
                <a:gd name="T1" fmla="*/ 134 h 152"/>
                <a:gd name="T2" fmla="*/ 94 w 162"/>
                <a:gd name="T3" fmla="*/ 134 h 152"/>
                <a:gd name="T4" fmla="*/ 106 w 162"/>
                <a:gd name="T5" fmla="*/ 136 h 152"/>
                <a:gd name="T6" fmla="*/ 118 w 162"/>
                <a:gd name="T7" fmla="*/ 138 h 152"/>
                <a:gd name="T8" fmla="*/ 130 w 162"/>
                <a:gd name="T9" fmla="*/ 142 h 152"/>
                <a:gd name="T10" fmla="*/ 140 w 162"/>
                <a:gd name="T11" fmla="*/ 148 h 152"/>
                <a:gd name="T12" fmla="*/ 140 w 162"/>
                <a:gd name="T13" fmla="*/ 148 h 152"/>
                <a:gd name="T14" fmla="*/ 150 w 162"/>
                <a:gd name="T15" fmla="*/ 132 h 152"/>
                <a:gd name="T16" fmla="*/ 158 w 162"/>
                <a:gd name="T17" fmla="*/ 114 h 152"/>
                <a:gd name="T18" fmla="*/ 162 w 162"/>
                <a:gd name="T19" fmla="*/ 92 h 152"/>
                <a:gd name="T20" fmla="*/ 162 w 162"/>
                <a:gd name="T21" fmla="*/ 66 h 152"/>
                <a:gd name="T22" fmla="*/ 162 w 162"/>
                <a:gd name="T23" fmla="*/ 66 h 152"/>
                <a:gd name="T24" fmla="*/ 162 w 162"/>
                <a:gd name="T25" fmla="*/ 66 h 152"/>
                <a:gd name="T26" fmla="*/ 160 w 162"/>
                <a:gd name="T27" fmla="*/ 66 h 152"/>
                <a:gd name="T28" fmla="*/ 158 w 162"/>
                <a:gd name="T29" fmla="*/ 68 h 152"/>
                <a:gd name="T30" fmla="*/ 158 w 162"/>
                <a:gd name="T31" fmla="*/ 66 h 152"/>
                <a:gd name="T32" fmla="*/ 158 w 162"/>
                <a:gd name="T33" fmla="*/ 68 h 152"/>
                <a:gd name="T34" fmla="*/ 156 w 162"/>
                <a:gd name="T35" fmla="*/ 66 h 152"/>
                <a:gd name="T36" fmla="*/ 104 w 162"/>
                <a:gd name="T37" fmla="*/ 62 h 152"/>
                <a:gd name="T38" fmla="*/ 44 w 162"/>
                <a:gd name="T39" fmla="*/ 26 h 152"/>
                <a:gd name="T40" fmla="*/ 18 w 162"/>
                <a:gd name="T41" fmla="*/ 2 h 152"/>
                <a:gd name="T42" fmla="*/ 12 w 162"/>
                <a:gd name="T43" fmla="*/ 0 h 152"/>
                <a:gd name="T44" fmla="*/ 12 w 162"/>
                <a:gd name="T45" fmla="*/ 0 h 152"/>
                <a:gd name="T46" fmla="*/ 6 w 162"/>
                <a:gd name="T47" fmla="*/ 12 h 152"/>
                <a:gd name="T48" fmla="*/ 4 w 162"/>
                <a:gd name="T49" fmla="*/ 26 h 152"/>
                <a:gd name="T50" fmla="*/ 2 w 162"/>
                <a:gd name="T51" fmla="*/ 40 h 152"/>
                <a:gd name="T52" fmla="*/ 0 w 162"/>
                <a:gd name="T53" fmla="*/ 56 h 152"/>
                <a:gd name="T54" fmla="*/ 0 w 162"/>
                <a:gd name="T55" fmla="*/ 56 h 152"/>
                <a:gd name="T56" fmla="*/ 2 w 162"/>
                <a:gd name="T57" fmla="*/ 70 h 152"/>
                <a:gd name="T58" fmla="*/ 4 w 162"/>
                <a:gd name="T59" fmla="*/ 84 h 152"/>
                <a:gd name="T60" fmla="*/ 8 w 162"/>
                <a:gd name="T61" fmla="*/ 98 h 152"/>
                <a:gd name="T62" fmla="*/ 12 w 162"/>
                <a:gd name="T63" fmla="*/ 112 h 152"/>
                <a:gd name="T64" fmla="*/ 18 w 162"/>
                <a:gd name="T65" fmla="*/ 124 h 152"/>
                <a:gd name="T66" fmla="*/ 24 w 162"/>
                <a:gd name="T67" fmla="*/ 134 h 152"/>
                <a:gd name="T68" fmla="*/ 32 w 162"/>
                <a:gd name="T69" fmla="*/ 144 h 152"/>
                <a:gd name="T70" fmla="*/ 40 w 162"/>
                <a:gd name="T71" fmla="*/ 152 h 152"/>
                <a:gd name="T72" fmla="*/ 40 w 162"/>
                <a:gd name="T73" fmla="*/ 152 h 152"/>
                <a:gd name="T74" fmla="*/ 50 w 162"/>
                <a:gd name="T75" fmla="*/ 146 h 152"/>
                <a:gd name="T76" fmla="*/ 64 w 162"/>
                <a:gd name="T77" fmla="*/ 140 h 152"/>
                <a:gd name="T78" fmla="*/ 78 w 162"/>
                <a:gd name="T79" fmla="*/ 136 h 152"/>
                <a:gd name="T80" fmla="*/ 94 w 162"/>
                <a:gd name="T81" fmla="*/ 134 h 152"/>
                <a:gd name="T82" fmla="*/ 94 w 162"/>
                <a:gd name="T8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52">
                  <a:moveTo>
                    <a:pt x="94" y="134"/>
                  </a:moveTo>
                  <a:lnTo>
                    <a:pt x="94" y="134"/>
                  </a:lnTo>
                  <a:lnTo>
                    <a:pt x="106" y="136"/>
                  </a:lnTo>
                  <a:lnTo>
                    <a:pt x="118" y="138"/>
                  </a:lnTo>
                  <a:lnTo>
                    <a:pt x="130" y="142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50" y="132"/>
                  </a:lnTo>
                  <a:lnTo>
                    <a:pt x="158" y="114"/>
                  </a:lnTo>
                  <a:lnTo>
                    <a:pt x="162" y="9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58" y="66"/>
                  </a:lnTo>
                  <a:lnTo>
                    <a:pt x="158" y="68"/>
                  </a:lnTo>
                  <a:lnTo>
                    <a:pt x="156" y="66"/>
                  </a:lnTo>
                  <a:lnTo>
                    <a:pt x="104" y="62"/>
                  </a:lnTo>
                  <a:lnTo>
                    <a:pt x="44" y="26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4" y="26"/>
                  </a:lnTo>
                  <a:lnTo>
                    <a:pt x="2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70"/>
                  </a:lnTo>
                  <a:lnTo>
                    <a:pt x="4" y="84"/>
                  </a:lnTo>
                  <a:lnTo>
                    <a:pt x="8" y="98"/>
                  </a:lnTo>
                  <a:lnTo>
                    <a:pt x="12" y="112"/>
                  </a:lnTo>
                  <a:lnTo>
                    <a:pt x="18" y="124"/>
                  </a:lnTo>
                  <a:lnTo>
                    <a:pt x="24" y="13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50" y="146"/>
                  </a:lnTo>
                  <a:lnTo>
                    <a:pt x="64" y="140"/>
                  </a:lnTo>
                  <a:lnTo>
                    <a:pt x="78" y="136"/>
                  </a:lnTo>
                  <a:lnTo>
                    <a:pt x="94" y="134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722688" y="5611813"/>
              <a:ext cx="238125" cy="244475"/>
            </a:xfrm>
            <a:custGeom>
              <a:avLst/>
              <a:gdLst>
                <a:gd name="T0" fmla="*/ 86 w 150"/>
                <a:gd name="T1" fmla="*/ 140 h 154"/>
                <a:gd name="T2" fmla="*/ 86 w 150"/>
                <a:gd name="T3" fmla="*/ 140 h 154"/>
                <a:gd name="T4" fmla="*/ 106 w 150"/>
                <a:gd name="T5" fmla="*/ 142 h 154"/>
                <a:gd name="T6" fmla="*/ 124 w 150"/>
                <a:gd name="T7" fmla="*/ 148 h 154"/>
                <a:gd name="T8" fmla="*/ 124 w 150"/>
                <a:gd name="T9" fmla="*/ 148 h 154"/>
                <a:gd name="T10" fmla="*/ 132 w 150"/>
                <a:gd name="T11" fmla="*/ 134 h 154"/>
                <a:gd name="T12" fmla="*/ 140 w 150"/>
                <a:gd name="T13" fmla="*/ 116 h 154"/>
                <a:gd name="T14" fmla="*/ 146 w 150"/>
                <a:gd name="T15" fmla="*/ 96 h 154"/>
                <a:gd name="T16" fmla="*/ 150 w 150"/>
                <a:gd name="T17" fmla="*/ 74 h 154"/>
                <a:gd name="T18" fmla="*/ 150 w 150"/>
                <a:gd name="T19" fmla="*/ 74 h 154"/>
                <a:gd name="T20" fmla="*/ 138 w 150"/>
                <a:gd name="T21" fmla="*/ 72 h 154"/>
                <a:gd name="T22" fmla="*/ 126 w 150"/>
                <a:gd name="T23" fmla="*/ 68 h 154"/>
                <a:gd name="T24" fmla="*/ 114 w 150"/>
                <a:gd name="T25" fmla="*/ 64 h 154"/>
                <a:gd name="T26" fmla="*/ 104 w 150"/>
                <a:gd name="T27" fmla="*/ 56 h 154"/>
                <a:gd name="T28" fmla="*/ 86 w 150"/>
                <a:gd name="T29" fmla="*/ 42 h 154"/>
                <a:gd name="T30" fmla="*/ 70 w 150"/>
                <a:gd name="T31" fmla="*/ 26 h 154"/>
                <a:gd name="T32" fmla="*/ 54 w 150"/>
                <a:gd name="T33" fmla="*/ 12 h 154"/>
                <a:gd name="T34" fmla="*/ 46 w 150"/>
                <a:gd name="T35" fmla="*/ 6 h 154"/>
                <a:gd name="T36" fmla="*/ 38 w 150"/>
                <a:gd name="T37" fmla="*/ 2 h 154"/>
                <a:gd name="T38" fmla="*/ 30 w 150"/>
                <a:gd name="T39" fmla="*/ 0 h 154"/>
                <a:gd name="T40" fmla="*/ 22 w 150"/>
                <a:gd name="T41" fmla="*/ 0 h 154"/>
                <a:gd name="T42" fmla="*/ 12 w 150"/>
                <a:gd name="T43" fmla="*/ 2 h 154"/>
                <a:gd name="T44" fmla="*/ 4 w 150"/>
                <a:gd name="T45" fmla="*/ 8 h 154"/>
                <a:gd name="T46" fmla="*/ 4 w 150"/>
                <a:gd name="T47" fmla="*/ 8 h 154"/>
                <a:gd name="T48" fmla="*/ 0 w 150"/>
                <a:gd name="T49" fmla="*/ 36 h 154"/>
                <a:gd name="T50" fmla="*/ 2 w 150"/>
                <a:gd name="T51" fmla="*/ 64 h 154"/>
                <a:gd name="T52" fmla="*/ 2 w 150"/>
                <a:gd name="T53" fmla="*/ 64 h 154"/>
                <a:gd name="T54" fmla="*/ 8 w 150"/>
                <a:gd name="T55" fmla="*/ 92 h 154"/>
                <a:gd name="T56" fmla="*/ 16 w 150"/>
                <a:gd name="T57" fmla="*/ 116 h 154"/>
                <a:gd name="T58" fmla="*/ 26 w 150"/>
                <a:gd name="T59" fmla="*/ 136 h 154"/>
                <a:gd name="T60" fmla="*/ 40 w 150"/>
                <a:gd name="T61" fmla="*/ 154 h 154"/>
                <a:gd name="T62" fmla="*/ 40 w 150"/>
                <a:gd name="T63" fmla="*/ 154 h 154"/>
                <a:gd name="T64" fmla="*/ 50 w 150"/>
                <a:gd name="T65" fmla="*/ 148 h 154"/>
                <a:gd name="T66" fmla="*/ 60 w 150"/>
                <a:gd name="T67" fmla="*/ 144 h 154"/>
                <a:gd name="T68" fmla="*/ 72 w 150"/>
                <a:gd name="T69" fmla="*/ 142 h 154"/>
                <a:gd name="T70" fmla="*/ 86 w 150"/>
                <a:gd name="T71" fmla="*/ 140 h 154"/>
                <a:gd name="T72" fmla="*/ 86 w 150"/>
                <a:gd name="T73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4">
                  <a:moveTo>
                    <a:pt x="86" y="140"/>
                  </a:moveTo>
                  <a:lnTo>
                    <a:pt x="86" y="140"/>
                  </a:lnTo>
                  <a:lnTo>
                    <a:pt x="106" y="142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32" y="134"/>
                  </a:lnTo>
                  <a:lnTo>
                    <a:pt x="140" y="116"/>
                  </a:lnTo>
                  <a:lnTo>
                    <a:pt x="146" y="96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38" y="72"/>
                  </a:lnTo>
                  <a:lnTo>
                    <a:pt x="126" y="68"/>
                  </a:lnTo>
                  <a:lnTo>
                    <a:pt x="114" y="64"/>
                  </a:lnTo>
                  <a:lnTo>
                    <a:pt x="104" y="56"/>
                  </a:lnTo>
                  <a:lnTo>
                    <a:pt x="86" y="42"/>
                  </a:lnTo>
                  <a:lnTo>
                    <a:pt x="70" y="26"/>
                  </a:lnTo>
                  <a:lnTo>
                    <a:pt x="54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3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8" y="92"/>
                  </a:lnTo>
                  <a:lnTo>
                    <a:pt x="16" y="116"/>
                  </a:lnTo>
                  <a:lnTo>
                    <a:pt x="26" y="136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50" y="148"/>
                  </a:lnTo>
                  <a:lnTo>
                    <a:pt x="60" y="144"/>
                  </a:lnTo>
                  <a:lnTo>
                    <a:pt x="72" y="142"/>
                  </a:lnTo>
                  <a:lnTo>
                    <a:pt x="86" y="140"/>
                  </a:lnTo>
                  <a:lnTo>
                    <a:pt x="86" y="14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738563" y="5602288"/>
              <a:ext cx="206375" cy="244475"/>
            </a:xfrm>
            <a:custGeom>
              <a:avLst/>
              <a:gdLst>
                <a:gd name="T0" fmla="*/ 40 w 130"/>
                <a:gd name="T1" fmla="*/ 154 h 154"/>
                <a:gd name="T2" fmla="*/ 40 w 130"/>
                <a:gd name="T3" fmla="*/ 154 h 154"/>
                <a:gd name="T4" fmla="*/ 56 w 130"/>
                <a:gd name="T5" fmla="*/ 148 h 154"/>
                <a:gd name="T6" fmla="*/ 76 w 130"/>
                <a:gd name="T7" fmla="*/ 146 h 154"/>
                <a:gd name="T8" fmla="*/ 76 w 130"/>
                <a:gd name="T9" fmla="*/ 146 h 154"/>
                <a:gd name="T10" fmla="*/ 90 w 130"/>
                <a:gd name="T11" fmla="*/ 148 h 154"/>
                <a:gd name="T12" fmla="*/ 104 w 130"/>
                <a:gd name="T13" fmla="*/ 150 h 154"/>
                <a:gd name="T14" fmla="*/ 104 w 130"/>
                <a:gd name="T15" fmla="*/ 150 h 154"/>
                <a:gd name="T16" fmla="*/ 114 w 130"/>
                <a:gd name="T17" fmla="*/ 138 h 154"/>
                <a:gd name="T18" fmla="*/ 122 w 130"/>
                <a:gd name="T19" fmla="*/ 120 h 154"/>
                <a:gd name="T20" fmla="*/ 128 w 130"/>
                <a:gd name="T21" fmla="*/ 100 h 154"/>
                <a:gd name="T22" fmla="*/ 130 w 130"/>
                <a:gd name="T23" fmla="*/ 78 h 154"/>
                <a:gd name="T24" fmla="*/ 130 w 130"/>
                <a:gd name="T25" fmla="*/ 78 h 154"/>
                <a:gd name="T26" fmla="*/ 116 w 130"/>
                <a:gd name="T27" fmla="*/ 68 h 154"/>
                <a:gd name="T28" fmla="*/ 98 w 130"/>
                <a:gd name="T29" fmla="*/ 54 h 154"/>
                <a:gd name="T30" fmla="*/ 58 w 130"/>
                <a:gd name="T31" fmla="*/ 22 h 154"/>
                <a:gd name="T32" fmla="*/ 38 w 130"/>
                <a:gd name="T33" fmla="*/ 8 h 154"/>
                <a:gd name="T34" fmla="*/ 22 w 130"/>
                <a:gd name="T35" fmla="*/ 0 h 154"/>
                <a:gd name="T36" fmla="*/ 16 w 130"/>
                <a:gd name="T37" fmla="*/ 0 h 154"/>
                <a:gd name="T38" fmla="*/ 10 w 130"/>
                <a:gd name="T39" fmla="*/ 0 h 154"/>
                <a:gd name="T40" fmla="*/ 4 w 130"/>
                <a:gd name="T41" fmla="*/ 4 h 154"/>
                <a:gd name="T42" fmla="*/ 2 w 130"/>
                <a:gd name="T43" fmla="*/ 10 h 154"/>
                <a:gd name="T44" fmla="*/ 2 w 130"/>
                <a:gd name="T45" fmla="*/ 10 h 154"/>
                <a:gd name="T46" fmla="*/ 0 w 130"/>
                <a:gd name="T47" fmla="*/ 36 h 154"/>
                <a:gd name="T48" fmla="*/ 0 w 130"/>
                <a:gd name="T49" fmla="*/ 60 h 154"/>
                <a:gd name="T50" fmla="*/ 0 w 130"/>
                <a:gd name="T51" fmla="*/ 60 h 154"/>
                <a:gd name="T52" fmla="*/ 4 w 130"/>
                <a:gd name="T53" fmla="*/ 90 h 154"/>
                <a:gd name="T54" fmla="*/ 14 w 130"/>
                <a:gd name="T55" fmla="*/ 116 h 154"/>
                <a:gd name="T56" fmla="*/ 20 w 130"/>
                <a:gd name="T57" fmla="*/ 128 h 154"/>
                <a:gd name="T58" fmla="*/ 26 w 130"/>
                <a:gd name="T59" fmla="*/ 138 h 154"/>
                <a:gd name="T60" fmla="*/ 32 w 130"/>
                <a:gd name="T61" fmla="*/ 146 h 154"/>
                <a:gd name="T62" fmla="*/ 40 w 130"/>
                <a:gd name="T63" fmla="*/ 154 h 154"/>
                <a:gd name="T64" fmla="*/ 40 w 130"/>
                <a:gd name="T6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54">
                  <a:moveTo>
                    <a:pt x="40" y="154"/>
                  </a:moveTo>
                  <a:lnTo>
                    <a:pt x="40" y="154"/>
                  </a:lnTo>
                  <a:lnTo>
                    <a:pt x="56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90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14" y="138"/>
                  </a:lnTo>
                  <a:lnTo>
                    <a:pt x="122" y="120"/>
                  </a:lnTo>
                  <a:lnTo>
                    <a:pt x="128" y="10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16" y="68"/>
                  </a:lnTo>
                  <a:lnTo>
                    <a:pt x="98" y="54"/>
                  </a:lnTo>
                  <a:lnTo>
                    <a:pt x="58" y="22"/>
                  </a:lnTo>
                  <a:lnTo>
                    <a:pt x="38" y="8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90"/>
                  </a:lnTo>
                  <a:lnTo>
                    <a:pt x="14" y="116"/>
                  </a:lnTo>
                  <a:lnTo>
                    <a:pt x="20" y="128"/>
                  </a:lnTo>
                  <a:lnTo>
                    <a:pt x="26" y="138"/>
                  </a:lnTo>
                  <a:lnTo>
                    <a:pt x="32" y="146"/>
                  </a:lnTo>
                  <a:lnTo>
                    <a:pt x="40" y="154"/>
                  </a:lnTo>
                  <a:lnTo>
                    <a:pt x="40" y="154"/>
                  </a:lnTo>
                  <a:close/>
                </a:path>
              </a:pathLst>
            </a:custGeom>
            <a:solidFill>
              <a:srgbClr val="D2D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3751263" y="5741988"/>
              <a:ext cx="187325" cy="104775"/>
            </a:xfrm>
            <a:custGeom>
              <a:avLst/>
              <a:gdLst>
                <a:gd name="T0" fmla="*/ 32 w 118"/>
                <a:gd name="T1" fmla="*/ 66 h 66"/>
                <a:gd name="T2" fmla="*/ 32 w 118"/>
                <a:gd name="T3" fmla="*/ 66 h 66"/>
                <a:gd name="T4" fmla="*/ 48 w 118"/>
                <a:gd name="T5" fmla="*/ 60 h 66"/>
                <a:gd name="T6" fmla="*/ 68 w 118"/>
                <a:gd name="T7" fmla="*/ 58 h 66"/>
                <a:gd name="T8" fmla="*/ 68 w 118"/>
                <a:gd name="T9" fmla="*/ 58 h 66"/>
                <a:gd name="T10" fmla="*/ 82 w 118"/>
                <a:gd name="T11" fmla="*/ 60 h 66"/>
                <a:gd name="T12" fmla="*/ 96 w 118"/>
                <a:gd name="T13" fmla="*/ 62 h 66"/>
                <a:gd name="T14" fmla="*/ 96 w 118"/>
                <a:gd name="T15" fmla="*/ 62 h 66"/>
                <a:gd name="T16" fmla="*/ 102 w 118"/>
                <a:gd name="T17" fmla="*/ 54 h 66"/>
                <a:gd name="T18" fmla="*/ 108 w 118"/>
                <a:gd name="T19" fmla="*/ 42 h 66"/>
                <a:gd name="T20" fmla="*/ 114 w 118"/>
                <a:gd name="T21" fmla="*/ 30 h 66"/>
                <a:gd name="T22" fmla="*/ 118 w 118"/>
                <a:gd name="T23" fmla="*/ 16 h 66"/>
                <a:gd name="T24" fmla="*/ 118 w 118"/>
                <a:gd name="T25" fmla="*/ 16 h 66"/>
                <a:gd name="T26" fmla="*/ 104 w 118"/>
                <a:gd name="T27" fmla="*/ 10 h 66"/>
                <a:gd name="T28" fmla="*/ 90 w 118"/>
                <a:gd name="T29" fmla="*/ 4 h 66"/>
                <a:gd name="T30" fmla="*/ 74 w 118"/>
                <a:gd name="T31" fmla="*/ 0 h 66"/>
                <a:gd name="T32" fmla="*/ 56 w 118"/>
                <a:gd name="T33" fmla="*/ 0 h 66"/>
                <a:gd name="T34" fmla="*/ 56 w 118"/>
                <a:gd name="T35" fmla="*/ 0 h 66"/>
                <a:gd name="T36" fmla="*/ 40 w 118"/>
                <a:gd name="T37" fmla="*/ 0 h 66"/>
                <a:gd name="T38" fmla="*/ 26 w 118"/>
                <a:gd name="T39" fmla="*/ 2 h 66"/>
                <a:gd name="T40" fmla="*/ 12 w 118"/>
                <a:gd name="T41" fmla="*/ 6 h 66"/>
                <a:gd name="T42" fmla="*/ 0 w 118"/>
                <a:gd name="T43" fmla="*/ 12 h 66"/>
                <a:gd name="T44" fmla="*/ 0 w 118"/>
                <a:gd name="T45" fmla="*/ 12 h 66"/>
                <a:gd name="T46" fmla="*/ 6 w 118"/>
                <a:gd name="T47" fmla="*/ 28 h 66"/>
                <a:gd name="T48" fmla="*/ 14 w 118"/>
                <a:gd name="T49" fmla="*/ 44 h 66"/>
                <a:gd name="T50" fmla="*/ 22 w 118"/>
                <a:gd name="T51" fmla="*/ 56 h 66"/>
                <a:gd name="T52" fmla="*/ 32 w 118"/>
                <a:gd name="T53" fmla="*/ 66 h 66"/>
                <a:gd name="T54" fmla="*/ 32 w 118"/>
                <a:gd name="T5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66">
                  <a:moveTo>
                    <a:pt x="32" y="66"/>
                  </a:moveTo>
                  <a:lnTo>
                    <a:pt x="32" y="66"/>
                  </a:lnTo>
                  <a:lnTo>
                    <a:pt x="48" y="60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82" y="60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102" y="54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4" y="10"/>
                  </a:lnTo>
                  <a:lnTo>
                    <a:pt x="90" y="4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6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14" y="44"/>
                  </a:lnTo>
                  <a:lnTo>
                    <a:pt x="22" y="56"/>
                  </a:lnTo>
                  <a:lnTo>
                    <a:pt x="32" y="66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3757613" y="5827713"/>
              <a:ext cx="193675" cy="57150"/>
            </a:xfrm>
            <a:custGeom>
              <a:avLst/>
              <a:gdLst>
                <a:gd name="T0" fmla="*/ 122 w 122"/>
                <a:gd name="T1" fmla="*/ 22 h 36"/>
                <a:gd name="T2" fmla="*/ 122 w 122"/>
                <a:gd name="T3" fmla="*/ 22 h 36"/>
                <a:gd name="T4" fmla="*/ 112 w 122"/>
                <a:gd name="T5" fmla="*/ 14 h 36"/>
                <a:gd name="T6" fmla="*/ 98 w 122"/>
                <a:gd name="T7" fmla="*/ 8 h 36"/>
                <a:gd name="T8" fmla="*/ 82 w 122"/>
                <a:gd name="T9" fmla="*/ 2 h 36"/>
                <a:gd name="T10" fmla="*/ 74 w 122"/>
                <a:gd name="T11" fmla="*/ 0 h 36"/>
                <a:gd name="T12" fmla="*/ 64 w 122"/>
                <a:gd name="T13" fmla="*/ 0 h 36"/>
                <a:gd name="T14" fmla="*/ 54 w 122"/>
                <a:gd name="T15" fmla="*/ 0 h 36"/>
                <a:gd name="T16" fmla="*/ 42 w 122"/>
                <a:gd name="T17" fmla="*/ 4 h 36"/>
                <a:gd name="T18" fmla="*/ 32 w 122"/>
                <a:gd name="T19" fmla="*/ 8 h 36"/>
                <a:gd name="T20" fmla="*/ 20 w 122"/>
                <a:gd name="T21" fmla="*/ 14 h 36"/>
                <a:gd name="T22" fmla="*/ 10 w 122"/>
                <a:gd name="T23" fmla="*/ 24 h 36"/>
                <a:gd name="T24" fmla="*/ 0 w 122"/>
                <a:gd name="T25" fmla="*/ 36 h 36"/>
                <a:gd name="T26" fmla="*/ 0 w 122"/>
                <a:gd name="T27" fmla="*/ 36 h 36"/>
                <a:gd name="T28" fmla="*/ 6 w 122"/>
                <a:gd name="T29" fmla="*/ 28 h 36"/>
                <a:gd name="T30" fmla="*/ 16 w 122"/>
                <a:gd name="T31" fmla="*/ 22 h 36"/>
                <a:gd name="T32" fmla="*/ 30 w 122"/>
                <a:gd name="T33" fmla="*/ 16 h 36"/>
                <a:gd name="T34" fmla="*/ 48 w 122"/>
                <a:gd name="T35" fmla="*/ 10 h 36"/>
                <a:gd name="T36" fmla="*/ 68 w 122"/>
                <a:gd name="T37" fmla="*/ 8 h 36"/>
                <a:gd name="T38" fmla="*/ 82 w 122"/>
                <a:gd name="T39" fmla="*/ 10 h 36"/>
                <a:gd name="T40" fmla="*/ 94 w 122"/>
                <a:gd name="T41" fmla="*/ 12 h 36"/>
                <a:gd name="T42" fmla="*/ 108 w 122"/>
                <a:gd name="T43" fmla="*/ 16 h 36"/>
                <a:gd name="T44" fmla="*/ 122 w 122"/>
                <a:gd name="T45" fmla="*/ 22 h 36"/>
                <a:gd name="T46" fmla="*/ 122 w 122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36">
                  <a:moveTo>
                    <a:pt x="122" y="22"/>
                  </a:moveTo>
                  <a:lnTo>
                    <a:pt x="122" y="22"/>
                  </a:lnTo>
                  <a:lnTo>
                    <a:pt x="112" y="14"/>
                  </a:lnTo>
                  <a:lnTo>
                    <a:pt x="98" y="8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2" y="8"/>
                  </a:lnTo>
                  <a:lnTo>
                    <a:pt x="20" y="14"/>
                  </a:lnTo>
                  <a:lnTo>
                    <a:pt x="1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28"/>
                  </a:lnTo>
                  <a:lnTo>
                    <a:pt x="16" y="22"/>
                  </a:lnTo>
                  <a:lnTo>
                    <a:pt x="30" y="16"/>
                  </a:lnTo>
                  <a:lnTo>
                    <a:pt x="48" y="10"/>
                  </a:lnTo>
                  <a:lnTo>
                    <a:pt x="68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8" y="16"/>
                  </a:lnTo>
                  <a:lnTo>
                    <a:pt x="122" y="22"/>
                  </a:lnTo>
                  <a:lnTo>
                    <a:pt x="122" y="22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3805238" y="5859463"/>
              <a:ext cx="111125" cy="73025"/>
            </a:xfrm>
            <a:custGeom>
              <a:avLst/>
              <a:gdLst>
                <a:gd name="T0" fmla="*/ 70 w 70"/>
                <a:gd name="T1" fmla="*/ 20 h 46"/>
                <a:gd name="T2" fmla="*/ 70 w 70"/>
                <a:gd name="T3" fmla="*/ 20 h 46"/>
                <a:gd name="T4" fmla="*/ 70 w 70"/>
                <a:gd name="T5" fmla="*/ 24 h 46"/>
                <a:gd name="T6" fmla="*/ 68 w 70"/>
                <a:gd name="T7" fmla="*/ 28 h 46"/>
                <a:gd name="T8" fmla="*/ 62 w 70"/>
                <a:gd name="T9" fmla="*/ 36 h 46"/>
                <a:gd name="T10" fmla="*/ 52 w 70"/>
                <a:gd name="T11" fmla="*/ 42 h 46"/>
                <a:gd name="T12" fmla="*/ 38 w 70"/>
                <a:gd name="T13" fmla="*/ 46 h 46"/>
                <a:gd name="T14" fmla="*/ 38 w 70"/>
                <a:gd name="T15" fmla="*/ 46 h 46"/>
                <a:gd name="T16" fmla="*/ 24 w 70"/>
                <a:gd name="T17" fmla="*/ 46 h 46"/>
                <a:gd name="T18" fmla="*/ 12 w 70"/>
                <a:gd name="T19" fmla="*/ 42 h 46"/>
                <a:gd name="T20" fmla="*/ 4 w 70"/>
                <a:gd name="T21" fmla="*/ 36 h 46"/>
                <a:gd name="T22" fmla="*/ 2 w 70"/>
                <a:gd name="T23" fmla="*/ 30 h 46"/>
                <a:gd name="T24" fmla="*/ 0 w 70"/>
                <a:gd name="T25" fmla="*/ 26 h 46"/>
                <a:gd name="T26" fmla="*/ 0 w 70"/>
                <a:gd name="T27" fmla="*/ 26 h 46"/>
                <a:gd name="T28" fmla="*/ 0 w 70"/>
                <a:gd name="T29" fmla="*/ 22 h 46"/>
                <a:gd name="T30" fmla="*/ 2 w 70"/>
                <a:gd name="T31" fmla="*/ 18 h 46"/>
                <a:gd name="T32" fmla="*/ 10 w 70"/>
                <a:gd name="T33" fmla="*/ 10 h 46"/>
                <a:gd name="T34" fmla="*/ 20 w 70"/>
                <a:gd name="T35" fmla="*/ 4 h 46"/>
                <a:gd name="T36" fmla="*/ 34 w 70"/>
                <a:gd name="T37" fmla="*/ 0 h 46"/>
                <a:gd name="T38" fmla="*/ 34 w 70"/>
                <a:gd name="T39" fmla="*/ 0 h 46"/>
                <a:gd name="T40" fmla="*/ 48 w 70"/>
                <a:gd name="T41" fmla="*/ 2 h 46"/>
                <a:gd name="T42" fmla="*/ 58 w 70"/>
                <a:gd name="T43" fmla="*/ 4 h 46"/>
                <a:gd name="T44" fmla="*/ 68 w 70"/>
                <a:gd name="T45" fmla="*/ 12 h 46"/>
                <a:gd name="T46" fmla="*/ 70 w 70"/>
                <a:gd name="T47" fmla="*/ 16 h 46"/>
                <a:gd name="T48" fmla="*/ 70 w 70"/>
                <a:gd name="T49" fmla="*/ 20 h 46"/>
                <a:gd name="T50" fmla="*/ 70 w 70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6">
                  <a:moveTo>
                    <a:pt x="70" y="20"/>
                  </a:move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2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68" y="12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3808413" y="5862638"/>
              <a:ext cx="107950" cy="66675"/>
            </a:xfrm>
            <a:custGeom>
              <a:avLst/>
              <a:gdLst>
                <a:gd name="T0" fmla="*/ 0 w 68"/>
                <a:gd name="T1" fmla="*/ 24 h 42"/>
                <a:gd name="T2" fmla="*/ 0 w 68"/>
                <a:gd name="T3" fmla="*/ 24 h 42"/>
                <a:gd name="T4" fmla="*/ 0 w 68"/>
                <a:gd name="T5" fmla="*/ 20 h 42"/>
                <a:gd name="T6" fmla="*/ 2 w 68"/>
                <a:gd name="T7" fmla="*/ 16 h 42"/>
                <a:gd name="T8" fmla="*/ 8 w 68"/>
                <a:gd name="T9" fmla="*/ 8 h 42"/>
                <a:gd name="T10" fmla="*/ 18 w 68"/>
                <a:gd name="T11" fmla="*/ 2 h 42"/>
                <a:gd name="T12" fmla="*/ 32 w 68"/>
                <a:gd name="T13" fmla="*/ 0 h 42"/>
                <a:gd name="T14" fmla="*/ 32 w 68"/>
                <a:gd name="T15" fmla="*/ 0 h 42"/>
                <a:gd name="T16" fmla="*/ 44 w 68"/>
                <a:gd name="T17" fmla="*/ 0 h 42"/>
                <a:gd name="T18" fmla="*/ 56 w 68"/>
                <a:gd name="T19" fmla="*/ 4 h 42"/>
                <a:gd name="T20" fmla="*/ 64 w 68"/>
                <a:gd name="T21" fmla="*/ 10 h 42"/>
                <a:gd name="T22" fmla="*/ 66 w 68"/>
                <a:gd name="T23" fmla="*/ 14 h 42"/>
                <a:gd name="T24" fmla="*/ 68 w 68"/>
                <a:gd name="T25" fmla="*/ 18 h 42"/>
                <a:gd name="T26" fmla="*/ 68 w 68"/>
                <a:gd name="T27" fmla="*/ 18 h 42"/>
                <a:gd name="T28" fmla="*/ 68 w 68"/>
                <a:gd name="T29" fmla="*/ 22 h 42"/>
                <a:gd name="T30" fmla="*/ 66 w 68"/>
                <a:gd name="T31" fmla="*/ 26 h 42"/>
                <a:gd name="T32" fmla="*/ 60 w 68"/>
                <a:gd name="T33" fmla="*/ 34 h 42"/>
                <a:gd name="T34" fmla="*/ 48 w 68"/>
                <a:gd name="T35" fmla="*/ 40 h 42"/>
                <a:gd name="T36" fmla="*/ 36 w 68"/>
                <a:gd name="T37" fmla="*/ 42 h 42"/>
                <a:gd name="T38" fmla="*/ 36 w 68"/>
                <a:gd name="T39" fmla="*/ 42 h 42"/>
                <a:gd name="T40" fmla="*/ 22 w 68"/>
                <a:gd name="T41" fmla="*/ 42 h 42"/>
                <a:gd name="T42" fmla="*/ 12 w 68"/>
                <a:gd name="T43" fmla="*/ 38 h 42"/>
                <a:gd name="T44" fmla="*/ 4 w 68"/>
                <a:gd name="T45" fmla="*/ 32 h 42"/>
                <a:gd name="T46" fmla="*/ 0 w 68"/>
                <a:gd name="T47" fmla="*/ 28 h 42"/>
                <a:gd name="T48" fmla="*/ 0 w 68"/>
                <a:gd name="T49" fmla="*/ 24 h 42"/>
                <a:gd name="T50" fmla="*/ 0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0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3808413" y="5862638"/>
              <a:ext cx="104775" cy="66675"/>
            </a:xfrm>
            <a:custGeom>
              <a:avLst/>
              <a:gdLst>
                <a:gd name="T0" fmla="*/ 0 w 66"/>
                <a:gd name="T1" fmla="*/ 24 h 42"/>
                <a:gd name="T2" fmla="*/ 0 w 66"/>
                <a:gd name="T3" fmla="*/ 24 h 42"/>
                <a:gd name="T4" fmla="*/ 2 w 66"/>
                <a:gd name="T5" fmla="*/ 20 h 42"/>
                <a:gd name="T6" fmla="*/ 2 w 66"/>
                <a:gd name="T7" fmla="*/ 16 h 42"/>
                <a:gd name="T8" fmla="*/ 10 w 66"/>
                <a:gd name="T9" fmla="*/ 8 h 42"/>
                <a:gd name="T10" fmla="*/ 18 w 66"/>
                <a:gd name="T11" fmla="*/ 4 h 42"/>
                <a:gd name="T12" fmla="*/ 32 w 66"/>
                <a:gd name="T13" fmla="*/ 0 h 42"/>
                <a:gd name="T14" fmla="*/ 32 w 66"/>
                <a:gd name="T15" fmla="*/ 0 h 42"/>
                <a:gd name="T16" fmla="*/ 44 w 66"/>
                <a:gd name="T17" fmla="*/ 0 h 42"/>
                <a:gd name="T18" fmla="*/ 56 w 66"/>
                <a:gd name="T19" fmla="*/ 4 h 42"/>
                <a:gd name="T20" fmla="*/ 62 w 66"/>
                <a:gd name="T21" fmla="*/ 10 h 42"/>
                <a:gd name="T22" fmla="*/ 66 w 66"/>
                <a:gd name="T23" fmla="*/ 14 h 42"/>
                <a:gd name="T24" fmla="*/ 66 w 66"/>
                <a:gd name="T25" fmla="*/ 18 h 42"/>
                <a:gd name="T26" fmla="*/ 66 w 66"/>
                <a:gd name="T27" fmla="*/ 18 h 42"/>
                <a:gd name="T28" fmla="*/ 66 w 66"/>
                <a:gd name="T29" fmla="*/ 22 h 42"/>
                <a:gd name="T30" fmla="*/ 64 w 66"/>
                <a:gd name="T31" fmla="*/ 26 h 42"/>
                <a:gd name="T32" fmla="*/ 58 w 66"/>
                <a:gd name="T33" fmla="*/ 34 h 42"/>
                <a:gd name="T34" fmla="*/ 48 w 66"/>
                <a:gd name="T35" fmla="*/ 40 h 42"/>
                <a:gd name="T36" fmla="*/ 36 w 66"/>
                <a:gd name="T37" fmla="*/ 42 h 42"/>
                <a:gd name="T38" fmla="*/ 36 w 66"/>
                <a:gd name="T39" fmla="*/ 42 h 42"/>
                <a:gd name="T40" fmla="*/ 22 w 66"/>
                <a:gd name="T41" fmla="*/ 42 h 42"/>
                <a:gd name="T42" fmla="*/ 12 w 66"/>
                <a:gd name="T43" fmla="*/ 38 h 42"/>
                <a:gd name="T44" fmla="*/ 4 w 66"/>
                <a:gd name="T45" fmla="*/ 32 h 42"/>
                <a:gd name="T46" fmla="*/ 2 w 66"/>
                <a:gd name="T47" fmla="*/ 28 h 42"/>
                <a:gd name="T48" fmla="*/ 0 w 66"/>
                <a:gd name="T49" fmla="*/ 24 h 42"/>
                <a:gd name="T50" fmla="*/ 0 w 66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2" y="10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4" y="26"/>
                  </a:lnTo>
                  <a:lnTo>
                    <a:pt x="58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811588" y="5865813"/>
              <a:ext cx="98425" cy="63500"/>
            </a:xfrm>
            <a:custGeom>
              <a:avLst/>
              <a:gdLst>
                <a:gd name="T0" fmla="*/ 0 w 62"/>
                <a:gd name="T1" fmla="*/ 22 h 40"/>
                <a:gd name="T2" fmla="*/ 0 w 62"/>
                <a:gd name="T3" fmla="*/ 22 h 40"/>
                <a:gd name="T4" fmla="*/ 0 w 62"/>
                <a:gd name="T5" fmla="*/ 18 h 40"/>
                <a:gd name="T6" fmla="*/ 2 w 62"/>
                <a:gd name="T7" fmla="*/ 14 h 40"/>
                <a:gd name="T8" fmla="*/ 8 w 62"/>
                <a:gd name="T9" fmla="*/ 8 h 40"/>
                <a:gd name="T10" fmla="*/ 18 w 62"/>
                <a:gd name="T11" fmla="*/ 2 h 40"/>
                <a:gd name="T12" fmla="*/ 30 w 62"/>
                <a:gd name="T13" fmla="*/ 0 h 40"/>
                <a:gd name="T14" fmla="*/ 30 w 62"/>
                <a:gd name="T15" fmla="*/ 0 h 40"/>
                <a:gd name="T16" fmla="*/ 42 w 62"/>
                <a:gd name="T17" fmla="*/ 0 h 40"/>
                <a:gd name="T18" fmla="*/ 52 w 62"/>
                <a:gd name="T19" fmla="*/ 2 h 40"/>
                <a:gd name="T20" fmla="*/ 60 w 62"/>
                <a:gd name="T21" fmla="*/ 8 h 40"/>
                <a:gd name="T22" fmla="*/ 62 w 62"/>
                <a:gd name="T23" fmla="*/ 12 h 40"/>
                <a:gd name="T24" fmla="*/ 62 w 62"/>
                <a:gd name="T25" fmla="*/ 16 h 40"/>
                <a:gd name="T26" fmla="*/ 62 w 62"/>
                <a:gd name="T27" fmla="*/ 16 h 40"/>
                <a:gd name="T28" fmla="*/ 62 w 62"/>
                <a:gd name="T29" fmla="*/ 20 h 40"/>
                <a:gd name="T30" fmla="*/ 62 w 62"/>
                <a:gd name="T31" fmla="*/ 24 h 40"/>
                <a:gd name="T32" fmla="*/ 56 w 62"/>
                <a:gd name="T33" fmla="*/ 32 h 40"/>
                <a:gd name="T34" fmla="*/ 46 w 62"/>
                <a:gd name="T35" fmla="*/ 36 h 40"/>
                <a:gd name="T36" fmla="*/ 34 w 62"/>
                <a:gd name="T37" fmla="*/ 40 h 40"/>
                <a:gd name="T38" fmla="*/ 34 w 62"/>
                <a:gd name="T39" fmla="*/ 40 h 40"/>
                <a:gd name="T40" fmla="*/ 22 w 62"/>
                <a:gd name="T41" fmla="*/ 38 h 40"/>
                <a:gd name="T42" fmla="*/ 10 w 62"/>
                <a:gd name="T43" fmla="*/ 36 h 40"/>
                <a:gd name="T44" fmla="*/ 4 w 62"/>
                <a:gd name="T45" fmla="*/ 30 h 40"/>
                <a:gd name="T46" fmla="*/ 2 w 62"/>
                <a:gd name="T47" fmla="*/ 26 h 40"/>
                <a:gd name="T48" fmla="*/ 0 w 62"/>
                <a:gd name="T49" fmla="*/ 22 h 40"/>
                <a:gd name="T50" fmla="*/ 0 w 62"/>
                <a:gd name="T5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0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46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814763" y="5865813"/>
              <a:ext cx="95250" cy="60325"/>
            </a:xfrm>
            <a:custGeom>
              <a:avLst/>
              <a:gdLst>
                <a:gd name="T0" fmla="*/ 0 w 60"/>
                <a:gd name="T1" fmla="*/ 22 h 38"/>
                <a:gd name="T2" fmla="*/ 0 w 60"/>
                <a:gd name="T3" fmla="*/ 22 h 38"/>
                <a:gd name="T4" fmla="*/ 0 w 60"/>
                <a:gd name="T5" fmla="*/ 18 h 38"/>
                <a:gd name="T6" fmla="*/ 2 w 60"/>
                <a:gd name="T7" fmla="*/ 14 h 38"/>
                <a:gd name="T8" fmla="*/ 8 w 60"/>
                <a:gd name="T9" fmla="*/ 8 h 38"/>
                <a:gd name="T10" fmla="*/ 16 w 60"/>
                <a:gd name="T11" fmla="*/ 2 h 38"/>
                <a:gd name="T12" fmla="*/ 28 w 60"/>
                <a:gd name="T13" fmla="*/ 0 h 38"/>
                <a:gd name="T14" fmla="*/ 28 w 60"/>
                <a:gd name="T15" fmla="*/ 0 h 38"/>
                <a:gd name="T16" fmla="*/ 40 w 60"/>
                <a:gd name="T17" fmla="*/ 0 h 38"/>
                <a:gd name="T18" fmla="*/ 50 w 60"/>
                <a:gd name="T19" fmla="*/ 4 h 38"/>
                <a:gd name="T20" fmla="*/ 56 w 60"/>
                <a:gd name="T21" fmla="*/ 8 h 38"/>
                <a:gd name="T22" fmla="*/ 58 w 60"/>
                <a:gd name="T23" fmla="*/ 12 h 38"/>
                <a:gd name="T24" fmla="*/ 60 w 60"/>
                <a:gd name="T25" fmla="*/ 16 h 38"/>
                <a:gd name="T26" fmla="*/ 60 w 60"/>
                <a:gd name="T27" fmla="*/ 16 h 38"/>
                <a:gd name="T28" fmla="*/ 60 w 60"/>
                <a:gd name="T29" fmla="*/ 20 h 38"/>
                <a:gd name="T30" fmla="*/ 58 w 60"/>
                <a:gd name="T31" fmla="*/ 24 h 38"/>
                <a:gd name="T32" fmla="*/ 52 w 60"/>
                <a:gd name="T33" fmla="*/ 30 h 38"/>
                <a:gd name="T34" fmla="*/ 42 w 60"/>
                <a:gd name="T35" fmla="*/ 36 h 38"/>
                <a:gd name="T36" fmla="*/ 32 w 60"/>
                <a:gd name="T37" fmla="*/ 38 h 38"/>
                <a:gd name="T38" fmla="*/ 32 w 60"/>
                <a:gd name="T39" fmla="*/ 38 h 38"/>
                <a:gd name="T40" fmla="*/ 20 w 60"/>
                <a:gd name="T41" fmla="*/ 38 h 38"/>
                <a:gd name="T42" fmla="*/ 10 w 60"/>
                <a:gd name="T43" fmla="*/ 34 h 38"/>
                <a:gd name="T44" fmla="*/ 2 w 60"/>
                <a:gd name="T45" fmla="*/ 30 h 38"/>
                <a:gd name="T46" fmla="*/ 0 w 60"/>
                <a:gd name="T47" fmla="*/ 26 h 38"/>
                <a:gd name="T48" fmla="*/ 0 w 60"/>
                <a:gd name="T49" fmla="*/ 22 h 38"/>
                <a:gd name="T50" fmla="*/ 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814763" y="5865813"/>
              <a:ext cx="92075" cy="60325"/>
            </a:xfrm>
            <a:custGeom>
              <a:avLst/>
              <a:gdLst>
                <a:gd name="T0" fmla="*/ 0 w 58"/>
                <a:gd name="T1" fmla="*/ 22 h 38"/>
                <a:gd name="T2" fmla="*/ 0 w 58"/>
                <a:gd name="T3" fmla="*/ 22 h 38"/>
                <a:gd name="T4" fmla="*/ 2 w 58"/>
                <a:gd name="T5" fmla="*/ 14 h 38"/>
                <a:gd name="T6" fmla="*/ 8 w 58"/>
                <a:gd name="T7" fmla="*/ 8 h 38"/>
                <a:gd name="T8" fmla="*/ 16 w 58"/>
                <a:gd name="T9" fmla="*/ 4 h 38"/>
                <a:gd name="T10" fmla="*/ 28 w 58"/>
                <a:gd name="T11" fmla="*/ 0 h 38"/>
                <a:gd name="T12" fmla="*/ 28 w 58"/>
                <a:gd name="T13" fmla="*/ 0 h 38"/>
                <a:gd name="T14" fmla="*/ 40 w 58"/>
                <a:gd name="T15" fmla="*/ 2 h 38"/>
                <a:gd name="T16" fmla="*/ 48 w 58"/>
                <a:gd name="T17" fmla="*/ 4 h 38"/>
                <a:gd name="T18" fmla="*/ 56 w 58"/>
                <a:gd name="T19" fmla="*/ 10 h 38"/>
                <a:gd name="T20" fmla="*/ 58 w 58"/>
                <a:gd name="T21" fmla="*/ 16 h 38"/>
                <a:gd name="T22" fmla="*/ 58 w 58"/>
                <a:gd name="T23" fmla="*/ 16 h 38"/>
                <a:gd name="T24" fmla="*/ 56 w 58"/>
                <a:gd name="T25" fmla="*/ 24 h 38"/>
                <a:gd name="T26" fmla="*/ 52 w 58"/>
                <a:gd name="T27" fmla="*/ 30 h 38"/>
                <a:gd name="T28" fmla="*/ 42 w 58"/>
                <a:gd name="T29" fmla="*/ 34 h 38"/>
                <a:gd name="T30" fmla="*/ 32 w 58"/>
                <a:gd name="T31" fmla="*/ 38 h 38"/>
                <a:gd name="T32" fmla="*/ 32 w 58"/>
                <a:gd name="T33" fmla="*/ 38 h 38"/>
                <a:gd name="T34" fmla="*/ 20 w 58"/>
                <a:gd name="T35" fmla="*/ 38 h 38"/>
                <a:gd name="T36" fmla="*/ 10 w 58"/>
                <a:gd name="T37" fmla="*/ 34 h 38"/>
                <a:gd name="T38" fmla="*/ 4 w 58"/>
                <a:gd name="T39" fmla="*/ 28 h 38"/>
                <a:gd name="T40" fmla="*/ 0 w 58"/>
                <a:gd name="T41" fmla="*/ 22 h 38"/>
                <a:gd name="T42" fmla="*/ 0 w 58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2" y="30"/>
                  </a:lnTo>
                  <a:lnTo>
                    <a:pt x="42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817938" y="5868988"/>
              <a:ext cx="85725" cy="53975"/>
            </a:xfrm>
            <a:custGeom>
              <a:avLst/>
              <a:gdLst>
                <a:gd name="T0" fmla="*/ 0 w 54"/>
                <a:gd name="T1" fmla="*/ 20 h 34"/>
                <a:gd name="T2" fmla="*/ 0 w 54"/>
                <a:gd name="T3" fmla="*/ 20 h 34"/>
                <a:gd name="T4" fmla="*/ 2 w 54"/>
                <a:gd name="T5" fmla="*/ 12 h 34"/>
                <a:gd name="T6" fmla="*/ 6 w 54"/>
                <a:gd name="T7" fmla="*/ 6 h 34"/>
                <a:gd name="T8" fmla="*/ 16 w 54"/>
                <a:gd name="T9" fmla="*/ 2 h 34"/>
                <a:gd name="T10" fmla="*/ 26 w 54"/>
                <a:gd name="T11" fmla="*/ 0 h 34"/>
                <a:gd name="T12" fmla="*/ 26 w 54"/>
                <a:gd name="T13" fmla="*/ 0 h 34"/>
                <a:gd name="T14" fmla="*/ 36 w 54"/>
                <a:gd name="T15" fmla="*/ 0 h 34"/>
                <a:gd name="T16" fmla="*/ 46 w 54"/>
                <a:gd name="T17" fmla="*/ 2 h 34"/>
                <a:gd name="T18" fmla="*/ 52 w 54"/>
                <a:gd name="T19" fmla="*/ 8 h 34"/>
                <a:gd name="T20" fmla="*/ 54 w 54"/>
                <a:gd name="T21" fmla="*/ 14 h 34"/>
                <a:gd name="T22" fmla="*/ 54 w 54"/>
                <a:gd name="T23" fmla="*/ 14 h 34"/>
                <a:gd name="T24" fmla="*/ 54 w 54"/>
                <a:gd name="T25" fmla="*/ 22 h 34"/>
                <a:gd name="T26" fmla="*/ 48 w 54"/>
                <a:gd name="T27" fmla="*/ 28 h 34"/>
                <a:gd name="T28" fmla="*/ 40 w 54"/>
                <a:gd name="T29" fmla="*/ 32 h 34"/>
                <a:gd name="T30" fmla="*/ 30 w 54"/>
                <a:gd name="T31" fmla="*/ 34 h 34"/>
                <a:gd name="T32" fmla="*/ 30 w 54"/>
                <a:gd name="T33" fmla="*/ 34 h 34"/>
                <a:gd name="T34" fmla="*/ 18 w 54"/>
                <a:gd name="T35" fmla="*/ 34 h 34"/>
                <a:gd name="T36" fmla="*/ 10 w 54"/>
                <a:gd name="T37" fmla="*/ 32 h 34"/>
                <a:gd name="T38" fmla="*/ 2 w 54"/>
                <a:gd name="T39" fmla="*/ 26 h 34"/>
                <a:gd name="T40" fmla="*/ 0 w 54"/>
                <a:gd name="T41" fmla="*/ 20 h 34"/>
                <a:gd name="T42" fmla="*/ 0 w 54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4">
                  <a:moveTo>
                    <a:pt x="0" y="20"/>
                  </a:move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22"/>
                  </a:lnTo>
                  <a:lnTo>
                    <a:pt x="48" y="28"/>
                  </a:lnTo>
                  <a:lnTo>
                    <a:pt x="40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8" y="34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821113" y="5868988"/>
              <a:ext cx="82550" cy="53975"/>
            </a:xfrm>
            <a:custGeom>
              <a:avLst/>
              <a:gdLst>
                <a:gd name="T0" fmla="*/ 0 w 52"/>
                <a:gd name="T1" fmla="*/ 20 h 34"/>
                <a:gd name="T2" fmla="*/ 0 w 52"/>
                <a:gd name="T3" fmla="*/ 20 h 34"/>
                <a:gd name="T4" fmla="*/ 0 w 52"/>
                <a:gd name="T5" fmla="*/ 12 h 34"/>
                <a:gd name="T6" fmla="*/ 6 w 52"/>
                <a:gd name="T7" fmla="*/ 8 h 34"/>
                <a:gd name="T8" fmla="*/ 14 w 52"/>
                <a:gd name="T9" fmla="*/ 2 h 34"/>
                <a:gd name="T10" fmla="*/ 24 w 52"/>
                <a:gd name="T11" fmla="*/ 0 h 34"/>
                <a:gd name="T12" fmla="*/ 24 w 52"/>
                <a:gd name="T13" fmla="*/ 0 h 34"/>
                <a:gd name="T14" fmla="*/ 34 w 52"/>
                <a:gd name="T15" fmla="*/ 0 h 34"/>
                <a:gd name="T16" fmla="*/ 42 w 52"/>
                <a:gd name="T17" fmla="*/ 4 h 34"/>
                <a:gd name="T18" fmla="*/ 48 w 52"/>
                <a:gd name="T19" fmla="*/ 8 h 34"/>
                <a:gd name="T20" fmla="*/ 52 w 52"/>
                <a:gd name="T21" fmla="*/ 14 h 34"/>
                <a:gd name="T22" fmla="*/ 52 w 52"/>
                <a:gd name="T23" fmla="*/ 14 h 34"/>
                <a:gd name="T24" fmla="*/ 50 w 52"/>
                <a:gd name="T25" fmla="*/ 22 h 34"/>
                <a:gd name="T26" fmla="*/ 46 w 52"/>
                <a:gd name="T27" fmla="*/ 28 h 34"/>
                <a:gd name="T28" fmla="*/ 38 w 52"/>
                <a:gd name="T29" fmla="*/ 32 h 34"/>
                <a:gd name="T30" fmla="*/ 28 w 52"/>
                <a:gd name="T31" fmla="*/ 34 h 34"/>
                <a:gd name="T32" fmla="*/ 28 w 52"/>
                <a:gd name="T33" fmla="*/ 34 h 34"/>
                <a:gd name="T34" fmla="*/ 16 w 52"/>
                <a:gd name="T35" fmla="*/ 34 h 34"/>
                <a:gd name="T36" fmla="*/ 8 w 52"/>
                <a:gd name="T37" fmla="*/ 30 h 34"/>
                <a:gd name="T38" fmla="*/ 2 w 52"/>
                <a:gd name="T39" fmla="*/ 26 h 34"/>
                <a:gd name="T40" fmla="*/ 0 w 52"/>
                <a:gd name="T41" fmla="*/ 20 h 34"/>
                <a:gd name="T42" fmla="*/ 0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2"/>
                  </a:lnTo>
                  <a:lnTo>
                    <a:pt x="46" y="28"/>
                  </a:lnTo>
                  <a:lnTo>
                    <a:pt x="3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6" y="34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821113" y="5872163"/>
              <a:ext cx="79375" cy="47625"/>
            </a:xfrm>
            <a:custGeom>
              <a:avLst/>
              <a:gdLst>
                <a:gd name="T0" fmla="*/ 0 w 50"/>
                <a:gd name="T1" fmla="*/ 18 h 30"/>
                <a:gd name="T2" fmla="*/ 0 w 50"/>
                <a:gd name="T3" fmla="*/ 18 h 30"/>
                <a:gd name="T4" fmla="*/ 2 w 50"/>
                <a:gd name="T5" fmla="*/ 12 h 30"/>
                <a:gd name="T6" fmla="*/ 6 w 50"/>
                <a:gd name="T7" fmla="*/ 6 h 30"/>
                <a:gd name="T8" fmla="*/ 14 w 50"/>
                <a:gd name="T9" fmla="*/ 2 h 30"/>
                <a:gd name="T10" fmla="*/ 24 w 50"/>
                <a:gd name="T11" fmla="*/ 0 h 30"/>
                <a:gd name="T12" fmla="*/ 24 w 50"/>
                <a:gd name="T13" fmla="*/ 0 h 30"/>
                <a:gd name="T14" fmla="*/ 34 w 50"/>
                <a:gd name="T15" fmla="*/ 0 h 30"/>
                <a:gd name="T16" fmla="*/ 42 w 50"/>
                <a:gd name="T17" fmla="*/ 2 h 30"/>
                <a:gd name="T18" fmla="*/ 48 w 50"/>
                <a:gd name="T19" fmla="*/ 6 h 30"/>
                <a:gd name="T20" fmla="*/ 50 w 50"/>
                <a:gd name="T21" fmla="*/ 12 h 30"/>
                <a:gd name="T22" fmla="*/ 50 w 50"/>
                <a:gd name="T23" fmla="*/ 12 h 30"/>
                <a:gd name="T24" fmla="*/ 48 w 50"/>
                <a:gd name="T25" fmla="*/ 20 h 30"/>
                <a:gd name="T26" fmla="*/ 44 w 50"/>
                <a:gd name="T27" fmla="*/ 24 h 30"/>
                <a:gd name="T28" fmla="*/ 36 w 50"/>
                <a:gd name="T29" fmla="*/ 28 h 30"/>
                <a:gd name="T30" fmla="*/ 28 w 50"/>
                <a:gd name="T31" fmla="*/ 30 h 30"/>
                <a:gd name="T32" fmla="*/ 28 w 50"/>
                <a:gd name="T33" fmla="*/ 30 h 30"/>
                <a:gd name="T34" fmla="*/ 18 w 50"/>
                <a:gd name="T35" fmla="*/ 30 h 30"/>
                <a:gd name="T36" fmla="*/ 10 w 50"/>
                <a:gd name="T37" fmla="*/ 28 h 30"/>
                <a:gd name="T38" fmla="*/ 4 w 50"/>
                <a:gd name="T39" fmla="*/ 24 h 30"/>
                <a:gd name="T40" fmla="*/ 0 w 50"/>
                <a:gd name="T41" fmla="*/ 18 h 30"/>
                <a:gd name="T42" fmla="*/ 0 w 50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6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824288" y="5872163"/>
              <a:ext cx="73025" cy="47625"/>
            </a:xfrm>
            <a:custGeom>
              <a:avLst/>
              <a:gdLst>
                <a:gd name="T0" fmla="*/ 0 w 46"/>
                <a:gd name="T1" fmla="*/ 18 h 30"/>
                <a:gd name="T2" fmla="*/ 0 w 46"/>
                <a:gd name="T3" fmla="*/ 18 h 30"/>
                <a:gd name="T4" fmla="*/ 2 w 46"/>
                <a:gd name="T5" fmla="*/ 12 h 30"/>
                <a:gd name="T6" fmla="*/ 6 w 46"/>
                <a:gd name="T7" fmla="*/ 6 h 30"/>
                <a:gd name="T8" fmla="*/ 14 w 46"/>
                <a:gd name="T9" fmla="*/ 2 h 30"/>
                <a:gd name="T10" fmla="*/ 22 w 46"/>
                <a:gd name="T11" fmla="*/ 0 h 30"/>
                <a:gd name="T12" fmla="*/ 22 w 46"/>
                <a:gd name="T13" fmla="*/ 0 h 30"/>
                <a:gd name="T14" fmla="*/ 32 w 46"/>
                <a:gd name="T15" fmla="*/ 0 h 30"/>
                <a:gd name="T16" fmla="*/ 40 w 46"/>
                <a:gd name="T17" fmla="*/ 2 h 30"/>
                <a:gd name="T18" fmla="*/ 44 w 46"/>
                <a:gd name="T19" fmla="*/ 8 h 30"/>
                <a:gd name="T20" fmla="*/ 46 w 46"/>
                <a:gd name="T21" fmla="*/ 12 h 30"/>
                <a:gd name="T22" fmla="*/ 46 w 46"/>
                <a:gd name="T23" fmla="*/ 12 h 30"/>
                <a:gd name="T24" fmla="*/ 46 w 46"/>
                <a:gd name="T25" fmla="*/ 18 h 30"/>
                <a:gd name="T26" fmla="*/ 42 w 46"/>
                <a:gd name="T27" fmla="*/ 24 h 30"/>
                <a:gd name="T28" fmla="*/ 34 w 46"/>
                <a:gd name="T29" fmla="*/ 28 h 30"/>
                <a:gd name="T30" fmla="*/ 24 w 46"/>
                <a:gd name="T31" fmla="*/ 30 h 30"/>
                <a:gd name="T32" fmla="*/ 24 w 46"/>
                <a:gd name="T33" fmla="*/ 30 h 30"/>
                <a:gd name="T34" fmla="*/ 16 w 46"/>
                <a:gd name="T35" fmla="*/ 30 h 30"/>
                <a:gd name="T36" fmla="*/ 8 w 46"/>
                <a:gd name="T37" fmla="*/ 28 h 30"/>
                <a:gd name="T38" fmla="*/ 2 w 46"/>
                <a:gd name="T39" fmla="*/ 24 h 30"/>
                <a:gd name="T40" fmla="*/ 0 w 46"/>
                <a:gd name="T41" fmla="*/ 18 h 30"/>
                <a:gd name="T42" fmla="*/ 0 w 46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16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827463" y="5872163"/>
              <a:ext cx="69850" cy="47625"/>
            </a:xfrm>
            <a:custGeom>
              <a:avLst/>
              <a:gdLst>
                <a:gd name="T0" fmla="*/ 0 w 44"/>
                <a:gd name="T1" fmla="*/ 18 h 30"/>
                <a:gd name="T2" fmla="*/ 0 w 44"/>
                <a:gd name="T3" fmla="*/ 18 h 30"/>
                <a:gd name="T4" fmla="*/ 0 w 44"/>
                <a:gd name="T5" fmla="*/ 12 h 30"/>
                <a:gd name="T6" fmla="*/ 4 w 44"/>
                <a:gd name="T7" fmla="*/ 6 h 30"/>
                <a:gd name="T8" fmla="*/ 12 w 44"/>
                <a:gd name="T9" fmla="*/ 2 h 30"/>
                <a:gd name="T10" fmla="*/ 20 w 44"/>
                <a:gd name="T11" fmla="*/ 0 h 30"/>
                <a:gd name="T12" fmla="*/ 20 w 44"/>
                <a:gd name="T13" fmla="*/ 0 h 30"/>
                <a:gd name="T14" fmla="*/ 28 w 44"/>
                <a:gd name="T15" fmla="*/ 2 h 30"/>
                <a:gd name="T16" fmla="*/ 36 w 44"/>
                <a:gd name="T17" fmla="*/ 4 h 30"/>
                <a:gd name="T18" fmla="*/ 42 w 44"/>
                <a:gd name="T19" fmla="*/ 8 h 30"/>
                <a:gd name="T20" fmla="*/ 44 w 44"/>
                <a:gd name="T21" fmla="*/ 12 h 30"/>
                <a:gd name="T22" fmla="*/ 44 w 44"/>
                <a:gd name="T23" fmla="*/ 12 h 30"/>
                <a:gd name="T24" fmla="*/ 42 w 44"/>
                <a:gd name="T25" fmla="*/ 18 h 30"/>
                <a:gd name="T26" fmla="*/ 38 w 44"/>
                <a:gd name="T27" fmla="*/ 24 h 30"/>
                <a:gd name="T28" fmla="*/ 32 w 44"/>
                <a:gd name="T29" fmla="*/ 28 h 30"/>
                <a:gd name="T30" fmla="*/ 22 w 44"/>
                <a:gd name="T31" fmla="*/ 30 h 30"/>
                <a:gd name="T32" fmla="*/ 22 w 44"/>
                <a:gd name="T33" fmla="*/ 30 h 30"/>
                <a:gd name="T34" fmla="*/ 14 w 44"/>
                <a:gd name="T35" fmla="*/ 28 h 30"/>
                <a:gd name="T36" fmla="*/ 6 w 44"/>
                <a:gd name="T37" fmla="*/ 26 h 30"/>
                <a:gd name="T38" fmla="*/ 2 w 44"/>
                <a:gd name="T39" fmla="*/ 22 h 30"/>
                <a:gd name="T40" fmla="*/ 0 w 44"/>
                <a:gd name="T41" fmla="*/ 18 h 30"/>
                <a:gd name="T42" fmla="*/ 0 w 44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0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28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827463" y="5875338"/>
              <a:ext cx="66675" cy="41275"/>
            </a:xfrm>
            <a:custGeom>
              <a:avLst/>
              <a:gdLst>
                <a:gd name="T0" fmla="*/ 0 w 42"/>
                <a:gd name="T1" fmla="*/ 16 h 26"/>
                <a:gd name="T2" fmla="*/ 0 w 42"/>
                <a:gd name="T3" fmla="*/ 16 h 26"/>
                <a:gd name="T4" fmla="*/ 2 w 42"/>
                <a:gd name="T5" fmla="*/ 10 h 26"/>
                <a:gd name="T6" fmla="*/ 6 w 42"/>
                <a:gd name="T7" fmla="*/ 6 h 26"/>
                <a:gd name="T8" fmla="*/ 12 w 42"/>
                <a:gd name="T9" fmla="*/ 2 h 26"/>
                <a:gd name="T10" fmla="*/ 20 w 42"/>
                <a:gd name="T11" fmla="*/ 0 h 26"/>
                <a:gd name="T12" fmla="*/ 20 w 42"/>
                <a:gd name="T13" fmla="*/ 0 h 26"/>
                <a:gd name="T14" fmla="*/ 28 w 42"/>
                <a:gd name="T15" fmla="*/ 0 h 26"/>
                <a:gd name="T16" fmla="*/ 36 w 42"/>
                <a:gd name="T17" fmla="*/ 2 h 26"/>
                <a:gd name="T18" fmla="*/ 40 w 42"/>
                <a:gd name="T19" fmla="*/ 6 h 26"/>
                <a:gd name="T20" fmla="*/ 42 w 42"/>
                <a:gd name="T21" fmla="*/ 12 h 26"/>
                <a:gd name="T22" fmla="*/ 42 w 42"/>
                <a:gd name="T23" fmla="*/ 12 h 26"/>
                <a:gd name="T24" fmla="*/ 42 w 42"/>
                <a:gd name="T25" fmla="*/ 16 h 26"/>
                <a:gd name="T26" fmla="*/ 38 w 42"/>
                <a:gd name="T27" fmla="*/ 22 h 26"/>
                <a:gd name="T28" fmla="*/ 30 w 42"/>
                <a:gd name="T29" fmla="*/ 24 h 26"/>
                <a:gd name="T30" fmla="*/ 22 w 42"/>
                <a:gd name="T31" fmla="*/ 26 h 26"/>
                <a:gd name="T32" fmla="*/ 22 w 42"/>
                <a:gd name="T33" fmla="*/ 26 h 26"/>
                <a:gd name="T34" fmla="*/ 14 w 42"/>
                <a:gd name="T35" fmla="*/ 26 h 26"/>
                <a:gd name="T36" fmla="*/ 8 w 42"/>
                <a:gd name="T37" fmla="*/ 24 h 26"/>
                <a:gd name="T38" fmla="*/ 2 w 42"/>
                <a:gd name="T39" fmla="*/ 20 h 26"/>
                <a:gd name="T40" fmla="*/ 0 w 42"/>
                <a:gd name="T41" fmla="*/ 16 h 26"/>
                <a:gd name="T42" fmla="*/ 0 w 42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6"/>
                  </a:lnTo>
                  <a:lnTo>
                    <a:pt x="38" y="22"/>
                  </a:lnTo>
                  <a:lnTo>
                    <a:pt x="30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830638" y="5875338"/>
              <a:ext cx="63500" cy="41275"/>
            </a:xfrm>
            <a:custGeom>
              <a:avLst/>
              <a:gdLst>
                <a:gd name="T0" fmla="*/ 0 w 40"/>
                <a:gd name="T1" fmla="*/ 16 h 26"/>
                <a:gd name="T2" fmla="*/ 0 w 40"/>
                <a:gd name="T3" fmla="*/ 16 h 26"/>
                <a:gd name="T4" fmla="*/ 2 w 40"/>
                <a:gd name="T5" fmla="*/ 10 h 26"/>
                <a:gd name="T6" fmla="*/ 4 w 40"/>
                <a:gd name="T7" fmla="*/ 6 h 26"/>
                <a:gd name="T8" fmla="*/ 10 w 40"/>
                <a:gd name="T9" fmla="*/ 2 h 26"/>
                <a:gd name="T10" fmla="*/ 18 w 40"/>
                <a:gd name="T11" fmla="*/ 0 h 26"/>
                <a:gd name="T12" fmla="*/ 18 w 40"/>
                <a:gd name="T13" fmla="*/ 0 h 26"/>
                <a:gd name="T14" fmla="*/ 26 w 40"/>
                <a:gd name="T15" fmla="*/ 0 h 26"/>
                <a:gd name="T16" fmla="*/ 32 w 40"/>
                <a:gd name="T17" fmla="*/ 2 h 26"/>
                <a:gd name="T18" fmla="*/ 38 w 40"/>
                <a:gd name="T19" fmla="*/ 6 h 26"/>
                <a:gd name="T20" fmla="*/ 40 w 40"/>
                <a:gd name="T21" fmla="*/ 12 h 26"/>
                <a:gd name="T22" fmla="*/ 40 w 40"/>
                <a:gd name="T23" fmla="*/ 12 h 26"/>
                <a:gd name="T24" fmla="*/ 38 w 40"/>
                <a:gd name="T25" fmla="*/ 16 h 26"/>
                <a:gd name="T26" fmla="*/ 34 w 40"/>
                <a:gd name="T27" fmla="*/ 20 h 26"/>
                <a:gd name="T28" fmla="*/ 28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14 w 40"/>
                <a:gd name="T35" fmla="*/ 26 h 26"/>
                <a:gd name="T36" fmla="*/ 6 w 40"/>
                <a:gd name="T37" fmla="*/ 24 h 26"/>
                <a:gd name="T38" fmla="*/ 2 w 40"/>
                <a:gd name="T39" fmla="*/ 20 h 26"/>
                <a:gd name="T40" fmla="*/ 0 w 40"/>
                <a:gd name="T41" fmla="*/ 16 h 26"/>
                <a:gd name="T42" fmla="*/ 0 w 40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2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833813" y="5878513"/>
              <a:ext cx="57150" cy="34925"/>
            </a:xfrm>
            <a:custGeom>
              <a:avLst/>
              <a:gdLst>
                <a:gd name="T0" fmla="*/ 36 w 36"/>
                <a:gd name="T1" fmla="*/ 10 h 22"/>
                <a:gd name="T2" fmla="*/ 36 w 36"/>
                <a:gd name="T3" fmla="*/ 10 h 22"/>
                <a:gd name="T4" fmla="*/ 34 w 36"/>
                <a:gd name="T5" fmla="*/ 14 h 22"/>
                <a:gd name="T6" fmla="*/ 32 w 36"/>
                <a:gd name="T7" fmla="*/ 18 h 22"/>
                <a:gd name="T8" fmla="*/ 26 w 36"/>
                <a:gd name="T9" fmla="*/ 22 h 22"/>
                <a:gd name="T10" fmla="*/ 18 w 36"/>
                <a:gd name="T11" fmla="*/ 22 h 22"/>
                <a:gd name="T12" fmla="*/ 18 w 36"/>
                <a:gd name="T13" fmla="*/ 22 h 22"/>
                <a:gd name="T14" fmla="*/ 12 w 36"/>
                <a:gd name="T15" fmla="*/ 22 h 22"/>
                <a:gd name="T16" fmla="*/ 6 w 36"/>
                <a:gd name="T17" fmla="*/ 20 h 22"/>
                <a:gd name="T18" fmla="*/ 2 w 36"/>
                <a:gd name="T19" fmla="*/ 18 h 22"/>
                <a:gd name="T20" fmla="*/ 0 w 36"/>
                <a:gd name="T21" fmla="*/ 12 h 22"/>
                <a:gd name="T22" fmla="*/ 0 w 36"/>
                <a:gd name="T23" fmla="*/ 12 h 22"/>
                <a:gd name="T24" fmla="*/ 0 w 36"/>
                <a:gd name="T25" fmla="*/ 8 h 22"/>
                <a:gd name="T26" fmla="*/ 4 w 36"/>
                <a:gd name="T27" fmla="*/ 4 h 22"/>
                <a:gd name="T28" fmla="*/ 10 w 36"/>
                <a:gd name="T29" fmla="*/ 2 h 22"/>
                <a:gd name="T30" fmla="*/ 16 w 36"/>
                <a:gd name="T31" fmla="*/ 0 h 22"/>
                <a:gd name="T32" fmla="*/ 16 w 36"/>
                <a:gd name="T33" fmla="*/ 0 h 22"/>
                <a:gd name="T34" fmla="*/ 24 w 36"/>
                <a:gd name="T35" fmla="*/ 0 h 22"/>
                <a:gd name="T36" fmla="*/ 30 w 36"/>
                <a:gd name="T37" fmla="*/ 2 h 22"/>
                <a:gd name="T38" fmla="*/ 34 w 36"/>
                <a:gd name="T39" fmla="*/ 4 h 22"/>
                <a:gd name="T40" fmla="*/ 36 w 36"/>
                <a:gd name="T41" fmla="*/ 10 h 22"/>
                <a:gd name="T42" fmla="*/ 36 w 36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798888" y="5672138"/>
              <a:ext cx="101600" cy="136525"/>
            </a:xfrm>
            <a:custGeom>
              <a:avLst/>
              <a:gdLst>
                <a:gd name="T0" fmla="*/ 0 w 64"/>
                <a:gd name="T1" fmla="*/ 48 h 86"/>
                <a:gd name="T2" fmla="*/ 0 w 64"/>
                <a:gd name="T3" fmla="*/ 48 h 86"/>
                <a:gd name="T4" fmla="*/ 2 w 64"/>
                <a:gd name="T5" fmla="*/ 56 h 86"/>
                <a:gd name="T6" fmla="*/ 4 w 64"/>
                <a:gd name="T7" fmla="*/ 64 h 86"/>
                <a:gd name="T8" fmla="*/ 8 w 64"/>
                <a:gd name="T9" fmla="*/ 72 h 86"/>
                <a:gd name="T10" fmla="*/ 14 w 64"/>
                <a:gd name="T11" fmla="*/ 78 h 86"/>
                <a:gd name="T12" fmla="*/ 20 w 64"/>
                <a:gd name="T13" fmla="*/ 82 h 86"/>
                <a:gd name="T14" fmla="*/ 26 w 64"/>
                <a:gd name="T15" fmla="*/ 86 h 86"/>
                <a:gd name="T16" fmla="*/ 32 w 64"/>
                <a:gd name="T17" fmla="*/ 86 h 86"/>
                <a:gd name="T18" fmla="*/ 38 w 64"/>
                <a:gd name="T19" fmla="*/ 86 h 86"/>
                <a:gd name="T20" fmla="*/ 38 w 64"/>
                <a:gd name="T21" fmla="*/ 86 h 86"/>
                <a:gd name="T22" fmla="*/ 44 w 64"/>
                <a:gd name="T23" fmla="*/ 86 h 86"/>
                <a:gd name="T24" fmla="*/ 50 w 64"/>
                <a:gd name="T25" fmla="*/ 82 h 86"/>
                <a:gd name="T26" fmla="*/ 56 w 64"/>
                <a:gd name="T27" fmla="*/ 78 h 86"/>
                <a:gd name="T28" fmla="*/ 60 w 64"/>
                <a:gd name="T29" fmla="*/ 72 h 86"/>
                <a:gd name="T30" fmla="*/ 62 w 64"/>
                <a:gd name="T31" fmla="*/ 64 h 86"/>
                <a:gd name="T32" fmla="*/ 64 w 64"/>
                <a:gd name="T33" fmla="*/ 56 h 86"/>
                <a:gd name="T34" fmla="*/ 64 w 64"/>
                <a:gd name="T35" fmla="*/ 48 h 86"/>
                <a:gd name="T36" fmla="*/ 64 w 64"/>
                <a:gd name="T37" fmla="*/ 40 h 86"/>
                <a:gd name="T38" fmla="*/ 64 w 64"/>
                <a:gd name="T39" fmla="*/ 40 h 86"/>
                <a:gd name="T40" fmla="*/ 62 w 64"/>
                <a:gd name="T41" fmla="*/ 30 h 86"/>
                <a:gd name="T42" fmla="*/ 60 w 64"/>
                <a:gd name="T43" fmla="*/ 22 h 86"/>
                <a:gd name="T44" fmla="*/ 56 w 64"/>
                <a:gd name="T45" fmla="*/ 16 h 86"/>
                <a:gd name="T46" fmla="*/ 50 w 64"/>
                <a:gd name="T47" fmla="*/ 10 h 86"/>
                <a:gd name="T48" fmla="*/ 46 w 64"/>
                <a:gd name="T49" fmla="*/ 6 h 86"/>
                <a:gd name="T50" fmla="*/ 40 w 64"/>
                <a:gd name="T51" fmla="*/ 2 h 86"/>
                <a:gd name="T52" fmla="*/ 32 w 64"/>
                <a:gd name="T53" fmla="*/ 0 h 86"/>
                <a:gd name="T54" fmla="*/ 26 w 64"/>
                <a:gd name="T55" fmla="*/ 0 h 86"/>
                <a:gd name="T56" fmla="*/ 26 w 64"/>
                <a:gd name="T57" fmla="*/ 0 h 86"/>
                <a:gd name="T58" fmla="*/ 20 w 64"/>
                <a:gd name="T59" fmla="*/ 2 h 86"/>
                <a:gd name="T60" fmla="*/ 14 w 64"/>
                <a:gd name="T61" fmla="*/ 6 h 86"/>
                <a:gd name="T62" fmla="*/ 10 w 64"/>
                <a:gd name="T63" fmla="*/ 10 h 86"/>
                <a:gd name="T64" fmla="*/ 6 w 64"/>
                <a:gd name="T65" fmla="*/ 16 h 86"/>
                <a:gd name="T66" fmla="*/ 2 w 64"/>
                <a:gd name="T67" fmla="*/ 22 h 86"/>
                <a:gd name="T68" fmla="*/ 0 w 64"/>
                <a:gd name="T69" fmla="*/ 30 h 86"/>
                <a:gd name="T70" fmla="*/ 0 w 64"/>
                <a:gd name="T71" fmla="*/ 40 h 86"/>
                <a:gd name="T72" fmla="*/ 0 w 64"/>
                <a:gd name="T73" fmla="*/ 48 h 86"/>
                <a:gd name="T74" fmla="*/ 0 w 64"/>
                <a:gd name="T7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86">
                  <a:moveTo>
                    <a:pt x="0" y="48"/>
                  </a:moveTo>
                  <a:lnTo>
                    <a:pt x="0" y="48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2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4" y="86"/>
                  </a:lnTo>
                  <a:lnTo>
                    <a:pt x="50" y="82"/>
                  </a:lnTo>
                  <a:lnTo>
                    <a:pt x="56" y="78"/>
                  </a:lnTo>
                  <a:lnTo>
                    <a:pt x="60" y="72"/>
                  </a:lnTo>
                  <a:lnTo>
                    <a:pt x="62" y="64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2" y="30"/>
                  </a:lnTo>
                  <a:lnTo>
                    <a:pt x="60" y="22"/>
                  </a:lnTo>
                  <a:lnTo>
                    <a:pt x="56" y="16"/>
                  </a:lnTo>
                  <a:lnTo>
                    <a:pt x="50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808413" y="5684838"/>
              <a:ext cx="82550" cy="111125"/>
            </a:xfrm>
            <a:custGeom>
              <a:avLst/>
              <a:gdLst>
                <a:gd name="T0" fmla="*/ 0 w 52"/>
                <a:gd name="T1" fmla="*/ 40 h 70"/>
                <a:gd name="T2" fmla="*/ 0 w 52"/>
                <a:gd name="T3" fmla="*/ 40 h 70"/>
                <a:gd name="T4" fmla="*/ 4 w 52"/>
                <a:gd name="T5" fmla="*/ 52 h 70"/>
                <a:gd name="T6" fmla="*/ 12 w 52"/>
                <a:gd name="T7" fmla="*/ 62 h 70"/>
                <a:gd name="T8" fmla="*/ 20 w 52"/>
                <a:gd name="T9" fmla="*/ 68 h 70"/>
                <a:gd name="T10" fmla="*/ 26 w 52"/>
                <a:gd name="T11" fmla="*/ 70 h 70"/>
                <a:gd name="T12" fmla="*/ 30 w 52"/>
                <a:gd name="T13" fmla="*/ 70 h 70"/>
                <a:gd name="T14" fmla="*/ 30 w 52"/>
                <a:gd name="T15" fmla="*/ 70 h 70"/>
                <a:gd name="T16" fmla="*/ 36 w 52"/>
                <a:gd name="T17" fmla="*/ 68 h 70"/>
                <a:gd name="T18" fmla="*/ 40 w 52"/>
                <a:gd name="T19" fmla="*/ 66 h 70"/>
                <a:gd name="T20" fmla="*/ 48 w 52"/>
                <a:gd name="T21" fmla="*/ 58 h 70"/>
                <a:gd name="T22" fmla="*/ 52 w 52"/>
                <a:gd name="T23" fmla="*/ 46 h 70"/>
                <a:gd name="T24" fmla="*/ 52 w 52"/>
                <a:gd name="T25" fmla="*/ 32 h 70"/>
                <a:gd name="T26" fmla="*/ 52 w 52"/>
                <a:gd name="T27" fmla="*/ 32 h 70"/>
                <a:gd name="T28" fmla="*/ 48 w 52"/>
                <a:gd name="T29" fmla="*/ 18 h 70"/>
                <a:gd name="T30" fmla="*/ 42 w 52"/>
                <a:gd name="T31" fmla="*/ 8 h 70"/>
                <a:gd name="T32" fmla="*/ 32 w 52"/>
                <a:gd name="T33" fmla="*/ 2 h 70"/>
                <a:gd name="T34" fmla="*/ 26 w 52"/>
                <a:gd name="T35" fmla="*/ 0 h 70"/>
                <a:gd name="T36" fmla="*/ 22 w 52"/>
                <a:gd name="T37" fmla="*/ 0 h 70"/>
                <a:gd name="T38" fmla="*/ 22 w 52"/>
                <a:gd name="T39" fmla="*/ 0 h 70"/>
                <a:gd name="T40" fmla="*/ 16 w 52"/>
                <a:gd name="T41" fmla="*/ 2 h 70"/>
                <a:gd name="T42" fmla="*/ 12 w 52"/>
                <a:gd name="T43" fmla="*/ 6 h 70"/>
                <a:gd name="T44" fmla="*/ 4 w 52"/>
                <a:gd name="T45" fmla="*/ 14 h 70"/>
                <a:gd name="T46" fmla="*/ 0 w 52"/>
                <a:gd name="T47" fmla="*/ 26 h 70"/>
                <a:gd name="T48" fmla="*/ 0 w 52"/>
                <a:gd name="T49" fmla="*/ 40 h 70"/>
                <a:gd name="T50" fmla="*/ 0 w 52"/>
                <a:gd name="T5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0">
                  <a:moveTo>
                    <a:pt x="0" y="40"/>
                  </a:moveTo>
                  <a:lnTo>
                    <a:pt x="0" y="40"/>
                  </a:lnTo>
                  <a:lnTo>
                    <a:pt x="4" y="52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6" y="68"/>
                  </a:lnTo>
                  <a:lnTo>
                    <a:pt x="40" y="66"/>
                  </a:lnTo>
                  <a:lnTo>
                    <a:pt x="48" y="58"/>
                  </a:lnTo>
                  <a:lnTo>
                    <a:pt x="52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18"/>
                  </a:lnTo>
                  <a:lnTo>
                    <a:pt x="42" y="8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824288" y="5710238"/>
              <a:ext cx="53975" cy="66675"/>
            </a:xfrm>
            <a:custGeom>
              <a:avLst/>
              <a:gdLst>
                <a:gd name="T0" fmla="*/ 0 w 34"/>
                <a:gd name="T1" fmla="*/ 24 h 42"/>
                <a:gd name="T2" fmla="*/ 0 w 34"/>
                <a:gd name="T3" fmla="*/ 24 h 42"/>
                <a:gd name="T4" fmla="*/ 2 w 34"/>
                <a:gd name="T5" fmla="*/ 32 h 42"/>
                <a:gd name="T6" fmla="*/ 6 w 34"/>
                <a:gd name="T7" fmla="*/ 38 h 42"/>
                <a:gd name="T8" fmla="*/ 12 w 34"/>
                <a:gd name="T9" fmla="*/ 42 h 42"/>
                <a:gd name="T10" fmla="*/ 20 w 34"/>
                <a:gd name="T11" fmla="*/ 42 h 42"/>
                <a:gd name="T12" fmla="*/ 20 w 34"/>
                <a:gd name="T13" fmla="*/ 42 h 42"/>
                <a:gd name="T14" fmla="*/ 26 w 34"/>
                <a:gd name="T15" fmla="*/ 40 h 42"/>
                <a:gd name="T16" fmla="*/ 30 w 34"/>
                <a:gd name="T17" fmla="*/ 34 h 42"/>
                <a:gd name="T18" fmla="*/ 34 w 34"/>
                <a:gd name="T19" fmla="*/ 28 h 42"/>
                <a:gd name="T20" fmla="*/ 34 w 34"/>
                <a:gd name="T21" fmla="*/ 18 h 42"/>
                <a:gd name="T22" fmla="*/ 34 w 34"/>
                <a:gd name="T23" fmla="*/ 18 h 42"/>
                <a:gd name="T24" fmla="*/ 30 w 34"/>
                <a:gd name="T25" fmla="*/ 10 h 42"/>
                <a:gd name="T26" fmla="*/ 26 w 34"/>
                <a:gd name="T27" fmla="*/ 4 h 42"/>
                <a:gd name="T28" fmla="*/ 20 w 34"/>
                <a:gd name="T29" fmla="*/ 0 h 42"/>
                <a:gd name="T30" fmla="*/ 14 w 34"/>
                <a:gd name="T31" fmla="*/ 0 h 42"/>
                <a:gd name="T32" fmla="*/ 14 w 34"/>
                <a:gd name="T33" fmla="*/ 0 h 42"/>
                <a:gd name="T34" fmla="*/ 8 w 34"/>
                <a:gd name="T35" fmla="*/ 2 h 42"/>
                <a:gd name="T36" fmla="*/ 2 w 34"/>
                <a:gd name="T37" fmla="*/ 8 h 42"/>
                <a:gd name="T38" fmla="*/ 0 w 34"/>
                <a:gd name="T39" fmla="*/ 14 h 42"/>
                <a:gd name="T40" fmla="*/ 0 w 34"/>
                <a:gd name="T41" fmla="*/ 24 h 42"/>
                <a:gd name="T42" fmla="*/ 0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0" y="24"/>
                  </a:moveTo>
                  <a:lnTo>
                    <a:pt x="0" y="24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4" y="2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4" name="Freeform 65"/>
            <p:cNvSpPr>
              <a:spLocks/>
            </p:cNvSpPr>
            <p:nvPr/>
          </p:nvSpPr>
          <p:spPr bwMode="auto">
            <a:xfrm>
              <a:off x="4087813" y="5624513"/>
              <a:ext cx="234950" cy="244475"/>
            </a:xfrm>
            <a:custGeom>
              <a:avLst/>
              <a:gdLst>
                <a:gd name="T0" fmla="*/ 146 w 148"/>
                <a:gd name="T1" fmla="*/ 0 h 154"/>
                <a:gd name="T2" fmla="*/ 146 w 148"/>
                <a:gd name="T3" fmla="*/ 0 h 154"/>
                <a:gd name="T4" fmla="*/ 148 w 148"/>
                <a:gd name="T5" fmla="*/ 28 h 154"/>
                <a:gd name="T6" fmla="*/ 148 w 148"/>
                <a:gd name="T7" fmla="*/ 56 h 154"/>
                <a:gd name="T8" fmla="*/ 148 w 148"/>
                <a:gd name="T9" fmla="*/ 56 h 154"/>
                <a:gd name="T10" fmla="*/ 144 w 148"/>
                <a:gd name="T11" fmla="*/ 72 h 154"/>
                <a:gd name="T12" fmla="*/ 140 w 148"/>
                <a:gd name="T13" fmla="*/ 88 h 154"/>
                <a:gd name="T14" fmla="*/ 136 w 148"/>
                <a:gd name="T15" fmla="*/ 102 h 154"/>
                <a:gd name="T16" fmla="*/ 130 w 148"/>
                <a:gd name="T17" fmla="*/ 116 h 154"/>
                <a:gd name="T18" fmla="*/ 122 w 148"/>
                <a:gd name="T19" fmla="*/ 128 h 154"/>
                <a:gd name="T20" fmla="*/ 116 w 148"/>
                <a:gd name="T21" fmla="*/ 138 h 154"/>
                <a:gd name="T22" fmla="*/ 106 w 148"/>
                <a:gd name="T23" fmla="*/ 148 h 154"/>
                <a:gd name="T24" fmla="*/ 98 w 148"/>
                <a:gd name="T25" fmla="*/ 154 h 154"/>
                <a:gd name="T26" fmla="*/ 98 w 148"/>
                <a:gd name="T27" fmla="*/ 154 h 154"/>
                <a:gd name="T28" fmla="*/ 88 w 148"/>
                <a:gd name="T29" fmla="*/ 150 h 154"/>
                <a:gd name="T30" fmla="*/ 80 w 148"/>
                <a:gd name="T31" fmla="*/ 144 h 154"/>
                <a:gd name="T32" fmla="*/ 70 w 148"/>
                <a:gd name="T33" fmla="*/ 142 h 154"/>
                <a:gd name="T34" fmla="*/ 60 w 148"/>
                <a:gd name="T35" fmla="*/ 140 h 154"/>
                <a:gd name="T36" fmla="*/ 42 w 148"/>
                <a:gd name="T37" fmla="*/ 140 h 154"/>
                <a:gd name="T38" fmla="*/ 28 w 148"/>
                <a:gd name="T39" fmla="*/ 144 h 154"/>
                <a:gd name="T40" fmla="*/ 28 w 148"/>
                <a:gd name="T41" fmla="*/ 144 h 154"/>
                <a:gd name="T42" fmla="*/ 18 w 148"/>
                <a:gd name="T43" fmla="*/ 128 h 154"/>
                <a:gd name="T44" fmla="*/ 10 w 148"/>
                <a:gd name="T45" fmla="*/ 110 h 154"/>
                <a:gd name="T46" fmla="*/ 4 w 148"/>
                <a:gd name="T47" fmla="*/ 88 h 154"/>
                <a:gd name="T48" fmla="*/ 0 w 148"/>
                <a:gd name="T49" fmla="*/ 66 h 154"/>
                <a:gd name="T50" fmla="*/ 0 w 148"/>
                <a:gd name="T51" fmla="*/ 66 h 154"/>
                <a:gd name="T52" fmla="*/ 24 w 148"/>
                <a:gd name="T53" fmla="*/ 62 h 154"/>
                <a:gd name="T54" fmla="*/ 48 w 148"/>
                <a:gd name="T55" fmla="*/ 58 h 154"/>
                <a:gd name="T56" fmla="*/ 70 w 148"/>
                <a:gd name="T57" fmla="*/ 50 h 154"/>
                <a:gd name="T58" fmla="*/ 90 w 148"/>
                <a:gd name="T59" fmla="*/ 40 h 154"/>
                <a:gd name="T60" fmla="*/ 106 w 148"/>
                <a:gd name="T61" fmla="*/ 30 h 154"/>
                <a:gd name="T62" fmla="*/ 122 w 148"/>
                <a:gd name="T63" fmla="*/ 20 h 154"/>
                <a:gd name="T64" fmla="*/ 146 w 148"/>
                <a:gd name="T65" fmla="*/ 0 h 154"/>
                <a:gd name="T66" fmla="*/ 146 w 148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154">
                  <a:moveTo>
                    <a:pt x="146" y="0"/>
                  </a:moveTo>
                  <a:lnTo>
                    <a:pt x="146" y="0"/>
                  </a:lnTo>
                  <a:lnTo>
                    <a:pt x="148" y="28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72"/>
                  </a:lnTo>
                  <a:lnTo>
                    <a:pt x="140" y="88"/>
                  </a:lnTo>
                  <a:lnTo>
                    <a:pt x="136" y="102"/>
                  </a:lnTo>
                  <a:lnTo>
                    <a:pt x="130" y="116"/>
                  </a:lnTo>
                  <a:lnTo>
                    <a:pt x="122" y="128"/>
                  </a:lnTo>
                  <a:lnTo>
                    <a:pt x="116" y="138"/>
                  </a:lnTo>
                  <a:lnTo>
                    <a:pt x="106" y="14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88" y="150"/>
                  </a:lnTo>
                  <a:lnTo>
                    <a:pt x="80" y="144"/>
                  </a:lnTo>
                  <a:lnTo>
                    <a:pt x="70" y="142"/>
                  </a:lnTo>
                  <a:lnTo>
                    <a:pt x="60" y="140"/>
                  </a:lnTo>
                  <a:lnTo>
                    <a:pt x="42" y="140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18" y="128"/>
                  </a:lnTo>
                  <a:lnTo>
                    <a:pt x="10" y="110"/>
                  </a:lnTo>
                  <a:lnTo>
                    <a:pt x="4" y="8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4" y="62"/>
                  </a:lnTo>
                  <a:lnTo>
                    <a:pt x="48" y="58"/>
                  </a:lnTo>
                  <a:lnTo>
                    <a:pt x="70" y="50"/>
                  </a:lnTo>
                  <a:lnTo>
                    <a:pt x="90" y="40"/>
                  </a:lnTo>
                  <a:lnTo>
                    <a:pt x="106" y="30"/>
                  </a:lnTo>
                  <a:lnTo>
                    <a:pt x="122" y="2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5" name="Freeform 66"/>
            <p:cNvSpPr>
              <a:spLocks/>
            </p:cNvSpPr>
            <p:nvPr/>
          </p:nvSpPr>
          <p:spPr bwMode="auto">
            <a:xfrm>
              <a:off x="4100513" y="5634038"/>
              <a:ext cx="209550" cy="225425"/>
            </a:xfrm>
            <a:custGeom>
              <a:avLst/>
              <a:gdLst>
                <a:gd name="T0" fmla="*/ 130 w 132"/>
                <a:gd name="T1" fmla="*/ 0 h 142"/>
                <a:gd name="T2" fmla="*/ 130 w 132"/>
                <a:gd name="T3" fmla="*/ 0 h 142"/>
                <a:gd name="T4" fmla="*/ 132 w 132"/>
                <a:gd name="T5" fmla="*/ 20 h 142"/>
                <a:gd name="T6" fmla="*/ 132 w 132"/>
                <a:gd name="T7" fmla="*/ 40 h 142"/>
                <a:gd name="T8" fmla="*/ 132 w 132"/>
                <a:gd name="T9" fmla="*/ 40 h 142"/>
                <a:gd name="T10" fmla="*/ 128 w 132"/>
                <a:gd name="T11" fmla="*/ 58 h 142"/>
                <a:gd name="T12" fmla="*/ 126 w 132"/>
                <a:gd name="T13" fmla="*/ 76 h 142"/>
                <a:gd name="T14" fmla="*/ 120 w 132"/>
                <a:gd name="T15" fmla="*/ 90 h 142"/>
                <a:gd name="T16" fmla="*/ 114 w 132"/>
                <a:gd name="T17" fmla="*/ 104 h 142"/>
                <a:gd name="T18" fmla="*/ 106 w 132"/>
                <a:gd name="T19" fmla="*/ 118 h 142"/>
                <a:gd name="T20" fmla="*/ 98 w 132"/>
                <a:gd name="T21" fmla="*/ 128 h 142"/>
                <a:gd name="T22" fmla="*/ 88 w 132"/>
                <a:gd name="T23" fmla="*/ 136 h 142"/>
                <a:gd name="T24" fmla="*/ 78 w 132"/>
                <a:gd name="T25" fmla="*/ 142 h 142"/>
                <a:gd name="T26" fmla="*/ 78 w 132"/>
                <a:gd name="T27" fmla="*/ 142 h 142"/>
                <a:gd name="T28" fmla="*/ 66 w 132"/>
                <a:gd name="T29" fmla="*/ 138 h 142"/>
                <a:gd name="T30" fmla="*/ 54 w 132"/>
                <a:gd name="T31" fmla="*/ 134 h 142"/>
                <a:gd name="T32" fmla="*/ 42 w 132"/>
                <a:gd name="T33" fmla="*/ 134 h 142"/>
                <a:gd name="T34" fmla="*/ 32 w 132"/>
                <a:gd name="T35" fmla="*/ 134 h 142"/>
                <a:gd name="T36" fmla="*/ 32 w 132"/>
                <a:gd name="T37" fmla="*/ 134 h 142"/>
                <a:gd name="T38" fmla="*/ 20 w 132"/>
                <a:gd name="T39" fmla="*/ 122 h 142"/>
                <a:gd name="T40" fmla="*/ 12 w 132"/>
                <a:gd name="T41" fmla="*/ 104 h 142"/>
                <a:gd name="T42" fmla="*/ 4 w 132"/>
                <a:gd name="T43" fmla="*/ 82 h 142"/>
                <a:gd name="T44" fmla="*/ 0 w 132"/>
                <a:gd name="T45" fmla="*/ 58 h 142"/>
                <a:gd name="T46" fmla="*/ 0 w 132"/>
                <a:gd name="T47" fmla="*/ 58 h 142"/>
                <a:gd name="T48" fmla="*/ 22 w 132"/>
                <a:gd name="T49" fmla="*/ 56 h 142"/>
                <a:gd name="T50" fmla="*/ 42 w 132"/>
                <a:gd name="T51" fmla="*/ 50 h 142"/>
                <a:gd name="T52" fmla="*/ 60 w 132"/>
                <a:gd name="T53" fmla="*/ 44 h 142"/>
                <a:gd name="T54" fmla="*/ 78 w 132"/>
                <a:gd name="T55" fmla="*/ 36 h 142"/>
                <a:gd name="T56" fmla="*/ 94 w 132"/>
                <a:gd name="T57" fmla="*/ 28 h 142"/>
                <a:gd name="T58" fmla="*/ 108 w 132"/>
                <a:gd name="T59" fmla="*/ 18 h 142"/>
                <a:gd name="T60" fmla="*/ 130 w 132"/>
                <a:gd name="T61" fmla="*/ 0 h 142"/>
                <a:gd name="T62" fmla="*/ 130 w 132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42">
                  <a:moveTo>
                    <a:pt x="130" y="0"/>
                  </a:moveTo>
                  <a:lnTo>
                    <a:pt x="130" y="0"/>
                  </a:lnTo>
                  <a:lnTo>
                    <a:pt x="132" y="2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8" y="58"/>
                  </a:lnTo>
                  <a:lnTo>
                    <a:pt x="126" y="76"/>
                  </a:lnTo>
                  <a:lnTo>
                    <a:pt x="120" y="90"/>
                  </a:lnTo>
                  <a:lnTo>
                    <a:pt x="114" y="104"/>
                  </a:lnTo>
                  <a:lnTo>
                    <a:pt x="106" y="118"/>
                  </a:lnTo>
                  <a:lnTo>
                    <a:pt x="98" y="128"/>
                  </a:lnTo>
                  <a:lnTo>
                    <a:pt x="88" y="136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6" y="138"/>
                  </a:lnTo>
                  <a:lnTo>
                    <a:pt x="54" y="134"/>
                  </a:lnTo>
                  <a:lnTo>
                    <a:pt x="42" y="134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20" y="122"/>
                  </a:lnTo>
                  <a:lnTo>
                    <a:pt x="12" y="104"/>
                  </a:lnTo>
                  <a:lnTo>
                    <a:pt x="4" y="8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2" y="56"/>
                  </a:lnTo>
                  <a:lnTo>
                    <a:pt x="42" y="50"/>
                  </a:lnTo>
                  <a:lnTo>
                    <a:pt x="60" y="44"/>
                  </a:lnTo>
                  <a:lnTo>
                    <a:pt x="78" y="36"/>
                  </a:lnTo>
                  <a:lnTo>
                    <a:pt x="94" y="28"/>
                  </a:lnTo>
                  <a:lnTo>
                    <a:pt x="108" y="18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9" name="Freeform 67"/>
            <p:cNvSpPr>
              <a:spLocks/>
            </p:cNvSpPr>
            <p:nvPr/>
          </p:nvSpPr>
          <p:spPr bwMode="auto">
            <a:xfrm>
              <a:off x="4106863" y="5843588"/>
              <a:ext cx="184150" cy="85725"/>
            </a:xfrm>
            <a:custGeom>
              <a:avLst/>
              <a:gdLst>
                <a:gd name="T0" fmla="*/ 0 w 116"/>
                <a:gd name="T1" fmla="*/ 8 h 54"/>
                <a:gd name="T2" fmla="*/ 0 w 116"/>
                <a:gd name="T3" fmla="*/ 8 h 54"/>
                <a:gd name="T4" fmla="*/ 14 w 116"/>
                <a:gd name="T5" fmla="*/ 4 h 54"/>
                <a:gd name="T6" fmla="*/ 28 w 116"/>
                <a:gd name="T7" fmla="*/ 0 h 54"/>
                <a:gd name="T8" fmla="*/ 46 w 116"/>
                <a:gd name="T9" fmla="*/ 0 h 54"/>
                <a:gd name="T10" fmla="*/ 54 w 116"/>
                <a:gd name="T11" fmla="*/ 0 h 54"/>
                <a:gd name="T12" fmla="*/ 64 w 116"/>
                <a:gd name="T13" fmla="*/ 2 h 54"/>
                <a:gd name="T14" fmla="*/ 74 w 116"/>
                <a:gd name="T15" fmla="*/ 6 h 54"/>
                <a:gd name="T16" fmla="*/ 84 w 116"/>
                <a:gd name="T17" fmla="*/ 10 h 54"/>
                <a:gd name="T18" fmla="*/ 92 w 116"/>
                <a:gd name="T19" fmla="*/ 18 h 54"/>
                <a:gd name="T20" fmla="*/ 102 w 116"/>
                <a:gd name="T21" fmla="*/ 28 h 54"/>
                <a:gd name="T22" fmla="*/ 110 w 116"/>
                <a:gd name="T23" fmla="*/ 38 h 54"/>
                <a:gd name="T24" fmla="*/ 116 w 116"/>
                <a:gd name="T25" fmla="*/ 54 h 54"/>
                <a:gd name="T26" fmla="*/ 116 w 116"/>
                <a:gd name="T27" fmla="*/ 54 h 54"/>
                <a:gd name="T28" fmla="*/ 112 w 116"/>
                <a:gd name="T29" fmla="*/ 44 h 54"/>
                <a:gd name="T30" fmla="*/ 104 w 116"/>
                <a:gd name="T31" fmla="*/ 36 h 54"/>
                <a:gd name="T32" fmla="*/ 92 w 116"/>
                <a:gd name="T33" fmla="*/ 26 h 54"/>
                <a:gd name="T34" fmla="*/ 76 w 116"/>
                <a:gd name="T35" fmla="*/ 16 h 54"/>
                <a:gd name="T36" fmla="*/ 56 w 116"/>
                <a:gd name="T37" fmla="*/ 8 h 54"/>
                <a:gd name="T38" fmla="*/ 44 w 116"/>
                <a:gd name="T39" fmla="*/ 6 h 54"/>
                <a:gd name="T40" fmla="*/ 32 w 116"/>
                <a:gd name="T41" fmla="*/ 6 h 54"/>
                <a:gd name="T42" fmla="*/ 16 w 116"/>
                <a:gd name="T43" fmla="*/ 6 h 54"/>
                <a:gd name="T44" fmla="*/ 0 w 116"/>
                <a:gd name="T45" fmla="*/ 8 h 54"/>
                <a:gd name="T46" fmla="*/ 0 w 116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54">
                  <a:moveTo>
                    <a:pt x="0" y="8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4" y="10"/>
                  </a:lnTo>
                  <a:lnTo>
                    <a:pt x="92" y="18"/>
                  </a:lnTo>
                  <a:lnTo>
                    <a:pt x="102" y="28"/>
                  </a:lnTo>
                  <a:lnTo>
                    <a:pt x="110" y="3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44"/>
                  </a:lnTo>
                  <a:lnTo>
                    <a:pt x="104" y="36"/>
                  </a:lnTo>
                  <a:lnTo>
                    <a:pt x="92" y="26"/>
                  </a:lnTo>
                  <a:lnTo>
                    <a:pt x="76" y="16"/>
                  </a:lnTo>
                  <a:lnTo>
                    <a:pt x="56" y="8"/>
                  </a:lnTo>
                  <a:lnTo>
                    <a:pt x="44" y="6"/>
                  </a:lnTo>
                  <a:lnTo>
                    <a:pt x="32" y="6"/>
                  </a:lnTo>
                  <a:lnTo>
                    <a:pt x="16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0" name="Freeform 68"/>
            <p:cNvSpPr>
              <a:spLocks/>
            </p:cNvSpPr>
            <p:nvPr/>
          </p:nvSpPr>
          <p:spPr bwMode="auto">
            <a:xfrm>
              <a:off x="4119563" y="5868988"/>
              <a:ext cx="114300" cy="73025"/>
            </a:xfrm>
            <a:custGeom>
              <a:avLst/>
              <a:gdLst>
                <a:gd name="T0" fmla="*/ 0 w 72"/>
                <a:gd name="T1" fmla="*/ 20 h 46"/>
                <a:gd name="T2" fmla="*/ 0 w 72"/>
                <a:gd name="T3" fmla="*/ 20 h 46"/>
                <a:gd name="T4" fmla="*/ 2 w 72"/>
                <a:gd name="T5" fmla="*/ 24 h 46"/>
                <a:gd name="T6" fmla="*/ 2 w 72"/>
                <a:gd name="T7" fmla="*/ 28 h 46"/>
                <a:gd name="T8" fmla="*/ 10 w 72"/>
                <a:gd name="T9" fmla="*/ 36 h 46"/>
                <a:gd name="T10" fmla="*/ 20 w 72"/>
                <a:gd name="T11" fmla="*/ 42 h 46"/>
                <a:gd name="T12" fmla="*/ 34 w 72"/>
                <a:gd name="T13" fmla="*/ 46 h 46"/>
                <a:gd name="T14" fmla="*/ 34 w 72"/>
                <a:gd name="T15" fmla="*/ 46 h 46"/>
                <a:gd name="T16" fmla="*/ 48 w 72"/>
                <a:gd name="T17" fmla="*/ 44 h 46"/>
                <a:gd name="T18" fmla="*/ 60 w 72"/>
                <a:gd name="T19" fmla="*/ 42 h 46"/>
                <a:gd name="T20" fmla="*/ 68 w 72"/>
                <a:gd name="T21" fmla="*/ 34 h 46"/>
                <a:gd name="T22" fmla="*/ 70 w 72"/>
                <a:gd name="T23" fmla="*/ 30 h 46"/>
                <a:gd name="T24" fmla="*/ 72 w 72"/>
                <a:gd name="T25" fmla="*/ 26 h 46"/>
                <a:gd name="T26" fmla="*/ 72 w 72"/>
                <a:gd name="T27" fmla="*/ 26 h 46"/>
                <a:gd name="T28" fmla="*/ 72 w 72"/>
                <a:gd name="T29" fmla="*/ 22 h 46"/>
                <a:gd name="T30" fmla="*/ 70 w 72"/>
                <a:gd name="T31" fmla="*/ 18 h 46"/>
                <a:gd name="T32" fmla="*/ 62 w 72"/>
                <a:gd name="T33" fmla="*/ 10 h 46"/>
                <a:gd name="T34" fmla="*/ 52 w 72"/>
                <a:gd name="T35" fmla="*/ 4 h 46"/>
                <a:gd name="T36" fmla="*/ 38 w 72"/>
                <a:gd name="T37" fmla="*/ 0 h 46"/>
                <a:gd name="T38" fmla="*/ 38 w 72"/>
                <a:gd name="T39" fmla="*/ 0 h 46"/>
                <a:gd name="T40" fmla="*/ 24 w 72"/>
                <a:gd name="T41" fmla="*/ 0 h 46"/>
                <a:gd name="T42" fmla="*/ 12 w 72"/>
                <a:gd name="T43" fmla="*/ 4 h 46"/>
                <a:gd name="T44" fmla="*/ 4 w 72"/>
                <a:gd name="T45" fmla="*/ 10 h 46"/>
                <a:gd name="T46" fmla="*/ 2 w 72"/>
                <a:gd name="T47" fmla="*/ 14 h 46"/>
                <a:gd name="T48" fmla="*/ 0 w 72"/>
                <a:gd name="T49" fmla="*/ 20 h 46"/>
                <a:gd name="T50" fmla="*/ 0 w 72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6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10" y="36"/>
                  </a:lnTo>
                  <a:lnTo>
                    <a:pt x="20" y="42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8" y="44"/>
                  </a:lnTo>
                  <a:lnTo>
                    <a:pt x="60" y="42"/>
                  </a:lnTo>
                  <a:lnTo>
                    <a:pt x="68" y="34"/>
                  </a:lnTo>
                  <a:lnTo>
                    <a:pt x="70" y="30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0" y="18"/>
                  </a:lnTo>
                  <a:lnTo>
                    <a:pt x="62" y="10"/>
                  </a:lnTo>
                  <a:lnTo>
                    <a:pt x="5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1" name="Freeform 69"/>
            <p:cNvSpPr>
              <a:spLocks/>
            </p:cNvSpPr>
            <p:nvPr/>
          </p:nvSpPr>
          <p:spPr bwMode="auto">
            <a:xfrm>
              <a:off x="4122738" y="5872163"/>
              <a:ext cx="107950" cy="66675"/>
            </a:xfrm>
            <a:custGeom>
              <a:avLst/>
              <a:gdLst>
                <a:gd name="T0" fmla="*/ 68 w 68"/>
                <a:gd name="T1" fmla="*/ 24 h 42"/>
                <a:gd name="T2" fmla="*/ 68 w 68"/>
                <a:gd name="T3" fmla="*/ 24 h 42"/>
                <a:gd name="T4" fmla="*/ 68 w 68"/>
                <a:gd name="T5" fmla="*/ 20 h 42"/>
                <a:gd name="T6" fmla="*/ 66 w 68"/>
                <a:gd name="T7" fmla="*/ 16 h 42"/>
                <a:gd name="T8" fmla="*/ 60 w 68"/>
                <a:gd name="T9" fmla="*/ 8 h 42"/>
                <a:gd name="T10" fmla="*/ 50 w 68"/>
                <a:gd name="T11" fmla="*/ 2 h 42"/>
                <a:gd name="T12" fmla="*/ 36 w 68"/>
                <a:gd name="T13" fmla="*/ 0 h 42"/>
                <a:gd name="T14" fmla="*/ 36 w 68"/>
                <a:gd name="T15" fmla="*/ 0 h 42"/>
                <a:gd name="T16" fmla="*/ 22 w 68"/>
                <a:gd name="T17" fmla="*/ 0 h 42"/>
                <a:gd name="T18" fmla="*/ 12 w 68"/>
                <a:gd name="T19" fmla="*/ 4 h 42"/>
                <a:gd name="T20" fmla="*/ 4 w 68"/>
                <a:gd name="T21" fmla="*/ 10 h 42"/>
                <a:gd name="T22" fmla="*/ 2 w 68"/>
                <a:gd name="T23" fmla="*/ 14 h 42"/>
                <a:gd name="T24" fmla="*/ 0 w 68"/>
                <a:gd name="T25" fmla="*/ 18 h 42"/>
                <a:gd name="T26" fmla="*/ 0 w 68"/>
                <a:gd name="T27" fmla="*/ 18 h 42"/>
                <a:gd name="T28" fmla="*/ 0 w 68"/>
                <a:gd name="T29" fmla="*/ 22 h 42"/>
                <a:gd name="T30" fmla="*/ 2 w 68"/>
                <a:gd name="T31" fmla="*/ 26 h 42"/>
                <a:gd name="T32" fmla="*/ 8 w 68"/>
                <a:gd name="T33" fmla="*/ 34 h 42"/>
                <a:gd name="T34" fmla="*/ 20 w 68"/>
                <a:gd name="T35" fmla="*/ 40 h 42"/>
                <a:gd name="T36" fmla="*/ 32 w 68"/>
                <a:gd name="T37" fmla="*/ 42 h 42"/>
                <a:gd name="T38" fmla="*/ 32 w 68"/>
                <a:gd name="T39" fmla="*/ 42 h 42"/>
                <a:gd name="T40" fmla="*/ 46 w 68"/>
                <a:gd name="T41" fmla="*/ 42 h 42"/>
                <a:gd name="T42" fmla="*/ 56 w 68"/>
                <a:gd name="T43" fmla="*/ 38 h 42"/>
                <a:gd name="T44" fmla="*/ 64 w 68"/>
                <a:gd name="T45" fmla="*/ 32 h 42"/>
                <a:gd name="T46" fmla="*/ 68 w 68"/>
                <a:gd name="T47" fmla="*/ 28 h 42"/>
                <a:gd name="T48" fmla="*/ 68 w 68"/>
                <a:gd name="T49" fmla="*/ 24 h 42"/>
                <a:gd name="T50" fmla="*/ 68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68" y="24"/>
                  </a:moveTo>
                  <a:lnTo>
                    <a:pt x="68" y="24"/>
                  </a:lnTo>
                  <a:lnTo>
                    <a:pt x="68" y="20"/>
                  </a:lnTo>
                  <a:lnTo>
                    <a:pt x="66" y="16"/>
                  </a:lnTo>
                  <a:lnTo>
                    <a:pt x="60" y="8"/>
                  </a:lnTo>
                  <a:lnTo>
                    <a:pt x="50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20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6" y="38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2" name="Freeform 70"/>
            <p:cNvSpPr>
              <a:spLocks/>
            </p:cNvSpPr>
            <p:nvPr/>
          </p:nvSpPr>
          <p:spPr bwMode="auto">
            <a:xfrm>
              <a:off x="4125913" y="5872163"/>
              <a:ext cx="101600" cy="66675"/>
            </a:xfrm>
            <a:custGeom>
              <a:avLst/>
              <a:gdLst>
                <a:gd name="T0" fmla="*/ 64 w 64"/>
                <a:gd name="T1" fmla="*/ 24 h 42"/>
                <a:gd name="T2" fmla="*/ 64 w 64"/>
                <a:gd name="T3" fmla="*/ 24 h 42"/>
                <a:gd name="T4" fmla="*/ 64 w 64"/>
                <a:gd name="T5" fmla="*/ 20 h 42"/>
                <a:gd name="T6" fmla="*/ 64 w 64"/>
                <a:gd name="T7" fmla="*/ 16 h 42"/>
                <a:gd name="T8" fmla="*/ 56 w 64"/>
                <a:gd name="T9" fmla="*/ 8 h 42"/>
                <a:gd name="T10" fmla="*/ 46 w 64"/>
                <a:gd name="T11" fmla="*/ 2 h 42"/>
                <a:gd name="T12" fmla="*/ 34 w 64"/>
                <a:gd name="T13" fmla="*/ 0 h 42"/>
                <a:gd name="T14" fmla="*/ 34 w 64"/>
                <a:gd name="T15" fmla="*/ 0 h 42"/>
                <a:gd name="T16" fmla="*/ 22 w 64"/>
                <a:gd name="T17" fmla="*/ 0 h 42"/>
                <a:gd name="T18" fmla="*/ 10 w 64"/>
                <a:gd name="T19" fmla="*/ 4 h 42"/>
                <a:gd name="T20" fmla="*/ 2 w 64"/>
                <a:gd name="T21" fmla="*/ 10 h 42"/>
                <a:gd name="T22" fmla="*/ 0 w 64"/>
                <a:gd name="T23" fmla="*/ 14 h 42"/>
                <a:gd name="T24" fmla="*/ 0 w 64"/>
                <a:gd name="T25" fmla="*/ 18 h 42"/>
                <a:gd name="T26" fmla="*/ 0 w 64"/>
                <a:gd name="T27" fmla="*/ 18 h 42"/>
                <a:gd name="T28" fmla="*/ 0 w 64"/>
                <a:gd name="T29" fmla="*/ 22 h 42"/>
                <a:gd name="T30" fmla="*/ 2 w 64"/>
                <a:gd name="T31" fmla="*/ 26 h 42"/>
                <a:gd name="T32" fmla="*/ 8 w 64"/>
                <a:gd name="T33" fmla="*/ 34 h 42"/>
                <a:gd name="T34" fmla="*/ 18 w 64"/>
                <a:gd name="T35" fmla="*/ 38 h 42"/>
                <a:gd name="T36" fmla="*/ 30 w 64"/>
                <a:gd name="T37" fmla="*/ 42 h 42"/>
                <a:gd name="T38" fmla="*/ 30 w 64"/>
                <a:gd name="T39" fmla="*/ 42 h 42"/>
                <a:gd name="T40" fmla="*/ 44 w 64"/>
                <a:gd name="T41" fmla="*/ 42 h 42"/>
                <a:gd name="T42" fmla="*/ 54 w 64"/>
                <a:gd name="T43" fmla="*/ 38 h 42"/>
                <a:gd name="T44" fmla="*/ 62 w 64"/>
                <a:gd name="T45" fmla="*/ 32 h 42"/>
                <a:gd name="T46" fmla="*/ 64 w 64"/>
                <a:gd name="T47" fmla="*/ 28 h 42"/>
                <a:gd name="T48" fmla="*/ 64 w 64"/>
                <a:gd name="T49" fmla="*/ 24 h 42"/>
                <a:gd name="T50" fmla="*/ 64 w 64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2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8" y="38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44" y="42"/>
                  </a:lnTo>
                  <a:lnTo>
                    <a:pt x="54" y="38"/>
                  </a:lnTo>
                  <a:lnTo>
                    <a:pt x="62" y="32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3" name="Freeform 71"/>
            <p:cNvSpPr>
              <a:spLocks/>
            </p:cNvSpPr>
            <p:nvPr/>
          </p:nvSpPr>
          <p:spPr bwMode="auto">
            <a:xfrm>
              <a:off x="4125913" y="5872163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64 w 64"/>
                <a:gd name="T3" fmla="*/ 24 h 40"/>
                <a:gd name="T4" fmla="*/ 64 w 64"/>
                <a:gd name="T5" fmla="*/ 20 h 40"/>
                <a:gd name="T6" fmla="*/ 62 w 64"/>
                <a:gd name="T7" fmla="*/ 16 h 40"/>
                <a:gd name="T8" fmla="*/ 56 w 64"/>
                <a:gd name="T9" fmla="*/ 8 h 40"/>
                <a:gd name="T10" fmla="*/ 46 w 64"/>
                <a:gd name="T11" fmla="*/ 4 h 40"/>
                <a:gd name="T12" fmla="*/ 34 w 64"/>
                <a:gd name="T13" fmla="*/ 0 h 40"/>
                <a:gd name="T14" fmla="*/ 34 w 64"/>
                <a:gd name="T15" fmla="*/ 0 h 40"/>
                <a:gd name="T16" fmla="*/ 22 w 64"/>
                <a:gd name="T17" fmla="*/ 2 h 40"/>
                <a:gd name="T18" fmla="*/ 12 w 64"/>
                <a:gd name="T19" fmla="*/ 4 h 40"/>
                <a:gd name="T20" fmla="*/ 4 w 64"/>
                <a:gd name="T21" fmla="*/ 10 h 40"/>
                <a:gd name="T22" fmla="*/ 2 w 64"/>
                <a:gd name="T23" fmla="*/ 14 h 40"/>
                <a:gd name="T24" fmla="*/ 0 w 64"/>
                <a:gd name="T25" fmla="*/ 18 h 40"/>
                <a:gd name="T26" fmla="*/ 0 w 64"/>
                <a:gd name="T27" fmla="*/ 18 h 40"/>
                <a:gd name="T28" fmla="*/ 2 w 64"/>
                <a:gd name="T29" fmla="*/ 22 h 40"/>
                <a:gd name="T30" fmla="*/ 2 w 64"/>
                <a:gd name="T31" fmla="*/ 26 h 40"/>
                <a:gd name="T32" fmla="*/ 8 w 64"/>
                <a:gd name="T33" fmla="*/ 32 h 40"/>
                <a:gd name="T34" fmla="*/ 18 w 64"/>
                <a:gd name="T35" fmla="*/ 38 h 40"/>
                <a:gd name="T36" fmla="*/ 30 w 64"/>
                <a:gd name="T37" fmla="*/ 40 h 40"/>
                <a:gd name="T38" fmla="*/ 30 w 64"/>
                <a:gd name="T39" fmla="*/ 40 h 40"/>
                <a:gd name="T40" fmla="*/ 42 w 64"/>
                <a:gd name="T41" fmla="*/ 40 h 40"/>
                <a:gd name="T42" fmla="*/ 54 w 64"/>
                <a:gd name="T43" fmla="*/ 38 h 40"/>
                <a:gd name="T44" fmla="*/ 60 w 64"/>
                <a:gd name="T45" fmla="*/ 32 h 40"/>
                <a:gd name="T46" fmla="*/ 62 w 64"/>
                <a:gd name="T47" fmla="*/ 28 h 40"/>
                <a:gd name="T48" fmla="*/ 64 w 64"/>
                <a:gd name="T49" fmla="*/ 24 h 40"/>
                <a:gd name="T50" fmla="*/ 64 w 64"/>
                <a:gd name="T5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8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8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42" y="40"/>
                  </a:lnTo>
                  <a:lnTo>
                    <a:pt x="54" y="38"/>
                  </a:lnTo>
                  <a:lnTo>
                    <a:pt x="60" y="32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4" name="Freeform 72"/>
            <p:cNvSpPr>
              <a:spLocks/>
            </p:cNvSpPr>
            <p:nvPr/>
          </p:nvSpPr>
          <p:spPr bwMode="auto">
            <a:xfrm>
              <a:off x="4129088" y="5875338"/>
              <a:ext cx="95250" cy="60325"/>
            </a:xfrm>
            <a:custGeom>
              <a:avLst/>
              <a:gdLst>
                <a:gd name="T0" fmla="*/ 60 w 60"/>
                <a:gd name="T1" fmla="*/ 22 h 38"/>
                <a:gd name="T2" fmla="*/ 60 w 60"/>
                <a:gd name="T3" fmla="*/ 22 h 38"/>
                <a:gd name="T4" fmla="*/ 60 w 60"/>
                <a:gd name="T5" fmla="*/ 18 h 38"/>
                <a:gd name="T6" fmla="*/ 58 w 60"/>
                <a:gd name="T7" fmla="*/ 14 h 38"/>
                <a:gd name="T8" fmla="*/ 52 w 60"/>
                <a:gd name="T9" fmla="*/ 8 h 38"/>
                <a:gd name="T10" fmla="*/ 44 w 60"/>
                <a:gd name="T11" fmla="*/ 2 h 38"/>
                <a:gd name="T12" fmla="*/ 32 w 60"/>
                <a:gd name="T13" fmla="*/ 0 h 38"/>
                <a:gd name="T14" fmla="*/ 32 w 60"/>
                <a:gd name="T15" fmla="*/ 0 h 38"/>
                <a:gd name="T16" fmla="*/ 20 w 60"/>
                <a:gd name="T17" fmla="*/ 0 h 38"/>
                <a:gd name="T18" fmla="*/ 10 w 60"/>
                <a:gd name="T19" fmla="*/ 4 h 38"/>
                <a:gd name="T20" fmla="*/ 4 w 60"/>
                <a:gd name="T21" fmla="*/ 8 h 38"/>
                <a:gd name="T22" fmla="*/ 2 w 60"/>
                <a:gd name="T23" fmla="*/ 12 h 38"/>
                <a:gd name="T24" fmla="*/ 0 w 60"/>
                <a:gd name="T25" fmla="*/ 16 h 38"/>
                <a:gd name="T26" fmla="*/ 0 w 60"/>
                <a:gd name="T27" fmla="*/ 16 h 38"/>
                <a:gd name="T28" fmla="*/ 0 w 60"/>
                <a:gd name="T29" fmla="*/ 20 h 38"/>
                <a:gd name="T30" fmla="*/ 2 w 60"/>
                <a:gd name="T31" fmla="*/ 24 h 38"/>
                <a:gd name="T32" fmla="*/ 8 w 60"/>
                <a:gd name="T33" fmla="*/ 30 h 38"/>
                <a:gd name="T34" fmla="*/ 16 w 60"/>
                <a:gd name="T35" fmla="*/ 36 h 38"/>
                <a:gd name="T36" fmla="*/ 28 w 60"/>
                <a:gd name="T37" fmla="*/ 38 h 38"/>
                <a:gd name="T38" fmla="*/ 28 w 60"/>
                <a:gd name="T39" fmla="*/ 38 h 38"/>
                <a:gd name="T40" fmla="*/ 40 w 60"/>
                <a:gd name="T41" fmla="*/ 38 h 38"/>
                <a:gd name="T42" fmla="*/ 50 w 60"/>
                <a:gd name="T43" fmla="*/ 34 h 38"/>
                <a:gd name="T44" fmla="*/ 58 w 60"/>
                <a:gd name="T45" fmla="*/ 28 h 38"/>
                <a:gd name="T46" fmla="*/ 60 w 60"/>
                <a:gd name="T47" fmla="*/ 26 h 38"/>
                <a:gd name="T48" fmla="*/ 60 w 60"/>
                <a:gd name="T49" fmla="*/ 22 h 38"/>
                <a:gd name="T50" fmla="*/ 6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60" y="22"/>
                  </a:moveTo>
                  <a:lnTo>
                    <a:pt x="60" y="22"/>
                  </a:lnTo>
                  <a:lnTo>
                    <a:pt x="60" y="18"/>
                  </a:lnTo>
                  <a:lnTo>
                    <a:pt x="58" y="14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0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40" y="38"/>
                  </a:lnTo>
                  <a:lnTo>
                    <a:pt x="50" y="3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5" name="Freeform 73"/>
            <p:cNvSpPr>
              <a:spLocks/>
            </p:cNvSpPr>
            <p:nvPr/>
          </p:nvSpPr>
          <p:spPr bwMode="auto">
            <a:xfrm>
              <a:off x="4132263" y="5875338"/>
              <a:ext cx="88900" cy="60325"/>
            </a:xfrm>
            <a:custGeom>
              <a:avLst/>
              <a:gdLst>
                <a:gd name="T0" fmla="*/ 56 w 56"/>
                <a:gd name="T1" fmla="*/ 22 h 38"/>
                <a:gd name="T2" fmla="*/ 56 w 56"/>
                <a:gd name="T3" fmla="*/ 22 h 38"/>
                <a:gd name="T4" fmla="*/ 56 w 56"/>
                <a:gd name="T5" fmla="*/ 14 h 38"/>
                <a:gd name="T6" fmla="*/ 50 w 56"/>
                <a:gd name="T7" fmla="*/ 8 h 38"/>
                <a:gd name="T8" fmla="*/ 42 w 56"/>
                <a:gd name="T9" fmla="*/ 2 h 38"/>
                <a:gd name="T10" fmla="*/ 30 w 56"/>
                <a:gd name="T11" fmla="*/ 0 h 38"/>
                <a:gd name="T12" fmla="*/ 30 w 56"/>
                <a:gd name="T13" fmla="*/ 0 h 38"/>
                <a:gd name="T14" fmla="*/ 18 w 56"/>
                <a:gd name="T15" fmla="*/ 0 h 38"/>
                <a:gd name="T16" fmla="*/ 10 w 56"/>
                <a:gd name="T17" fmla="*/ 4 h 38"/>
                <a:gd name="T18" fmla="*/ 2 w 56"/>
                <a:gd name="T19" fmla="*/ 10 h 38"/>
                <a:gd name="T20" fmla="*/ 0 w 56"/>
                <a:gd name="T21" fmla="*/ 16 h 38"/>
                <a:gd name="T22" fmla="*/ 0 w 56"/>
                <a:gd name="T23" fmla="*/ 16 h 38"/>
                <a:gd name="T24" fmla="*/ 2 w 56"/>
                <a:gd name="T25" fmla="*/ 24 h 38"/>
                <a:gd name="T26" fmla="*/ 6 w 56"/>
                <a:gd name="T27" fmla="*/ 30 h 38"/>
                <a:gd name="T28" fmla="*/ 16 w 56"/>
                <a:gd name="T29" fmla="*/ 34 h 38"/>
                <a:gd name="T30" fmla="*/ 26 w 56"/>
                <a:gd name="T31" fmla="*/ 38 h 38"/>
                <a:gd name="T32" fmla="*/ 26 w 56"/>
                <a:gd name="T33" fmla="*/ 38 h 38"/>
                <a:gd name="T34" fmla="*/ 38 w 56"/>
                <a:gd name="T35" fmla="*/ 36 h 38"/>
                <a:gd name="T36" fmla="*/ 48 w 56"/>
                <a:gd name="T37" fmla="*/ 34 h 38"/>
                <a:gd name="T38" fmla="*/ 54 w 56"/>
                <a:gd name="T39" fmla="*/ 28 h 38"/>
                <a:gd name="T40" fmla="*/ 56 w 56"/>
                <a:gd name="T41" fmla="*/ 22 h 38"/>
                <a:gd name="T42" fmla="*/ 56 w 56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8">
                  <a:moveTo>
                    <a:pt x="56" y="22"/>
                  </a:moveTo>
                  <a:lnTo>
                    <a:pt x="56" y="22"/>
                  </a:lnTo>
                  <a:lnTo>
                    <a:pt x="56" y="14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8" y="36"/>
                  </a:lnTo>
                  <a:lnTo>
                    <a:pt x="48" y="34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6" name="Freeform 74"/>
            <p:cNvSpPr>
              <a:spLocks/>
            </p:cNvSpPr>
            <p:nvPr/>
          </p:nvSpPr>
          <p:spPr bwMode="auto">
            <a:xfrm>
              <a:off x="4132263" y="5878513"/>
              <a:ext cx="88900" cy="53975"/>
            </a:xfrm>
            <a:custGeom>
              <a:avLst/>
              <a:gdLst>
                <a:gd name="T0" fmla="*/ 56 w 56"/>
                <a:gd name="T1" fmla="*/ 20 h 34"/>
                <a:gd name="T2" fmla="*/ 56 w 56"/>
                <a:gd name="T3" fmla="*/ 20 h 34"/>
                <a:gd name="T4" fmla="*/ 54 w 56"/>
                <a:gd name="T5" fmla="*/ 12 h 34"/>
                <a:gd name="T6" fmla="*/ 48 w 56"/>
                <a:gd name="T7" fmla="*/ 6 h 34"/>
                <a:gd name="T8" fmla="*/ 40 w 56"/>
                <a:gd name="T9" fmla="*/ 2 h 34"/>
                <a:gd name="T10" fmla="*/ 30 w 56"/>
                <a:gd name="T11" fmla="*/ 0 h 34"/>
                <a:gd name="T12" fmla="*/ 30 w 56"/>
                <a:gd name="T13" fmla="*/ 0 h 34"/>
                <a:gd name="T14" fmla="*/ 20 w 56"/>
                <a:gd name="T15" fmla="*/ 0 h 34"/>
                <a:gd name="T16" fmla="*/ 10 w 56"/>
                <a:gd name="T17" fmla="*/ 2 h 34"/>
                <a:gd name="T18" fmla="*/ 4 w 56"/>
                <a:gd name="T19" fmla="*/ 8 h 34"/>
                <a:gd name="T20" fmla="*/ 0 w 56"/>
                <a:gd name="T21" fmla="*/ 14 h 34"/>
                <a:gd name="T22" fmla="*/ 0 w 56"/>
                <a:gd name="T23" fmla="*/ 14 h 34"/>
                <a:gd name="T24" fmla="*/ 2 w 56"/>
                <a:gd name="T25" fmla="*/ 22 h 34"/>
                <a:gd name="T26" fmla="*/ 8 w 56"/>
                <a:gd name="T27" fmla="*/ 28 h 34"/>
                <a:gd name="T28" fmla="*/ 16 w 56"/>
                <a:gd name="T29" fmla="*/ 32 h 34"/>
                <a:gd name="T30" fmla="*/ 26 w 56"/>
                <a:gd name="T31" fmla="*/ 34 h 34"/>
                <a:gd name="T32" fmla="*/ 26 w 56"/>
                <a:gd name="T33" fmla="*/ 34 h 34"/>
                <a:gd name="T34" fmla="*/ 38 w 56"/>
                <a:gd name="T35" fmla="*/ 34 h 34"/>
                <a:gd name="T36" fmla="*/ 46 w 56"/>
                <a:gd name="T37" fmla="*/ 30 h 34"/>
                <a:gd name="T38" fmla="*/ 52 w 56"/>
                <a:gd name="T39" fmla="*/ 26 h 34"/>
                <a:gd name="T40" fmla="*/ 56 w 56"/>
                <a:gd name="T41" fmla="*/ 20 h 34"/>
                <a:gd name="T42" fmla="*/ 56 w 56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4">
                  <a:moveTo>
                    <a:pt x="56" y="20"/>
                  </a:moveTo>
                  <a:lnTo>
                    <a:pt x="56" y="20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8" y="28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8" y="34"/>
                  </a:lnTo>
                  <a:lnTo>
                    <a:pt x="46" y="30"/>
                  </a:lnTo>
                  <a:lnTo>
                    <a:pt x="52" y="26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7" name="Freeform 75"/>
            <p:cNvSpPr>
              <a:spLocks/>
            </p:cNvSpPr>
            <p:nvPr/>
          </p:nvSpPr>
          <p:spPr bwMode="auto">
            <a:xfrm>
              <a:off x="4135438" y="5878513"/>
              <a:ext cx="82550" cy="53975"/>
            </a:xfrm>
            <a:custGeom>
              <a:avLst/>
              <a:gdLst>
                <a:gd name="T0" fmla="*/ 52 w 52"/>
                <a:gd name="T1" fmla="*/ 20 h 34"/>
                <a:gd name="T2" fmla="*/ 52 w 52"/>
                <a:gd name="T3" fmla="*/ 20 h 34"/>
                <a:gd name="T4" fmla="*/ 50 w 52"/>
                <a:gd name="T5" fmla="*/ 12 h 34"/>
                <a:gd name="T6" fmla="*/ 46 w 52"/>
                <a:gd name="T7" fmla="*/ 6 h 34"/>
                <a:gd name="T8" fmla="*/ 38 w 52"/>
                <a:gd name="T9" fmla="*/ 2 h 34"/>
                <a:gd name="T10" fmla="*/ 28 w 52"/>
                <a:gd name="T11" fmla="*/ 0 h 34"/>
                <a:gd name="T12" fmla="*/ 28 w 52"/>
                <a:gd name="T13" fmla="*/ 0 h 34"/>
                <a:gd name="T14" fmla="*/ 18 w 52"/>
                <a:gd name="T15" fmla="*/ 0 h 34"/>
                <a:gd name="T16" fmla="*/ 8 w 52"/>
                <a:gd name="T17" fmla="*/ 4 h 34"/>
                <a:gd name="T18" fmla="*/ 2 w 52"/>
                <a:gd name="T19" fmla="*/ 8 h 34"/>
                <a:gd name="T20" fmla="*/ 0 w 52"/>
                <a:gd name="T21" fmla="*/ 14 h 34"/>
                <a:gd name="T22" fmla="*/ 0 w 52"/>
                <a:gd name="T23" fmla="*/ 14 h 34"/>
                <a:gd name="T24" fmla="*/ 2 w 52"/>
                <a:gd name="T25" fmla="*/ 20 h 34"/>
                <a:gd name="T26" fmla="*/ 6 w 52"/>
                <a:gd name="T27" fmla="*/ 26 h 34"/>
                <a:gd name="T28" fmla="*/ 14 w 52"/>
                <a:gd name="T29" fmla="*/ 32 h 34"/>
                <a:gd name="T30" fmla="*/ 24 w 52"/>
                <a:gd name="T31" fmla="*/ 34 h 34"/>
                <a:gd name="T32" fmla="*/ 24 w 52"/>
                <a:gd name="T33" fmla="*/ 34 h 34"/>
                <a:gd name="T34" fmla="*/ 34 w 52"/>
                <a:gd name="T35" fmla="*/ 34 h 34"/>
                <a:gd name="T36" fmla="*/ 44 w 52"/>
                <a:gd name="T37" fmla="*/ 30 h 34"/>
                <a:gd name="T38" fmla="*/ 50 w 52"/>
                <a:gd name="T39" fmla="*/ 26 h 34"/>
                <a:gd name="T40" fmla="*/ 52 w 52"/>
                <a:gd name="T41" fmla="*/ 20 h 34"/>
                <a:gd name="T42" fmla="*/ 52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52" y="20"/>
                  </a:moveTo>
                  <a:lnTo>
                    <a:pt x="52" y="20"/>
                  </a:lnTo>
                  <a:lnTo>
                    <a:pt x="50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4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8" name="Freeform 76"/>
            <p:cNvSpPr>
              <a:spLocks/>
            </p:cNvSpPr>
            <p:nvPr/>
          </p:nvSpPr>
          <p:spPr bwMode="auto">
            <a:xfrm>
              <a:off x="4138613" y="5878513"/>
              <a:ext cx="79375" cy="50800"/>
            </a:xfrm>
            <a:custGeom>
              <a:avLst/>
              <a:gdLst>
                <a:gd name="T0" fmla="*/ 50 w 50"/>
                <a:gd name="T1" fmla="*/ 20 h 32"/>
                <a:gd name="T2" fmla="*/ 50 w 50"/>
                <a:gd name="T3" fmla="*/ 20 h 32"/>
                <a:gd name="T4" fmla="*/ 48 w 50"/>
                <a:gd name="T5" fmla="*/ 12 h 32"/>
                <a:gd name="T6" fmla="*/ 42 w 50"/>
                <a:gd name="T7" fmla="*/ 8 h 32"/>
                <a:gd name="T8" fmla="*/ 36 w 50"/>
                <a:gd name="T9" fmla="*/ 4 h 32"/>
                <a:gd name="T10" fmla="*/ 26 w 50"/>
                <a:gd name="T11" fmla="*/ 0 h 32"/>
                <a:gd name="T12" fmla="*/ 26 w 50"/>
                <a:gd name="T13" fmla="*/ 0 h 32"/>
                <a:gd name="T14" fmla="*/ 16 w 50"/>
                <a:gd name="T15" fmla="*/ 2 h 32"/>
                <a:gd name="T16" fmla="*/ 8 w 50"/>
                <a:gd name="T17" fmla="*/ 4 h 32"/>
                <a:gd name="T18" fmla="*/ 2 w 50"/>
                <a:gd name="T19" fmla="*/ 8 h 32"/>
                <a:gd name="T20" fmla="*/ 0 w 50"/>
                <a:gd name="T21" fmla="*/ 14 h 32"/>
                <a:gd name="T22" fmla="*/ 0 w 50"/>
                <a:gd name="T23" fmla="*/ 14 h 32"/>
                <a:gd name="T24" fmla="*/ 0 w 50"/>
                <a:gd name="T25" fmla="*/ 20 h 32"/>
                <a:gd name="T26" fmla="*/ 6 w 50"/>
                <a:gd name="T27" fmla="*/ 26 h 32"/>
                <a:gd name="T28" fmla="*/ 14 w 50"/>
                <a:gd name="T29" fmla="*/ 30 h 32"/>
                <a:gd name="T30" fmla="*/ 22 w 50"/>
                <a:gd name="T31" fmla="*/ 32 h 32"/>
                <a:gd name="T32" fmla="*/ 22 w 50"/>
                <a:gd name="T33" fmla="*/ 32 h 32"/>
                <a:gd name="T34" fmla="*/ 32 w 50"/>
                <a:gd name="T35" fmla="*/ 32 h 32"/>
                <a:gd name="T36" fmla="*/ 40 w 50"/>
                <a:gd name="T37" fmla="*/ 30 h 32"/>
                <a:gd name="T38" fmla="*/ 46 w 50"/>
                <a:gd name="T39" fmla="*/ 26 h 32"/>
                <a:gd name="T40" fmla="*/ 50 w 50"/>
                <a:gd name="T41" fmla="*/ 20 h 32"/>
                <a:gd name="T42" fmla="*/ 50 w 50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2">
                  <a:moveTo>
                    <a:pt x="50" y="20"/>
                  </a:moveTo>
                  <a:lnTo>
                    <a:pt x="50" y="20"/>
                  </a:lnTo>
                  <a:lnTo>
                    <a:pt x="48" y="12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9" name="Freeform 77"/>
            <p:cNvSpPr>
              <a:spLocks/>
            </p:cNvSpPr>
            <p:nvPr/>
          </p:nvSpPr>
          <p:spPr bwMode="auto">
            <a:xfrm>
              <a:off x="4138613" y="5881688"/>
              <a:ext cx="76200" cy="47625"/>
            </a:xfrm>
            <a:custGeom>
              <a:avLst/>
              <a:gdLst>
                <a:gd name="T0" fmla="*/ 48 w 48"/>
                <a:gd name="T1" fmla="*/ 18 h 30"/>
                <a:gd name="T2" fmla="*/ 48 w 48"/>
                <a:gd name="T3" fmla="*/ 18 h 30"/>
                <a:gd name="T4" fmla="*/ 46 w 48"/>
                <a:gd name="T5" fmla="*/ 10 h 30"/>
                <a:gd name="T6" fmla="*/ 42 w 48"/>
                <a:gd name="T7" fmla="*/ 6 h 30"/>
                <a:gd name="T8" fmla="*/ 34 w 48"/>
                <a:gd name="T9" fmla="*/ 2 h 30"/>
                <a:gd name="T10" fmla="*/ 26 w 48"/>
                <a:gd name="T11" fmla="*/ 0 h 30"/>
                <a:gd name="T12" fmla="*/ 26 w 48"/>
                <a:gd name="T13" fmla="*/ 0 h 30"/>
                <a:gd name="T14" fmla="*/ 16 w 48"/>
                <a:gd name="T15" fmla="*/ 0 h 30"/>
                <a:gd name="T16" fmla="*/ 8 w 48"/>
                <a:gd name="T17" fmla="*/ 2 h 30"/>
                <a:gd name="T18" fmla="*/ 4 w 48"/>
                <a:gd name="T19" fmla="*/ 6 h 30"/>
                <a:gd name="T20" fmla="*/ 0 w 48"/>
                <a:gd name="T21" fmla="*/ 12 h 30"/>
                <a:gd name="T22" fmla="*/ 0 w 48"/>
                <a:gd name="T23" fmla="*/ 12 h 30"/>
                <a:gd name="T24" fmla="*/ 2 w 48"/>
                <a:gd name="T25" fmla="*/ 18 h 30"/>
                <a:gd name="T26" fmla="*/ 6 w 48"/>
                <a:gd name="T27" fmla="*/ 24 h 30"/>
                <a:gd name="T28" fmla="*/ 14 w 48"/>
                <a:gd name="T29" fmla="*/ 28 h 30"/>
                <a:gd name="T30" fmla="*/ 22 w 48"/>
                <a:gd name="T31" fmla="*/ 30 h 30"/>
                <a:gd name="T32" fmla="*/ 22 w 48"/>
                <a:gd name="T33" fmla="*/ 30 h 30"/>
                <a:gd name="T34" fmla="*/ 32 w 48"/>
                <a:gd name="T35" fmla="*/ 30 h 30"/>
                <a:gd name="T36" fmla="*/ 40 w 48"/>
                <a:gd name="T37" fmla="*/ 26 h 30"/>
                <a:gd name="T38" fmla="*/ 46 w 48"/>
                <a:gd name="T39" fmla="*/ 22 h 30"/>
                <a:gd name="T40" fmla="*/ 48 w 48"/>
                <a:gd name="T41" fmla="*/ 18 h 30"/>
                <a:gd name="T42" fmla="*/ 48 w 48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0">
                  <a:moveTo>
                    <a:pt x="48" y="18"/>
                  </a:moveTo>
                  <a:lnTo>
                    <a:pt x="48" y="18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30"/>
                  </a:lnTo>
                  <a:lnTo>
                    <a:pt x="40" y="26"/>
                  </a:lnTo>
                  <a:lnTo>
                    <a:pt x="46" y="22"/>
                  </a:lnTo>
                  <a:lnTo>
                    <a:pt x="48" y="18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0" name="Freeform 78"/>
            <p:cNvSpPr>
              <a:spLocks/>
            </p:cNvSpPr>
            <p:nvPr/>
          </p:nvSpPr>
          <p:spPr bwMode="auto">
            <a:xfrm>
              <a:off x="4141788" y="5881688"/>
              <a:ext cx="69850" cy="44450"/>
            </a:xfrm>
            <a:custGeom>
              <a:avLst/>
              <a:gdLst>
                <a:gd name="T0" fmla="*/ 44 w 44"/>
                <a:gd name="T1" fmla="*/ 16 h 28"/>
                <a:gd name="T2" fmla="*/ 44 w 44"/>
                <a:gd name="T3" fmla="*/ 16 h 28"/>
                <a:gd name="T4" fmla="*/ 44 w 44"/>
                <a:gd name="T5" fmla="*/ 12 h 28"/>
                <a:gd name="T6" fmla="*/ 38 w 44"/>
                <a:gd name="T7" fmla="*/ 6 h 28"/>
                <a:gd name="T8" fmla="*/ 32 w 44"/>
                <a:gd name="T9" fmla="*/ 2 h 28"/>
                <a:gd name="T10" fmla="*/ 24 w 44"/>
                <a:gd name="T11" fmla="*/ 0 h 28"/>
                <a:gd name="T12" fmla="*/ 24 w 44"/>
                <a:gd name="T13" fmla="*/ 0 h 28"/>
                <a:gd name="T14" fmla="*/ 14 w 44"/>
                <a:gd name="T15" fmla="*/ 0 h 28"/>
                <a:gd name="T16" fmla="*/ 8 w 44"/>
                <a:gd name="T17" fmla="*/ 4 h 28"/>
                <a:gd name="T18" fmla="*/ 2 w 44"/>
                <a:gd name="T19" fmla="*/ 8 h 28"/>
                <a:gd name="T20" fmla="*/ 0 w 44"/>
                <a:gd name="T21" fmla="*/ 12 h 28"/>
                <a:gd name="T22" fmla="*/ 0 w 44"/>
                <a:gd name="T23" fmla="*/ 12 h 28"/>
                <a:gd name="T24" fmla="*/ 2 w 44"/>
                <a:gd name="T25" fmla="*/ 18 h 28"/>
                <a:gd name="T26" fmla="*/ 6 w 44"/>
                <a:gd name="T27" fmla="*/ 24 h 28"/>
                <a:gd name="T28" fmla="*/ 12 w 44"/>
                <a:gd name="T29" fmla="*/ 26 h 28"/>
                <a:gd name="T30" fmla="*/ 20 w 44"/>
                <a:gd name="T31" fmla="*/ 28 h 28"/>
                <a:gd name="T32" fmla="*/ 20 w 44"/>
                <a:gd name="T33" fmla="*/ 28 h 28"/>
                <a:gd name="T34" fmla="*/ 30 w 44"/>
                <a:gd name="T35" fmla="*/ 28 h 28"/>
                <a:gd name="T36" fmla="*/ 36 w 44"/>
                <a:gd name="T37" fmla="*/ 26 h 28"/>
                <a:gd name="T38" fmla="*/ 42 w 44"/>
                <a:gd name="T39" fmla="*/ 22 h 28"/>
                <a:gd name="T40" fmla="*/ 44 w 44"/>
                <a:gd name="T41" fmla="*/ 16 h 28"/>
                <a:gd name="T42" fmla="*/ 44 w 44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8">
                  <a:moveTo>
                    <a:pt x="44" y="16"/>
                  </a:moveTo>
                  <a:lnTo>
                    <a:pt x="44" y="16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2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4" y="16"/>
                  </a:lnTo>
                  <a:lnTo>
                    <a:pt x="44" y="1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1" name="Freeform 79"/>
            <p:cNvSpPr>
              <a:spLocks/>
            </p:cNvSpPr>
            <p:nvPr/>
          </p:nvSpPr>
          <p:spPr bwMode="auto">
            <a:xfrm>
              <a:off x="4144963" y="5884863"/>
              <a:ext cx="66675" cy="41275"/>
            </a:xfrm>
            <a:custGeom>
              <a:avLst/>
              <a:gdLst>
                <a:gd name="T0" fmla="*/ 42 w 42"/>
                <a:gd name="T1" fmla="*/ 14 h 26"/>
                <a:gd name="T2" fmla="*/ 42 w 42"/>
                <a:gd name="T3" fmla="*/ 14 h 26"/>
                <a:gd name="T4" fmla="*/ 40 w 42"/>
                <a:gd name="T5" fmla="*/ 10 h 26"/>
                <a:gd name="T6" fmla="*/ 36 w 42"/>
                <a:gd name="T7" fmla="*/ 4 h 26"/>
                <a:gd name="T8" fmla="*/ 30 w 42"/>
                <a:gd name="T9" fmla="*/ 2 h 26"/>
                <a:gd name="T10" fmla="*/ 22 w 42"/>
                <a:gd name="T11" fmla="*/ 0 h 26"/>
                <a:gd name="T12" fmla="*/ 22 w 42"/>
                <a:gd name="T13" fmla="*/ 0 h 26"/>
                <a:gd name="T14" fmla="*/ 14 w 42"/>
                <a:gd name="T15" fmla="*/ 0 h 26"/>
                <a:gd name="T16" fmla="*/ 6 w 42"/>
                <a:gd name="T17" fmla="*/ 2 h 26"/>
                <a:gd name="T18" fmla="*/ 2 w 42"/>
                <a:gd name="T19" fmla="*/ 6 h 26"/>
                <a:gd name="T20" fmla="*/ 0 w 42"/>
                <a:gd name="T21" fmla="*/ 10 h 26"/>
                <a:gd name="T22" fmla="*/ 0 w 42"/>
                <a:gd name="T23" fmla="*/ 10 h 26"/>
                <a:gd name="T24" fmla="*/ 0 w 42"/>
                <a:gd name="T25" fmla="*/ 16 h 26"/>
                <a:gd name="T26" fmla="*/ 4 w 42"/>
                <a:gd name="T27" fmla="*/ 20 h 26"/>
                <a:gd name="T28" fmla="*/ 10 w 42"/>
                <a:gd name="T29" fmla="*/ 24 h 26"/>
                <a:gd name="T30" fmla="*/ 18 w 42"/>
                <a:gd name="T31" fmla="*/ 26 h 26"/>
                <a:gd name="T32" fmla="*/ 18 w 42"/>
                <a:gd name="T33" fmla="*/ 26 h 26"/>
                <a:gd name="T34" fmla="*/ 28 w 42"/>
                <a:gd name="T35" fmla="*/ 26 h 26"/>
                <a:gd name="T36" fmla="*/ 34 w 42"/>
                <a:gd name="T37" fmla="*/ 24 h 26"/>
                <a:gd name="T38" fmla="*/ 38 w 42"/>
                <a:gd name="T39" fmla="*/ 20 h 26"/>
                <a:gd name="T40" fmla="*/ 42 w 42"/>
                <a:gd name="T41" fmla="*/ 14 h 26"/>
                <a:gd name="T42" fmla="*/ 42 w 42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42" y="14"/>
                  </a:moveTo>
                  <a:lnTo>
                    <a:pt x="42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38" y="20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2" name="Freeform 80"/>
            <p:cNvSpPr>
              <a:spLocks/>
            </p:cNvSpPr>
            <p:nvPr/>
          </p:nvSpPr>
          <p:spPr bwMode="auto">
            <a:xfrm>
              <a:off x="4144963" y="5884863"/>
              <a:ext cx="63500" cy="41275"/>
            </a:xfrm>
            <a:custGeom>
              <a:avLst/>
              <a:gdLst>
                <a:gd name="T0" fmla="*/ 40 w 40"/>
                <a:gd name="T1" fmla="*/ 14 h 26"/>
                <a:gd name="T2" fmla="*/ 40 w 40"/>
                <a:gd name="T3" fmla="*/ 14 h 26"/>
                <a:gd name="T4" fmla="*/ 38 w 40"/>
                <a:gd name="T5" fmla="*/ 10 h 26"/>
                <a:gd name="T6" fmla="*/ 34 w 40"/>
                <a:gd name="T7" fmla="*/ 6 h 26"/>
                <a:gd name="T8" fmla="*/ 28 w 40"/>
                <a:gd name="T9" fmla="*/ 2 h 26"/>
                <a:gd name="T10" fmla="*/ 22 w 40"/>
                <a:gd name="T11" fmla="*/ 0 h 26"/>
                <a:gd name="T12" fmla="*/ 22 w 40"/>
                <a:gd name="T13" fmla="*/ 0 h 26"/>
                <a:gd name="T14" fmla="*/ 14 w 40"/>
                <a:gd name="T15" fmla="*/ 0 h 26"/>
                <a:gd name="T16" fmla="*/ 8 w 40"/>
                <a:gd name="T17" fmla="*/ 2 h 26"/>
                <a:gd name="T18" fmla="*/ 2 w 40"/>
                <a:gd name="T19" fmla="*/ 6 h 26"/>
                <a:gd name="T20" fmla="*/ 0 w 40"/>
                <a:gd name="T21" fmla="*/ 10 h 26"/>
                <a:gd name="T22" fmla="*/ 0 w 40"/>
                <a:gd name="T23" fmla="*/ 10 h 26"/>
                <a:gd name="T24" fmla="*/ 2 w 40"/>
                <a:gd name="T25" fmla="*/ 16 h 26"/>
                <a:gd name="T26" fmla="*/ 6 w 40"/>
                <a:gd name="T27" fmla="*/ 20 h 26"/>
                <a:gd name="T28" fmla="*/ 12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26 w 40"/>
                <a:gd name="T35" fmla="*/ 24 h 26"/>
                <a:gd name="T36" fmla="*/ 34 w 40"/>
                <a:gd name="T37" fmla="*/ 22 h 26"/>
                <a:gd name="T38" fmla="*/ 38 w 40"/>
                <a:gd name="T39" fmla="*/ 20 h 26"/>
                <a:gd name="T40" fmla="*/ 40 w 40"/>
                <a:gd name="T41" fmla="*/ 14 h 26"/>
                <a:gd name="T42" fmla="*/ 40 w 40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40" y="14"/>
                  </a:moveTo>
                  <a:lnTo>
                    <a:pt x="40" y="14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3" name="Freeform 81"/>
            <p:cNvSpPr>
              <a:spLocks/>
            </p:cNvSpPr>
            <p:nvPr/>
          </p:nvSpPr>
          <p:spPr bwMode="auto">
            <a:xfrm>
              <a:off x="4148138" y="5888038"/>
              <a:ext cx="57150" cy="34925"/>
            </a:xfrm>
            <a:custGeom>
              <a:avLst/>
              <a:gdLst>
                <a:gd name="T0" fmla="*/ 0 w 36"/>
                <a:gd name="T1" fmla="*/ 8 h 22"/>
                <a:gd name="T2" fmla="*/ 0 w 36"/>
                <a:gd name="T3" fmla="*/ 8 h 22"/>
                <a:gd name="T4" fmla="*/ 2 w 36"/>
                <a:gd name="T5" fmla="*/ 14 h 22"/>
                <a:gd name="T6" fmla="*/ 4 w 36"/>
                <a:gd name="T7" fmla="*/ 18 h 22"/>
                <a:gd name="T8" fmla="*/ 10 w 36"/>
                <a:gd name="T9" fmla="*/ 20 h 22"/>
                <a:gd name="T10" fmla="*/ 18 w 36"/>
                <a:gd name="T11" fmla="*/ 22 h 22"/>
                <a:gd name="T12" fmla="*/ 18 w 36"/>
                <a:gd name="T13" fmla="*/ 22 h 22"/>
                <a:gd name="T14" fmla="*/ 24 w 36"/>
                <a:gd name="T15" fmla="*/ 22 h 22"/>
                <a:gd name="T16" fmla="*/ 30 w 36"/>
                <a:gd name="T17" fmla="*/ 20 h 22"/>
                <a:gd name="T18" fmla="*/ 34 w 36"/>
                <a:gd name="T19" fmla="*/ 16 h 22"/>
                <a:gd name="T20" fmla="*/ 36 w 36"/>
                <a:gd name="T21" fmla="*/ 12 h 22"/>
                <a:gd name="T22" fmla="*/ 36 w 36"/>
                <a:gd name="T23" fmla="*/ 12 h 22"/>
                <a:gd name="T24" fmla="*/ 36 w 36"/>
                <a:gd name="T25" fmla="*/ 8 h 22"/>
                <a:gd name="T26" fmla="*/ 32 w 36"/>
                <a:gd name="T27" fmla="*/ 4 h 22"/>
                <a:gd name="T28" fmla="*/ 26 w 36"/>
                <a:gd name="T29" fmla="*/ 0 h 22"/>
                <a:gd name="T30" fmla="*/ 20 w 36"/>
                <a:gd name="T31" fmla="*/ 0 h 22"/>
                <a:gd name="T32" fmla="*/ 20 w 36"/>
                <a:gd name="T33" fmla="*/ 0 h 22"/>
                <a:gd name="T34" fmla="*/ 12 w 36"/>
                <a:gd name="T35" fmla="*/ 0 h 22"/>
                <a:gd name="T36" fmla="*/ 6 w 36"/>
                <a:gd name="T37" fmla="*/ 2 h 22"/>
                <a:gd name="T38" fmla="*/ 2 w 36"/>
                <a:gd name="T39" fmla="*/ 4 h 22"/>
                <a:gd name="T40" fmla="*/ 0 w 36"/>
                <a:gd name="T41" fmla="*/ 8 h 22"/>
                <a:gd name="T42" fmla="*/ 0 w 36"/>
                <a:gd name="T4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0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4" name="Freeform 82"/>
            <p:cNvSpPr>
              <a:spLocks/>
            </p:cNvSpPr>
            <p:nvPr/>
          </p:nvSpPr>
          <p:spPr bwMode="auto">
            <a:xfrm>
              <a:off x="4144963" y="5691188"/>
              <a:ext cx="104775" cy="117475"/>
            </a:xfrm>
            <a:custGeom>
              <a:avLst/>
              <a:gdLst>
                <a:gd name="T0" fmla="*/ 56 w 66"/>
                <a:gd name="T1" fmla="*/ 0 h 74"/>
                <a:gd name="T2" fmla="*/ 56 w 66"/>
                <a:gd name="T3" fmla="*/ 0 h 74"/>
                <a:gd name="T4" fmla="*/ 16 w 66"/>
                <a:gd name="T5" fmla="*/ 18 h 74"/>
                <a:gd name="T6" fmla="*/ 16 w 66"/>
                <a:gd name="T7" fmla="*/ 18 h 74"/>
                <a:gd name="T8" fmla="*/ 2 w 66"/>
                <a:gd name="T9" fmla="*/ 22 h 74"/>
                <a:gd name="T10" fmla="*/ 2 w 66"/>
                <a:gd name="T11" fmla="*/ 22 h 74"/>
                <a:gd name="T12" fmla="*/ 0 w 66"/>
                <a:gd name="T13" fmla="*/ 28 h 74"/>
                <a:gd name="T14" fmla="*/ 0 w 66"/>
                <a:gd name="T15" fmla="*/ 28 h 74"/>
                <a:gd name="T16" fmla="*/ 0 w 66"/>
                <a:gd name="T17" fmla="*/ 36 h 74"/>
                <a:gd name="T18" fmla="*/ 2 w 66"/>
                <a:gd name="T19" fmla="*/ 44 h 74"/>
                <a:gd name="T20" fmla="*/ 4 w 66"/>
                <a:gd name="T21" fmla="*/ 52 h 74"/>
                <a:gd name="T22" fmla="*/ 6 w 66"/>
                <a:gd name="T23" fmla="*/ 60 h 74"/>
                <a:gd name="T24" fmla="*/ 10 w 66"/>
                <a:gd name="T25" fmla="*/ 66 h 74"/>
                <a:gd name="T26" fmla="*/ 16 w 66"/>
                <a:gd name="T27" fmla="*/ 70 h 74"/>
                <a:gd name="T28" fmla="*/ 20 w 66"/>
                <a:gd name="T29" fmla="*/ 74 h 74"/>
                <a:gd name="T30" fmla="*/ 28 w 66"/>
                <a:gd name="T31" fmla="*/ 74 h 74"/>
                <a:gd name="T32" fmla="*/ 28 w 66"/>
                <a:gd name="T33" fmla="*/ 74 h 74"/>
                <a:gd name="T34" fmla="*/ 34 w 66"/>
                <a:gd name="T35" fmla="*/ 74 h 74"/>
                <a:gd name="T36" fmla="*/ 40 w 66"/>
                <a:gd name="T37" fmla="*/ 74 h 74"/>
                <a:gd name="T38" fmla="*/ 46 w 66"/>
                <a:gd name="T39" fmla="*/ 70 h 74"/>
                <a:gd name="T40" fmla="*/ 52 w 66"/>
                <a:gd name="T41" fmla="*/ 66 h 74"/>
                <a:gd name="T42" fmla="*/ 56 w 66"/>
                <a:gd name="T43" fmla="*/ 60 h 74"/>
                <a:gd name="T44" fmla="*/ 60 w 66"/>
                <a:gd name="T45" fmla="*/ 52 h 74"/>
                <a:gd name="T46" fmla="*/ 64 w 66"/>
                <a:gd name="T47" fmla="*/ 44 h 74"/>
                <a:gd name="T48" fmla="*/ 66 w 66"/>
                <a:gd name="T49" fmla="*/ 36 h 74"/>
                <a:gd name="T50" fmla="*/ 66 w 66"/>
                <a:gd name="T51" fmla="*/ 36 h 74"/>
                <a:gd name="T52" fmla="*/ 66 w 66"/>
                <a:gd name="T53" fmla="*/ 26 h 74"/>
                <a:gd name="T54" fmla="*/ 64 w 66"/>
                <a:gd name="T55" fmla="*/ 16 h 74"/>
                <a:gd name="T56" fmla="*/ 62 w 66"/>
                <a:gd name="T57" fmla="*/ 6 h 74"/>
                <a:gd name="T58" fmla="*/ 56 w 66"/>
                <a:gd name="T59" fmla="*/ 0 h 74"/>
                <a:gd name="T60" fmla="*/ 56 w 66"/>
                <a:gd name="T6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4">
                  <a:moveTo>
                    <a:pt x="56" y="0"/>
                  </a:moveTo>
                  <a:lnTo>
                    <a:pt x="5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2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0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4"/>
                  </a:lnTo>
                  <a:lnTo>
                    <a:pt x="46" y="70"/>
                  </a:lnTo>
                  <a:lnTo>
                    <a:pt x="52" y="66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4" y="44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6"/>
                  </a:lnTo>
                  <a:lnTo>
                    <a:pt x="64" y="16"/>
                  </a:lnTo>
                  <a:lnTo>
                    <a:pt x="62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5" name="Freeform 83"/>
            <p:cNvSpPr>
              <a:spLocks/>
            </p:cNvSpPr>
            <p:nvPr/>
          </p:nvSpPr>
          <p:spPr bwMode="auto">
            <a:xfrm>
              <a:off x="4157663" y="5694363"/>
              <a:ext cx="82550" cy="101600"/>
            </a:xfrm>
            <a:custGeom>
              <a:avLst/>
              <a:gdLst>
                <a:gd name="T0" fmla="*/ 42 w 52"/>
                <a:gd name="T1" fmla="*/ 0 h 64"/>
                <a:gd name="T2" fmla="*/ 42 w 52"/>
                <a:gd name="T3" fmla="*/ 0 h 64"/>
                <a:gd name="T4" fmla="*/ 8 w 52"/>
                <a:gd name="T5" fmla="*/ 16 h 64"/>
                <a:gd name="T6" fmla="*/ 8 w 52"/>
                <a:gd name="T7" fmla="*/ 16 h 64"/>
                <a:gd name="T8" fmla="*/ 2 w 52"/>
                <a:gd name="T9" fmla="*/ 18 h 64"/>
                <a:gd name="T10" fmla="*/ 2 w 52"/>
                <a:gd name="T11" fmla="*/ 18 h 64"/>
                <a:gd name="T12" fmla="*/ 0 w 52"/>
                <a:gd name="T13" fmla="*/ 26 h 64"/>
                <a:gd name="T14" fmla="*/ 0 w 52"/>
                <a:gd name="T15" fmla="*/ 26 h 64"/>
                <a:gd name="T16" fmla="*/ 0 w 52"/>
                <a:gd name="T17" fmla="*/ 40 h 64"/>
                <a:gd name="T18" fmla="*/ 4 w 52"/>
                <a:gd name="T19" fmla="*/ 52 h 64"/>
                <a:gd name="T20" fmla="*/ 10 w 52"/>
                <a:gd name="T21" fmla="*/ 60 h 64"/>
                <a:gd name="T22" fmla="*/ 16 w 52"/>
                <a:gd name="T23" fmla="*/ 62 h 64"/>
                <a:gd name="T24" fmla="*/ 20 w 52"/>
                <a:gd name="T25" fmla="*/ 64 h 64"/>
                <a:gd name="T26" fmla="*/ 20 w 52"/>
                <a:gd name="T27" fmla="*/ 64 h 64"/>
                <a:gd name="T28" fmla="*/ 26 w 52"/>
                <a:gd name="T29" fmla="*/ 64 h 64"/>
                <a:gd name="T30" fmla="*/ 30 w 52"/>
                <a:gd name="T31" fmla="*/ 62 h 64"/>
                <a:gd name="T32" fmla="*/ 40 w 52"/>
                <a:gd name="T33" fmla="*/ 56 h 64"/>
                <a:gd name="T34" fmla="*/ 48 w 52"/>
                <a:gd name="T35" fmla="*/ 46 h 64"/>
                <a:gd name="T36" fmla="*/ 50 w 52"/>
                <a:gd name="T37" fmla="*/ 34 h 64"/>
                <a:gd name="T38" fmla="*/ 50 w 52"/>
                <a:gd name="T39" fmla="*/ 34 h 64"/>
                <a:gd name="T40" fmla="*/ 52 w 52"/>
                <a:gd name="T41" fmla="*/ 24 h 64"/>
                <a:gd name="T42" fmla="*/ 50 w 52"/>
                <a:gd name="T43" fmla="*/ 14 h 64"/>
                <a:gd name="T44" fmla="*/ 46 w 52"/>
                <a:gd name="T45" fmla="*/ 6 h 64"/>
                <a:gd name="T46" fmla="*/ 42 w 52"/>
                <a:gd name="T47" fmla="*/ 0 h 64"/>
                <a:gd name="T48" fmla="*/ 42 w 5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lnTo>
                    <a:pt x="42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4" y="52"/>
                  </a:lnTo>
                  <a:lnTo>
                    <a:pt x="10" y="60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40" y="56"/>
                  </a:lnTo>
                  <a:lnTo>
                    <a:pt x="48" y="4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4"/>
                  </a:lnTo>
                  <a:lnTo>
                    <a:pt x="4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6" name="Freeform 84"/>
            <p:cNvSpPr>
              <a:spLocks/>
            </p:cNvSpPr>
            <p:nvPr/>
          </p:nvSpPr>
          <p:spPr bwMode="auto">
            <a:xfrm>
              <a:off x="4170363" y="5710238"/>
              <a:ext cx="53975" cy="66675"/>
            </a:xfrm>
            <a:custGeom>
              <a:avLst/>
              <a:gdLst>
                <a:gd name="T0" fmla="*/ 34 w 34"/>
                <a:gd name="T1" fmla="*/ 24 h 42"/>
                <a:gd name="T2" fmla="*/ 34 w 34"/>
                <a:gd name="T3" fmla="*/ 24 h 42"/>
                <a:gd name="T4" fmla="*/ 32 w 34"/>
                <a:gd name="T5" fmla="*/ 32 h 42"/>
                <a:gd name="T6" fmla="*/ 26 w 34"/>
                <a:gd name="T7" fmla="*/ 38 h 42"/>
                <a:gd name="T8" fmla="*/ 20 w 34"/>
                <a:gd name="T9" fmla="*/ 42 h 42"/>
                <a:gd name="T10" fmla="*/ 14 w 34"/>
                <a:gd name="T11" fmla="*/ 42 h 42"/>
                <a:gd name="T12" fmla="*/ 14 w 34"/>
                <a:gd name="T13" fmla="*/ 42 h 42"/>
                <a:gd name="T14" fmla="*/ 8 w 34"/>
                <a:gd name="T15" fmla="*/ 40 h 42"/>
                <a:gd name="T16" fmla="*/ 4 w 34"/>
                <a:gd name="T17" fmla="*/ 34 h 42"/>
                <a:gd name="T18" fmla="*/ 0 w 34"/>
                <a:gd name="T19" fmla="*/ 28 h 42"/>
                <a:gd name="T20" fmla="*/ 0 w 34"/>
                <a:gd name="T21" fmla="*/ 18 h 42"/>
                <a:gd name="T22" fmla="*/ 0 w 34"/>
                <a:gd name="T23" fmla="*/ 18 h 42"/>
                <a:gd name="T24" fmla="*/ 2 w 34"/>
                <a:gd name="T25" fmla="*/ 10 h 42"/>
                <a:gd name="T26" fmla="*/ 8 w 34"/>
                <a:gd name="T27" fmla="*/ 4 h 42"/>
                <a:gd name="T28" fmla="*/ 14 w 34"/>
                <a:gd name="T29" fmla="*/ 0 h 42"/>
                <a:gd name="T30" fmla="*/ 20 w 34"/>
                <a:gd name="T31" fmla="*/ 0 h 42"/>
                <a:gd name="T32" fmla="*/ 20 w 34"/>
                <a:gd name="T33" fmla="*/ 0 h 42"/>
                <a:gd name="T34" fmla="*/ 26 w 34"/>
                <a:gd name="T35" fmla="*/ 2 h 42"/>
                <a:gd name="T36" fmla="*/ 30 w 34"/>
                <a:gd name="T37" fmla="*/ 8 h 42"/>
                <a:gd name="T38" fmla="*/ 34 w 34"/>
                <a:gd name="T39" fmla="*/ 14 h 42"/>
                <a:gd name="T40" fmla="*/ 34 w 34"/>
                <a:gd name="T41" fmla="*/ 24 h 42"/>
                <a:gd name="T42" fmla="*/ 34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34" y="24"/>
                  </a:moveTo>
                  <a:lnTo>
                    <a:pt x="34" y="24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0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0" y="8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7" name="Freeform 85"/>
            <p:cNvSpPr>
              <a:spLocks/>
            </p:cNvSpPr>
            <p:nvPr/>
          </p:nvSpPr>
          <p:spPr bwMode="auto">
            <a:xfrm>
              <a:off x="4192588" y="5754688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10 w 14"/>
                <a:gd name="T7" fmla="*/ 16 h 16"/>
                <a:gd name="T8" fmla="*/ 8 w 14"/>
                <a:gd name="T9" fmla="*/ 16 h 16"/>
                <a:gd name="T10" fmla="*/ 8 w 14"/>
                <a:gd name="T11" fmla="*/ 16 h 16"/>
                <a:gd name="T12" fmla="*/ 4 w 14"/>
                <a:gd name="T13" fmla="*/ 16 h 16"/>
                <a:gd name="T14" fmla="*/ 2 w 14"/>
                <a:gd name="T15" fmla="*/ 14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4 w 14"/>
                <a:gd name="T23" fmla="*/ 0 h 16"/>
                <a:gd name="T24" fmla="*/ 8 w 14"/>
                <a:gd name="T25" fmla="*/ 0 h 16"/>
                <a:gd name="T26" fmla="*/ 8 w 14"/>
                <a:gd name="T27" fmla="*/ 0 h 16"/>
                <a:gd name="T28" fmla="*/ 10 w 14"/>
                <a:gd name="T29" fmla="*/ 0 h 16"/>
                <a:gd name="T30" fmla="*/ 12 w 14"/>
                <a:gd name="T31" fmla="*/ 2 h 16"/>
                <a:gd name="T32" fmla="*/ 14 w 14"/>
                <a:gd name="T33" fmla="*/ 8 h 16"/>
                <a:gd name="T34" fmla="*/ 14 w 14"/>
                <a:gd name="T3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8" name="Freeform 86"/>
            <p:cNvSpPr>
              <a:spLocks/>
            </p:cNvSpPr>
            <p:nvPr/>
          </p:nvSpPr>
          <p:spPr bwMode="auto">
            <a:xfrm>
              <a:off x="3852863" y="5757863"/>
              <a:ext cx="22225" cy="28575"/>
            </a:xfrm>
            <a:custGeom>
              <a:avLst/>
              <a:gdLst>
                <a:gd name="T0" fmla="*/ 14 w 14"/>
                <a:gd name="T1" fmla="*/ 8 h 18"/>
                <a:gd name="T2" fmla="*/ 14 w 14"/>
                <a:gd name="T3" fmla="*/ 8 h 18"/>
                <a:gd name="T4" fmla="*/ 12 w 14"/>
                <a:gd name="T5" fmla="*/ 14 h 18"/>
                <a:gd name="T6" fmla="*/ 10 w 14"/>
                <a:gd name="T7" fmla="*/ 16 h 18"/>
                <a:gd name="T8" fmla="*/ 8 w 14"/>
                <a:gd name="T9" fmla="*/ 18 h 18"/>
                <a:gd name="T10" fmla="*/ 8 w 14"/>
                <a:gd name="T11" fmla="*/ 18 h 18"/>
                <a:gd name="T12" fmla="*/ 4 w 14"/>
                <a:gd name="T13" fmla="*/ 16 h 18"/>
                <a:gd name="T14" fmla="*/ 2 w 14"/>
                <a:gd name="T15" fmla="*/ 14 h 18"/>
                <a:gd name="T16" fmla="*/ 0 w 14"/>
                <a:gd name="T17" fmla="*/ 8 h 18"/>
                <a:gd name="T18" fmla="*/ 0 w 14"/>
                <a:gd name="T19" fmla="*/ 8 h 18"/>
                <a:gd name="T20" fmla="*/ 2 w 14"/>
                <a:gd name="T21" fmla="*/ 2 h 18"/>
                <a:gd name="T22" fmla="*/ 4 w 14"/>
                <a:gd name="T23" fmla="*/ 0 h 18"/>
                <a:gd name="T24" fmla="*/ 8 w 14"/>
                <a:gd name="T25" fmla="*/ 0 h 18"/>
                <a:gd name="T26" fmla="*/ 8 w 14"/>
                <a:gd name="T27" fmla="*/ 0 h 18"/>
                <a:gd name="T28" fmla="*/ 10 w 14"/>
                <a:gd name="T29" fmla="*/ 0 h 18"/>
                <a:gd name="T30" fmla="*/ 12 w 14"/>
                <a:gd name="T31" fmla="*/ 2 h 18"/>
                <a:gd name="T32" fmla="*/ 14 w 14"/>
                <a:gd name="T33" fmla="*/ 8 h 18"/>
                <a:gd name="T34" fmla="*/ 14 w 14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9" name="Freeform 87"/>
            <p:cNvSpPr>
              <a:spLocks/>
            </p:cNvSpPr>
            <p:nvPr/>
          </p:nvSpPr>
          <p:spPr bwMode="auto">
            <a:xfrm>
              <a:off x="4052888" y="5592763"/>
              <a:ext cx="307975" cy="152400"/>
            </a:xfrm>
            <a:custGeom>
              <a:avLst/>
              <a:gdLst>
                <a:gd name="T0" fmla="*/ 2 w 194"/>
                <a:gd name="T1" fmla="*/ 76 h 96"/>
                <a:gd name="T2" fmla="*/ 2 w 194"/>
                <a:gd name="T3" fmla="*/ 76 h 96"/>
                <a:gd name="T4" fmla="*/ 4 w 194"/>
                <a:gd name="T5" fmla="*/ 82 h 96"/>
                <a:gd name="T6" fmla="*/ 6 w 194"/>
                <a:gd name="T7" fmla="*/ 86 h 96"/>
                <a:gd name="T8" fmla="*/ 10 w 194"/>
                <a:gd name="T9" fmla="*/ 90 h 96"/>
                <a:gd name="T10" fmla="*/ 14 w 194"/>
                <a:gd name="T11" fmla="*/ 94 h 96"/>
                <a:gd name="T12" fmla="*/ 26 w 194"/>
                <a:gd name="T13" fmla="*/ 96 h 96"/>
                <a:gd name="T14" fmla="*/ 38 w 194"/>
                <a:gd name="T15" fmla="*/ 96 h 96"/>
                <a:gd name="T16" fmla="*/ 52 w 194"/>
                <a:gd name="T17" fmla="*/ 94 h 96"/>
                <a:gd name="T18" fmla="*/ 70 w 194"/>
                <a:gd name="T19" fmla="*/ 88 h 96"/>
                <a:gd name="T20" fmla="*/ 86 w 194"/>
                <a:gd name="T21" fmla="*/ 80 h 96"/>
                <a:gd name="T22" fmla="*/ 104 w 194"/>
                <a:gd name="T23" fmla="*/ 72 h 96"/>
                <a:gd name="T24" fmla="*/ 104 w 194"/>
                <a:gd name="T25" fmla="*/ 72 h 96"/>
                <a:gd name="T26" fmla="*/ 130 w 194"/>
                <a:gd name="T27" fmla="*/ 54 h 96"/>
                <a:gd name="T28" fmla="*/ 152 w 194"/>
                <a:gd name="T29" fmla="*/ 40 h 96"/>
                <a:gd name="T30" fmla="*/ 168 w 194"/>
                <a:gd name="T31" fmla="*/ 28 h 96"/>
                <a:gd name="T32" fmla="*/ 178 w 194"/>
                <a:gd name="T33" fmla="*/ 18 h 96"/>
                <a:gd name="T34" fmla="*/ 192 w 194"/>
                <a:gd name="T35" fmla="*/ 4 h 96"/>
                <a:gd name="T36" fmla="*/ 194 w 194"/>
                <a:gd name="T37" fmla="*/ 0 h 96"/>
                <a:gd name="T38" fmla="*/ 194 w 194"/>
                <a:gd name="T39" fmla="*/ 0 h 96"/>
                <a:gd name="T40" fmla="*/ 188 w 194"/>
                <a:gd name="T41" fmla="*/ 6 h 96"/>
                <a:gd name="T42" fmla="*/ 170 w 194"/>
                <a:gd name="T43" fmla="*/ 18 h 96"/>
                <a:gd name="T44" fmla="*/ 146 w 194"/>
                <a:gd name="T45" fmla="*/ 34 h 96"/>
                <a:gd name="T46" fmla="*/ 118 w 194"/>
                <a:gd name="T47" fmla="*/ 52 h 96"/>
                <a:gd name="T48" fmla="*/ 88 w 194"/>
                <a:gd name="T49" fmla="*/ 66 h 96"/>
                <a:gd name="T50" fmla="*/ 72 w 194"/>
                <a:gd name="T51" fmla="*/ 72 h 96"/>
                <a:gd name="T52" fmla="*/ 58 w 194"/>
                <a:gd name="T53" fmla="*/ 76 h 96"/>
                <a:gd name="T54" fmla="*/ 44 w 194"/>
                <a:gd name="T55" fmla="*/ 76 h 96"/>
                <a:gd name="T56" fmla="*/ 30 w 194"/>
                <a:gd name="T57" fmla="*/ 76 h 96"/>
                <a:gd name="T58" fmla="*/ 18 w 194"/>
                <a:gd name="T59" fmla="*/ 72 h 96"/>
                <a:gd name="T60" fmla="*/ 10 w 194"/>
                <a:gd name="T61" fmla="*/ 64 h 96"/>
                <a:gd name="T62" fmla="*/ 10 w 194"/>
                <a:gd name="T63" fmla="*/ 64 h 96"/>
                <a:gd name="T64" fmla="*/ 6 w 194"/>
                <a:gd name="T65" fmla="*/ 60 h 96"/>
                <a:gd name="T66" fmla="*/ 2 w 194"/>
                <a:gd name="T67" fmla="*/ 60 h 96"/>
                <a:gd name="T68" fmla="*/ 2 w 194"/>
                <a:gd name="T69" fmla="*/ 62 h 96"/>
                <a:gd name="T70" fmla="*/ 0 w 194"/>
                <a:gd name="T71" fmla="*/ 64 h 96"/>
                <a:gd name="T72" fmla="*/ 2 w 194"/>
                <a:gd name="T73" fmla="*/ 76 h 96"/>
                <a:gd name="T74" fmla="*/ 2 w 194"/>
                <a:gd name="T7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96">
                  <a:moveTo>
                    <a:pt x="2" y="76"/>
                  </a:moveTo>
                  <a:lnTo>
                    <a:pt x="2" y="76"/>
                  </a:lnTo>
                  <a:lnTo>
                    <a:pt x="4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4" y="94"/>
                  </a:lnTo>
                  <a:lnTo>
                    <a:pt x="26" y="96"/>
                  </a:lnTo>
                  <a:lnTo>
                    <a:pt x="38" y="96"/>
                  </a:lnTo>
                  <a:lnTo>
                    <a:pt x="52" y="94"/>
                  </a:lnTo>
                  <a:lnTo>
                    <a:pt x="70" y="88"/>
                  </a:lnTo>
                  <a:lnTo>
                    <a:pt x="86" y="80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30" y="54"/>
                  </a:lnTo>
                  <a:lnTo>
                    <a:pt x="152" y="40"/>
                  </a:lnTo>
                  <a:lnTo>
                    <a:pt x="168" y="28"/>
                  </a:lnTo>
                  <a:lnTo>
                    <a:pt x="178" y="18"/>
                  </a:lnTo>
                  <a:lnTo>
                    <a:pt x="192" y="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8" y="6"/>
                  </a:lnTo>
                  <a:lnTo>
                    <a:pt x="170" y="18"/>
                  </a:lnTo>
                  <a:lnTo>
                    <a:pt x="146" y="34"/>
                  </a:lnTo>
                  <a:lnTo>
                    <a:pt x="118" y="52"/>
                  </a:lnTo>
                  <a:lnTo>
                    <a:pt x="88" y="66"/>
                  </a:lnTo>
                  <a:lnTo>
                    <a:pt x="72" y="72"/>
                  </a:lnTo>
                  <a:lnTo>
                    <a:pt x="58" y="76"/>
                  </a:lnTo>
                  <a:lnTo>
                    <a:pt x="44" y="76"/>
                  </a:lnTo>
                  <a:lnTo>
                    <a:pt x="30" y="76"/>
                  </a:lnTo>
                  <a:lnTo>
                    <a:pt x="18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EE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0" name="Freeform 88"/>
            <p:cNvSpPr>
              <a:spLocks/>
            </p:cNvSpPr>
            <p:nvPr/>
          </p:nvSpPr>
          <p:spPr bwMode="auto">
            <a:xfrm>
              <a:off x="3675063" y="5576888"/>
              <a:ext cx="320675" cy="161925"/>
            </a:xfrm>
            <a:custGeom>
              <a:avLst/>
              <a:gdLst>
                <a:gd name="T0" fmla="*/ 0 w 202"/>
                <a:gd name="T1" fmla="*/ 44 h 102"/>
                <a:gd name="T2" fmla="*/ 0 w 202"/>
                <a:gd name="T3" fmla="*/ 44 h 102"/>
                <a:gd name="T4" fmla="*/ 8 w 202"/>
                <a:gd name="T5" fmla="*/ 34 h 102"/>
                <a:gd name="T6" fmla="*/ 20 w 202"/>
                <a:gd name="T7" fmla="*/ 24 h 102"/>
                <a:gd name="T8" fmla="*/ 32 w 202"/>
                <a:gd name="T9" fmla="*/ 14 h 102"/>
                <a:gd name="T10" fmla="*/ 46 w 202"/>
                <a:gd name="T11" fmla="*/ 6 h 102"/>
                <a:gd name="T12" fmla="*/ 60 w 202"/>
                <a:gd name="T13" fmla="*/ 0 h 102"/>
                <a:gd name="T14" fmla="*/ 66 w 202"/>
                <a:gd name="T15" fmla="*/ 0 h 102"/>
                <a:gd name="T16" fmla="*/ 74 w 202"/>
                <a:gd name="T17" fmla="*/ 0 h 102"/>
                <a:gd name="T18" fmla="*/ 80 w 202"/>
                <a:gd name="T19" fmla="*/ 4 h 102"/>
                <a:gd name="T20" fmla="*/ 84 w 202"/>
                <a:gd name="T21" fmla="*/ 8 h 102"/>
                <a:gd name="T22" fmla="*/ 84 w 202"/>
                <a:gd name="T23" fmla="*/ 8 h 102"/>
                <a:gd name="T24" fmla="*/ 110 w 202"/>
                <a:gd name="T25" fmla="*/ 36 h 102"/>
                <a:gd name="T26" fmla="*/ 136 w 202"/>
                <a:gd name="T27" fmla="*/ 64 h 102"/>
                <a:gd name="T28" fmla="*/ 150 w 202"/>
                <a:gd name="T29" fmla="*/ 76 h 102"/>
                <a:gd name="T30" fmla="*/ 162 w 202"/>
                <a:gd name="T31" fmla="*/ 86 h 102"/>
                <a:gd name="T32" fmla="*/ 172 w 202"/>
                <a:gd name="T33" fmla="*/ 92 h 102"/>
                <a:gd name="T34" fmla="*/ 176 w 202"/>
                <a:gd name="T35" fmla="*/ 94 h 102"/>
                <a:gd name="T36" fmla="*/ 180 w 202"/>
                <a:gd name="T37" fmla="*/ 94 h 102"/>
                <a:gd name="T38" fmla="*/ 180 w 202"/>
                <a:gd name="T39" fmla="*/ 94 h 102"/>
                <a:gd name="T40" fmla="*/ 196 w 202"/>
                <a:gd name="T41" fmla="*/ 90 h 102"/>
                <a:gd name="T42" fmla="*/ 202 w 202"/>
                <a:gd name="T43" fmla="*/ 88 h 102"/>
                <a:gd name="T44" fmla="*/ 202 w 202"/>
                <a:gd name="T45" fmla="*/ 88 h 102"/>
                <a:gd name="T46" fmla="*/ 202 w 202"/>
                <a:gd name="T47" fmla="*/ 88 h 102"/>
                <a:gd name="T48" fmla="*/ 202 w 202"/>
                <a:gd name="T49" fmla="*/ 88 h 102"/>
                <a:gd name="T50" fmla="*/ 184 w 202"/>
                <a:gd name="T51" fmla="*/ 98 h 102"/>
                <a:gd name="T52" fmla="*/ 176 w 202"/>
                <a:gd name="T53" fmla="*/ 102 h 102"/>
                <a:gd name="T54" fmla="*/ 166 w 202"/>
                <a:gd name="T55" fmla="*/ 102 h 102"/>
                <a:gd name="T56" fmla="*/ 156 w 202"/>
                <a:gd name="T57" fmla="*/ 100 h 102"/>
                <a:gd name="T58" fmla="*/ 142 w 202"/>
                <a:gd name="T59" fmla="*/ 94 h 102"/>
                <a:gd name="T60" fmla="*/ 130 w 202"/>
                <a:gd name="T61" fmla="*/ 84 h 102"/>
                <a:gd name="T62" fmla="*/ 114 w 202"/>
                <a:gd name="T63" fmla="*/ 66 h 102"/>
                <a:gd name="T64" fmla="*/ 114 w 202"/>
                <a:gd name="T65" fmla="*/ 66 h 102"/>
                <a:gd name="T66" fmla="*/ 92 w 202"/>
                <a:gd name="T67" fmla="*/ 46 h 102"/>
                <a:gd name="T68" fmla="*/ 76 w 202"/>
                <a:gd name="T69" fmla="*/ 32 h 102"/>
                <a:gd name="T70" fmla="*/ 62 w 202"/>
                <a:gd name="T71" fmla="*/ 26 h 102"/>
                <a:gd name="T72" fmla="*/ 50 w 202"/>
                <a:gd name="T73" fmla="*/ 24 h 102"/>
                <a:gd name="T74" fmla="*/ 40 w 202"/>
                <a:gd name="T75" fmla="*/ 28 h 102"/>
                <a:gd name="T76" fmla="*/ 28 w 202"/>
                <a:gd name="T77" fmla="*/ 32 h 102"/>
                <a:gd name="T78" fmla="*/ 16 w 202"/>
                <a:gd name="T79" fmla="*/ 40 h 102"/>
                <a:gd name="T80" fmla="*/ 2 w 202"/>
                <a:gd name="T81" fmla="*/ 48 h 102"/>
                <a:gd name="T82" fmla="*/ 0 w 202"/>
                <a:gd name="T83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02">
                  <a:moveTo>
                    <a:pt x="0" y="44"/>
                  </a:moveTo>
                  <a:lnTo>
                    <a:pt x="0" y="44"/>
                  </a:lnTo>
                  <a:lnTo>
                    <a:pt x="8" y="34"/>
                  </a:lnTo>
                  <a:lnTo>
                    <a:pt x="20" y="24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110" y="36"/>
                  </a:lnTo>
                  <a:lnTo>
                    <a:pt x="136" y="64"/>
                  </a:lnTo>
                  <a:lnTo>
                    <a:pt x="150" y="76"/>
                  </a:lnTo>
                  <a:lnTo>
                    <a:pt x="162" y="86"/>
                  </a:lnTo>
                  <a:lnTo>
                    <a:pt x="172" y="92"/>
                  </a:lnTo>
                  <a:lnTo>
                    <a:pt x="176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96" y="90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184" y="98"/>
                  </a:lnTo>
                  <a:lnTo>
                    <a:pt x="176" y="102"/>
                  </a:lnTo>
                  <a:lnTo>
                    <a:pt x="166" y="102"/>
                  </a:lnTo>
                  <a:lnTo>
                    <a:pt x="156" y="100"/>
                  </a:lnTo>
                  <a:lnTo>
                    <a:pt x="142" y="94"/>
                  </a:lnTo>
                  <a:lnTo>
                    <a:pt x="130" y="8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92" y="46"/>
                  </a:lnTo>
                  <a:lnTo>
                    <a:pt x="76" y="32"/>
                  </a:lnTo>
                  <a:lnTo>
                    <a:pt x="62" y="26"/>
                  </a:lnTo>
                  <a:lnTo>
                    <a:pt x="50" y="24"/>
                  </a:lnTo>
                  <a:lnTo>
                    <a:pt x="40" y="28"/>
                  </a:lnTo>
                  <a:lnTo>
                    <a:pt x="28" y="32"/>
                  </a:lnTo>
                  <a:lnTo>
                    <a:pt x="16" y="40"/>
                  </a:lnTo>
                  <a:lnTo>
                    <a:pt x="2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8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1" name="Freeform 89"/>
            <p:cNvSpPr>
              <a:spLocks/>
            </p:cNvSpPr>
            <p:nvPr/>
          </p:nvSpPr>
          <p:spPr bwMode="auto">
            <a:xfrm>
              <a:off x="3871913" y="5954713"/>
              <a:ext cx="292100" cy="117475"/>
            </a:xfrm>
            <a:custGeom>
              <a:avLst/>
              <a:gdLst>
                <a:gd name="T0" fmla="*/ 0 w 184"/>
                <a:gd name="T1" fmla="*/ 52 h 74"/>
                <a:gd name="T2" fmla="*/ 12 w 184"/>
                <a:gd name="T3" fmla="*/ 66 h 74"/>
                <a:gd name="T4" fmla="*/ 12 w 184"/>
                <a:gd name="T5" fmla="*/ 66 h 74"/>
                <a:gd name="T6" fmla="*/ 38 w 184"/>
                <a:gd name="T7" fmla="*/ 48 h 74"/>
                <a:gd name="T8" fmla="*/ 52 w 184"/>
                <a:gd name="T9" fmla="*/ 42 h 74"/>
                <a:gd name="T10" fmla="*/ 64 w 184"/>
                <a:gd name="T11" fmla="*/ 38 h 74"/>
                <a:gd name="T12" fmla="*/ 76 w 184"/>
                <a:gd name="T13" fmla="*/ 36 h 74"/>
                <a:gd name="T14" fmla="*/ 86 w 184"/>
                <a:gd name="T15" fmla="*/ 34 h 74"/>
                <a:gd name="T16" fmla="*/ 98 w 184"/>
                <a:gd name="T17" fmla="*/ 34 h 74"/>
                <a:gd name="T18" fmla="*/ 110 w 184"/>
                <a:gd name="T19" fmla="*/ 36 h 74"/>
                <a:gd name="T20" fmla="*/ 110 w 184"/>
                <a:gd name="T21" fmla="*/ 36 h 74"/>
                <a:gd name="T22" fmla="*/ 122 w 184"/>
                <a:gd name="T23" fmla="*/ 40 h 74"/>
                <a:gd name="T24" fmla="*/ 134 w 184"/>
                <a:gd name="T25" fmla="*/ 46 h 74"/>
                <a:gd name="T26" fmla="*/ 152 w 184"/>
                <a:gd name="T27" fmla="*/ 58 h 74"/>
                <a:gd name="T28" fmla="*/ 164 w 184"/>
                <a:gd name="T29" fmla="*/ 68 h 74"/>
                <a:gd name="T30" fmla="*/ 168 w 184"/>
                <a:gd name="T31" fmla="*/ 74 h 74"/>
                <a:gd name="T32" fmla="*/ 184 w 184"/>
                <a:gd name="T33" fmla="*/ 64 h 74"/>
                <a:gd name="T34" fmla="*/ 184 w 184"/>
                <a:gd name="T35" fmla="*/ 64 h 74"/>
                <a:gd name="T36" fmla="*/ 184 w 184"/>
                <a:gd name="T37" fmla="*/ 64 h 74"/>
                <a:gd name="T38" fmla="*/ 184 w 184"/>
                <a:gd name="T39" fmla="*/ 64 h 74"/>
                <a:gd name="T40" fmla="*/ 184 w 184"/>
                <a:gd name="T41" fmla="*/ 64 h 74"/>
                <a:gd name="T42" fmla="*/ 182 w 184"/>
                <a:gd name="T43" fmla="*/ 62 h 74"/>
                <a:gd name="T44" fmla="*/ 182 w 184"/>
                <a:gd name="T45" fmla="*/ 62 h 74"/>
                <a:gd name="T46" fmla="*/ 166 w 184"/>
                <a:gd name="T47" fmla="*/ 38 h 74"/>
                <a:gd name="T48" fmla="*/ 158 w 184"/>
                <a:gd name="T49" fmla="*/ 28 h 74"/>
                <a:gd name="T50" fmla="*/ 150 w 184"/>
                <a:gd name="T51" fmla="*/ 20 h 74"/>
                <a:gd name="T52" fmla="*/ 140 w 184"/>
                <a:gd name="T53" fmla="*/ 12 h 74"/>
                <a:gd name="T54" fmla="*/ 130 w 184"/>
                <a:gd name="T55" fmla="*/ 6 h 74"/>
                <a:gd name="T56" fmla="*/ 120 w 184"/>
                <a:gd name="T57" fmla="*/ 2 h 74"/>
                <a:gd name="T58" fmla="*/ 106 w 184"/>
                <a:gd name="T59" fmla="*/ 0 h 74"/>
                <a:gd name="T60" fmla="*/ 106 w 184"/>
                <a:gd name="T61" fmla="*/ 0 h 74"/>
                <a:gd name="T62" fmla="*/ 96 w 184"/>
                <a:gd name="T63" fmla="*/ 0 h 74"/>
                <a:gd name="T64" fmla="*/ 86 w 184"/>
                <a:gd name="T65" fmla="*/ 0 h 74"/>
                <a:gd name="T66" fmla="*/ 68 w 184"/>
                <a:gd name="T67" fmla="*/ 6 h 74"/>
                <a:gd name="T68" fmla="*/ 50 w 184"/>
                <a:gd name="T69" fmla="*/ 14 h 74"/>
                <a:gd name="T70" fmla="*/ 34 w 184"/>
                <a:gd name="T71" fmla="*/ 22 h 74"/>
                <a:gd name="T72" fmla="*/ 20 w 184"/>
                <a:gd name="T73" fmla="*/ 32 h 74"/>
                <a:gd name="T74" fmla="*/ 10 w 184"/>
                <a:gd name="T75" fmla="*/ 42 h 74"/>
                <a:gd name="T76" fmla="*/ 0 w 184"/>
                <a:gd name="T77" fmla="*/ 52 h 74"/>
                <a:gd name="T78" fmla="*/ 0 w 184"/>
                <a:gd name="T7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74">
                  <a:moveTo>
                    <a:pt x="0" y="52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38" y="48"/>
                  </a:lnTo>
                  <a:lnTo>
                    <a:pt x="52" y="42"/>
                  </a:lnTo>
                  <a:lnTo>
                    <a:pt x="64" y="38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98" y="3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2" y="40"/>
                  </a:lnTo>
                  <a:lnTo>
                    <a:pt x="134" y="46"/>
                  </a:lnTo>
                  <a:lnTo>
                    <a:pt x="152" y="58"/>
                  </a:lnTo>
                  <a:lnTo>
                    <a:pt x="164" y="68"/>
                  </a:lnTo>
                  <a:lnTo>
                    <a:pt x="168" y="7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66" y="38"/>
                  </a:lnTo>
                  <a:lnTo>
                    <a:pt x="158" y="28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68" y="6"/>
                  </a:lnTo>
                  <a:lnTo>
                    <a:pt x="50" y="14"/>
                  </a:lnTo>
                  <a:lnTo>
                    <a:pt x="34" y="22"/>
                  </a:lnTo>
                  <a:lnTo>
                    <a:pt x="20" y="32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2" name="Freeform 90"/>
            <p:cNvSpPr>
              <a:spLocks/>
            </p:cNvSpPr>
            <p:nvPr/>
          </p:nvSpPr>
          <p:spPr bwMode="auto">
            <a:xfrm>
              <a:off x="3881438" y="5970588"/>
              <a:ext cx="269875" cy="95250"/>
            </a:xfrm>
            <a:custGeom>
              <a:avLst/>
              <a:gdLst>
                <a:gd name="T0" fmla="*/ 0 w 170"/>
                <a:gd name="T1" fmla="*/ 48 h 60"/>
                <a:gd name="T2" fmla="*/ 0 w 170"/>
                <a:gd name="T3" fmla="*/ 48 h 60"/>
                <a:gd name="T4" fmla="*/ 6 w 170"/>
                <a:gd name="T5" fmla="*/ 44 h 60"/>
                <a:gd name="T6" fmla="*/ 18 w 170"/>
                <a:gd name="T7" fmla="*/ 32 h 60"/>
                <a:gd name="T8" fmla="*/ 36 w 170"/>
                <a:gd name="T9" fmla="*/ 18 h 60"/>
                <a:gd name="T10" fmla="*/ 48 w 170"/>
                <a:gd name="T11" fmla="*/ 12 h 60"/>
                <a:gd name="T12" fmla="*/ 60 w 170"/>
                <a:gd name="T13" fmla="*/ 6 h 60"/>
                <a:gd name="T14" fmla="*/ 72 w 170"/>
                <a:gd name="T15" fmla="*/ 2 h 60"/>
                <a:gd name="T16" fmla="*/ 86 w 170"/>
                <a:gd name="T17" fmla="*/ 0 h 60"/>
                <a:gd name="T18" fmla="*/ 100 w 170"/>
                <a:gd name="T19" fmla="*/ 2 h 60"/>
                <a:gd name="T20" fmla="*/ 114 w 170"/>
                <a:gd name="T21" fmla="*/ 4 h 60"/>
                <a:gd name="T22" fmla="*/ 128 w 170"/>
                <a:gd name="T23" fmla="*/ 12 h 60"/>
                <a:gd name="T24" fmla="*/ 142 w 170"/>
                <a:gd name="T25" fmla="*/ 22 h 60"/>
                <a:gd name="T26" fmla="*/ 156 w 170"/>
                <a:gd name="T27" fmla="*/ 38 h 60"/>
                <a:gd name="T28" fmla="*/ 170 w 170"/>
                <a:gd name="T29" fmla="*/ 60 h 60"/>
                <a:gd name="T30" fmla="*/ 170 w 170"/>
                <a:gd name="T31" fmla="*/ 60 h 60"/>
                <a:gd name="T32" fmla="*/ 168 w 170"/>
                <a:gd name="T33" fmla="*/ 56 h 60"/>
                <a:gd name="T34" fmla="*/ 160 w 170"/>
                <a:gd name="T35" fmla="*/ 46 h 60"/>
                <a:gd name="T36" fmla="*/ 146 w 170"/>
                <a:gd name="T37" fmla="*/ 34 h 60"/>
                <a:gd name="T38" fmla="*/ 138 w 170"/>
                <a:gd name="T39" fmla="*/ 28 h 60"/>
                <a:gd name="T40" fmla="*/ 128 w 170"/>
                <a:gd name="T41" fmla="*/ 22 h 60"/>
                <a:gd name="T42" fmla="*/ 118 w 170"/>
                <a:gd name="T43" fmla="*/ 18 h 60"/>
                <a:gd name="T44" fmla="*/ 106 w 170"/>
                <a:gd name="T45" fmla="*/ 14 h 60"/>
                <a:gd name="T46" fmla="*/ 92 w 170"/>
                <a:gd name="T47" fmla="*/ 14 h 60"/>
                <a:gd name="T48" fmla="*/ 76 w 170"/>
                <a:gd name="T49" fmla="*/ 14 h 60"/>
                <a:gd name="T50" fmla="*/ 60 w 170"/>
                <a:gd name="T51" fmla="*/ 18 h 60"/>
                <a:gd name="T52" fmla="*/ 42 w 170"/>
                <a:gd name="T53" fmla="*/ 24 h 60"/>
                <a:gd name="T54" fmla="*/ 22 w 170"/>
                <a:gd name="T55" fmla="*/ 34 h 60"/>
                <a:gd name="T56" fmla="*/ 0 w 170"/>
                <a:gd name="T57" fmla="*/ 48 h 60"/>
                <a:gd name="T58" fmla="*/ 0 w 170"/>
                <a:gd name="T5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60">
                  <a:moveTo>
                    <a:pt x="0" y="48"/>
                  </a:moveTo>
                  <a:lnTo>
                    <a:pt x="0" y="48"/>
                  </a:lnTo>
                  <a:lnTo>
                    <a:pt x="6" y="44"/>
                  </a:lnTo>
                  <a:lnTo>
                    <a:pt x="18" y="32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60" y="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0" y="2"/>
                  </a:lnTo>
                  <a:lnTo>
                    <a:pt x="114" y="4"/>
                  </a:lnTo>
                  <a:lnTo>
                    <a:pt x="128" y="12"/>
                  </a:lnTo>
                  <a:lnTo>
                    <a:pt x="142" y="22"/>
                  </a:lnTo>
                  <a:lnTo>
                    <a:pt x="156" y="3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68" y="56"/>
                  </a:lnTo>
                  <a:lnTo>
                    <a:pt x="160" y="46"/>
                  </a:lnTo>
                  <a:lnTo>
                    <a:pt x="146" y="34"/>
                  </a:lnTo>
                  <a:lnTo>
                    <a:pt x="138" y="28"/>
                  </a:lnTo>
                  <a:lnTo>
                    <a:pt x="128" y="22"/>
                  </a:lnTo>
                  <a:lnTo>
                    <a:pt x="118" y="18"/>
                  </a:lnTo>
                  <a:lnTo>
                    <a:pt x="106" y="14"/>
                  </a:lnTo>
                  <a:lnTo>
                    <a:pt x="92" y="14"/>
                  </a:lnTo>
                  <a:lnTo>
                    <a:pt x="76" y="14"/>
                  </a:lnTo>
                  <a:lnTo>
                    <a:pt x="60" y="18"/>
                  </a:lnTo>
                  <a:lnTo>
                    <a:pt x="42" y="24"/>
                  </a:lnTo>
                  <a:lnTo>
                    <a:pt x="22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87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3" name="Freeform 91"/>
            <p:cNvSpPr>
              <a:spLocks/>
            </p:cNvSpPr>
            <p:nvPr/>
          </p:nvSpPr>
          <p:spPr bwMode="auto">
            <a:xfrm>
              <a:off x="3856038" y="5970588"/>
              <a:ext cx="53975" cy="107950"/>
            </a:xfrm>
            <a:custGeom>
              <a:avLst/>
              <a:gdLst>
                <a:gd name="T0" fmla="*/ 16 w 34"/>
                <a:gd name="T1" fmla="*/ 0 h 68"/>
                <a:gd name="T2" fmla="*/ 16 w 34"/>
                <a:gd name="T3" fmla="*/ 0 h 68"/>
                <a:gd name="T4" fmla="*/ 10 w 34"/>
                <a:gd name="T5" fmla="*/ 10 h 68"/>
                <a:gd name="T6" fmla="*/ 4 w 34"/>
                <a:gd name="T7" fmla="*/ 18 h 68"/>
                <a:gd name="T8" fmla="*/ 0 w 34"/>
                <a:gd name="T9" fmla="*/ 30 h 68"/>
                <a:gd name="T10" fmla="*/ 0 w 34"/>
                <a:gd name="T11" fmla="*/ 42 h 68"/>
                <a:gd name="T12" fmla="*/ 2 w 34"/>
                <a:gd name="T13" fmla="*/ 48 h 68"/>
                <a:gd name="T14" fmla="*/ 4 w 34"/>
                <a:gd name="T15" fmla="*/ 52 h 68"/>
                <a:gd name="T16" fmla="*/ 8 w 34"/>
                <a:gd name="T17" fmla="*/ 58 h 68"/>
                <a:gd name="T18" fmla="*/ 14 w 34"/>
                <a:gd name="T19" fmla="*/ 62 h 68"/>
                <a:gd name="T20" fmla="*/ 24 w 34"/>
                <a:gd name="T21" fmla="*/ 64 h 68"/>
                <a:gd name="T22" fmla="*/ 34 w 34"/>
                <a:gd name="T23" fmla="*/ 68 h 68"/>
                <a:gd name="T24" fmla="*/ 34 w 34"/>
                <a:gd name="T25" fmla="*/ 68 h 68"/>
                <a:gd name="T26" fmla="*/ 30 w 34"/>
                <a:gd name="T27" fmla="*/ 62 h 68"/>
                <a:gd name="T28" fmla="*/ 20 w 34"/>
                <a:gd name="T29" fmla="*/ 46 h 68"/>
                <a:gd name="T30" fmla="*/ 16 w 34"/>
                <a:gd name="T31" fmla="*/ 36 h 68"/>
                <a:gd name="T32" fmla="*/ 14 w 34"/>
                <a:gd name="T33" fmla="*/ 26 h 68"/>
                <a:gd name="T34" fmla="*/ 12 w 34"/>
                <a:gd name="T35" fmla="*/ 14 h 68"/>
                <a:gd name="T36" fmla="*/ 16 w 34"/>
                <a:gd name="T37" fmla="*/ 0 h 68"/>
                <a:gd name="T38" fmla="*/ 16 w 34"/>
                <a:gd name="T3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8">
                  <a:moveTo>
                    <a:pt x="16" y="0"/>
                  </a:moveTo>
                  <a:lnTo>
                    <a:pt x="16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8" y="58"/>
                  </a:lnTo>
                  <a:lnTo>
                    <a:pt x="14" y="62"/>
                  </a:lnTo>
                  <a:lnTo>
                    <a:pt x="24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0" y="46"/>
                  </a:lnTo>
                  <a:lnTo>
                    <a:pt x="16" y="36"/>
                  </a:lnTo>
                  <a:lnTo>
                    <a:pt x="14" y="2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4" name="Freeform 92"/>
            <p:cNvSpPr>
              <a:spLocks/>
            </p:cNvSpPr>
            <p:nvPr/>
          </p:nvSpPr>
          <p:spPr bwMode="auto">
            <a:xfrm>
              <a:off x="4122738" y="6008688"/>
              <a:ext cx="53975" cy="76200"/>
            </a:xfrm>
            <a:custGeom>
              <a:avLst/>
              <a:gdLst>
                <a:gd name="T0" fmla="*/ 20 w 34"/>
                <a:gd name="T1" fmla="*/ 0 h 48"/>
                <a:gd name="T2" fmla="*/ 20 w 34"/>
                <a:gd name="T3" fmla="*/ 0 h 48"/>
                <a:gd name="T4" fmla="*/ 22 w 34"/>
                <a:gd name="T5" fmla="*/ 2 h 48"/>
                <a:gd name="T6" fmla="*/ 24 w 34"/>
                <a:gd name="T7" fmla="*/ 8 h 48"/>
                <a:gd name="T8" fmla="*/ 24 w 34"/>
                <a:gd name="T9" fmla="*/ 12 h 48"/>
                <a:gd name="T10" fmla="*/ 22 w 34"/>
                <a:gd name="T11" fmla="*/ 20 h 48"/>
                <a:gd name="T12" fmla="*/ 18 w 34"/>
                <a:gd name="T13" fmla="*/ 28 h 48"/>
                <a:gd name="T14" fmla="*/ 10 w 34"/>
                <a:gd name="T15" fmla="*/ 38 h 48"/>
                <a:gd name="T16" fmla="*/ 0 w 34"/>
                <a:gd name="T17" fmla="*/ 48 h 48"/>
                <a:gd name="T18" fmla="*/ 0 w 34"/>
                <a:gd name="T19" fmla="*/ 48 h 48"/>
                <a:gd name="T20" fmla="*/ 8 w 34"/>
                <a:gd name="T21" fmla="*/ 48 h 48"/>
                <a:gd name="T22" fmla="*/ 16 w 34"/>
                <a:gd name="T23" fmla="*/ 46 h 48"/>
                <a:gd name="T24" fmla="*/ 24 w 34"/>
                <a:gd name="T25" fmla="*/ 42 h 48"/>
                <a:gd name="T26" fmla="*/ 32 w 34"/>
                <a:gd name="T27" fmla="*/ 36 h 48"/>
                <a:gd name="T28" fmla="*/ 34 w 34"/>
                <a:gd name="T29" fmla="*/ 32 h 48"/>
                <a:gd name="T30" fmla="*/ 34 w 34"/>
                <a:gd name="T31" fmla="*/ 26 h 48"/>
                <a:gd name="T32" fmla="*/ 34 w 34"/>
                <a:gd name="T33" fmla="*/ 20 h 48"/>
                <a:gd name="T34" fmla="*/ 30 w 34"/>
                <a:gd name="T35" fmla="*/ 14 h 48"/>
                <a:gd name="T36" fmla="*/ 26 w 34"/>
                <a:gd name="T37" fmla="*/ 8 h 48"/>
                <a:gd name="T38" fmla="*/ 20 w 34"/>
                <a:gd name="T39" fmla="*/ 0 h 48"/>
                <a:gd name="T40" fmla="*/ 20 w 34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8">
                  <a:moveTo>
                    <a:pt x="20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6"/>
                  </a:lnTo>
                  <a:lnTo>
                    <a:pt x="24" y="42"/>
                  </a:lnTo>
                  <a:lnTo>
                    <a:pt x="32" y="36"/>
                  </a:lnTo>
                  <a:lnTo>
                    <a:pt x="34" y="32"/>
                  </a:lnTo>
                  <a:lnTo>
                    <a:pt x="34" y="26"/>
                  </a:lnTo>
                  <a:lnTo>
                    <a:pt x="34" y="20"/>
                  </a:lnTo>
                  <a:lnTo>
                    <a:pt x="30" y="14"/>
                  </a:lnTo>
                  <a:lnTo>
                    <a:pt x="26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5" name="Freeform 93"/>
            <p:cNvSpPr>
              <a:spLocks/>
            </p:cNvSpPr>
            <p:nvPr/>
          </p:nvSpPr>
          <p:spPr bwMode="auto">
            <a:xfrm>
              <a:off x="3979863" y="6034088"/>
              <a:ext cx="101600" cy="38100"/>
            </a:xfrm>
            <a:custGeom>
              <a:avLst/>
              <a:gdLst>
                <a:gd name="T0" fmla="*/ 0 w 64"/>
                <a:gd name="T1" fmla="*/ 16 h 24"/>
                <a:gd name="T2" fmla="*/ 0 w 64"/>
                <a:gd name="T3" fmla="*/ 16 h 24"/>
                <a:gd name="T4" fmla="*/ 6 w 64"/>
                <a:gd name="T5" fmla="*/ 10 h 24"/>
                <a:gd name="T6" fmla="*/ 12 w 64"/>
                <a:gd name="T7" fmla="*/ 6 h 24"/>
                <a:gd name="T8" fmla="*/ 20 w 64"/>
                <a:gd name="T9" fmla="*/ 2 h 24"/>
                <a:gd name="T10" fmla="*/ 30 w 64"/>
                <a:gd name="T11" fmla="*/ 0 h 24"/>
                <a:gd name="T12" fmla="*/ 40 w 64"/>
                <a:gd name="T13" fmla="*/ 2 h 24"/>
                <a:gd name="T14" fmla="*/ 46 w 64"/>
                <a:gd name="T15" fmla="*/ 6 h 24"/>
                <a:gd name="T16" fmla="*/ 52 w 64"/>
                <a:gd name="T17" fmla="*/ 10 h 24"/>
                <a:gd name="T18" fmla="*/ 64 w 64"/>
                <a:gd name="T19" fmla="*/ 24 h 24"/>
                <a:gd name="T20" fmla="*/ 64 w 64"/>
                <a:gd name="T21" fmla="*/ 24 h 24"/>
                <a:gd name="T22" fmla="*/ 60 w 64"/>
                <a:gd name="T23" fmla="*/ 20 h 24"/>
                <a:gd name="T24" fmla="*/ 46 w 64"/>
                <a:gd name="T25" fmla="*/ 12 h 24"/>
                <a:gd name="T26" fmla="*/ 38 w 64"/>
                <a:gd name="T27" fmla="*/ 10 h 24"/>
                <a:gd name="T28" fmla="*/ 26 w 64"/>
                <a:gd name="T29" fmla="*/ 8 h 24"/>
                <a:gd name="T30" fmla="*/ 14 w 64"/>
                <a:gd name="T31" fmla="*/ 10 h 24"/>
                <a:gd name="T32" fmla="*/ 0 w 64"/>
                <a:gd name="T33" fmla="*/ 16 h 24"/>
                <a:gd name="T34" fmla="*/ 0 w 64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4">
                  <a:moveTo>
                    <a:pt x="0" y="16"/>
                  </a:move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0"/>
                  </a:lnTo>
                  <a:lnTo>
                    <a:pt x="46" y="12"/>
                  </a:lnTo>
                  <a:lnTo>
                    <a:pt x="38" y="10"/>
                  </a:lnTo>
                  <a:lnTo>
                    <a:pt x="26" y="8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6" name="Freeform 94"/>
            <p:cNvSpPr>
              <a:spLocks/>
            </p:cNvSpPr>
            <p:nvPr/>
          </p:nvSpPr>
          <p:spPr bwMode="auto">
            <a:xfrm>
              <a:off x="3421063" y="5529263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6 w 34"/>
                <a:gd name="T11" fmla="*/ 32 h 32"/>
                <a:gd name="T12" fmla="*/ 16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2 h 32"/>
                <a:gd name="T30" fmla="*/ 16 w 34"/>
                <a:gd name="T31" fmla="*/ 0 h 32"/>
                <a:gd name="T32" fmla="*/ 16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7" name="Freeform 95"/>
            <p:cNvSpPr>
              <a:spLocks/>
            </p:cNvSpPr>
            <p:nvPr/>
          </p:nvSpPr>
          <p:spPr bwMode="auto">
            <a:xfrm>
              <a:off x="3490913" y="5573713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20 w 20"/>
                <a:gd name="T5" fmla="*/ 12 h 18"/>
                <a:gd name="T6" fmla="*/ 18 w 20"/>
                <a:gd name="T7" fmla="*/ 16 h 18"/>
                <a:gd name="T8" fmla="*/ 14 w 20"/>
                <a:gd name="T9" fmla="*/ 18 h 18"/>
                <a:gd name="T10" fmla="*/ 10 w 20"/>
                <a:gd name="T11" fmla="*/ 18 h 18"/>
                <a:gd name="T12" fmla="*/ 10 w 20"/>
                <a:gd name="T13" fmla="*/ 18 h 18"/>
                <a:gd name="T14" fmla="*/ 6 w 20"/>
                <a:gd name="T15" fmla="*/ 18 h 18"/>
                <a:gd name="T16" fmla="*/ 4 w 20"/>
                <a:gd name="T17" fmla="*/ 16 h 18"/>
                <a:gd name="T18" fmla="*/ 2 w 20"/>
                <a:gd name="T19" fmla="*/ 12 h 18"/>
                <a:gd name="T20" fmla="*/ 0 w 20"/>
                <a:gd name="T21" fmla="*/ 10 h 18"/>
                <a:gd name="T22" fmla="*/ 0 w 20"/>
                <a:gd name="T23" fmla="*/ 10 h 18"/>
                <a:gd name="T24" fmla="*/ 2 w 20"/>
                <a:gd name="T25" fmla="*/ 6 h 18"/>
                <a:gd name="T26" fmla="*/ 4 w 20"/>
                <a:gd name="T27" fmla="*/ 2 h 18"/>
                <a:gd name="T28" fmla="*/ 6 w 20"/>
                <a:gd name="T29" fmla="*/ 0 h 18"/>
                <a:gd name="T30" fmla="*/ 10 w 20"/>
                <a:gd name="T31" fmla="*/ 0 h 18"/>
                <a:gd name="T32" fmla="*/ 10 w 20"/>
                <a:gd name="T33" fmla="*/ 0 h 18"/>
                <a:gd name="T34" fmla="*/ 14 w 20"/>
                <a:gd name="T35" fmla="*/ 0 h 18"/>
                <a:gd name="T36" fmla="*/ 18 w 20"/>
                <a:gd name="T37" fmla="*/ 2 h 18"/>
                <a:gd name="T38" fmla="*/ 20 w 20"/>
                <a:gd name="T39" fmla="*/ 6 h 18"/>
                <a:gd name="T40" fmla="*/ 20 w 20"/>
                <a:gd name="T41" fmla="*/ 10 h 18"/>
                <a:gd name="T42" fmla="*/ 20 w 20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8" name="Freeform 96"/>
            <p:cNvSpPr>
              <a:spLocks/>
            </p:cNvSpPr>
            <p:nvPr/>
          </p:nvSpPr>
          <p:spPr bwMode="auto">
            <a:xfrm>
              <a:off x="3535363" y="5599113"/>
              <a:ext cx="22225" cy="22225"/>
            </a:xfrm>
            <a:custGeom>
              <a:avLst/>
              <a:gdLst>
                <a:gd name="T0" fmla="*/ 14 w 14"/>
                <a:gd name="T1" fmla="*/ 8 h 14"/>
                <a:gd name="T2" fmla="*/ 14 w 14"/>
                <a:gd name="T3" fmla="*/ 8 h 14"/>
                <a:gd name="T4" fmla="*/ 12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2 w 14"/>
                <a:gd name="T11" fmla="*/ 12 h 14"/>
                <a:gd name="T12" fmla="*/ 0 w 14"/>
                <a:gd name="T13" fmla="*/ 8 h 14"/>
                <a:gd name="T14" fmla="*/ 0 w 14"/>
                <a:gd name="T15" fmla="*/ 8 h 14"/>
                <a:gd name="T16" fmla="*/ 2 w 14"/>
                <a:gd name="T17" fmla="*/ 2 h 14"/>
                <a:gd name="T18" fmla="*/ 8 w 14"/>
                <a:gd name="T19" fmla="*/ 0 h 14"/>
                <a:gd name="T20" fmla="*/ 8 w 14"/>
                <a:gd name="T21" fmla="*/ 0 h 14"/>
                <a:gd name="T22" fmla="*/ 12 w 14"/>
                <a:gd name="T23" fmla="*/ 2 h 14"/>
                <a:gd name="T24" fmla="*/ 14 w 14"/>
                <a:gd name="T25" fmla="*/ 8 h 14"/>
                <a:gd name="T26" fmla="*/ 14 w 14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9" name="Freeform 97"/>
            <p:cNvSpPr>
              <a:spLocks/>
            </p:cNvSpPr>
            <p:nvPr/>
          </p:nvSpPr>
          <p:spPr bwMode="auto">
            <a:xfrm>
              <a:off x="3195638" y="5761038"/>
              <a:ext cx="596900" cy="644525"/>
            </a:xfrm>
            <a:custGeom>
              <a:avLst/>
              <a:gdLst>
                <a:gd name="T0" fmla="*/ 164 w 376"/>
                <a:gd name="T1" fmla="*/ 406 h 406"/>
                <a:gd name="T2" fmla="*/ 126 w 376"/>
                <a:gd name="T3" fmla="*/ 400 h 406"/>
                <a:gd name="T4" fmla="*/ 90 w 376"/>
                <a:gd name="T5" fmla="*/ 376 h 406"/>
                <a:gd name="T6" fmla="*/ 64 w 376"/>
                <a:gd name="T7" fmla="*/ 334 h 406"/>
                <a:gd name="T8" fmla="*/ 40 w 376"/>
                <a:gd name="T9" fmla="*/ 264 h 406"/>
                <a:gd name="T10" fmla="*/ 22 w 376"/>
                <a:gd name="T11" fmla="*/ 220 h 406"/>
                <a:gd name="T12" fmla="*/ 0 w 376"/>
                <a:gd name="T13" fmla="*/ 178 h 406"/>
                <a:gd name="T14" fmla="*/ 4 w 376"/>
                <a:gd name="T15" fmla="*/ 158 h 406"/>
                <a:gd name="T16" fmla="*/ 16 w 376"/>
                <a:gd name="T17" fmla="*/ 152 h 406"/>
                <a:gd name="T18" fmla="*/ 32 w 376"/>
                <a:gd name="T19" fmla="*/ 164 h 406"/>
                <a:gd name="T20" fmla="*/ 78 w 376"/>
                <a:gd name="T21" fmla="*/ 222 h 406"/>
                <a:gd name="T22" fmla="*/ 96 w 376"/>
                <a:gd name="T23" fmla="*/ 228 h 406"/>
                <a:gd name="T24" fmla="*/ 96 w 376"/>
                <a:gd name="T25" fmla="*/ 224 h 406"/>
                <a:gd name="T26" fmla="*/ 86 w 376"/>
                <a:gd name="T27" fmla="*/ 202 h 406"/>
                <a:gd name="T28" fmla="*/ 42 w 376"/>
                <a:gd name="T29" fmla="*/ 134 h 406"/>
                <a:gd name="T30" fmla="*/ 24 w 376"/>
                <a:gd name="T31" fmla="*/ 90 h 406"/>
                <a:gd name="T32" fmla="*/ 28 w 376"/>
                <a:gd name="T33" fmla="*/ 64 h 406"/>
                <a:gd name="T34" fmla="*/ 36 w 376"/>
                <a:gd name="T35" fmla="*/ 54 h 406"/>
                <a:gd name="T36" fmla="*/ 62 w 376"/>
                <a:gd name="T37" fmla="*/ 70 h 406"/>
                <a:gd name="T38" fmla="*/ 92 w 376"/>
                <a:gd name="T39" fmla="*/ 110 h 406"/>
                <a:gd name="T40" fmla="*/ 130 w 376"/>
                <a:gd name="T41" fmla="*/ 176 h 406"/>
                <a:gd name="T42" fmla="*/ 138 w 376"/>
                <a:gd name="T43" fmla="*/ 172 h 406"/>
                <a:gd name="T44" fmla="*/ 124 w 376"/>
                <a:gd name="T45" fmla="*/ 134 h 406"/>
                <a:gd name="T46" fmla="*/ 98 w 376"/>
                <a:gd name="T47" fmla="*/ 82 h 406"/>
                <a:gd name="T48" fmla="*/ 80 w 376"/>
                <a:gd name="T49" fmla="*/ 34 h 406"/>
                <a:gd name="T50" fmla="*/ 86 w 376"/>
                <a:gd name="T51" fmla="*/ 4 h 406"/>
                <a:gd name="T52" fmla="*/ 98 w 376"/>
                <a:gd name="T53" fmla="*/ 0 h 406"/>
                <a:gd name="T54" fmla="*/ 126 w 376"/>
                <a:gd name="T55" fmla="*/ 18 h 406"/>
                <a:gd name="T56" fmla="*/ 158 w 376"/>
                <a:gd name="T57" fmla="*/ 66 h 406"/>
                <a:gd name="T58" fmla="*/ 176 w 376"/>
                <a:gd name="T59" fmla="*/ 126 h 406"/>
                <a:gd name="T60" fmla="*/ 186 w 376"/>
                <a:gd name="T61" fmla="*/ 152 h 406"/>
                <a:gd name="T62" fmla="*/ 190 w 376"/>
                <a:gd name="T63" fmla="*/ 144 h 406"/>
                <a:gd name="T64" fmla="*/ 190 w 376"/>
                <a:gd name="T65" fmla="*/ 88 h 406"/>
                <a:gd name="T66" fmla="*/ 180 w 376"/>
                <a:gd name="T67" fmla="*/ 60 h 406"/>
                <a:gd name="T68" fmla="*/ 176 w 376"/>
                <a:gd name="T69" fmla="*/ 18 h 406"/>
                <a:gd name="T70" fmla="*/ 186 w 376"/>
                <a:gd name="T71" fmla="*/ 8 h 406"/>
                <a:gd name="T72" fmla="*/ 210 w 376"/>
                <a:gd name="T73" fmla="*/ 16 h 406"/>
                <a:gd name="T74" fmla="*/ 232 w 376"/>
                <a:gd name="T75" fmla="*/ 50 h 406"/>
                <a:gd name="T76" fmla="*/ 242 w 376"/>
                <a:gd name="T77" fmla="*/ 86 h 406"/>
                <a:gd name="T78" fmla="*/ 258 w 376"/>
                <a:gd name="T79" fmla="*/ 186 h 406"/>
                <a:gd name="T80" fmla="*/ 264 w 376"/>
                <a:gd name="T81" fmla="*/ 200 h 406"/>
                <a:gd name="T82" fmla="*/ 282 w 376"/>
                <a:gd name="T83" fmla="*/ 216 h 406"/>
                <a:gd name="T84" fmla="*/ 292 w 376"/>
                <a:gd name="T85" fmla="*/ 214 h 406"/>
                <a:gd name="T86" fmla="*/ 298 w 376"/>
                <a:gd name="T87" fmla="*/ 200 h 406"/>
                <a:gd name="T88" fmla="*/ 312 w 376"/>
                <a:gd name="T89" fmla="*/ 172 h 406"/>
                <a:gd name="T90" fmla="*/ 326 w 376"/>
                <a:gd name="T91" fmla="*/ 158 h 406"/>
                <a:gd name="T92" fmla="*/ 354 w 376"/>
                <a:gd name="T93" fmla="*/ 150 h 406"/>
                <a:gd name="T94" fmla="*/ 374 w 376"/>
                <a:gd name="T95" fmla="*/ 160 h 406"/>
                <a:gd name="T96" fmla="*/ 376 w 376"/>
                <a:gd name="T97" fmla="*/ 178 h 406"/>
                <a:gd name="T98" fmla="*/ 362 w 376"/>
                <a:gd name="T99" fmla="*/ 198 h 406"/>
                <a:gd name="T100" fmla="*/ 340 w 376"/>
                <a:gd name="T101" fmla="*/ 216 h 406"/>
                <a:gd name="T102" fmla="*/ 330 w 376"/>
                <a:gd name="T103" fmla="*/ 236 h 406"/>
                <a:gd name="T104" fmla="*/ 328 w 376"/>
                <a:gd name="T105" fmla="*/ 256 h 406"/>
                <a:gd name="T106" fmla="*/ 318 w 376"/>
                <a:gd name="T107" fmla="*/ 268 h 406"/>
                <a:gd name="T108" fmla="*/ 318 w 376"/>
                <a:gd name="T109" fmla="*/ 292 h 406"/>
                <a:gd name="T110" fmla="*/ 300 w 376"/>
                <a:gd name="T111" fmla="*/ 330 h 406"/>
                <a:gd name="T112" fmla="*/ 264 w 376"/>
                <a:gd name="T113" fmla="*/ 362 h 406"/>
                <a:gd name="T114" fmla="*/ 230 w 376"/>
                <a:gd name="T115" fmla="*/ 386 h 406"/>
                <a:gd name="T116" fmla="*/ 216 w 376"/>
                <a:gd name="T117" fmla="*/ 400 h 406"/>
                <a:gd name="T118" fmla="*/ 204 w 376"/>
                <a:gd name="T119" fmla="*/ 4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6">
                  <a:moveTo>
                    <a:pt x="174" y="404"/>
                  </a:moveTo>
                  <a:lnTo>
                    <a:pt x="174" y="404"/>
                  </a:lnTo>
                  <a:lnTo>
                    <a:pt x="164" y="406"/>
                  </a:lnTo>
                  <a:lnTo>
                    <a:pt x="154" y="406"/>
                  </a:lnTo>
                  <a:lnTo>
                    <a:pt x="140" y="404"/>
                  </a:lnTo>
                  <a:lnTo>
                    <a:pt x="126" y="400"/>
                  </a:lnTo>
                  <a:lnTo>
                    <a:pt x="110" y="394"/>
                  </a:lnTo>
                  <a:lnTo>
                    <a:pt x="96" y="382"/>
                  </a:lnTo>
                  <a:lnTo>
                    <a:pt x="90" y="376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64" y="334"/>
                  </a:lnTo>
                  <a:lnTo>
                    <a:pt x="52" y="306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74" y="214"/>
                  </a:lnTo>
                  <a:lnTo>
                    <a:pt x="278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2" y="194"/>
                  </a:lnTo>
                  <a:lnTo>
                    <a:pt x="304" y="184"/>
                  </a:lnTo>
                  <a:lnTo>
                    <a:pt x="312" y="172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64" y="362"/>
                  </a:lnTo>
                  <a:lnTo>
                    <a:pt x="246" y="376"/>
                  </a:lnTo>
                  <a:lnTo>
                    <a:pt x="230" y="386"/>
                  </a:lnTo>
                  <a:lnTo>
                    <a:pt x="230" y="386"/>
                  </a:lnTo>
                  <a:lnTo>
                    <a:pt x="230" y="388"/>
                  </a:lnTo>
                  <a:lnTo>
                    <a:pt x="224" y="394"/>
                  </a:lnTo>
                  <a:lnTo>
                    <a:pt x="216" y="400"/>
                  </a:lnTo>
                  <a:lnTo>
                    <a:pt x="210" y="402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174" y="404"/>
                  </a:lnTo>
                  <a:lnTo>
                    <a:pt x="174" y="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0" name="Freeform 98"/>
            <p:cNvSpPr>
              <a:spLocks/>
            </p:cNvSpPr>
            <p:nvPr/>
          </p:nvSpPr>
          <p:spPr bwMode="auto">
            <a:xfrm>
              <a:off x="3182938" y="5748338"/>
              <a:ext cx="622300" cy="669925"/>
            </a:xfrm>
            <a:custGeom>
              <a:avLst/>
              <a:gdLst>
                <a:gd name="T0" fmla="*/ 82 w 392"/>
                <a:gd name="T1" fmla="*/ 18 h 422"/>
                <a:gd name="T2" fmla="*/ 82 w 392"/>
                <a:gd name="T3" fmla="*/ 54 h 422"/>
                <a:gd name="T4" fmla="*/ 98 w 392"/>
                <a:gd name="T5" fmla="*/ 94 h 422"/>
                <a:gd name="T6" fmla="*/ 130 w 392"/>
                <a:gd name="T7" fmla="*/ 154 h 422"/>
                <a:gd name="T8" fmla="*/ 128 w 392"/>
                <a:gd name="T9" fmla="*/ 152 h 422"/>
                <a:gd name="T10" fmla="*/ 90 w 392"/>
                <a:gd name="T11" fmla="*/ 90 h 422"/>
                <a:gd name="T12" fmla="*/ 56 w 392"/>
                <a:gd name="T13" fmla="*/ 56 h 422"/>
                <a:gd name="T14" fmla="*/ 40 w 392"/>
                <a:gd name="T15" fmla="*/ 56 h 422"/>
                <a:gd name="T16" fmla="*/ 28 w 392"/>
                <a:gd name="T17" fmla="*/ 68 h 422"/>
                <a:gd name="T18" fmla="*/ 26 w 392"/>
                <a:gd name="T19" fmla="*/ 100 h 422"/>
                <a:gd name="T20" fmla="*/ 42 w 392"/>
                <a:gd name="T21" fmla="*/ 144 h 422"/>
                <a:gd name="T22" fmla="*/ 68 w 392"/>
                <a:gd name="T23" fmla="*/ 186 h 422"/>
                <a:gd name="T24" fmla="*/ 88 w 392"/>
                <a:gd name="T25" fmla="*/ 214 h 422"/>
                <a:gd name="T26" fmla="*/ 92 w 392"/>
                <a:gd name="T27" fmla="*/ 224 h 422"/>
                <a:gd name="T28" fmla="*/ 48 w 392"/>
                <a:gd name="T29" fmla="*/ 170 h 422"/>
                <a:gd name="T30" fmla="*/ 34 w 392"/>
                <a:gd name="T31" fmla="*/ 154 h 422"/>
                <a:gd name="T32" fmla="*/ 14 w 392"/>
                <a:gd name="T33" fmla="*/ 152 h 422"/>
                <a:gd name="T34" fmla="*/ 4 w 392"/>
                <a:gd name="T35" fmla="*/ 162 h 422"/>
                <a:gd name="T36" fmla="*/ 0 w 392"/>
                <a:gd name="T37" fmla="*/ 188 h 422"/>
                <a:gd name="T38" fmla="*/ 12 w 392"/>
                <a:gd name="T39" fmla="*/ 212 h 422"/>
                <a:gd name="T40" fmla="*/ 36 w 392"/>
                <a:gd name="T41" fmla="*/ 258 h 422"/>
                <a:gd name="T42" fmla="*/ 40 w 392"/>
                <a:gd name="T43" fmla="*/ 276 h 422"/>
                <a:gd name="T44" fmla="*/ 66 w 392"/>
                <a:gd name="T45" fmla="*/ 348 h 422"/>
                <a:gd name="T46" fmla="*/ 92 w 392"/>
                <a:gd name="T47" fmla="*/ 388 h 422"/>
                <a:gd name="T48" fmla="*/ 128 w 392"/>
                <a:gd name="T49" fmla="*/ 414 h 422"/>
                <a:gd name="T50" fmla="*/ 170 w 392"/>
                <a:gd name="T51" fmla="*/ 422 h 422"/>
                <a:gd name="T52" fmla="*/ 194 w 392"/>
                <a:gd name="T53" fmla="*/ 420 h 422"/>
                <a:gd name="T54" fmla="*/ 242 w 392"/>
                <a:gd name="T55" fmla="*/ 404 h 422"/>
                <a:gd name="T56" fmla="*/ 304 w 392"/>
                <a:gd name="T57" fmla="*/ 356 h 422"/>
                <a:gd name="T58" fmla="*/ 322 w 392"/>
                <a:gd name="T59" fmla="*/ 334 h 422"/>
                <a:gd name="T60" fmla="*/ 334 w 392"/>
                <a:gd name="T61" fmla="*/ 292 h 422"/>
                <a:gd name="T62" fmla="*/ 340 w 392"/>
                <a:gd name="T63" fmla="*/ 274 h 422"/>
                <a:gd name="T64" fmla="*/ 344 w 392"/>
                <a:gd name="T65" fmla="*/ 258 h 422"/>
                <a:gd name="T66" fmla="*/ 350 w 392"/>
                <a:gd name="T67" fmla="*/ 234 h 422"/>
                <a:gd name="T68" fmla="*/ 366 w 392"/>
                <a:gd name="T69" fmla="*/ 220 h 422"/>
                <a:gd name="T70" fmla="*/ 386 w 392"/>
                <a:gd name="T71" fmla="*/ 200 h 422"/>
                <a:gd name="T72" fmla="*/ 392 w 392"/>
                <a:gd name="T73" fmla="*/ 180 h 422"/>
                <a:gd name="T74" fmla="*/ 388 w 392"/>
                <a:gd name="T75" fmla="*/ 162 h 422"/>
                <a:gd name="T76" fmla="*/ 376 w 392"/>
                <a:gd name="T77" fmla="*/ 154 h 422"/>
                <a:gd name="T78" fmla="*/ 344 w 392"/>
                <a:gd name="T79" fmla="*/ 154 h 422"/>
                <a:gd name="T80" fmla="*/ 318 w 392"/>
                <a:gd name="T81" fmla="*/ 170 h 422"/>
                <a:gd name="T82" fmla="*/ 302 w 392"/>
                <a:gd name="T83" fmla="*/ 200 h 422"/>
                <a:gd name="T84" fmla="*/ 300 w 392"/>
                <a:gd name="T85" fmla="*/ 204 h 422"/>
                <a:gd name="T86" fmla="*/ 294 w 392"/>
                <a:gd name="T87" fmla="*/ 216 h 422"/>
                <a:gd name="T88" fmla="*/ 288 w 392"/>
                <a:gd name="T89" fmla="*/ 218 h 422"/>
                <a:gd name="T90" fmla="*/ 278 w 392"/>
                <a:gd name="T91" fmla="*/ 204 h 422"/>
                <a:gd name="T92" fmla="*/ 272 w 392"/>
                <a:gd name="T93" fmla="*/ 184 h 422"/>
                <a:gd name="T94" fmla="*/ 258 w 392"/>
                <a:gd name="T95" fmla="*/ 92 h 422"/>
                <a:gd name="T96" fmla="*/ 242 w 392"/>
                <a:gd name="T97" fmla="*/ 42 h 422"/>
                <a:gd name="T98" fmla="*/ 218 w 392"/>
                <a:gd name="T99" fmla="*/ 12 h 422"/>
                <a:gd name="T100" fmla="*/ 204 w 392"/>
                <a:gd name="T101" fmla="*/ 8 h 422"/>
                <a:gd name="T102" fmla="*/ 192 w 392"/>
                <a:gd name="T103" fmla="*/ 8 h 422"/>
                <a:gd name="T104" fmla="*/ 178 w 392"/>
                <a:gd name="T105" fmla="*/ 22 h 422"/>
                <a:gd name="T106" fmla="*/ 176 w 392"/>
                <a:gd name="T107" fmla="*/ 56 h 422"/>
                <a:gd name="T108" fmla="*/ 188 w 392"/>
                <a:gd name="T109" fmla="*/ 90 h 422"/>
                <a:gd name="T110" fmla="*/ 192 w 392"/>
                <a:gd name="T111" fmla="*/ 100 h 422"/>
                <a:gd name="T112" fmla="*/ 192 w 392"/>
                <a:gd name="T113" fmla="*/ 136 h 422"/>
                <a:gd name="T114" fmla="*/ 178 w 392"/>
                <a:gd name="T115" fmla="*/ 82 h 422"/>
                <a:gd name="T116" fmla="*/ 148 w 392"/>
                <a:gd name="T117" fmla="*/ 34 h 422"/>
                <a:gd name="T118" fmla="*/ 118 w 392"/>
                <a:gd name="T119" fmla="*/ 4 h 422"/>
                <a:gd name="T120" fmla="*/ 102 w 392"/>
                <a:gd name="T121" fmla="*/ 0 h 422"/>
                <a:gd name="T122" fmla="*/ 86 w 392"/>
                <a:gd name="T123" fmla="*/ 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422">
                  <a:moveTo>
                    <a:pt x="86" y="10"/>
                  </a:moveTo>
                  <a:lnTo>
                    <a:pt x="86" y="10"/>
                  </a:lnTo>
                  <a:lnTo>
                    <a:pt x="82" y="18"/>
                  </a:lnTo>
                  <a:lnTo>
                    <a:pt x="80" y="28"/>
                  </a:lnTo>
                  <a:lnTo>
                    <a:pt x="80" y="40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72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116" y="12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8" y="152"/>
                  </a:lnTo>
                  <a:lnTo>
                    <a:pt x="128" y="152"/>
                  </a:lnTo>
                  <a:lnTo>
                    <a:pt x="110" y="12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78" y="76"/>
                  </a:lnTo>
                  <a:lnTo>
                    <a:pt x="68" y="64"/>
                  </a:lnTo>
                  <a:lnTo>
                    <a:pt x="56" y="56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28" y="68"/>
                  </a:lnTo>
                  <a:lnTo>
                    <a:pt x="26" y="80"/>
                  </a:lnTo>
                  <a:lnTo>
                    <a:pt x="24" y="9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32" y="122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52" y="164"/>
                  </a:lnTo>
                  <a:lnTo>
                    <a:pt x="68" y="186"/>
                  </a:lnTo>
                  <a:lnTo>
                    <a:pt x="68" y="18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2" y="224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48" y="170"/>
                  </a:lnTo>
                  <a:lnTo>
                    <a:pt x="40" y="160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28" y="152"/>
                  </a:lnTo>
                  <a:lnTo>
                    <a:pt x="20" y="152"/>
                  </a:lnTo>
                  <a:lnTo>
                    <a:pt x="14" y="15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28" y="242"/>
                  </a:lnTo>
                  <a:lnTo>
                    <a:pt x="36" y="258"/>
                  </a:lnTo>
                  <a:lnTo>
                    <a:pt x="40" y="272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6" y="296"/>
                  </a:lnTo>
                  <a:lnTo>
                    <a:pt x="54" y="320"/>
                  </a:lnTo>
                  <a:lnTo>
                    <a:pt x="66" y="348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92" y="388"/>
                  </a:lnTo>
                  <a:lnTo>
                    <a:pt x="98" y="396"/>
                  </a:lnTo>
                  <a:lnTo>
                    <a:pt x="114" y="408"/>
                  </a:lnTo>
                  <a:lnTo>
                    <a:pt x="128" y="414"/>
                  </a:lnTo>
                  <a:lnTo>
                    <a:pt x="144" y="420"/>
                  </a:lnTo>
                  <a:lnTo>
                    <a:pt x="158" y="422"/>
                  </a:lnTo>
                  <a:lnTo>
                    <a:pt x="170" y="422"/>
                  </a:lnTo>
                  <a:lnTo>
                    <a:pt x="182" y="420"/>
                  </a:lnTo>
                  <a:lnTo>
                    <a:pt x="182" y="420"/>
                  </a:lnTo>
                  <a:lnTo>
                    <a:pt x="194" y="420"/>
                  </a:lnTo>
                  <a:lnTo>
                    <a:pt x="206" y="416"/>
                  </a:lnTo>
                  <a:lnTo>
                    <a:pt x="222" y="412"/>
                  </a:lnTo>
                  <a:lnTo>
                    <a:pt x="242" y="404"/>
                  </a:lnTo>
                  <a:lnTo>
                    <a:pt x="262" y="392"/>
                  </a:lnTo>
                  <a:lnTo>
                    <a:pt x="282" y="376"/>
                  </a:lnTo>
                  <a:lnTo>
                    <a:pt x="304" y="356"/>
                  </a:lnTo>
                  <a:lnTo>
                    <a:pt x="304" y="356"/>
                  </a:lnTo>
                  <a:lnTo>
                    <a:pt x="314" y="346"/>
                  </a:lnTo>
                  <a:lnTo>
                    <a:pt x="322" y="334"/>
                  </a:lnTo>
                  <a:lnTo>
                    <a:pt x="326" y="322"/>
                  </a:lnTo>
                  <a:lnTo>
                    <a:pt x="330" y="310"/>
                  </a:lnTo>
                  <a:lnTo>
                    <a:pt x="334" y="292"/>
                  </a:lnTo>
                  <a:lnTo>
                    <a:pt x="334" y="280"/>
                  </a:lnTo>
                  <a:lnTo>
                    <a:pt x="334" y="280"/>
                  </a:lnTo>
                  <a:lnTo>
                    <a:pt x="340" y="274"/>
                  </a:lnTo>
                  <a:lnTo>
                    <a:pt x="342" y="266"/>
                  </a:lnTo>
                  <a:lnTo>
                    <a:pt x="344" y="258"/>
                  </a:lnTo>
                  <a:lnTo>
                    <a:pt x="344" y="258"/>
                  </a:lnTo>
                  <a:lnTo>
                    <a:pt x="344" y="248"/>
                  </a:lnTo>
                  <a:lnTo>
                    <a:pt x="350" y="234"/>
                  </a:lnTo>
                  <a:lnTo>
                    <a:pt x="350" y="234"/>
                  </a:lnTo>
                  <a:lnTo>
                    <a:pt x="356" y="226"/>
                  </a:lnTo>
                  <a:lnTo>
                    <a:pt x="366" y="220"/>
                  </a:lnTo>
                  <a:lnTo>
                    <a:pt x="366" y="220"/>
                  </a:lnTo>
                  <a:lnTo>
                    <a:pt x="372" y="214"/>
                  </a:lnTo>
                  <a:lnTo>
                    <a:pt x="380" y="208"/>
                  </a:lnTo>
                  <a:lnTo>
                    <a:pt x="386" y="200"/>
                  </a:lnTo>
                  <a:lnTo>
                    <a:pt x="390" y="188"/>
                  </a:lnTo>
                  <a:lnTo>
                    <a:pt x="390" y="188"/>
                  </a:lnTo>
                  <a:lnTo>
                    <a:pt x="392" y="180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88" y="162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76" y="154"/>
                  </a:lnTo>
                  <a:lnTo>
                    <a:pt x="370" y="152"/>
                  </a:lnTo>
                  <a:lnTo>
                    <a:pt x="358" y="150"/>
                  </a:lnTo>
                  <a:lnTo>
                    <a:pt x="344" y="154"/>
                  </a:lnTo>
                  <a:lnTo>
                    <a:pt x="330" y="160"/>
                  </a:lnTo>
                  <a:lnTo>
                    <a:pt x="330" y="160"/>
                  </a:lnTo>
                  <a:lnTo>
                    <a:pt x="318" y="170"/>
                  </a:lnTo>
                  <a:lnTo>
                    <a:pt x="310" y="182"/>
                  </a:lnTo>
                  <a:lnTo>
                    <a:pt x="304" y="192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6" y="21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4" y="212"/>
                  </a:lnTo>
                  <a:lnTo>
                    <a:pt x="278" y="204"/>
                  </a:lnTo>
                  <a:lnTo>
                    <a:pt x="278" y="204"/>
                  </a:lnTo>
                  <a:lnTo>
                    <a:pt x="274" y="196"/>
                  </a:lnTo>
                  <a:lnTo>
                    <a:pt x="272" y="184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2" y="66"/>
                  </a:lnTo>
                  <a:lnTo>
                    <a:pt x="242" y="42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8" y="12"/>
                  </a:lnTo>
                  <a:lnTo>
                    <a:pt x="218" y="12"/>
                  </a:lnTo>
                  <a:lnTo>
                    <a:pt x="212" y="10"/>
                  </a:lnTo>
                  <a:lnTo>
                    <a:pt x="204" y="8"/>
                  </a:lnTo>
                  <a:lnTo>
                    <a:pt x="198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84" y="14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30"/>
                  </a:lnTo>
                  <a:lnTo>
                    <a:pt x="174" y="38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82" y="76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4" y="118"/>
                  </a:lnTo>
                  <a:lnTo>
                    <a:pt x="192" y="136"/>
                  </a:lnTo>
                  <a:lnTo>
                    <a:pt x="192" y="136"/>
                  </a:lnTo>
                  <a:lnTo>
                    <a:pt x="188" y="118"/>
                  </a:lnTo>
                  <a:lnTo>
                    <a:pt x="188" y="118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66" y="60"/>
                  </a:lnTo>
                  <a:lnTo>
                    <a:pt x="148" y="34"/>
                  </a:lnTo>
                  <a:lnTo>
                    <a:pt x="138" y="22"/>
                  </a:lnTo>
                  <a:lnTo>
                    <a:pt x="128" y="12"/>
                  </a:lnTo>
                  <a:lnTo>
                    <a:pt x="118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2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1" name="Freeform 99"/>
            <p:cNvSpPr>
              <a:spLocks/>
            </p:cNvSpPr>
            <p:nvPr/>
          </p:nvSpPr>
          <p:spPr bwMode="auto">
            <a:xfrm>
              <a:off x="3195638" y="5761038"/>
              <a:ext cx="596900" cy="631825"/>
            </a:xfrm>
            <a:custGeom>
              <a:avLst/>
              <a:gdLst>
                <a:gd name="T0" fmla="*/ 150 w 376"/>
                <a:gd name="T1" fmla="*/ 398 h 398"/>
                <a:gd name="T2" fmla="*/ 106 w 376"/>
                <a:gd name="T3" fmla="*/ 388 h 398"/>
                <a:gd name="T4" fmla="*/ 84 w 376"/>
                <a:gd name="T5" fmla="*/ 368 h 398"/>
                <a:gd name="T6" fmla="*/ 56 w 376"/>
                <a:gd name="T7" fmla="*/ 320 h 398"/>
                <a:gd name="T8" fmla="*/ 40 w 376"/>
                <a:gd name="T9" fmla="*/ 264 h 398"/>
                <a:gd name="T10" fmla="*/ 22 w 376"/>
                <a:gd name="T11" fmla="*/ 220 h 398"/>
                <a:gd name="T12" fmla="*/ 0 w 376"/>
                <a:gd name="T13" fmla="*/ 178 h 398"/>
                <a:gd name="T14" fmla="*/ 4 w 376"/>
                <a:gd name="T15" fmla="*/ 158 h 398"/>
                <a:gd name="T16" fmla="*/ 16 w 376"/>
                <a:gd name="T17" fmla="*/ 152 h 398"/>
                <a:gd name="T18" fmla="*/ 32 w 376"/>
                <a:gd name="T19" fmla="*/ 164 h 398"/>
                <a:gd name="T20" fmla="*/ 78 w 376"/>
                <a:gd name="T21" fmla="*/ 222 h 398"/>
                <a:gd name="T22" fmla="*/ 96 w 376"/>
                <a:gd name="T23" fmla="*/ 228 h 398"/>
                <a:gd name="T24" fmla="*/ 96 w 376"/>
                <a:gd name="T25" fmla="*/ 224 h 398"/>
                <a:gd name="T26" fmla="*/ 86 w 376"/>
                <a:gd name="T27" fmla="*/ 202 h 398"/>
                <a:gd name="T28" fmla="*/ 42 w 376"/>
                <a:gd name="T29" fmla="*/ 134 h 398"/>
                <a:gd name="T30" fmla="*/ 24 w 376"/>
                <a:gd name="T31" fmla="*/ 90 h 398"/>
                <a:gd name="T32" fmla="*/ 28 w 376"/>
                <a:gd name="T33" fmla="*/ 64 h 398"/>
                <a:gd name="T34" fmla="*/ 36 w 376"/>
                <a:gd name="T35" fmla="*/ 54 h 398"/>
                <a:gd name="T36" fmla="*/ 62 w 376"/>
                <a:gd name="T37" fmla="*/ 70 h 398"/>
                <a:gd name="T38" fmla="*/ 92 w 376"/>
                <a:gd name="T39" fmla="*/ 110 h 398"/>
                <a:gd name="T40" fmla="*/ 130 w 376"/>
                <a:gd name="T41" fmla="*/ 176 h 398"/>
                <a:gd name="T42" fmla="*/ 138 w 376"/>
                <a:gd name="T43" fmla="*/ 172 h 398"/>
                <a:gd name="T44" fmla="*/ 124 w 376"/>
                <a:gd name="T45" fmla="*/ 134 h 398"/>
                <a:gd name="T46" fmla="*/ 98 w 376"/>
                <a:gd name="T47" fmla="*/ 82 h 398"/>
                <a:gd name="T48" fmla="*/ 80 w 376"/>
                <a:gd name="T49" fmla="*/ 34 h 398"/>
                <a:gd name="T50" fmla="*/ 86 w 376"/>
                <a:gd name="T51" fmla="*/ 4 h 398"/>
                <a:gd name="T52" fmla="*/ 98 w 376"/>
                <a:gd name="T53" fmla="*/ 0 h 398"/>
                <a:gd name="T54" fmla="*/ 126 w 376"/>
                <a:gd name="T55" fmla="*/ 18 h 398"/>
                <a:gd name="T56" fmla="*/ 158 w 376"/>
                <a:gd name="T57" fmla="*/ 66 h 398"/>
                <a:gd name="T58" fmla="*/ 176 w 376"/>
                <a:gd name="T59" fmla="*/ 126 h 398"/>
                <a:gd name="T60" fmla="*/ 186 w 376"/>
                <a:gd name="T61" fmla="*/ 152 h 398"/>
                <a:gd name="T62" fmla="*/ 190 w 376"/>
                <a:gd name="T63" fmla="*/ 144 h 398"/>
                <a:gd name="T64" fmla="*/ 190 w 376"/>
                <a:gd name="T65" fmla="*/ 88 h 398"/>
                <a:gd name="T66" fmla="*/ 180 w 376"/>
                <a:gd name="T67" fmla="*/ 60 h 398"/>
                <a:gd name="T68" fmla="*/ 176 w 376"/>
                <a:gd name="T69" fmla="*/ 18 h 398"/>
                <a:gd name="T70" fmla="*/ 186 w 376"/>
                <a:gd name="T71" fmla="*/ 8 h 398"/>
                <a:gd name="T72" fmla="*/ 210 w 376"/>
                <a:gd name="T73" fmla="*/ 16 h 398"/>
                <a:gd name="T74" fmla="*/ 232 w 376"/>
                <a:gd name="T75" fmla="*/ 50 h 398"/>
                <a:gd name="T76" fmla="*/ 242 w 376"/>
                <a:gd name="T77" fmla="*/ 86 h 398"/>
                <a:gd name="T78" fmla="*/ 258 w 376"/>
                <a:gd name="T79" fmla="*/ 186 h 398"/>
                <a:gd name="T80" fmla="*/ 264 w 376"/>
                <a:gd name="T81" fmla="*/ 200 h 398"/>
                <a:gd name="T82" fmla="*/ 270 w 376"/>
                <a:gd name="T83" fmla="*/ 218 h 398"/>
                <a:gd name="T84" fmla="*/ 280 w 376"/>
                <a:gd name="T85" fmla="*/ 220 h 398"/>
                <a:gd name="T86" fmla="*/ 284 w 376"/>
                <a:gd name="T87" fmla="*/ 226 h 398"/>
                <a:gd name="T88" fmla="*/ 298 w 376"/>
                <a:gd name="T89" fmla="*/ 200 h 398"/>
                <a:gd name="T90" fmla="*/ 312 w 376"/>
                <a:gd name="T91" fmla="*/ 170 h 398"/>
                <a:gd name="T92" fmla="*/ 326 w 376"/>
                <a:gd name="T93" fmla="*/ 158 h 398"/>
                <a:gd name="T94" fmla="*/ 354 w 376"/>
                <a:gd name="T95" fmla="*/ 150 h 398"/>
                <a:gd name="T96" fmla="*/ 374 w 376"/>
                <a:gd name="T97" fmla="*/ 160 h 398"/>
                <a:gd name="T98" fmla="*/ 376 w 376"/>
                <a:gd name="T99" fmla="*/ 178 h 398"/>
                <a:gd name="T100" fmla="*/ 362 w 376"/>
                <a:gd name="T101" fmla="*/ 198 h 398"/>
                <a:gd name="T102" fmla="*/ 340 w 376"/>
                <a:gd name="T103" fmla="*/ 216 h 398"/>
                <a:gd name="T104" fmla="*/ 330 w 376"/>
                <a:gd name="T105" fmla="*/ 236 h 398"/>
                <a:gd name="T106" fmla="*/ 328 w 376"/>
                <a:gd name="T107" fmla="*/ 256 h 398"/>
                <a:gd name="T108" fmla="*/ 318 w 376"/>
                <a:gd name="T109" fmla="*/ 268 h 398"/>
                <a:gd name="T110" fmla="*/ 318 w 376"/>
                <a:gd name="T111" fmla="*/ 292 h 398"/>
                <a:gd name="T112" fmla="*/ 300 w 376"/>
                <a:gd name="T113" fmla="*/ 330 h 398"/>
                <a:gd name="T114" fmla="*/ 274 w 376"/>
                <a:gd name="T115" fmla="*/ 354 h 398"/>
                <a:gd name="T116" fmla="*/ 222 w 376"/>
                <a:gd name="T117" fmla="*/ 382 h 398"/>
                <a:gd name="T118" fmla="*/ 174 w 376"/>
                <a:gd name="T11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98">
                  <a:moveTo>
                    <a:pt x="162" y="398"/>
                  </a:moveTo>
                  <a:lnTo>
                    <a:pt x="162" y="398"/>
                  </a:lnTo>
                  <a:lnTo>
                    <a:pt x="150" y="398"/>
                  </a:lnTo>
                  <a:lnTo>
                    <a:pt x="128" y="396"/>
                  </a:lnTo>
                  <a:lnTo>
                    <a:pt x="118" y="394"/>
                  </a:lnTo>
                  <a:lnTo>
                    <a:pt x="106" y="388"/>
                  </a:lnTo>
                  <a:lnTo>
                    <a:pt x="94" y="380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72" y="350"/>
                  </a:lnTo>
                  <a:lnTo>
                    <a:pt x="64" y="336"/>
                  </a:lnTo>
                  <a:lnTo>
                    <a:pt x="56" y="320"/>
                  </a:lnTo>
                  <a:lnTo>
                    <a:pt x="52" y="308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68" y="208"/>
                  </a:lnTo>
                  <a:lnTo>
                    <a:pt x="270" y="214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80" y="220"/>
                  </a:lnTo>
                  <a:lnTo>
                    <a:pt x="284" y="222"/>
                  </a:lnTo>
                  <a:lnTo>
                    <a:pt x="284" y="226"/>
                  </a:lnTo>
                  <a:lnTo>
                    <a:pt x="284" y="226"/>
                  </a:lnTo>
                  <a:lnTo>
                    <a:pt x="288" y="218"/>
                  </a:lnTo>
                  <a:lnTo>
                    <a:pt x="292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4" y="184"/>
                  </a:lnTo>
                  <a:lnTo>
                    <a:pt x="312" y="170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74" y="354"/>
                  </a:lnTo>
                  <a:lnTo>
                    <a:pt x="258" y="364"/>
                  </a:lnTo>
                  <a:lnTo>
                    <a:pt x="240" y="374"/>
                  </a:lnTo>
                  <a:lnTo>
                    <a:pt x="222" y="382"/>
                  </a:lnTo>
                  <a:lnTo>
                    <a:pt x="206" y="390"/>
                  </a:lnTo>
                  <a:lnTo>
                    <a:pt x="190" y="394"/>
                  </a:lnTo>
                  <a:lnTo>
                    <a:pt x="174" y="398"/>
                  </a:lnTo>
                  <a:lnTo>
                    <a:pt x="162" y="398"/>
                  </a:lnTo>
                  <a:lnTo>
                    <a:pt x="162" y="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2" name="Freeform 100"/>
            <p:cNvSpPr>
              <a:spLocks noEditPoints="1"/>
            </p:cNvSpPr>
            <p:nvPr/>
          </p:nvSpPr>
          <p:spPr bwMode="auto">
            <a:xfrm>
              <a:off x="3195638" y="5830888"/>
              <a:ext cx="596900" cy="561975"/>
            </a:xfrm>
            <a:custGeom>
              <a:avLst/>
              <a:gdLst>
                <a:gd name="T0" fmla="*/ 160 w 376"/>
                <a:gd name="T1" fmla="*/ 26 h 354"/>
                <a:gd name="T2" fmla="*/ 176 w 376"/>
                <a:gd name="T3" fmla="*/ 84 h 354"/>
                <a:gd name="T4" fmla="*/ 162 w 376"/>
                <a:gd name="T5" fmla="*/ 32 h 354"/>
                <a:gd name="T6" fmla="*/ 90 w 376"/>
                <a:gd name="T7" fmla="*/ 164 h 354"/>
                <a:gd name="T8" fmla="*/ 80 w 376"/>
                <a:gd name="T9" fmla="*/ 136 h 354"/>
                <a:gd name="T10" fmla="*/ 42 w 376"/>
                <a:gd name="T11" fmla="*/ 82 h 354"/>
                <a:gd name="T12" fmla="*/ 26 w 376"/>
                <a:gd name="T13" fmla="*/ 48 h 354"/>
                <a:gd name="T14" fmla="*/ 42 w 376"/>
                <a:gd name="T15" fmla="*/ 90 h 354"/>
                <a:gd name="T16" fmla="*/ 62 w 376"/>
                <a:gd name="T17" fmla="*/ 122 h 354"/>
                <a:gd name="T18" fmla="*/ 90 w 376"/>
                <a:gd name="T19" fmla="*/ 164 h 354"/>
                <a:gd name="T20" fmla="*/ 130 w 376"/>
                <a:gd name="T21" fmla="*/ 104 h 354"/>
                <a:gd name="T22" fmla="*/ 104 w 376"/>
                <a:gd name="T23" fmla="*/ 40 h 354"/>
                <a:gd name="T24" fmla="*/ 82 w 376"/>
                <a:gd name="T25" fmla="*/ 0 h 354"/>
                <a:gd name="T26" fmla="*/ 98 w 376"/>
                <a:gd name="T27" fmla="*/ 38 h 354"/>
                <a:gd name="T28" fmla="*/ 130 w 376"/>
                <a:gd name="T29" fmla="*/ 104 h 354"/>
                <a:gd name="T30" fmla="*/ 368 w 376"/>
                <a:gd name="T31" fmla="*/ 110 h 354"/>
                <a:gd name="T32" fmla="*/ 364 w 376"/>
                <a:gd name="T33" fmla="*/ 122 h 354"/>
                <a:gd name="T34" fmla="*/ 350 w 376"/>
                <a:gd name="T35" fmla="*/ 138 h 354"/>
                <a:gd name="T36" fmla="*/ 328 w 376"/>
                <a:gd name="T37" fmla="*/ 156 h 354"/>
                <a:gd name="T38" fmla="*/ 320 w 376"/>
                <a:gd name="T39" fmla="*/ 178 h 354"/>
                <a:gd name="T40" fmla="*/ 318 w 376"/>
                <a:gd name="T41" fmla="*/ 196 h 354"/>
                <a:gd name="T42" fmla="*/ 312 w 376"/>
                <a:gd name="T43" fmla="*/ 202 h 354"/>
                <a:gd name="T44" fmla="*/ 306 w 376"/>
                <a:gd name="T45" fmla="*/ 238 h 354"/>
                <a:gd name="T46" fmla="*/ 282 w 376"/>
                <a:gd name="T47" fmla="*/ 276 h 354"/>
                <a:gd name="T48" fmla="*/ 250 w 376"/>
                <a:gd name="T49" fmla="*/ 298 h 354"/>
                <a:gd name="T50" fmla="*/ 198 w 376"/>
                <a:gd name="T51" fmla="*/ 324 h 354"/>
                <a:gd name="T52" fmla="*/ 156 w 376"/>
                <a:gd name="T53" fmla="*/ 332 h 354"/>
                <a:gd name="T54" fmla="*/ 122 w 376"/>
                <a:gd name="T55" fmla="*/ 330 h 354"/>
                <a:gd name="T56" fmla="*/ 86 w 376"/>
                <a:gd name="T57" fmla="*/ 314 h 354"/>
                <a:gd name="T58" fmla="*/ 58 w 376"/>
                <a:gd name="T59" fmla="*/ 274 h 354"/>
                <a:gd name="T60" fmla="*/ 52 w 376"/>
                <a:gd name="T61" fmla="*/ 266 h 354"/>
                <a:gd name="T62" fmla="*/ 84 w 376"/>
                <a:gd name="T63" fmla="*/ 324 h 354"/>
                <a:gd name="T64" fmla="*/ 106 w 376"/>
                <a:gd name="T65" fmla="*/ 344 h 354"/>
                <a:gd name="T66" fmla="*/ 150 w 376"/>
                <a:gd name="T67" fmla="*/ 354 h 354"/>
                <a:gd name="T68" fmla="*/ 174 w 376"/>
                <a:gd name="T69" fmla="*/ 354 h 354"/>
                <a:gd name="T70" fmla="*/ 222 w 376"/>
                <a:gd name="T71" fmla="*/ 338 h 354"/>
                <a:gd name="T72" fmla="*/ 274 w 376"/>
                <a:gd name="T73" fmla="*/ 310 h 354"/>
                <a:gd name="T74" fmla="*/ 300 w 376"/>
                <a:gd name="T75" fmla="*/ 286 h 354"/>
                <a:gd name="T76" fmla="*/ 318 w 376"/>
                <a:gd name="T77" fmla="*/ 248 h 354"/>
                <a:gd name="T78" fmla="*/ 318 w 376"/>
                <a:gd name="T79" fmla="*/ 224 h 354"/>
                <a:gd name="T80" fmla="*/ 328 w 376"/>
                <a:gd name="T81" fmla="*/ 212 h 354"/>
                <a:gd name="T82" fmla="*/ 330 w 376"/>
                <a:gd name="T83" fmla="*/ 192 h 354"/>
                <a:gd name="T84" fmla="*/ 340 w 376"/>
                <a:gd name="T85" fmla="*/ 172 h 354"/>
                <a:gd name="T86" fmla="*/ 362 w 376"/>
                <a:gd name="T87" fmla="*/ 154 h 354"/>
                <a:gd name="T88" fmla="*/ 376 w 376"/>
                <a:gd name="T89" fmla="*/ 134 h 354"/>
                <a:gd name="T90" fmla="*/ 376 w 376"/>
                <a:gd name="T91" fmla="*/ 120 h 354"/>
                <a:gd name="T92" fmla="*/ 368 w 376"/>
                <a:gd name="T93" fmla="*/ 110 h 354"/>
                <a:gd name="T94" fmla="*/ 0 w 376"/>
                <a:gd name="T95" fmla="*/ 134 h 354"/>
                <a:gd name="T96" fmla="*/ 16 w 376"/>
                <a:gd name="T97" fmla="*/ 166 h 354"/>
                <a:gd name="T98" fmla="*/ 32 w 376"/>
                <a:gd name="T99" fmla="*/ 198 h 354"/>
                <a:gd name="T100" fmla="*/ 18 w 376"/>
                <a:gd name="T101" fmla="*/ 16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6" h="354">
                  <a:moveTo>
                    <a:pt x="162" y="32"/>
                  </a:moveTo>
                  <a:lnTo>
                    <a:pt x="162" y="32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8" y="60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0" y="58"/>
                  </a:lnTo>
                  <a:lnTo>
                    <a:pt x="162" y="32"/>
                  </a:lnTo>
                  <a:lnTo>
                    <a:pt x="162" y="32"/>
                  </a:lnTo>
                  <a:close/>
                  <a:moveTo>
                    <a:pt x="90" y="164"/>
                  </a:moveTo>
                  <a:lnTo>
                    <a:pt x="90" y="164"/>
                  </a:lnTo>
                  <a:lnTo>
                    <a:pt x="90" y="156"/>
                  </a:lnTo>
                  <a:lnTo>
                    <a:pt x="86" y="148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56" y="100"/>
                  </a:lnTo>
                  <a:lnTo>
                    <a:pt x="42" y="8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2" y="68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50" y="104"/>
                  </a:lnTo>
                  <a:lnTo>
                    <a:pt x="62" y="122"/>
                  </a:lnTo>
                  <a:lnTo>
                    <a:pt x="86" y="158"/>
                  </a:lnTo>
                  <a:lnTo>
                    <a:pt x="86" y="158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26" y="88"/>
                  </a:lnTo>
                  <a:lnTo>
                    <a:pt x="116" y="66"/>
                  </a:lnTo>
                  <a:lnTo>
                    <a:pt x="104" y="40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1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16" y="72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368" y="110"/>
                  </a:moveTo>
                  <a:lnTo>
                    <a:pt x="368" y="110"/>
                  </a:lnTo>
                  <a:lnTo>
                    <a:pt x="368" y="112"/>
                  </a:lnTo>
                  <a:lnTo>
                    <a:pt x="368" y="112"/>
                  </a:lnTo>
                  <a:lnTo>
                    <a:pt x="364" y="122"/>
                  </a:lnTo>
                  <a:lnTo>
                    <a:pt x="360" y="128"/>
                  </a:lnTo>
                  <a:lnTo>
                    <a:pt x="354" y="134"/>
                  </a:lnTo>
                  <a:lnTo>
                    <a:pt x="350" y="138"/>
                  </a:lnTo>
                  <a:lnTo>
                    <a:pt x="338" y="146"/>
                  </a:lnTo>
                  <a:lnTo>
                    <a:pt x="332" y="150"/>
                  </a:lnTo>
                  <a:lnTo>
                    <a:pt x="328" y="156"/>
                  </a:lnTo>
                  <a:lnTo>
                    <a:pt x="328" y="156"/>
                  </a:lnTo>
                  <a:lnTo>
                    <a:pt x="322" y="170"/>
                  </a:lnTo>
                  <a:lnTo>
                    <a:pt x="320" y="178"/>
                  </a:lnTo>
                  <a:lnTo>
                    <a:pt x="320" y="190"/>
                  </a:lnTo>
                  <a:lnTo>
                    <a:pt x="320" y="190"/>
                  </a:lnTo>
                  <a:lnTo>
                    <a:pt x="318" y="196"/>
                  </a:lnTo>
                  <a:lnTo>
                    <a:pt x="316" y="198"/>
                  </a:lnTo>
                  <a:lnTo>
                    <a:pt x="312" y="202"/>
                  </a:lnTo>
                  <a:lnTo>
                    <a:pt x="312" y="202"/>
                  </a:lnTo>
                  <a:lnTo>
                    <a:pt x="312" y="210"/>
                  </a:lnTo>
                  <a:lnTo>
                    <a:pt x="310" y="228"/>
                  </a:lnTo>
                  <a:lnTo>
                    <a:pt x="306" y="238"/>
                  </a:lnTo>
                  <a:lnTo>
                    <a:pt x="302" y="252"/>
                  </a:lnTo>
                  <a:lnTo>
                    <a:pt x="292" y="264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66" y="288"/>
                  </a:lnTo>
                  <a:lnTo>
                    <a:pt x="250" y="298"/>
                  </a:lnTo>
                  <a:lnTo>
                    <a:pt x="234" y="308"/>
                  </a:lnTo>
                  <a:lnTo>
                    <a:pt x="216" y="316"/>
                  </a:lnTo>
                  <a:lnTo>
                    <a:pt x="198" y="324"/>
                  </a:lnTo>
                  <a:lnTo>
                    <a:pt x="182" y="328"/>
                  </a:lnTo>
                  <a:lnTo>
                    <a:pt x="168" y="332"/>
                  </a:lnTo>
                  <a:lnTo>
                    <a:pt x="156" y="332"/>
                  </a:lnTo>
                  <a:lnTo>
                    <a:pt x="156" y="332"/>
                  </a:lnTo>
                  <a:lnTo>
                    <a:pt x="142" y="334"/>
                  </a:lnTo>
                  <a:lnTo>
                    <a:pt x="122" y="330"/>
                  </a:lnTo>
                  <a:lnTo>
                    <a:pt x="110" y="328"/>
                  </a:lnTo>
                  <a:lnTo>
                    <a:pt x="98" y="322"/>
                  </a:lnTo>
                  <a:lnTo>
                    <a:pt x="86" y="314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58" y="274"/>
                  </a:lnTo>
                  <a:lnTo>
                    <a:pt x="46" y="250"/>
                  </a:lnTo>
                  <a:lnTo>
                    <a:pt x="46" y="250"/>
                  </a:lnTo>
                  <a:lnTo>
                    <a:pt x="52" y="266"/>
                  </a:lnTo>
                  <a:lnTo>
                    <a:pt x="60" y="284"/>
                  </a:lnTo>
                  <a:lnTo>
                    <a:pt x="70" y="302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4" y="336"/>
                  </a:lnTo>
                  <a:lnTo>
                    <a:pt x="106" y="344"/>
                  </a:lnTo>
                  <a:lnTo>
                    <a:pt x="118" y="350"/>
                  </a:lnTo>
                  <a:lnTo>
                    <a:pt x="128" y="352"/>
                  </a:lnTo>
                  <a:lnTo>
                    <a:pt x="150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74" y="354"/>
                  </a:lnTo>
                  <a:lnTo>
                    <a:pt x="190" y="350"/>
                  </a:lnTo>
                  <a:lnTo>
                    <a:pt x="206" y="346"/>
                  </a:lnTo>
                  <a:lnTo>
                    <a:pt x="222" y="338"/>
                  </a:lnTo>
                  <a:lnTo>
                    <a:pt x="240" y="330"/>
                  </a:lnTo>
                  <a:lnTo>
                    <a:pt x="258" y="320"/>
                  </a:lnTo>
                  <a:lnTo>
                    <a:pt x="274" y="310"/>
                  </a:lnTo>
                  <a:lnTo>
                    <a:pt x="288" y="298"/>
                  </a:lnTo>
                  <a:lnTo>
                    <a:pt x="288" y="298"/>
                  </a:lnTo>
                  <a:lnTo>
                    <a:pt x="300" y="286"/>
                  </a:lnTo>
                  <a:lnTo>
                    <a:pt x="308" y="272"/>
                  </a:lnTo>
                  <a:lnTo>
                    <a:pt x="314" y="260"/>
                  </a:lnTo>
                  <a:lnTo>
                    <a:pt x="318" y="248"/>
                  </a:lnTo>
                  <a:lnTo>
                    <a:pt x="320" y="232"/>
                  </a:lnTo>
                  <a:lnTo>
                    <a:pt x="318" y="224"/>
                  </a:lnTo>
                  <a:lnTo>
                    <a:pt x="318" y="224"/>
                  </a:lnTo>
                  <a:lnTo>
                    <a:pt x="322" y="220"/>
                  </a:lnTo>
                  <a:lnTo>
                    <a:pt x="326" y="216"/>
                  </a:lnTo>
                  <a:lnTo>
                    <a:pt x="328" y="212"/>
                  </a:lnTo>
                  <a:lnTo>
                    <a:pt x="328" y="212"/>
                  </a:lnTo>
                  <a:lnTo>
                    <a:pt x="328" y="200"/>
                  </a:lnTo>
                  <a:lnTo>
                    <a:pt x="330" y="192"/>
                  </a:lnTo>
                  <a:lnTo>
                    <a:pt x="336" y="178"/>
                  </a:lnTo>
                  <a:lnTo>
                    <a:pt x="336" y="178"/>
                  </a:lnTo>
                  <a:lnTo>
                    <a:pt x="340" y="172"/>
                  </a:lnTo>
                  <a:lnTo>
                    <a:pt x="344" y="166"/>
                  </a:lnTo>
                  <a:lnTo>
                    <a:pt x="356" y="160"/>
                  </a:lnTo>
                  <a:lnTo>
                    <a:pt x="362" y="154"/>
                  </a:lnTo>
                  <a:lnTo>
                    <a:pt x="368" y="150"/>
                  </a:lnTo>
                  <a:lnTo>
                    <a:pt x="372" y="142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6" y="126"/>
                  </a:lnTo>
                  <a:lnTo>
                    <a:pt x="376" y="120"/>
                  </a:lnTo>
                  <a:lnTo>
                    <a:pt x="372" y="114"/>
                  </a:lnTo>
                  <a:lnTo>
                    <a:pt x="368" y="110"/>
                  </a:lnTo>
                  <a:lnTo>
                    <a:pt x="368" y="110"/>
                  </a:lnTo>
                  <a:close/>
                  <a:moveTo>
                    <a:pt x="0" y="126"/>
                  </a:moveTo>
                  <a:lnTo>
                    <a:pt x="0" y="126"/>
                  </a:lnTo>
                  <a:lnTo>
                    <a:pt x="0" y="13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16" y="166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80"/>
                  </a:lnTo>
                  <a:lnTo>
                    <a:pt x="18" y="16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3" name="Freeform 101"/>
            <p:cNvSpPr>
              <a:spLocks/>
            </p:cNvSpPr>
            <p:nvPr/>
          </p:nvSpPr>
          <p:spPr bwMode="auto">
            <a:xfrm>
              <a:off x="4100513" y="6221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4" name="Freeform 102"/>
            <p:cNvSpPr>
              <a:spLocks/>
            </p:cNvSpPr>
            <p:nvPr/>
          </p:nvSpPr>
          <p:spPr bwMode="auto">
            <a:xfrm>
              <a:off x="4021138" y="5891213"/>
              <a:ext cx="1009650" cy="790575"/>
            </a:xfrm>
            <a:custGeom>
              <a:avLst/>
              <a:gdLst>
                <a:gd name="T0" fmla="*/ 86 w 636"/>
                <a:gd name="T1" fmla="*/ 0 h 498"/>
                <a:gd name="T2" fmla="*/ 0 w 636"/>
                <a:gd name="T3" fmla="*/ 402 h 498"/>
                <a:gd name="T4" fmla="*/ 10 w 636"/>
                <a:gd name="T5" fmla="*/ 404 h 498"/>
                <a:gd name="T6" fmla="*/ 588 w 636"/>
                <a:gd name="T7" fmla="*/ 498 h 498"/>
                <a:gd name="T8" fmla="*/ 636 w 636"/>
                <a:gd name="T9" fmla="*/ 96 h 498"/>
                <a:gd name="T10" fmla="*/ 86 w 636"/>
                <a:gd name="T11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498">
                  <a:moveTo>
                    <a:pt x="86" y="0"/>
                  </a:moveTo>
                  <a:lnTo>
                    <a:pt x="0" y="402"/>
                  </a:lnTo>
                  <a:lnTo>
                    <a:pt x="10" y="404"/>
                  </a:lnTo>
                  <a:lnTo>
                    <a:pt x="588" y="498"/>
                  </a:lnTo>
                  <a:lnTo>
                    <a:pt x="636" y="9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5" name="Freeform 103"/>
            <p:cNvSpPr>
              <a:spLocks/>
            </p:cNvSpPr>
            <p:nvPr/>
          </p:nvSpPr>
          <p:spPr bwMode="auto">
            <a:xfrm>
              <a:off x="4040188" y="5903913"/>
              <a:ext cx="971550" cy="755650"/>
            </a:xfrm>
            <a:custGeom>
              <a:avLst/>
              <a:gdLst>
                <a:gd name="T0" fmla="*/ 0 w 612"/>
                <a:gd name="T1" fmla="*/ 384 h 476"/>
                <a:gd name="T2" fmla="*/ 568 w 612"/>
                <a:gd name="T3" fmla="*/ 476 h 476"/>
                <a:gd name="T4" fmla="*/ 612 w 612"/>
                <a:gd name="T5" fmla="*/ 92 h 476"/>
                <a:gd name="T6" fmla="*/ 82 w 612"/>
                <a:gd name="T7" fmla="*/ 0 h 476"/>
                <a:gd name="T8" fmla="*/ 0 w 612"/>
                <a:gd name="T9" fmla="*/ 384 h 476"/>
                <a:gd name="T10" fmla="*/ 0 w 612"/>
                <a:gd name="T11" fmla="*/ 38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76">
                  <a:moveTo>
                    <a:pt x="0" y="384"/>
                  </a:moveTo>
                  <a:lnTo>
                    <a:pt x="568" y="476"/>
                  </a:lnTo>
                  <a:lnTo>
                    <a:pt x="612" y="92"/>
                  </a:lnTo>
                  <a:lnTo>
                    <a:pt x="82" y="0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6" name="Freeform 104"/>
            <p:cNvSpPr>
              <a:spLocks/>
            </p:cNvSpPr>
            <p:nvPr/>
          </p:nvSpPr>
          <p:spPr bwMode="auto">
            <a:xfrm>
              <a:off x="4583113" y="5980113"/>
              <a:ext cx="187325" cy="73025"/>
            </a:xfrm>
            <a:custGeom>
              <a:avLst/>
              <a:gdLst>
                <a:gd name="T0" fmla="*/ 0 w 118"/>
                <a:gd name="T1" fmla="*/ 46 h 46"/>
                <a:gd name="T2" fmla="*/ 0 w 118"/>
                <a:gd name="T3" fmla="*/ 46 h 46"/>
                <a:gd name="T4" fmla="*/ 10 w 118"/>
                <a:gd name="T5" fmla="*/ 44 h 46"/>
                <a:gd name="T6" fmla="*/ 20 w 118"/>
                <a:gd name="T7" fmla="*/ 42 h 46"/>
                <a:gd name="T8" fmla="*/ 38 w 118"/>
                <a:gd name="T9" fmla="*/ 32 h 46"/>
                <a:gd name="T10" fmla="*/ 38 w 118"/>
                <a:gd name="T11" fmla="*/ 32 h 46"/>
                <a:gd name="T12" fmla="*/ 48 w 118"/>
                <a:gd name="T13" fmla="*/ 30 h 46"/>
                <a:gd name="T14" fmla="*/ 56 w 118"/>
                <a:gd name="T15" fmla="*/ 28 h 46"/>
                <a:gd name="T16" fmla="*/ 76 w 118"/>
                <a:gd name="T17" fmla="*/ 28 h 46"/>
                <a:gd name="T18" fmla="*/ 94 w 118"/>
                <a:gd name="T19" fmla="*/ 26 h 46"/>
                <a:gd name="T20" fmla="*/ 104 w 118"/>
                <a:gd name="T21" fmla="*/ 24 h 46"/>
                <a:gd name="T22" fmla="*/ 112 w 118"/>
                <a:gd name="T23" fmla="*/ 22 h 46"/>
                <a:gd name="T24" fmla="*/ 112 w 118"/>
                <a:gd name="T25" fmla="*/ 22 h 46"/>
                <a:gd name="T26" fmla="*/ 118 w 118"/>
                <a:gd name="T27" fmla="*/ 18 h 46"/>
                <a:gd name="T28" fmla="*/ 24 w 118"/>
                <a:gd name="T29" fmla="*/ 0 h 46"/>
                <a:gd name="T30" fmla="*/ 24 w 118"/>
                <a:gd name="T31" fmla="*/ 0 h 46"/>
                <a:gd name="T32" fmla="*/ 18 w 118"/>
                <a:gd name="T33" fmla="*/ 2 h 46"/>
                <a:gd name="T34" fmla="*/ 18 w 118"/>
                <a:gd name="T35" fmla="*/ 2 h 46"/>
                <a:gd name="T36" fmla="*/ 10 w 118"/>
                <a:gd name="T37" fmla="*/ 12 h 46"/>
                <a:gd name="T38" fmla="*/ 4 w 118"/>
                <a:gd name="T39" fmla="*/ 22 h 46"/>
                <a:gd name="T40" fmla="*/ 2 w 118"/>
                <a:gd name="T41" fmla="*/ 34 h 46"/>
                <a:gd name="T42" fmla="*/ 0 w 118"/>
                <a:gd name="T43" fmla="*/ 46 h 46"/>
                <a:gd name="T44" fmla="*/ 0 w 118"/>
                <a:gd name="T4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6">
                  <a:moveTo>
                    <a:pt x="0" y="46"/>
                  </a:moveTo>
                  <a:lnTo>
                    <a:pt x="0" y="46"/>
                  </a:lnTo>
                  <a:lnTo>
                    <a:pt x="10" y="44"/>
                  </a:lnTo>
                  <a:lnTo>
                    <a:pt x="20" y="4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0"/>
                  </a:lnTo>
                  <a:lnTo>
                    <a:pt x="56" y="28"/>
                  </a:lnTo>
                  <a:lnTo>
                    <a:pt x="76" y="28"/>
                  </a:lnTo>
                  <a:lnTo>
                    <a:pt x="94" y="26"/>
                  </a:lnTo>
                  <a:lnTo>
                    <a:pt x="104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12"/>
                  </a:lnTo>
                  <a:lnTo>
                    <a:pt x="4" y="22"/>
                  </a:lnTo>
                  <a:lnTo>
                    <a:pt x="2" y="3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7" name="Freeform 105"/>
            <p:cNvSpPr>
              <a:spLocks/>
            </p:cNvSpPr>
            <p:nvPr/>
          </p:nvSpPr>
          <p:spPr bwMode="auto">
            <a:xfrm>
              <a:off x="4506913" y="6107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8" name="Freeform 106"/>
            <p:cNvSpPr>
              <a:spLocks/>
            </p:cNvSpPr>
            <p:nvPr/>
          </p:nvSpPr>
          <p:spPr bwMode="auto">
            <a:xfrm>
              <a:off x="4652963" y="6084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9" name="Freeform 107"/>
            <p:cNvSpPr>
              <a:spLocks/>
            </p:cNvSpPr>
            <p:nvPr/>
          </p:nvSpPr>
          <p:spPr bwMode="auto">
            <a:xfrm>
              <a:off x="4392613" y="5827713"/>
              <a:ext cx="317500" cy="250825"/>
            </a:xfrm>
            <a:custGeom>
              <a:avLst/>
              <a:gdLst>
                <a:gd name="T0" fmla="*/ 188 w 200"/>
                <a:gd name="T1" fmla="*/ 70 h 158"/>
                <a:gd name="T2" fmla="*/ 172 w 200"/>
                <a:gd name="T3" fmla="*/ 58 h 158"/>
                <a:gd name="T4" fmla="*/ 168 w 200"/>
                <a:gd name="T5" fmla="*/ 50 h 158"/>
                <a:gd name="T6" fmla="*/ 164 w 200"/>
                <a:gd name="T7" fmla="*/ 42 h 158"/>
                <a:gd name="T8" fmla="*/ 150 w 200"/>
                <a:gd name="T9" fmla="*/ 22 h 158"/>
                <a:gd name="T10" fmla="*/ 132 w 200"/>
                <a:gd name="T11" fmla="*/ 10 h 158"/>
                <a:gd name="T12" fmla="*/ 104 w 200"/>
                <a:gd name="T13" fmla="*/ 2 h 158"/>
                <a:gd name="T14" fmla="*/ 90 w 200"/>
                <a:gd name="T15" fmla="*/ 0 h 158"/>
                <a:gd name="T16" fmla="*/ 62 w 200"/>
                <a:gd name="T17" fmla="*/ 4 h 158"/>
                <a:gd name="T18" fmla="*/ 52 w 200"/>
                <a:gd name="T19" fmla="*/ 12 h 158"/>
                <a:gd name="T20" fmla="*/ 46 w 200"/>
                <a:gd name="T21" fmla="*/ 16 h 158"/>
                <a:gd name="T22" fmla="*/ 18 w 200"/>
                <a:gd name="T23" fmla="*/ 52 h 158"/>
                <a:gd name="T24" fmla="*/ 4 w 200"/>
                <a:gd name="T25" fmla="*/ 80 h 158"/>
                <a:gd name="T26" fmla="*/ 0 w 200"/>
                <a:gd name="T27" fmla="*/ 92 h 158"/>
                <a:gd name="T28" fmla="*/ 0 w 200"/>
                <a:gd name="T29" fmla="*/ 100 h 158"/>
                <a:gd name="T30" fmla="*/ 2 w 200"/>
                <a:gd name="T31" fmla="*/ 114 h 158"/>
                <a:gd name="T32" fmla="*/ 8 w 200"/>
                <a:gd name="T33" fmla="*/ 118 h 158"/>
                <a:gd name="T34" fmla="*/ 14 w 200"/>
                <a:gd name="T35" fmla="*/ 120 h 158"/>
                <a:gd name="T36" fmla="*/ 26 w 200"/>
                <a:gd name="T37" fmla="*/ 118 h 158"/>
                <a:gd name="T38" fmla="*/ 32 w 200"/>
                <a:gd name="T39" fmla="*/ 116 h 158"/>
                <a:gd name="T40" fmla="*/ 32 w 200"/>
                <a:gd name="T41" fmla="*/ 120 h 158"/>
                <a:gd name="T42" fmla="*/ 36 w 200"/>
                <a:gd name="T43" fmla="*/ 136 h 158"/>
                <a:gd name="T44" fmla="*/ 36 w 200"/>
                <a:gd name="T45" fmla="*/ 136 h 158"/>
                <a:gd name="T46" fmla="*/ 42 w 200"/>
                <a:gd name="T47" fmla="*/ 140 h 158"/>
                <a:gd name="T48" fmla="*/ 50 w 200"/>
                <a:gd name="T49" fmla="*/ 142 h 158"/>
                <a:gd name="T50" fmla="*/ 62 w 200"/>
                <a:gd name="T51" fmla="*/ 134 h 158"/>
                <a:gd name="T52" fmla="*/ 64 w 200"/>
                <a:gd name="T53" fmla="*/ 144 h 158"/>
                <a:gd name="T54" fmla="*/ 68 w 200"/>
                <a:gd name="T55" fmla="*/ 152 h 158"/>
                <a:gd name="T56" fmla="*/ 78 w 200"/>
                <a:gd name="T57" fmla="*/ 158 h 158"/>
                <a:gd name="T58" fmla="*/ 84 w 200"/>
                <a:gd name="T59" fmla="*/ 158 h 158"/>
                <a:gd name="T60" fmla="*/ 94 w 200"/>
                <a:gd name="T61" fmla="*/ 154 h 158"/>
                <a:gd name="T62" fmla="*/ 100 w 200"/>
                <a:gd name="T63" fmla="*/ 148 h 158"/>
                <a:gd name="T64" fmla="*/ 100 w 200"/>
                <a:gd name="T65" fmla="*/ 150 h 158"/>
                <a:gd name="T66" fmla="*/ 102 w 200"/>
                <a:gd name="T67" fmla="*/ 152 h 158"/>
                <a:gd name="T68" fmla="*/ 116 w 200"/>
                <a:gd name="T69" fmla="*/ 158 h 158"/>
                <a:gd name="T70" fmla="*/ 122 w 200"/>
                <a:gd name="T71" fmla="*/ 156 h 158"/>
                <a:gd name="T72" fmla="*/ 134 w 200"/>
                <a:gd name="T73" fmla="*/ 144 h 158"/>
                <a:gd name="T74" fmla="*/ 140 w 200"/>
                <a:gd name="T75" fmla="*/ 132 h 158"/>
                <a:gd name="T76" fmla="*/ 146 w 200"/>
                <a:gd name="T77" fmla="*/ 118 h 158"/>
                <a:gd name="T78" fmla="*/ 156 w 200"/>
                <a:gd name="T79" fmla="*/ 104 h 158"/>
                <a:gd name="T80" fmla="*/ 160 w 200"/>
                <a:gd name="T81" fmla="*/ 100 h 158"/>
                <a:gd name="T82" fmla="*/ 194 w 200"/>
                <a:gd name="T83" fmla="*/ 106 h 158"/>
                <a:gd name="T84" fmla="*/ 200 w 200"/>
                <a:gd name="T85" fmla="*/ 106 h 158"/>
                <a:gd name="T86" fmla="*/ 192 w 200"/>
                <a:gd name="T87" fmla="*/ 80 h 158"/>
                <a:gd name="T88" fmla="*/ 188 w 200"/>
                <a:gd name="T89" fmla="*/ 7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158">
                  <a:moveTo>
                    <a:pt x="188" y="70"/>
                  </a:moveTo>
                  <a:lnTo>
                    <a:pt x="188" y="70"/>
                  </a:lnTo>
                  <a:lnTo>
                    <a:pt x="180" y="64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68" y="5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32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32" y="10"/>
                  </a:lnTo>
                  <a:lnTo>
                    <a:pt x="114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6" y="16"/>
                  </a:lnTo>
                  <a:lnTo>
                    <a:pt x="34" y="30"/>
                  </a:lnTo>
                  <a:lnTo>
                    <a:pt x="18" y="52"/>
                  </a:lnTo>
                  <a:lnTo>
                    <a:pt x="10" y="6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4" y="120"/>
                  </a:lnTo>
                  <a:lnTo>
                    <a:pt x="20" y="120"/>
                  </a:lnTo>
                  <a:lnTo>
                    <a:pt x="26" y="118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6" y="138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64" y="144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72" y="154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4" y="158"/>
                  </a:lnTo>
                  <a:lnTo>
                    <a:pt x="90" y="156"/>
                  </a:lnTo>
                  <a:lnTo>
                    <a:pt x="94" y="15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8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2" y="156"/>
                  </a:lnTo>
                  <a:lnTo>
                    <a:pt x="128" y="152"/>
                  </a:lnTo>
                  <a:lnTo>
                    <a:pt x="134" y="144"/>
                  </a:lnTo>
                  <a:lnTo>
                    <a:pt x="138" y="136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6" y="118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60" y="100"/>
                  </a:lnTo>
                  <a:lnTo>
                    <a:pt x="160" y="100"/>
                  </a:lnTo>
                  <a:lnTo>
                    <a:pt x="188" y="106"/>
                  </a:lnTo>
                  <a:lnTo>
                    <a:pt x="194" y="106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6" y="92"/>
                  </a:lnTo>
                  <a:lnTo>
                    <a:pt x="192" y="80"/>
                  </a:lnTo>
                  <a:lnTo>
                    <a:pt x="188" y="70"/>
                  </a:lnTo>
                  <a:lnTo>
                    <a:pt x="1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0" name="Freeform 108"/>
            <p:cNvSpPr>
              <a:spLocks/>
            </p:cNvSpPr>
            <p:nvPr/>
          </p:nvSpPr>
          <p:spPr bwMode="auto">
            <a:xfrm>
              <a:off x="4398963" y="5834063"/>
              <a:ext cx="295275" cy="228600"/>
            </a:xfrm>
            <a:custGeom>
              <a:avLst/>
              <a:gdLst>
                <a:gd name="T0" fmla="*/ 186 w 186"/>
                <a:gd name="T1" fmla="*/ 90 h 144"/>
                <a:gd name="T2" fmla="*/ 174 w 186"/>
                <a:gd name="T3" fmla="*/ 66 h 144"/>
                <a:gd name="T4" fmla="*/ 166 w 186"/>
                <a:gd name="T5" fmla="*/ 60 h 144"/>
                <a:gd name="T6" fmla="*/ 158 w 186"/>
                <a:gd name="T7" fmla="*/ 54 h 144"/>
                <a:gd name="T8" fmla="*/ 152 w 186"/>
                <a:gd name="T9" fmla="*/ 40 h 144"/>
                <a:gd name="T10" fmla="*/ 148 w 186"/>
                <a:gd name="T11" fmla="*/ 30 h 144"/>
                <a:gd name="T12" fmla="*/ 128 w 186"/>
                <a:gd name="T13" fmla="*/ 14 h 144"/>
                <a:gd name="T14" fmla="*/ 98 w 186"/>
                <a:gd name="T15" fmla="*/ 2 h 144"/>
                <a:gd name="T16" fmla="*/ 66 w 186"/>
                <a:gd name="T17" fmla="*/ 2 h 144"/>
                <a:gd name="T18" fmla="*/ 54 w 186"/>
                <a:gd name="T19" fmla="*/ 10 h 144"/>
                <a:gd name="T20" fmla="*/ 34 w 186"/>
                <a:gd name="T21" fmla="*/ 28 h 144"/>
                <a:gd name="T22" fmla="*/ 12 w 186"/>
                <a:gd name="T23" fmla="*/ 62 h 144"/>
                <a:gd name="T24" fmla="*/ 4 w 186"/>
                <a:gd name="T25" fmla="*/ 78 h 144"/>
                <a:gd name="T26" fmla="*/ 0 w 186"/>
                <a:gd name="T27" fmla="*/ 96 h 144"/>
                <a:gd name="T28" fmla="*/ 8 w 186"/>
                <a:gd name="T29" fmla="*/ 104 h 144"/>
                <a:gd name="T30" fmla="*/ 22 w 186"/>
                <a:gd name="T31" fmla="*/ 104 h 144"/>
                <a:gd name="T32" fmla="*/ 32 w 186"/>
                <a:gd name="T33" fmla="*/ 94 h 144"/>
                <a:gd name="T34" fmla="*/ 46 w 186"/>
                <a:gd name="T35" fmla="*/ 72 h 144"/>
                <a:gd name="T36" fmla="*/ 64 w 186"/>
                <a:gd name="T37" fmla="*/ 52 h 144"/>
                <a:gd name="T38" fmla="*/ 54 w 186"/>
                <a:gd name="T39" fmla="*/ 62 h 144"/>
                <a:gd name="T40" fmla="*/ 36 w 186"/>
                <a:gd name="T41" fmla="*/ 96 h 144"/>
                <a:gd name="T42" fmla="*/ 32 w 186"/>
                <a:gd name="T43" fmla="*/ 108 h 144"/>
                <a:gd name="T44" fmla="*/ 36 w 186"/>
                <a:gd name="T45" fmla="*/ 124 h 144"/>
                <a:gd name="T46" fmla="*/ 48 w 186"/>
                <a:gd name="T47" fmla="*/ 126 h 144"/>
                <a:gd name="T48" fmla="*/ 60 w 186"/>
                <a:gd name="T49" fmla="*/ 114 h 144"/>
                <a:gd name="T50" fmla="*/ 66 w 186"/>
                <a:gd name="T51" fmla="*/ 100 h 144"/>
                <a:gd name="T52" fmla="*/ 76 w 186"/>
                <a:gd name="T53" fmla="*/ 84 h 144"/>
                <a:gd name="T54" fmla="*/ 86 w 186"/>
                <a:gd name="T55" fmla="*/ 74 h 144"/>
                <a:gd name="T56" fmla="*/ 68 w 186"/>
                <a:gd name="T57" fmla="*/ 106 h 144"/>
                <a:gd name="T58" fmla="*/ 64 w 186"/>
                <a:gd name="T59" fmla="*/ 118 h 144"/>
                <a:gd name="T60" fmla="*/ 66 w 186"/>
                <a:gd name="T61" fmla="*/ 134 h 144"/>
                <a:gd name="T62" fmla="*/ 74 w 186"/>
                <a:gd name="T63" fmla="*/ 142 h 144"/>
                <a:gd name="T64" fmla="*/ 86 w 186"/>
                <a:gd name="T65" fmla="*/ 140 h 144"/>
                <a:gd name="T66" fmla="*/ 94 w 186"/>
                <a:gd name="T67" fmla="*/ 130 h 144"/>
                <a:gd name="T68" fmla="*/ 100 w 186"/>
                <a:gd name="T69" fmla="*/ 112 h 144"/>
                <a:gd name="T70" fmla="*/ 110 w 186"/>
                <a:gd name="T71" fmla="*/ 92 h 144"/>
                <a:gd name="T72" fmla="*/ 118 w 186"/>
                <a:gd name="T73" fmla="*/ 86 h 144"/>
                <a:gd name="T74" fmla="*/ 98 w 186"/>
                <a:gd name="T75" fmla="*/ 126 h 144"/>
                <a:gd name="T76" fmla="*/ 100 w 186"/>
                <a:gd name="T77" fmla="*/ 138 h 144"/>
                <a:gd name="T78" fmla="*/ 104 w 186"/>
                <a:gd name="T79" fmla="*/ 140 h 144"/>
                <a:gd name="T80" fmla="*/ 112 w 186"/>
                <a:gd name="T81" fmla="*/ 144 h 144"/>
                <a:gd name="T82" fmla="*/ 124 w 186"/>
                <a:gd name="T83" fmla="*/ 136 h 144"/>
                <a:gd name="T84" fmla="*/ 130 w 186"/>
                <a:gd name="T85" fmla="*/ 124 h 144"/>
                <a:gd name="T86" fmla="*/ 140 w 186"/>
                <a:gd name="T87" fmla="*/ 102 h 144"/>
                <a:gd name="T88" fmla="*/ 156 w 186"/>
                <a:gd name="T89" fmla="*/ 88 h 144"/>
                <a:gd name="T90" fmla="*/ 172 w 186"/>
                <a:gd name="T91" fmla="*/ 92 h 144"/>
                <a:gd name="T92" fmla="*/ 184 w 186"/>
                <a:gd name="T93" fmla="*/ 92 h 144"/>
                <a:gd name="T94" fmla="*/ 186 w 186"/>
                <a:gd name="T95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44">
                  <a:moveTo>
                    <a:pt x="186" y="90"/>
                  </a:moveTo>
                  <a:lnTo>
                    <a:pt x="186" y="90"/>
                  </a:lnTo>
                  <a:lnTo>
                    <a:pt x="182" y="7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6" y="60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8" y="30"/>
                  </a:lnTo>
                  <a:lnTo>
                    <a:pt x="140" y="22"/>
                  </a:lnTo>
                  <a:lnTo>
                    <a:pt x="128" y="14"/>
                  </a:lnTo>
                  <a:lnTo>
                    <a:pt x="114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34" y="28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14" y="106"/>
                  </a:lnTo>
                  <a:lnTo>
                    <a:pt x="22" y="104"/>
                  </a:lnTo>
                  <a:lnTo>
                    <a:pt x="28" y="10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46" y="72"/>
                  </a:lnTo>
                  <a:lnTo>
                    <a:pt x="54" y="6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36" y="124"/>
                  </a:lnTo>
                  <a:lnTo>
                    <a:pt x="40" y="126"/>
                  </a:lnTo>
                  <a:lnTo>
                    <a:pt x="48" y="126"/>
                  </a:lnTo>
                  <a:lnTo>
                    <a:pt x="54" y="122"/>
                  </a:lnTo>
                  <a:lnTo>
                    <a:pt x="60" y="11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92"/>
                  </a:lnTo>
                  <a:lnTo>
                    <a:pt x="76" y="84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72" y="94"/>
                  </a:lnTo>
                  <a:lnTo>
                    <a:pt x="68" y="106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28"/>
                  </a:lnTo>
                  <a:lnTo>
                    <a:pt x="66" y="134"/>
                  </a:lnTo>
                  <a:lnTo>
                    <a:pt x="68" y="140"/>
                  </a:lnTo>
                  <a:lnTo>
                    <a:pt x="74" y="142"/>
                  </a:lnTo>
                  <a:lnTo>
                    <a:pt x="80" y="142"/>
                  </a:lnTo>
                  <a:lnTo>
                    <a:pt x="86" y="140"/>
                  </a:lnTo>
                  <a:lnTo>
                    <a:pt x="90" y="136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100" y="112"/>
                  </a:lnTo>
                  <a:lnTo>
                    <a:pt x="104" y="100"/>
                  </a:lnTo>
                  <a:lnTo>
                    <a:pt x="110" y="92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02" y="114"/>
                  </a:lnTo>
                  <a:lnTo>
                    <a:pt x="98" y="126"/>
                  </a:lnTo>
                  <a:lnTo>
                    <a:pt x="98" y="132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40"/>
                  </a:lnTo>
                  <a:lnTo>
                    <a:pt x="106" y="142"/>
                  </a:lnTo>
                  <a:lnTo>
                    <a:pt x="112" y="144"/>
                  </a:lnTo>
                  <a:lnTo>
                    <a:pt x="116" y="142"/>
                  </a:lnTo>
                  <a:lnTo>
                    <a:pt x="124" y="136"/>
                  </a:lnTo>
                  <a:lnTo>
                    <a:pt x="130" y="124"/>
                  </a:lnTo>
                  <a:lnTo>
                    <a:pt x="130" y="124"/>
                  </a:lnTo>
                  <a:lnTo>
                    <a:pt x="134" y="114"/>
                  </a:lnTo>
                  <a:lnTo>
                    <a:pt x="140" y="102"/>
                  </a:lnTo>
                  <a:lnTo>
                    <a:pt x="148" y="94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72" y="92"/>
                  </a:lnTo>
                  <a:lnTo>
                    <a:pt x="182" y="92"/>
                  </a:lnTo>
                  <a:lnTo>
                    <a:pt x="184" y="92"/>
                  </a:lnTo>
                  <a:lnTo>
                    <a:pt x="186" y="90"/>
                  </a:lnTo>
                  <a:lnTo>
                    <a:pt x="18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1" name="Freeform 109"/>
            <p:cNvSpPr>
              <a:spLocks/>
            </p:cNvSpPr>
            <p:nvPr/>
          </p:nvSpPr>
          <p:spPr bwMode="auto">
            <a:xfrm>
              <a:off x="4465638" y="604996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2" name="Freeform 110"/>
            <p:cNvSpPr>
              <a:spLocks/>
            </p:cNvSpPr>
            <p:nvPr/>
          </p:nvSpPr>
          <p:spPr bwMode="auto">
            <a:xfrm>
              <a:off x="4525963" y="5849938"/>
              <a:ext cx="117475" cy="95250"/>
            </a:xfrm>
            <a:custGeom>
              <a:avLst/>
              <a:gdLst>
                <a:gd name="T0" fmla="*/ 0 w 74"/>
                <a:gd name="T1" fmla="*/ 4 h 60"/>
                <a:gd name="T2" fmla="*/ 0 w 74"/>
                <a:gd name="T3" fmla="*/ 4 h 60"/>
                <a:gd name="T4" fmla="*/ 14 w 74"/>
                <a:gd name="T5" fmla="*/ 4 h 60"/>
                <a:gd name="T6" fmla="*/ 22 w 74"/>
                <a:gd name="T7" fmla="*/ 8 h 60"/>
                <a:gd name="T8" fmla="*/ 26 w 74"/>
                <a:gd name="T9" fmla="*/ 12 h 60"/>
                <a:gd name="T10" fmla="*/ 28 w 74"/>
                <a:gd name="T11" fmla="*/ 16 h 60"/>
                <a:gd name="T12" fmla="*/ 30 w 74"/>
                <a:gd name="T13" fmla="*/ 30 h 60"/>
                <a:gd name="T14" fmla="*/ 30 w 74"/>
                <a:gd name="T15" fmla="*/ 30 h 60"/>
                <a:gd name="T16" fmla="*/ 36 w 74"/>
                <a:gd name="T17" fmla="*/ 30 h 60"/>
                <a:gd name="T18" fmla="*/ 42 w 74"/>
                <a:gd name="T19" fmla="*/ 30 h 60"/>
                <a:gd name="T20" fmla="*/ 42 w 74"/>
                <a:gd name="T21" fmla="*/ 30 h 60"/>
                <a:gd name="T22" fmla="*/ 46 w 74"/>
                <a:gd name="T23" fmla="*/ 32 h 60"/>
                <a:gd name="T24" fmla="*/ 48 w 74"/>
                <a:gd name="T25" fmla="*/ 36 h 60"/>
                <a:gd name="T26" fmla="*/ 52 w 74"/>
                <a:gd name="T27" fmla="*/ 42 h 60"/>
                <a:gd name="T28" fmla="*/ 52 w 74"/>
                <a:gd name="T29" fmla="*/ 42 h 60"/>
                <a:gd name="T30" fmla="*/ 56 w 74"/>
                <a:gd name="T31" fmla="*/ 44 h 60"/>
                <a:gd name="T32" fmla="*/ 60 w 74"/>
                <a:gd name="T33" fmla="*/ 46 h 60"/>
                <a:gd name="T34" fmla="*/ 66 w 74"/>
                <a:gd name="T35" fmla="*/ 48 h 60"/>
                <a:gd name="T36" fmla="*/ 66 w 74"/>
                <a:gd name="T37" fmla="*/ 48 h 60"/>
                <a:gd name="T38" fmla="*/ 70 w 74"/>
                <a:gd name="T39" fmla="*/ 54 h 60"/>
                <a:gd name="T40" fmla="*/ 74 w 74"/>
                <a:gd name="T41" fmla="*/ 60 h 60"/>
                <a:gd name="T42" fmla="*/ 74 w 74"/>
                <a:gd name="T43" fmla="*/ 60 h 60"/>
                <a:gd name="T44" fmla="*/ 72 w 74"/>
                <a:gd name="T45" fmla="*/ 52 h 60"/>
                <a:gd name="T46" fmla="*/ 68 w 74"/>
                <a:gd name="T47" fmla="*/ 46 h 60"/>
                <a:gd name="T48" fmla="*/ 64 w 74"/>
                <a:gd name="T49" fmla="*/ 42 h 60"/>
                <a:gd name="T50" fmla="*/ 58 w 74"/>
                <a:gd name="T51" fmla="*/ 40 h 60"/>
                <a:gd name="T52" fmla="*/ 58 w 74"/>
                <a:gd name="T53" fmla="*/ 40 h 60"/>
                <a:gd name="T54" fmla="*/ 56 w 74"/>
                <a:gd name="T55" fmla="*/ 36 h 60"/>
                <a:gd name="T56" fmla="*/ 54 w 74"/>
                <a:gd name="T57" fmla="*/ 34 h 60"/>
                <a:gd name="T58" fmla="*/ 48 w 74"/>
                <a:gd name="T59" fmla="*/ 28 h 60"/>
                <a:gd name="T60" fmla="*/ 38 w 74"/>
                <a:gd name="T61" fmla="*/ 26 h 60"/>
                <a:gd name="T62" fmla="*/ 30 w 74"/>
                <a:gd name="T63" fmla="*/ 24 h 60"/>
                <a:gd name="T64" fmla="*/ 30 w 74"/>
                <a:gd name="T65" fmla="*/ 24 h 60"/>
                <a:gd name="T66" fmla="*/ 32 w 74"/>
                <a:gd name="T67" fmla="*/ 18 h 60"/>
                <a:gd name="T68" fmla="*/ 30 w 74"/>
                <a:gd name="T69" fmla="*/ 14 h 60"/>
                <a:gd name="T70" fmla="*/ 28 w 74"/>
                <a:gd name="T71" fmla="*/ 8 h 60"/>
                <a:gd name="T72" fmla="*/ 24 w 74"/>
                <a:gd name="T73" fmla="*/ 4 h 60"/>
                <a:gd name="T74" fmla="*/ 18 w 74"/>
                <a:gd name="T75" fmla="*/ 2 h 60"/>
                <a:gd name="T76" fmla="*/ 12 w 74"/>
                <a:gd name="T77" fmla="*/ 0 h 60"/>
                <a:gd name="T78" fmla="*/ 8 w 74"/>
                <a:gd name="T79" fmla="*/ 0 h 60"/>
                <a:gd name="T80" fmla="*/ 2 w 74"/>
                <a:gd name="T81" fmla="*/ 2 h 60"/>
                <a:gd name="T82" fmla="*/ 0 w 74"/>
                <a:gd name="T8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0">
                  <a:moveTo>
                    <a:pt x="0" y="4"/>
                  </a:moveTo>
                  <a:lnTo>
                    <a:pt x="0" y="4"/>
                  </a:lnTo>
                  <a:lnTo>
                    <a:pt x="14" y="4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6" y="32"/>
                  </a:lnTo>
                  <a:lnTo>
                    <a:pt x="48" y="36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6" y="44"/>
                  </a:lnTo>
                  <a:lnTo>
                    <a:pt x="60" y="46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70" y="54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2" y="52"/>
                  </a:lnTo>
                  <a:lnTo>
                    <a:pt x="68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38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3" name="Freeform 111"/>
            <p:cNvSpPr>
              <a:spLocks/>
            </p:cNvSpPr>
            <p:nvPr/>
          </p:nvSpPr>
          <p:spPr bwMode="auto">
            <a:xfrm>
              <a:off x="4367213" y="6097588"/>
              <a:ext cx="193675" cy="193675"/>
            </a:xfrm>
            <a:custGeom>
              <a:avLst/>
              <a:gdLst>
                <a:gd name="T0" fmla="*/ 122 w 122"/>
                <a:gd name="T1" fmla="*/ 16 h 122"/>
                <a:gd name="T2" fmla="*/ 112 w 122"/>
                <a:gd name="T3" fmla="*/ 32 h 122"/>
                <a:gd name="T4" fmla="*/ 100 w 122"/>
                <a:gd name="T5" fmla="*/ 60 h 122"/>
                <a:gd name="T6" fmla="*/ 92 w 122"/>
                <a:gd name="T7" fmla="*/ 92 h 122"/>
                <a:gd name="T8" fmla="*/ 92 w 122"/>
                <a:gd name="T9" fmla="*/ 94 h 122"/>
                <a:gd name="T10" fmla="*/ 90 w 122"/>
                <a:gd name="T11" fmla="*/ 106 h 122"/>
                <a:gd name="T12" fmla="*/ 78 w 122"/>
                <a:gd name="T13" fmla="*/ 114 h 122"/>
                <a:gd name="T14" fmla="*/ 64 w 122"/>
                <a:gd name="T15" fmla="*/ 122 h 122"/>
                <a:gd name="T16" fmla="*/ 62 w 122"/>
                <a:gd name="T17" fmla="*/ 120 h 122"/>
                <a:gd name="T18" fmla="*/ 60 w 122"/>
                <a:gd name="T19" fmla="*/ 120 h 122"/>
                <a:gd name="T20" fmla="*/ 60 w 122"/>
                <a:gd name="T21" fmla="*/ 116 h 122"/>
                <a:gd name="T22" fmla="*/ 60 w 122"/>
                <a:gd name="T23" fmla="*/ 108 h 122"/>
                <a:gd name="T24" fmla="*/ 52 w 122"/>
                <a:gd name="T25" fmla="*/ 74 h 122"/>
                <a:gd name="T26" fmla="*/ 48 w 122"/>
                <a:gd name="T27" fmla="*/ 56 h 122"/>
                <a:gd name="T28" fmla="*/ 44 w 122"/>
                <a:gd name="T29" fmla="*/ 42 h 122"/>
                <a:gd name="T30" fmla="*/ 42 w 122"/>
                <a:gd name="T31" fmla="*/ 42 h 122"/>
                <a:gd name="T32" fmla="*/ 34 w 122"/>
                <a:gd name="T33" fmla="*/ 66 h 122"/>
                <a:gd name="T34" fmla="*/ 30 w 122"/>
                <a:gd name="T35" fmla="*/ 90 h 122"/>
                <a:gd name="T36" fmla="*/ 28 w 122"/>
                <a:gd name="T37" fmla="*/ 96 h 122"/>
                <a:gd name="T38" fmla="*/ 28 w 122"/>
                <a:gd name="T39" fmla="*/ 104 h 122"/>
                <a:gd name="T40" fmla="*/ 20 w 122"/>
                <a:gd name="T41" fmla="*/ 106 h 122"/>
                <a:gd name="T42" fmla="*/ 12 w 122"/>
                <a:gd name="T43" fmla="*/ 108 h 122"/>
                <a:gd name="T44" fmla="*/ 4 w 122"/>
                <a:gd name="T45" fmla="*/ 110 h 122"/>
                <a:gd name="T46" fmla="*/ 2 w 122"/>
                <a:gd name="T47" fmla="*/ 110 h 122"/>
                <a:gd name="T48" fmla="*/ 0 w 122"/>
                <a:gd name="T49" fmla="*/ 110 h 122"/>
                <a:gd name="T50" fmla="*/ 0 w 122"/>
                <a:gd name="T51" fmla="*/ 106 h 122"/>
                <a:gd name="T52" fmla="*/ 0 w 122"/>
                <a:gd name="T53" fmla="*/ 96 h 122"/>
                <a:gd name="T54" fmla="*/ 8 w 122"/>
                <a:gd name="T55" fmla="*/ 68 h 122"/>
                <a:gd name="T56" fmla="*/ 18 w 122"/>
                <a:gd name="T57" fmla="*/ 40 h 122"/>
                <a:gd name="T58" fmla="*/ 28 w 122"/>
                <a:gd name="T59" fmla="*/ 18 h 122"/>
                <a:gd name="T60" fmla="*/ 24 w 122"/>
                <a:gd name="T61" fmla="*/ 14 h 122"/>
                <a:gd name="T62" fmla="*/ 22 w 122"/>
                <a:gd name="T63" fmla="*/ 10 h 122"/>
                <a:gd name="T64" fmla="*/ 28 w 122"/>
                <a:gd name="T65" fmla="*/ 6 h 122"/>
                <a:gd name="T66" fmla="*/ 40 w 122"/>
                <a:gd name="T67" fmla="*/ 4 h 122"/>
                <a:gd name="T68" fmla="*/ 58 w 122"/>
                <a:gd name="T69" fmla="*/ 0 h 122"/>
                <a:gd name="T70" fmla="*/ 62 w 122"/>
                <a:gd name="T71" fmla="*/ 2 h 122"/>
                <a:gd name="T72" fmla="*/ 66 w 122"/>
                <a:gd name="T73" fmla="*/ 16 h 122"/>
                <a:gd name="T74" fmla="*/ 76 w 122"/>
                <a:gd name="T75" fmla="*/ 58 h 122"/>
                <a:gd name="T76" fmla="*/ 78 w 122"/>
                <a:gd name="T77" fmla="*/ 58 h 122"/>
                <a:gd name="T78" fmla="*/ 88 w 122"/>
                <a:gd name="T79" fmla="*/ 36 h 122"/>
                <a:gd name="T80" fmla="*/ 98 w 122"/>
                <a:gd name="T81" fmla="*/ 16 h 122"/>
                <a:gd name="T82" fmla="*/ 108 w 122"/>
                <a:gd name="T83" fmla="*/ 14 h 122"/>
                <a:gd name="T84" fmla="*/ 122 w 122"/>
                <a:gd name="T85" fmla="*/ 10 h 122"/>
                <a:gd name="T86" fmla="*/ 122 w 122"/>
                <a:gd name="T87" fmla="*/ 12 h 122"/>
                <a:gd name="T88" fmla="*/ 122 w 122"/>
                <a:gd name="T8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22">
                  <a:moveTo>
                    <a:pt x="122" y="16"/>
                  </a:moveTo>
                  <a:lnTo>
                    <a:pt x="122" y="1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06" y="46"/>
                  </a:lnTo>
                  <a:lnTo>
                    <a:pt x="100" y="60"/>
                  </a:lnTo>
                  <a:lnTo>
                    <a:pt x="96" y="76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0" y="98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4" y="6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8" y="6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8" y="14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22" y="16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4" name="Freeform 112"/>
            <p:cNvSpPr>
              <a:spLocks noEditPoints="1"/>
            </p:cNvSpPr>
            <p:nvPr/>
          </p:nvSpPr>
          <p:spPr bwMode="auto">
            <a:xfrm>
              <a:off x="4532313" y="6138863"/>
              <a:ext cx="190500" cy="180975"/>
            </a:xfrm>
            <a:custGeom>
              <a:avLst/>
              <a:gdLst>
                <a:gd name="T0" fmla="*/ 80 w 120"/>
                <a:gd name="T1" fmla="*/ 102 h 114"/>
                <a:gd name="T2" fmla="*/ 64 w 120"/>
                <a:gd name="T3" fmla="*/ 110 h 114"/>
                <a:gd name="T4" fmla="*/ 48 w 120"/>
                <a:gd name="T5" fmla="*/ 114 h 114"/>
                <a:gd name="T6" fmla="*/ 28 w 120"/>
                <a:gd name="T7" fmla="*/ 112 h 114"/>
                <a:gd name="T8" fmla="*/ 24 w 120"/>
                <a:gd name="T9" fmla="*/ 112 h 114"/>
                <a:gd name="T10" fmla="*/ 10 w 120"/>
                <a:gd name="T11" fmla="*/ 102 h 114"/>
                <a:gd name="T12" fmla="*/ 4 w 120"/>
                <a:gd name="T13" fmla="*/ 96 h 114"/>
                <a:gd name="T14" fmla="*/ 0 w 120"/>
                <a:gd name="T15" fmla="*/ 76 h 114"/>
                <a:gd name="T16" fmla="*/ 2 w 120"/>
                <a:gd name="T17" fmla="*/ 64 h 114"/>
                <a:gd name="T18" fmla="*/ 10 w 120"/>
                <a:gd name="T19" fmla="*/ 44 h 114"/>
                <a:gd name="T20" fmla="*/ 24 w 120"/>
                <a:gd name="T21" fmla="*/ 26 h 114"/>
                <a:gd name="T22" fmla="*/ 32 w 120"/>
                <a:gd name="T23" fmla="*/ 18 h 114"/>
                <a:gd name="T24" fmla="*/ 60 w 120"/>
                <a:gd name="T25" fmla="*/ 4 h 114"/>
                <a:gd name="T26" fmla="*/ 74 w 120"/>
                <a:gd name="T27" fmla="*/ 0 h 114"/>
                <a:gd name="T28" fmla="*/ 88 w 120"/>
                <a:gd name="T29" fmla="*/ 2 h 114"/>
                <a:gd name="T30" fmla="*/ 104 w 120"/>
                <a:gd name="T31" fmla="*/ 8 h 114"/>
                <a:gd name="T32" fmla="*/ 116 w 120"/>
                <a:gd name="T33" fmla="*/ 24 h 114"/>
                <a:gd name="T34" fmla="*/ 120 w 120"/>
                <a:gd name="T35" fmla="*/ 32 h 114"/>
                <a:gd name="T36" fmla="*/ 120 w 120"/>
                <a:gd name="T37" fmla="*/ 40 h 114"/>
                <a:gd name="T38" fmla="*/ 120 w 120"/>
                <a:gd name="T39" fmla="*/ 48 h 114"/>
                <a:gd name="T40" fmla="*/ 108 w 120"/>
                <a:gd name="T41" fmla="*/ 76 h 114"/>
                <a:gd name="T42" fmla="*/ 80 w 120"/>
                <a:gd name="T43" fmla="*/ 102 h 114"/>
                <a:gd name="T44" fmla="*/ 92 w 120"/>
                <a:gd name="T45" fmla="*/ 32 h 114"/>
                <a:gd name="T46" fmla="*/ 86 w 120"/>
                <a:gd name="T47" fmla="*/ 26 h 114"/>
                <a:gd name="T48" fmla="*/ 80 w 120"/>
                <a:gd name="T49" fmla="*/ 24 h 114"/>
                <a:gd name="T50" fmla="*/ 76 w 120"/>
                <a:gd name="T51" fmla="*/ 24 h 114"/>
                <a:gd name="T52" fmla="*/ 64 w 120"/>
                <a:gd name="T53" fmla="*/ 24 h 114"/>
                <a:gd name="T54" fmla="*/ 54 w 120"/>
                <a:gd name="T55" fmla="*/ 30 h 114"/>
                <a:gd name="T56" fmla="*/ 36 w 120"/>
                <a:gd name="T57" fmla="*/ 44 h 114"/>
                <a:gd name="T58" fmla="*/ 30 w 120"/>
                <a:gd name="T59" fmla="*/ 54 h 114"/>
                <a:gd name="T60" fmla="*/ 28 w 120"/>
                <a:gd name="T61" fmla="*/ 64 h 114"/>
                <a:gd name="T62" fmla="*/ 32 w 120"/>
                <a:gd name="T63" fmla="*/ 80 h 114"/>
                <a:gd name="T64" fmla="*/ 38 w 120"/>
                <a:gd name="T65" fmla="*/ 86 h 114"/>
                <a:gd name="T66" fmla="*/ 46 w 120"/>
                <a:gd name="T67" fmla="*/ 90 h 114"/>
                <a:gd name="T68" fmla="*/ 62 w 120"/>
                <a:gd name="T69" fmla="*/ 88 h 114"/>
                <a:gd name="T70" fmla="*/ 70 w 120"/>
                <a:gd name="T71" fmla="*/ 84 h 114"/>
                <a:gd name="T72" fmla="*/ 74 w 120"/>
                <a:gd name="T73" fmla="*/ 80 h 114"/>
                <a:gd name="T74" fmla="*/ 86 w 120"/>
                <a:gd name="T75" fmla="*/ 64 h 114"/>
                <a:gd name="T76" fmla="*/ 92 w 120"/>
                <a:gd name="T77" fmla="*/ 56 h 114"/>
                <a:gd name="T78" fmla="*/ 94 w 120"/>
                <a:gd name="T79" fmla="*/ 48 h 114"/>
                <a:gd name="T80" fmla="*/ 92 w 120"/>
                <a:gd name="T8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4">
                  <a:moveTo>
                    <a:pt x="80" y="102"/>
                  </a:moveTo>
                  <a:lnTo>
                    <a:pt x="80" y="102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56" y="112"/>
                  </a:lnTo>
                  <a:lnTo>
                    <a:pt x="48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6"/>
                  </a:lnTo>
                  <a:lnTo>
                    <a:pt x="2" y="86"/>
                  </a:lnTo>
                  <a:lnTo>
                    <a:pt x="0" y="7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16" y="3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6" y="4"/>
                  </a:lnTo>
                  <a:lnTo>
                    <a:pt x="104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6" y="64"/>
                  </a:lnTo>
                  <a:lnTo>
                    <a:pt x="108" y="76"/>
                  </a:lnTo>
                  <a:lnTo>
                    <a:pt x="96" y="90"/>
                  </a:lnTo>
                  <a:lnTo>
                    <a:pt x="80" y="102"/>
                  </a:lnTo>
                  <a:lnTo>
                    <a:pt x="80" y="102"/>
                  </a:lnTo>
                  <a:close/>
                  <a:moveTo>
                    <a:pt x="92" y="32"/>
                  </a:moveTo>
                  <a:lnTo>
                    <a:pt x="92" y="32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36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0" y="5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72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6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2" y="56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92" y="32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2" name="Freeform 120"/>
            <p:cNvSpPr>
              <a:spLocks/>
            </p:cNvSpPr>
            <p:nvPr/>
          </p:nvSpPr>
          <p:spPr bwMode="auto">
            <a:xfrm>
              <a:off x="3332163" y="5983288"/>
              <a:ext cx="203200" cy="193675"/>
            </a:xfrm>
            <a:custGeom>
              <a:avLst/>
              <a:gdLst>
                <a:gd name="T0" fmla="*/ 108 w 128"/>
                <a:gd name="T1" fmla="*/ 2 h 122"/>
                <a:gd name="T2" fmla="*/ 108 w 128"/>
                <a:gd name="T3" fmla="*/ 2 h 122"/>
                <a:gd name="T4" fmla="*/ 98 w 128"/>
                <a:gd name="T5" fmla="*/ 8 h 122"/>
                <a:gd name="T6" fmla="*/ 86 w 128"/>
                <a:gd name="T7" fmla="*/ 12 h 122"/>
                <a:gd name="T8" fmla="*/ 62 w 128"/>
                <a:gd name="T9" fmla="*/ 20 h 122"/>
                <a:gd name="T10" fmla="*/ 62 w 128"/>
                <a:gd name="T11" fmla="*/ 20 h 122"/>
                <a:gd name="T12" fmla="*/ 54 w 128"/>
                <a:gd name="T13" fmla="*/ 26 h 122"/>
                <a:gd name="T14" fmla="*/ 48 w 128"/>
                <a:gd name="T15" fmla="*/ 32 h 122"/>
                <a:gd name="T16" fmla="*/ 36 w 128"/>
                <a:gd name="T17" fmla="*/ 48 h 122"/>
                <a:gd name="T18" fmla="*/ 36 w 128"/>
                <a:gd name="T19" fmla="*/ 48 h 122"/>
                <a:gd name="T20" fmla="*/ 30 w 128"/>
                <a:gd name="T21" fmla="*/ 56 h 122"/>
                <a:gd name="T22" fmla="*/ 24 w 128"/>
                <a:gd name="T23" fmla="*/ 62 h 122"/>
                <a:gd name="T24" fmla="*/ 8 w 128"/>
                <a:gd name="T25" fmla="*/ 76 h 122"/>
                <a:gd name="T26" fmla="*/ 8 w 128"/>
                <a:gd name="T27" fmla="*/ 76 h 122"/>
                <a:gd name="T28" fmla="*/ 2 w 128"/>
                <a:gd name="T29" fmla="*/ 88 h 122"/>
                <a:gd name="T30" fmla="*/ 0 w 128"/>
                <a:gd name="T31" fmla="*/ 98 h 122"/>
                <a:gd name="T32" fmla="*/ 0 w 128"/>
                <a:gd name="T33" fmla="*/ 122 h 122"/>
                <a:gd name="T34" fmla="*/ 0 w 128"/>
                <a:gd name="T35" fmla="*/ 122 h 122"/>
                <a:gd name="T36" fmla="*/ 2 w 128"/>
                <a:gd name="T37" fmla="*/ 108 h 122"/>
                <a:gd name="T38" fmla="*/ 6 w 128"/>
                <a:gd name="T39" fmla="*/ 98 h 122"/>
                <a:gd name="T40" fmla="*/ 12 w 128"/>
                <a:gd name="T41" fmla="*/ 88 h 122"/>
                <a:gd name="T42" fmla="*/ 18 w 128"/>
                <a:gd name="T43" fmla="*/ 80 h 122"/>
                <a:gd name="T44" fmla="*/ 32 w 128"/>
                <a:gd name="T45" fmla="*/ 64 h 122"/>
                <a:gd name="T46" fmla="*/ 48 w 128"/>
                <a:gd name="T47" fmla="*/ 46 h 122"/>
                <a:gd name="T48" fmla="*/ 48 w 128"/>
                <a:gd name="T49" fmla="*/ 46 h 122"/>
                <a:gd name="T50" fmla="*/ 56 w 128"/>
                <a:gd name="T51" fmla="*/ 36 h 122"/>
                <a:gd name="T52" fmla="*/ 66 w 128"/>
                <a:gd name="T53" fmla="*/ 28 h 122"/>
                <a:gd name="T54" fmla="*/ 76 w 128"/>
                <a:gd name="T55" fmla="*/ 22 h 122"/>
                <a:gd name="T56" fmla="*/ 88 w 128"/>
                <a:gd name="T57" fmla="*/ 18 h 122"/>
                <a:gd name="T58" fmla="*/ 88 w 128"/>
                <a:gd name="T59" fmla="*/ 18 h 122"/>
                <a:gd name="T60" fmla="*/ 112 w 128"/>
                <a:gd name="T61" fmla="*/ 12 h 122"/>
                <a:gd name="T62" fmla="*/ 120 w 128"/>
                <a:gd name="T63" fmla="*/ 8 h 122"/>
                <a:gd name="T64" fmla="*/ 128 w 128"/>
                <a:gd name="T65" fmla="*/ 2 h 122"/>
                <a:gd name="T66" fmla="*/ 128 w 128"/>
                <a:gd name="T67" fmla="*/ 2 h 122"/>
                <a:gd name="T68" fmla="*/ 124 w 128"/>
                <a:gd name="T69" fmla="*/ 0 h 122"/>
                <a:gd name="T70" fmla="*/ 118 w 128"/>
                <a:gd name="T71" fmla="*/ 0 h 122"/>
                <a:gd name="T72" fmla="*/ 108 w 128"/>
                <a:gd name="T7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2">
                  <a:moveTo>
                    <a:pt x="108" y="2"/>
                  </a:moveTo>
                  <a:lnTo>
                    <a:pt x="108" y="2"/>
                  </a:lnTo>
                  <a:lnTo>
                    <a:pt x="98" y="8"/>
                  </a:lnTo>
                  <a:lnTo>
                    <a:pt x="86" y="1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4" y="26"/>
                  </a:lnTo>
                  <a:lnTo>
                    <a:pt x="48" y="3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24" y="62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8"/>
                  </a:lnTo>
                  <a:lnTo>
                    <a:pt x="12" y="88"/>
                  </a:lnTo>
                  <a:lnTo>
                    <a:pt x="18" y="80"/>
                  </a:lnTo>
                  <a:lnTo>
                    <a:pt x="32" y="6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56" y="36"/>
                  </a:lnTo>
                  <a:lnTo>
                    <a:pt x="66" y="28"/>
                  </a:lnTo>
                  <a:lnTo>
                    <a:pt x="76" y="22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112" y="12"/>
                  </a:lnTo>
                  <a:lnTo>
                    <a:pt x="120" y="8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0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3" name="Freeform 121"/>
            <p:cNvSpPr>
              <a:spLocks/>
            </p:cNvSpPr>
            <p:nvPr/>
          </p:nvSpPr>
          <p:spPr bwMode="auto">
            <a:xfrm>
              <a:off x="3548063" y="5805488"/>
              <a:ext cx="76200" cy="311150"/>
            </a:xfrm>
            <a:custGeom>
              <a:avLst/>
              <a:gdLst>
                <a:gd name="T0" fmla="*/ 8 w 48"/>
                <a:gd name="T1" fmla="*/ 60 h 196"/>
                <a:gd name="T2" fmla="*/ 8 w 48"/>
                <a:gd name="T3" fmla="*/ 60 h 196"/>
                <a:gd name="T4" fmla="*/ 14 w 48"/>
                <a:gd name="T5" fmla="*/ 92 h 196"/>
                <a:gd name="T6" fmla="*/ 16 w 48"/>
                <a:gd name="T7" fmla="*/ 110 h 196"/>
                <a:gd name="T8" fmla="*/ 20 w 48"/>
                <a:gd name="T9" fmla="*/ 126 h 196"/>
                <a:gd name="T10" fmla="*/ 20 w 48"/>
                <a:gd name="T11" fmla="*/ 126 h 196"/>
                <a:gd name="T12" fmla="*/ 24 w 48"/>
                <a:gd name="T13" fmla="*/ 136 h 196"/>
                <a:gd name="T14" fmla="*/ 24 w 48"/>
                <a:gd name="T15" fmla="*/ 148 h 196"/>
                <a:gd name="T16" fmla="*/ 24 w 48"/>
                <a:gd name="T17" fmla="*/ 148 h 196"/>
                <a:gd name="T18" fmla="*/ 22 w 48"/>
                <a:gd name="T19" fmla="*/ 162 h 196"/>
                <a:gd name="T20" fmla="*/ 20 w 48"/>
                <a:gd name="T21" fmla="*/ 176 h 196"/>
                <a:gd name="T22" fmla="*/ 20 w 48"/>
                <a:gd name="T23" fmla="*/ 176 h 196"/>
                <a:gd name="T24" fmla="*/ 18 w 48"/>
                <a:gd name="T25" fmla="*/ 186 h 196"/>
                <a:gd name="T26" fmla="*/ 18 w 48"/>
                <a:gd name="T27" fmla="*/ 190 h 196"/>
                <a:gd name="T28" fmla="*/ 18 w 48"/>
                <a:gd name="T29" fmla="*/ 194 h 196"/>
                <a:gd name="T30" fmla="*/ 18 w 48"/>
                <a:gd name="T31" fmla="*/ 194 h 196"/>
                <a:gd name="T32" fmla="*/ 22 w 48"/>
                <a:gd name="T33" fmla="*/ 196 h 196"/>
                <a:gd name="T34" fmla="*/ 26 w 48"/>
                <a:gd name="T35" fmla="*/ 194 h 196"/>
                <a:gd name="T36" fmla="*/ 32 w 48"/>
                <a:gd name="T37" fmla="*/ 192 h 196"/>
                <a:gd name="T38" fmla="*/ 32 w 48"/>
                <a:gd name="T39" fmla="*/ 192 h 196"/>
                <a:gd name="T40" fmla="*/ 48 w 48"/>
                <a:gd name="T41" fmla="*/ 192 h 196"/>
                <a:gd name="T42" fmla="*/ 48 w 48"/>
                <a:gd name="T43" fmla="*/ 192 h 196"/>
                <a:gd name="T44" fmla="*/ 46 w 48"/>
                <a:gd name="T45" fmla="*/ 184 h 196"/>
                <a:gd name="T46" fmla="*/ 46 w 48"/>
                <a:gd name="T47" fmla="*/ 178 h 196"/>
                <a:gd name="T48" fmla="*/ 42 w 48"/>
                <a:gd name="T49" fmla="*/ 172 h 196"/>
                <a:gd name="T50" fmla="*/ 42 w 48"/>
                <a:gd name="T51" fmla="*/ 172 h 196"/>
                <a:gd name="T52" fmla="*/ 38 w 48"/>
                <a:gd name="T53" fmla="*/ 166 h 196"/>
                <a:gd name="T54" fmla="*/ 36 w 48"/>
                <a:gd name="T55" fmla="*/ 158 h 196"/>
                <a:gd name="T56" fmla="*/ 32 w 48"/>
                <a:gd name="T57" fmla="*/ 132 h 196"/>
                <a:gd name="T58" fmla="*/ 26 w 48"/>
                <a:gd name="T59" fmla="*/ 98 h 196"/>
                <a:gd name="T60" fmla="*/ 20 w 48"/>
                <a:gd name="T61" fmla="*/ 58 h 196"/>
                <a:gd name="T62" fmla="*/ 20 w 48"/>
                <a:gd name="T63" fmla="*/ 58 h 196"/>
                <a:gd name="T64" fmla="*/ 18 w 48"/>
                <a:gd name="T65" fmla="*/ 40 h 196"/>
                <a:gd name="T66" fmla="*/ 12 w 48"/>
                <a:gd name="T67" fmla="*/ 26 h 196"/>
                <a:gd name="T68" fmla="*/ 6 w 48"/>
                <a:gd name="T69" fmla="*/ 12 h 196"/>
                <a:gd name="T70" fmla="*/ 0 w 48"/>
                <a:gd name="T71" fmla="*/ 0 h 196"/>
                <a:gd name="T72" fmla="*/ 0 w 48"/>
                <a:gd name="T73" fmla="*/ 0 h 196"/>
                <a:gd name="T74" fmla="*/ 0 w 48"/>
                <a:gd name="T75" fmla="*/ 16 h 196"/>
                <a:gd name="T76" fmla="*/ 4 w 48"/>
                <a:gd name="T77" fmla="*/ 34 h 196"/>
                <a:gd name="T78" fmla="*/ 8 w 48"/>
                <a:gd name="T79" fmla="*/ 60 h 196"/>
                <a:gd name="T80" fmla="*/ 8 w 48"/>
                <a:gd name="T81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96">
                  <a:moveTo>
                    <a:pt x="8" y="60"/>
                  </a:moveTo>
                  <a:lnTo>
                    <a:pt x="8" y="60"/>
                  </a:lnTo>
                  <a:lnTo>
                    <a:pt x="14" y="92"/>
                  </a:lnTo>
                  <a:lnTo>
                    <a:pt x="16" y="11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24" y="148"/>
                  </a:lnTo>
                  <a:lnTo>
                    <a:pt x="22" y="162"/>
                  </a:lnTo>
                  <a:lnTo>
                    <a:pt x="20" y="176"/>
                  </a:lnTo>
                  <a:lnTo>
                    <a:pt x="20" y="176"/>
                  </a:lnTo>
                  <a:lnTo>
                    <a:pt x="18" y="186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2" y="196"/>
                  </a:lnTo>
                  <a:lnTo>
                    <a:pt x="26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84"/>
                  </a:lnTo>
                  <a:lnTo>
                    <a:pt x="46" y="178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38" y="166"/>
                  </a:lnTo>
                  <a:lnTo>
                    <a:pt x="36" y="158"/>
                  </a:lnTo>
                  <a:lnTo>
                    <a:pt x="32" y="132"/>
                  </a:lnTo>
                  <a:lnTo>
                    <a:pt x="26" y="9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40"/>
                  </a:lnTo>
                  <a:lnTo>
                    <a:pt x="12" y="2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4"/>
                  </a:lnTo>
                  <a:lnTo>
                    <a:pt x="8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4" name="Freeform 122"/>
            <p:cNvSpPr>
              <a:spLocks/>
            </p:cNvSpPr>
            <p:nvPr/>
          </p:nvSpPr>
          <p:spPr bwMode="auto">
            <a:xfrm>
              <a:off x="3519488" y="6081713"/>
              <a:ext cx="139700" cy="114300"/>
            </a:xfrm>
            <a:custGeom>
              <a:avLst/>
              <a:gdLst>
                <a:gd name="T0" fmla="*/ 0 w 88"/>
                <a:gd name="T1" fmla="*/ 72 h 72"/>
                <a:gd name="T2" fmla="*/ 0 w 88"/>
                <a:gd name="T3" fmla="*/ 72 h 72"/>
                <a:gd name="T4" fmla="*/ 4 w 88"/>
                <a:gd name="T5" fmla="*/ 66 h 72"/>
                <a:gd name="T6" fmla="*/ 18 w 88"/>
                <a:gd name="T7" fmla="*/ 50 h 72"/>
                <a:gd name="T8" fmla="*/ 26 w 88"/>
                <a:gd name="T9" fmla="*/ 40 h 72"/>
                <a:gd name="T10" fmla="*/ 34 w 88"/>
                <a:gd name="T11" fmla="*/ 32 h 72"/>
                <a:gd name="T12" fmla="*/ 44 w 88"/>
                <a:gd name="T13" fmla="*/ 26 h 72"/>
                <a:gd name="T14" fmla="*/ 52 w 88"/>
                <a:gd name="T15" fmla="*/ 22 h 72"/>
                <a:gd name="T16" fmla="*/ 52 w 88"/>
                <a:gd name="T17" fmla="*/ 22 h 72"/>
                <a:gd name="T18" fmla="*/ 66 w 88"/>
                <a:gd name="T19" fmla="*/ 22 h 72"/>
                <a:gd name="T20" fmla="*/ 76 w 88"/>
                <a:gd name="T21" fmla="*/ 22 h 72"/>
                <a:gd name="T22" fmla="*/ 80 w 88"/>
                <a:gd name="T23" fmla="*/ 24 h 72"/>
                <a:gd name="T24" fmla="*/ 82 w 88"/>
                <a:gd name="T25" fmla="*/ 26 h 72"/>
                <a:gd name="T26" fmla="*/ 82 w 88"/>
                <a:gd name="T27" fmla="*/ 26 h 72"/>
                <a:gd name="T28" fmla="*/ 80 w 88"/>
                <a:gd name="T29" fmla="*/ 22 h 72"/>
                <a:gd name="T30" fmla="*/ 82 w 88"/>
                <a:gd name="T31" fmla="*/ 18 h 72"/>
                <a:gd name="T32" fmla="*/ 84 w 88"/>
                <a:gd name="T33" fmla="*/ 12 h 72"/>
                <a:gd name="T34" fmla="*/ 84 w 88"/>
                <a:gd name="T35" fmla="*/ 12 h 72"/>
                <a:gd name="T36" fmla="*/ 86 w 88"/>
                <a:gd name="T37" fmla="*/ 8 h 72"/>
                <a:gd name="T38" fmla="*/ 88 w 88"/>
                <a:gd name="T39" fmla="*/ 4 h 72"/>
                <a:gd name="T40" fmla="*/ 88 w 88"/>
                <a:gd name="T41" fmla="*/ 2 h 72"/>
                <a:gd name="T42" fmla="*/ 86 w 88"/>
                <a:gd name="T43" fmla="*/ 0 h 72"/>
                <a:gd name="T44" fmla="*/ 86 w 88"/>
                <a:gd name="T45" fmla="*/ 0 h 72"/>
                <a:gd name="T46" fmla="*/ 80 w 88"/>
                <a:gd name="T47" fmla="*/ 10 h 72"/>
                <a:gd name="T48" fmla="*/ 80 w 88"/>
                <a:gd name="T49" fmla="*/ 10 h 72"/>
                <a:gd name="T50" fmla="*/ 78 w 88"/>
                <a:gd name="T51" fmla="*/ 10 h 72"/>
                <a:gd name="T52" fmla="*/ 78 w 88"/>
                <a:gd name="T53" fmla="*/ 10 h 72"/>
                <a:gd name="T54" fmla="*/ 74 w 88"/>
                <a:gd name="T55" fmla="*/ 10 h 72"/>
                <a:gd name="T56" fmla="*/ 74 w 88"/>
                <a:gd name="T57" fmla="*/ 10 h 72"/>
                <a:gd name="T58" fmla="*/ 74 w 88"/>
                <a:gd name="T59" fmla="*/ 10 h 72"/>
                <a:gd name="T60" fmla="*/ 74 w 88"/>
                <a:gd name="T61" fmla="*/ 10 h 72"/>
                <a:gd name="T62" fmla="*/ 74 w 88"/>
                <a:gd name="T63" fmla="*/ 12 h 72"/>
                <a:gd name="T64" fmla="*/ 72 w 88"/>
                <a:gd name="T65" fmla="*/ 10 h 72"/>
                <a:gd name="T66" fmla="*/ 64 w 88"/>
                <a:gd name="T67" fmla="*/ 10 h 72"/>
                <a:gd name="T68" fmla="*/ 58 w 88"/>
                <a:gd name="T69" fmla="*/ 10 h 72"/>
                <a:gd name="T70" fmla="*/ 52 w 88"/>
                <a:gd name="T71" fmla="*/ 12 h 72"/>
                <a:gd name="T72" fmla="*/ 42 w 88"/>
                <a:gd name="T73" fmla="*/ 18 h 72"/>
                <a:gd name="T74" fmla="*/ 32 w 88"/>
                <a:gd name="T75" fmla="*/ 26 h 72"/>
                <a:gd name="T76" fmla="*/ 32 w 88"/>
                <a:gd name="T77" fmla="*/ 26 h 72"/>
                <a:gd name="T78" fmla="*/ 22 w 88"/>
                <a:gd name="T79" fmla="*/ 36 h 72"/>
                <a:gd name="T80" fmla="*/ 14 w 88"/>
                <a:gd name="T81" fmla="*/ 44 h 72"/>
                <a:gd name="T82" fmla="*/ 4 w 88"/>
                <a:gd name="T83" fmla="*/ 60 h 72"/>
                <a:gd name="T84" fmla="*/ 0 w 88"/>
                <a:gd name="T85" fmla="*/ 68 h 72"/>
                <a:gd name="T86" fmla="*/ 0 w 88"/>
                <a:gd name="T87" fmla="*/ 72 h 72"/>
                <a:gd name="T88" fmla="*/ 0 w 88"/>
                <a:gd name="T8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0" y="72"/>
                  </a:moveTo>
                  <a:lnTo>
                    <a:pt x="0" y="72"/>
                  </a:lnTo>
                  <a:lnTo>
                    <a:pt x="4" y="66"/>
                  </a:lnTo>
                  <a:lnTo>
                    <a:pt x="18" y="5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4" y="26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66" y="22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6" y="8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58" y="10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2" y="36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4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485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485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1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1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52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nimBg="1"/>
      <p:bldP spid="16388" grpId="0" build="p" animBg="1"/>
      <p:bldP spid="748551" grpId="0" animBg="1"/>
      <p:bldP spid="748552" grpId="0"/>
      <p:bldP spid="748552" grpId="1"/>
      <p:bldP spid="748553" grpId="0" animBg="1"/>
      <p:bldP spid="748554" grpId="0"/>
      <p:bldP spid="748554" grpId="1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학생들의 성적 평균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이용하여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성적을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입력받고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총점 및 평균을 계산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5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학생들의 성적 평균 계산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612648" y="441435"/>
            <a:ext cx="7785100" cy="62971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kumimoji="1" lang="en-US" altLang="ko-KR" sz="24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kumimoji="1" lang="en-US" altLang="ko-KR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400" b="1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define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SIZE  100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400" b="1" dirty="0" err="1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main(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 </a:t>
            </a:r>
          </a:p>
          <a:p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</a:t>
            </a:r>
            <a:r>
              <a:rPr lang="en-US" altLang="ko-KR" sz="24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scores[SIZE] = {0}; </a:t>
            </a:r>
          </a:p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=0,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sum=0; </a:t>
            </a:r>
          </a:p>
          <a:p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for(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0;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&lt;SIZE;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 </a:t>
            </a:r>
          </a:p>
          <a:p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 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성적 입력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:");</a:t>
            </a:r>
          </a:p>
          <a:p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2400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 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("%d", &amp;scores[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	  </a:t>
            </a:r>
            <a:r>
              <a:rPr lang="en-US" altLang="ko-KR" sz="2400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if(scores[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&gt;=0)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sum += scores[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]; 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	  else</a:t>
            </a:r>
            <a:endParaRPr lang="en-US" altLang="ko-KR" sz="2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	     break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679450" y="1860331"/>
            <a:ext cx="7785100" cy="29115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en-US" altLang="ko-KR" sz="2400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 sum/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24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총점은 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%d</a:t>
            </a:r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.\n", sum);</a:t>
            </a:r>
          </a:p>
          <a:p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24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평균은 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%d</a:t>
            </a:r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.\n\n", </a:t>
            </a:r>
            <a:r>
              <a:rPr lang="en-US" altLang="ko-KR" sz="24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</a:p>
          <a:p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</a:p>
          <a:p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return 0;   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 </a:t>
            </a: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0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7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순환</a:t>
            </a:r>
            <a:r>
              <a:rPr lang="en-US" altLang="ko-KR"/>
              <a:t>(recursion)</a:t>
            </a:r>
            <a:r>
              <a:rPr lang="ko-KR" altLang="en-US"/>
              <a:t>이란</a:t>
            </a:r>
            <a:r>
              <a:rPr lang="en-US" altLang="ko-KR"/>
              <a:t>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21290" y="1591146"/>
            <a:ext cx="8153400" cy="4495800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자기 자신을 호출할 수도 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이것을 순환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(recursion)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부른다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844085"/>
            <a:ext cx="8008640" cy="33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 smtClean="0"/>
              <a:t>배열의 경우에는 사본이 아닌 원본이 전달된다</a:t>
            </a:r>
            <a:r>
              <a:rPr lang="en-US" altLang="ko-KR" b="1" dirty="0" smtClean="0"/>
              <a:t>. </a:t>
            </a:r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3" y="2332652"/>
            <a:ext cx="8792306" cy="37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학생들의 성적 평균 계산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2648" y="228600"/>
            <a:ext cx="7785100" cy="66664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kumimoji="1" lang="en-US" altLang="ko-KR" sz="24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kumimoji="1" lang="en-US" altLang="ko-KR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400" b="1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define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SIZE   100</a:t>
            </a:r>
          </a:p>
          <a:p>
            <a:r>
              <a:rPr lang="en-US" altLang="ko-KR" sz="24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compute_total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a[], </a:t>
            </a:r>
            <a:r>
              <a:rPr lang="en-US" altLang="ko-KR" sz="24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size) ;</a:t>
            </a:r>
          </a:p>
          <a:p>
            <a:r>
              <a:rPr lang="en-US" altLang="ko-KR" sz="24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kumimoji="1" lang="en-US" altLang="ko-KR" sz="2400" b="1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400" b="1" dirty="0" err="1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main(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 </a:t>
            </a:r>
          </a:p>
          <a:p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</a:t>
            </a:r>
            <a:r>
              <a:rPr lang="en-US" altLang="ko-KR" sz="24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scores[SIZE] = {0}; </a:t>
            </a:r>
          </a:p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tot; </a:t>
            </a:r>
          </a:p>
          <a:p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tot = </a:t>
            </a:r>
            <a:r>
              <a:rPr lang="en-US" altLang="ko-KR" sz="24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compute_total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(scores, SIZE);     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tot/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총점은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%d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.\n", tot);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%d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.\n\n",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return 0; 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         </a:t>
            </a:r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en-US" altLang="ko-KR" sz="24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학생들의 성적 평균 계산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2648" y="441390"/>
            <a:ext cx="7785100" cy="563231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compute_total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a[], </a:t>
            </a:r>
            <a:r>
              <a:rPr lang="en-US" altLang="ko-KR" sz="24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size)</a:t>
            </a: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sum=0; </a:t>
            </a: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for(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0;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&lt;size;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++) </a:t>
            </a: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성적 입력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:");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&amp;a[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if(a[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&gt;=0)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sum += a[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]; 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else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              return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sum;</a:t>
            </a: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  }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4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/>
          </p:nvPr>
        </p:nvGraphicFramePr>
        <p:xfrm>
          <a:off x="805217" y="197275"/>
          <a:ext cx="7533565" cy="3790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573778" y="5049180"/>
            <a:ext cx="4968552" cy="38557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26FFB9C-EA71-420D-B3CD-3385120C2261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6699" y="6138766"/>
            <a:ext cx="5000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57213" lvl="1" indent="-214313">
              <a:buFont typeface="Arial" pitchFamily="34" charset="0"/>
              <a:buChar char="•"/>
            </a:pPr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차원 </a:t>
            </a:r>
            <a:r>
              <a:rPr lang="ko-KR" altLang="en-US" sz="2000" b="1" dirty="0">
                <a:solidFill>
                  <a:srgbClr val="FF0000"/>
                </a:solidFill>
              </a:rPr>
              <a:t>배열은 행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의 집합  </a:t>
            </a: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2000" b="1" dirty="0">
                <a:solidFill>
                  <a:srgbClr val="0000FF"/>
                </a:solidFill>
                <a:sym typeface="Wingdings" panose="05000000000000000000" pitchFamily="2" charset="2"/>
              </a:rPr>
              <a:t>면</a:t>
            </a:r>
            <a:r>
              <a:rPr lang="ko-KR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의 개념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 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2413" y="1761332"/>
            <a:ext cx="7791450" cy="15211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>
                <a:solidFill>
                  <a:srgbClr val="0000FF"/>
                </a:solidFill>
                <a:latin typeface="Comic Sans MS" pitchFamily="66" charset="0"/>
                <a:ea typeface="휴먼명조" pitchFamily="2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s[10];       </a:t>
            </a:r>
            <a:r>
              <a:rPr kumimoji="1" lang="en-US" altLang="ko-KR" sz="2400" b="1" dirty="0">
                <a:solidFill>
                  <a:srgbClr val="008000"/>
                </a:solidFill>
                <a:latin typeface="Comic Sans MS" pitchFamily="66" charset="0"/>
              </a:rPr>
              <a:t>// 1</a:t>
            </a:r>
            <a:r>
              <a:rPr kumimoji="1" lang="ko-KR" altLang="en-US" sz="2400" b="1" dirty="0">
                <a:solidFill>
                  <a:srgbClr val="008000"/>
                </a:solidFill>
                <a:latin typeface="Comic Sans MS" pitchFamily="66" charset="0"/>
              </a:rPr>
              <a:t>차원 배열</a:t>
            </a:r>
            <a:r>
              <a:rPr kumimoji="1" lang="ko-KR" altLang="en-US" sz="2400" b="1" dirty="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>
                <a:solidFill>
                  <a:srgbClr val="0000FF"/>
                </a:solidFill>
                <a:latin typeface="Comic Sans MS" pitchFamily="66" charset="0"/>
                <a:ea typeface="휴먼명조" pitchFamily="2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s[3][10];    </a:t>
            </a:r>
            <a:r>
              <a:rPr kumimoji="1" lang="en-US" altLang="ko-KR" sz="2400" b="1" dirty="0">
                <a:solidFill>
                  <a:srgbClr val="008000"/>
                </a:solidFill>
                <a:latin typeface="Comic Sans MS" pitchFamily="66" charset="0"/>
              </a:rPr>
              <a:t>// 2</a:t>
            </a:r>
            <a:r>
              <a:rPr kumimoji="1" lang="ko-KR" altLang="en-US" sz="2400" b="1" dirty="0">
                <a:solidFill>
                  <a:srgbClr val="008000"/>
                </a:solidFill>
                <a:latin typeface="Comic Sans MS" pitchFamily="66" charset="0"/>
              </a:rPr>
              <a:t>차원 배열</a:t>
            </a:r>
            <a:r>
              <a:rPr kumimoji="1" lang="ko-KR" altLang="en-US" sz="2400" b="1" dirty="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>
                <a:solidFill>
                  <a:srgbClr val="0000FF"/>
                </a:solidFill>
                <a:latin typeface="Comic Sans MS" pitchFamily="66" charset="0"/>
                <a:ea typeface="휴먼명조" pitchFamily="2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s[5][3][10]; </a:t>
            </a:r>
            <a:r>
              <a:rPr kumimoji="1" lang="en-US" altLang="ko-KR" sz="2400" b="1" dirty="0">
                <a:solidFill>
                  <a:srgbClr val="008000"/>
                </a:solidFill>
                <a:latin typeface="Comic Sans MS" pitchFamily="66" charset="0"/>
              </a:rPr>
              <a:t>// 3</a:t>
            </a:r>
            <a:r>
              <a:rPr kumimoji="1" lang="ko-KR" altLang="en-US" sz="2400" b="1" dirty="0">
                <a:solidFill>
                  <a:srgbClr val="008000"/>
                </a:solidFill>
                <a:latin typeface="Comic Sans MS" pitchFamily="66" charset="0"/>
              </a:rPr>
              <a:t>차원 배열</a:t>
            </a:r>
            <a:r>
              <a:rPr kumimoji="1" lang="ko-KR" altLang="en-US" sz="2400" b="1" dirty="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413" y="3352198"/>
            <a:ext cx="7118446" cy="24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/>
              <a:t>2</a:t>
            </a:r>
            <a:r>
              <a:rPr lang="ko-KR" altLang="en-US" sz="3600" dirty="0" smtClean="0"/>
              <a:t>차원 배열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9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7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배열에서 인덱스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78203" y="2143222"/>
            <a:ext cx="9222203" cy="38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배열의 활용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20430" y="228600"/>
            <a:ext cx="7766050" cy="646527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stdlib.h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#define ROWS 3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#define COLS 5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main(void)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s[ROWS][COLS]; // 2</a:t>
            </a:r>
            <a:r>
              <a:rPr kumimoji="1"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차원 배열 선언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j; // 2</a:t>
            </a:r>
            <a:r>
              <a:rPr kumimoji="1"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인덱스 변수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for (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0;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 ROWS;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for (j = 0; j &lt; COLS;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j++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kumimoji="1"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kumimoji="1" lang="en-US" altLang="ko-KR" sz="2200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s[</a:t>
            </a:r>
            <a:r>
              <a:rPr kumimoji="1" lang="en-US" altLang="ko-KR" sz="2200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][j] = rand() % 100</a:t>
            </a:r>
            <a:r>
              <a:rPr kumimoji="1" lang="en-US" altLang="ko-KR" sz="2200" b="1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2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 (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0;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 ROWS;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for (j = 0; j &lt; COLS;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j++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kumimoji="1"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kumimoji="1" lang="en-US" altLang="ko-KR" sz="2200" b="1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(" % 02d ", s[</a:t>
            </a:r>
            <a:r>
              <a:rPr kumimoji="1" lang="en-US" altLang="ko-KR" sz="22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][j]);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("\n");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pic>
        <p:nvPicPr>
          <p:cNvPr id="26" name="Picture 2" descr="C:\Users\sec\AppData\Local\Microsoft\Windows\Temporary Internet Files\Content.IE5\54QELEE4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236" y="3555893"/>
            <a:ext cx="2542544" cy="259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51949" y="4138789"/>
            <a:ext cx="2034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41 67 34 00 69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24 78 58 62 64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25 45 81 27 61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59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배열의 초기화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81075" y="1682393"/>
            <a:ext cx="7781925" cy="178311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s[ ][5]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{  0,  1,  2,  3,  4 }, </a:t>
            </a:r>
            <a:r>
              <a:rPr kumimoji="1" lang="en-US" altLang="ko-KR" sz="20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ko-KR" altLang="en-US" sz="20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행의 원소들의 초기값</a:t>
            </a:r>
            <a:r>
              <a:rPr kumimoji="1"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10, 11, 12, 13, 14 }, </a:t>
            </a:r>
            <a:r>
              <a:rPr kumimoji="1" lang="en-US" altLang="ko-KR" sz="20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ko-KR" altLang="en-US" sz="20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행의 원소들의 초기값</a:t>
            </a:r>
            <a:r>
              <a:rPr kumimoji="1"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20, 21, 22, 23, 24 }, </a:t>
            </a:r>
            <a:r>
              <a:rPr kumimoji="1" lang="en-US" altLang="ko-KR" sz="20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ko-KR" altLang="en-US" sz="20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번째 행의 원소들의 초기값</a:t>
            </a:r>
            <a:r>
              <a:rPr kumimoji="1"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}; </a:t>
            </a:r>
            <a:endParaRPr kumimoji="1" lang="ko-KR" altLang="en-US" sz="2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7" y="2270600"/>
            <a:ext cx="8653885" cy="492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63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배열의 초기화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608137" y="2260493"/>
            <a:ext cx="7764463" cy="184258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s[ ][5]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0, 1, 2, 3, 4,          </a:t>
            </a:r>
            <a:r>
              <a:rPr kumimoji="1" lang="en-US" altLang="ko-KR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ko-KR" altLang="en-US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행의 원소들의 초기값</a:t>
            </a:r>
            <a:r>
              <a:rPr kumimoji="1"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 </a:t>
            </a: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5, 6, 7, 8, 9,           </a:t>
            </a:r>
            <a:r>
              <a:rPr kumimoji="1" lang="en-US" altLang="ko-KR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ko-KR" altLang="en-US" sz="24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행의 원소들의 초기값</a:t>
            </a:r>
            <a:r>
              <a:rPr kumimoji="1"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}; </a:t>
            </a:r>
            <a:endParaRPr kumimoji="1" lang="ko-KR" alt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1" y="1435185"/>
            <a:ext cx="8164354" cy="478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5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구하기</a:t>
            </a:r>
            <a:endParaRPr lang="en-US" altLang="ko-KR" dirty="0"/>
          </a:p>
        </p:txBody>
      </p:sp>
      <p:sp>
        <p:nvSpPr>
          <p:cNvPr id="71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err="1">
                <a:latin typeface="Trebuchet MS" pitchFamily="34" charset="0"/>
              </a:rPr>
              <a:t>팩토리얼의</a:t>
            </a:r>
            <a:r>
              <a:rPr lang="ko-KR" altLang="en-US" sz="1800" dirty="0">
                <a:latin typeface="Trebuchet MS" pitchFamily="34" charset="0"/>
              </a:rPr>
              <a:t> 호출 순서</a:t>
            </a:r>
          </a:p>
          <a:p>
            <a:pPr>
              <a:buFont typeface="Symbol" pitchFamily="18" charset="2"/>
              <a:buNone/>
            </a:pPr>
            <a:endParaRPr lang="ko-KR" altLang="en-US" sz="1800" dirty="0">
              <a:latin typeface="Trebuchet MS" pitchFamily="34" charset="0"/>
            </a:endParaRPr>
          </a:p>
          <a:p>
            <a:pPr>
              <a:buFont typeface="Symbol" pitchFamily="18" charset="2"/>
              <a:buNone/>
            </a:pPr>
            <a:r>
              <a:rPr lang="en-US" altLang="ko-KR" sz="2000" b="1" dirty="0">
                <a:latin typeface="Trebuchet MS" pitchFamily="34" charset="0"/>
              </a:rPr>
              <a:t>factorial(3) = 3 * factorial(2) </a:t>
            </a:r>
          </a:p>
          <a:p>
            <a:pPr>
              <a:buFont typeface="Symbol" pitchFamily="18" charset="2"/>
              <a:buNone/>
            </a:pPr>
            <a:r>
              <a:rPr lang="en-US" altLang="ko-KR" sz="2000" b="1" dirty="0">
                <a:latin typeface="Trebuchet MS" pitchFamily="34" charset="0"/>
              </a:rPr>
              <a:t>                   = 3 * 2 * factorial(1) </a:t>
            </a:r>
          </a:p>
          <a:p>
            <a:pPr>
              <a:buFont typeface="Symbol" pitchFamily="18" charset="2"/>
              <a:buNone/>
            </a:pPr>
            <a:r>
              <a:rPr lang="en-US" altLang="ko-KR" sz="2000" b="1" dirty="0">
                <a:latin typeface="Trebuchet MS" pitchFamily="34" charset="0"/>
              </a:rPr>
              <a:t>                   = 3 * 2 * 1 </a:t>
            </a:r>
          </a:p>
          <a:p>
            <a:pPr>
              <a:buFont typeface="Symbol" pitchFamily="18" charset="2"/>
              <a:buNone/>
            </a:pPr>
            <a:r>
              <a:rPr lang="en-US" altLang="ko-KR" sz="2000" b="1" dirty="0">
                <a:latin typeface="Trebuchet MS" pitchFamily="34" charset="0"/>
              </a:rPr>
              <a:t>                   = 3 * 2 </a:t>
            </a:r>
          </a:p>
          <a:p>
            <a:pPr>
              <a:buFont typeface="Symbol" pitchFamily="18" charset="2"/>
              <a:buNone/>
            </a:pPr>
            <a:r>
              <a:rPr lang="en-US" altLang="ko-KR" sz="2000" b="1" dirty="0">
                <a:latin typeface="Trebuchet MS" pitchFamily="34" charset="0"/>
              </a:rPr>
              <a:t>                   = 6</a:t>
            </a:r>
          </a:p>
          <a:p>
            <a:pPr>
              <a:buFont typeface="Symbol" pitchFamily="18" charset="2"/>
              <a:buNone/>
            </a:pPr>
            <a:endParaRPr lang="en-US" altLang="ko-KR" sz="1800" dirty="0">
              <a:latin typeface="Trebuchet MS" pitchFamily="34" charset="0"/>
            </a:endParaRPr>
          </a:p>
          <a:p>
            <a:endParaRPr lang="en-US" altLang="ko-KR" sz="1800" dirty="0">
              <a:latin typeface="Trebuchet MS" pitchFamily="34" charset="0"/>
            </a:endParaRPr>
          </a:p>
          <a:p>
            <a:endParaRPr lang="ko-KR" altLang="en-US" sz="1800" dirty="0">
              <a:latin typeface="Trebuchet MS" pitchFamily="34" charset="0"/>
            </a:endParaRPr>
          </a:p>
        </p:txBody>
      </p:sp>
      <p:sp>
        <p:nvSpPr>
          <p:cNvPr id="716804" name="Text Box 4"/>
          <p:cNvSpPr txBox="1">
            <a:spLocks noChangeArrowheads="1"/>
          </p:cNvSpPr>
          <p:nvPr/>
        </p:nvSpPr>
        <p:spPr bwMode="auto">
          <a:xfrm>
            <a:off x="5058323" y="3146710"/>
            <a:ext cx="2881214" cy="115395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factorial(2)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   if( 2 &gt;= 1 ) return 1; 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    </a:t>
            </a:r>
            <a:r>
              <a:rPr kumimoji="1" lang="en-US" altLang="ko-KR" sz="140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else return (2 * factorial(2-1) );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05" name="Text Box 5"/>
          <p:cNvSpPr txBox="1">
            <a:spLocks noChangeArrowheads="1"/>
          </p:cNvSpPr>
          <p:nvPr/>
        </p:nvSpPr>
        <p:spPr bwMode="auto">
          <a:xfrm>
            <a:off x="5058323" y="4454403"/>
            <a:ext cx="2873952" cy="116534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factorial(1)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   </a:t>
            </a:r>
            <a:r>
              <a:rPr kumimoji="1" lang="en-US" altLang="ko-KR" sz="140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if( 1 &gt;= 1 ) return 1;</a:t>
            </a:r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	.....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06" name="Text Box 6"/>
          <p:cNvSpPr txBox="1">
            <a:spLocks noChangeArrowheads="1"/>
          </p:cNvSpPr>
          <p:nvPr/>
        </p:nvSpPr>
        <p:spPr bwMode="auto">
          <a:xfrm>
            <a:off x="8202786" y="2907567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①</a:t>
            </a:r>
          </a:p>
        </p:txBody>
      </p:sp>
      <p:sp>
        <p:nvSpPr>
          <p:cNvPr id="716807" name="Text Box 7"/>
          <p:cNvSpPr txBox="1">
            <a:spLocks noChangeArrowheads="1"/>
          </p:cNvSpPr>
          <p:nvPr/>
        </p:nvSpPr>
        <p:spPr bwMode="auto">
          <a:xfrm>
            <a:off x="8257252" y="4260812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②</a:t>
            </a: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4244975" y="4201975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③</a:t>
            </a:r>
          </a:p>
        </p:txBody>
      </p:sp>
      <p:sp>
        <p:nvSpPr>
          <p:cNvPr id="716809" name="Text Box 9"/>
          <p:cNvSpPr txBox="1">
            <a:spLocks noChangeArrowheads="1"/>
          </p:cNvSpPr>
          <p:nvPr/>
        </p:nvSpPr>
        <p:spPr bwMode="auto">
          <a:xfrm>
            <a:off x="4244975" y="2858220"/>
            <a:ext cx="361286" cy="30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④</a:t>
            </a: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5058323" y="1854200"/>
            <a:ext cx="2881214" cy="115395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factorial(3)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    if( 3 &gt;= 1 ) return 1; 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    </a:t>
            </a:r>
            <a:r>
              <a:rPr kumimoji="1" lang="en-US" altLang="ko-KR" sz="1400" dirty="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else return (3 * factorial(3-1) );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11" name="Freeform 11"/>
          <p:cNvSpPr>
            <a:spLocks/>
          </p:cNvSpPr>
          <p:nvPr/>
        </p:nvSpPr>
        <p:spPr bwMode="auto">
          <a:xfrm>
            <a:off x="6142183" y="2641853"/>
            <a:ext cx="2394657" cy="673775"/>
          </a:xfrm>
          <a:custGeom>
            <a:avLst/>
            <a:gdLst>
              <a:gd name="T0" fmla="*/ 1407 w 2004"/>
              <a:gd name="T1" fmla="*/ 0 h 544"/>
              <a:gd name="T2" fmla="*/ 1769 w 2004"/>
              <a:gd name="T3" fmla="*/ 227 h 544"/>
              <a:gd name="T4" fmla="*/ 0 w 2004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2" name="Freeform 12"/>
          <p:cNvSpPr>
            <a:spLocks/>
          </p:cNvSpPr>
          <p:nvPr/>
        </p:nvSpPr>
        <p:spPr bwMode="auto">
          <a:xfrm>
            <a:off x="6087717" y="3932465"/>
            <a:ext cx="2396473" cy="675673"/>
          </a:xfrm>
          <a:custGeom>
            <a:avLst/>
            <a:gdLst>
              <a:gd name="T0" fmla="*/ 1407 w 2004"/>
              <a:gd name="T1" fmla="*/ 0 h 544"/>
              <a:gd name="T2" fmla="*/ 1769 w 2004"/>
              <a:gd name="T3" fmla="*/ 227 h 544"/>
              <a:gd name="T4" fmla="*/ 0 w 2004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3" name="Freeform 13"/>
          <p:cNvSpPr>
            <a:spLocks/>
          </p:cNvSpPr>
          <p:nvPr/>
        </p:nvSpPr>
        <p:spPr bwMode="auto">
          <a:xfrm>
            <a:off x="4508224" y="2641853"/>
            <a:ext cx="820610" cy="1349449"/>
          </a:xfrm>
          <a:custGeom>
            <a:avLst/>
            <a:gdLst>
              <a:gd name="T0" fmla="*/ 687 w 687"/>
              <a:gd name="T1" fmla="*/ 1089 h 1089"/>
              <a:gd name="T2" fmla="*/ 7 w 687"/>
              <a:gd name="T3" fmla="*/ 227 h 1089"/>
              <a:gd name="T4" fmla="*/ 642 w 687"/>
              <a:gd name="T5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4" name="Freeform 14"/>
          <p:cNvSpPr>
            <a:spLocks/>
          </p:cNvSpPr>
          <p:nvPr/>
        </p:nvSpPr>
        <p:spPr bwMode="auto">
          <a:xfrm>
            <a:off x="4515486" y="3991301"/>
            <a:ext cx="867814" cy="1131183"/>
          </a:xfrm>
          <a:custGeom>
            <a:avLst/>
            <a:gdLst>
              <a:gd name="T0" fmla="*/ 725 w 725"/>
              <a:gd name="T1" fmla="*/ 816 h 914"/>
              <a:gd name="T2" fmla="*/ 589 w 725"/>
              <a:gd name="T3" fmla="*/ 816 h 914"/>
              <a:gd name="T4" fmla="*/ 0 w 725"/>
              <a:gd name="T5" fmla="*/ 227 h 914"/>
              <a:gd name="T6" fmla="*/ 589 w 725"/>
              <a:gd name="T7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5" h="914">
                <a:moveTo>
                  <a:pt x="725" y="816"/>
                </a:moveTo>
                <a:cubicBezTo>
                  <a:pt x="717" y="865"/>
                  <a:pt x="710" y="914"/>
                  <a:pt x="589" y="816"/>
                </a:cubicBezTo>
                <a:cubicBezTo>
                  <a:pt x="468" y="718"/>
                  <a:pt x="0" y="363"/>
                  <a:pt x="0" y="227"/>
                </a:cubicBezTo>
                <a:cubicBezTo>
                  <a:pt x="0" y="91"/>
                  <a:pt x="294" y="45"/>
                  <a:pt x="589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2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1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6" grpId="0"/>
      <p:bldP spid="716807" grpId="0"/>
      <p:bldP spid="716808" grpId="0"/>
      <p:bldP spid="716809" grpId="0"/>
      <p:bldP spid="716811" grpId="0" animBg="1"/>
      <p:bldP spid="716812" grpId="0" animBg="1"/>
      <p:bldP spid="716813" grpId="0" animBg="1"/>
      <p:bldP spid="7168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구하기</a:t>
            </a:r>
            <a:endParaRPr lang="en-US" altLang="ko-KR" dirty="0"/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1257754" y="1679139"/>
            <a:ext cx="5467384" cy="1477328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latinLnBrk="1" hangingPunct="1"/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  <a:ea typeface="MS UI Gothic" pitchFamily="34" charset="-128"/>
              </a:rPr>
              <a:t>int</a:t>
            </a:r>
            <a:r>
              <a:rPr kumimoji="1" lang="en-US" altLang="ko-KR">
                <a:latin typeface="Comic Sans MS" pitchFamily="66" charset="0"/>
                <a:ea typeface="MS UI Gothic" pitchFamily="34" charset="-128"/>
              </a:rPr>
              <a:t> factorial(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  <a:ea typeface="MS UI Gothic" pitchFamily="34" charset="-128"/>
              </a:rPr>
              <a:t>int</a:t>
            </a:r>
            <a:r>
              <a:rPr kumimoji="1" lang="en-US" altLang="ko-KR">
                <a:latin typeface="Comic Sans MS" pitchFamily="66" charset="0"/>
                <a:ea typeface="MS UI Gothic" pitchFamily="34" charset="-128"/>
              </a:rPr>
              <a:t> n)</a:t>
            </a:r>
          </a:p>
          <a:p>
            <a:pPr algn="just" eaLnBrk="1" latinLnBrk="1" hangingPunct="1"/>
            <a:r>
              <a:rPr kumimoji="1" lang="en-US" altLang="ko-KR">
                <a:latin typeface="Comic Sans MS" pitchFamily="66" charset="0"/>
                <a:ea typeface="MS UI Gothic" pitchFamily="34" charset="-128"/>
              </a:rPr>
              <a:t>{</a:t>
            </a:r>
          </a:p>
          <a:p>
            <a:pPr algn="just" eaLnBrk="1" latinLnBrk="1" hangingPunct="1"/>
            <a:r>
              <a:rPr kumimoji="1" lang="en-US" altLang="ko-KR">
                <a:latin typeface="Comic Sans MS" pitchFamily="66" charset="0"/>
                <a:ea typeface="MS UI Gothic" pitchFamily="34" charset="-128"/>
              </a:rPr>
              <a:t>    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  <a:ea typeface="MS UI Gothic" pitchFamily="34" charset="-128"/>
              </a:rPr>
              <a:t>if</a:t>
            </a:r>
            <a:r>
              <a:rPr kumimoji="1" lang="en-US" altLang="ko-KR">
                <a:latin typeface="Comic Sans MS" pitchFamily="66" charset="0"/>
                <a:ea typeface="MS UI Gothic" pitchFamily="34" charset="-128"/>
              </a:rPr>
              <a:t>( n &lt;= 1 ) 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  <a:ea typeface="MS UI Gothic" pitchFamily="34" charset="-128"/>
              </a:rPr>
              <a:t>return</a:t>
            </a:r>
            <a:r>
              <a:rPr kumimoji="1" lang="en-US" altLang="ko-KR">
                <a:latin typeface="Comic Sans MS" pitchFamily="66" charset="0"/>
                <a:ea typeface="MS UI Gothic" pitchFamily="34" charset="-128"/>
              </a:rPr>
              <a:t>(1);</a:t>
            </a:r>
          </a:p>
          <a:p>
            <a:pPr algn="just" eaLnBrk="1" latinLnBrk="1" hangingPunct="1"/>
            <a:r>
              <a:rPr kumimoji="1" lang="en-US" altLang="ko-KR">
                <a:latin typeface="Comic Sans MS" pitchFamily="66" charset="0"/>
                <a:ea typeface="MS UI Gothic" pitchFamily="34" charset="-128"/>
              </a:rPr>
              <a:t>    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  <a:ea typeface="MS UI Gothic" pitchFamily="34" charset="-128"/>
              </a:rPr>
              <a:t>else</a:t>
            </a:r>
            <a:r>
              <a:rPr kumimoji="1" lang="en-US" altLang="ko-KR">
                <a:latin typeface="Comic Sans MS" pitchFamily="66" charset="0"/>
                <a:ea typeface="MS UI Gothic" pitchFamily="34" charset="-128"/>
              </a:rPr>
              <a:t> </a:t>
            </a: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  <a:ea typeface="MS UI Gothic" pitchFamily="34" charset="-128"/>
              </a:rPr>
              <a:t>return</a:t>
            </a:r>
            <a:r>
              <a:rPr kumimoji="1" lang="en-US" altLang="ko-KR">
                <a:latin typeface="Comic Sans MS" pitchFamily="66" charset="0"/>
                <a:ea typeface="MS UI Gothic" pitchFamily="34" charset="-128"/>
              </a:rPr>
              <a:t> (n * factorial(n-1) );</a:t>
            </a:r>
          </a:p>
          <a:p>
            <a:pPr algn="just" eaLnBrk="1" latinLnBrk="1" hangingPunct="1"/>
            <a:r>
              <a:rPr kumimoji="1" lang="en-US" altLang="ko-KR">
                <a:latin typeface="Comic Sans MS" pitchFamily="66" charset="0"/>
                <a:ea typeface="MS UI Gothic" pitchFamily="34" charset="-128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7CE309-EEE4-482A-8420-BC0B5C94A23A}"/>
              </a:ext>
            </a:extLst>
          </p:cNvPr>
          <p:cNvSpPr/>
          <p:nvPr/>
        </p:nvSpPr>
        <p:spPr>
          <a:xfrm>
            <a:off x="946602" y="3429000"/>
            <a:ext cx="4238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b="1" dirty="0">
                <a:solidFill>
                  <a:srgbClr val="FF0000"/>
                </a:solidFill>
              </a:rPr>
              <a:t>factorial </a:t>
            </a:r>
            <a:r>
              <a:rPr lang="ko-KR" altLang="en-US" b="1" dirty="0">
                <a:solidFill>
                  <a:srgbClr val="FF0000"/>
                </a:solidFill>
              </a:rPr>
              <a:t>함수에서 </a:t>
            </a:r>
            <a:r>
              <a:rPr lang="en-US" altLang="ko-KR" b="1" dirty="0">
                <a:solidFill>
                  <a:srgbClr val="FF0000"/>
                </a:solidFill>
              </a:rPr>
              <a:t>n=4</a:t>
            </a:r>
            <a:r>
              <a:rPr lang="ko-KR" altLang="en-US" b="1" dirty="0">
                <a:solidFill>
                  <a:srgbClr val="FF0000"/>
                </a:solidFill>
              </a:rPr>
              <a:t>일 때의 실행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DC52B9-8BF5-447F-8828-1F2A5D88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54" y="4119991"/>
            <a:ext cx="7310438" cy="21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73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계산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6749" y="0"/>
            <a:ext cx="7612063" cy="71660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재귀적인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팩토리얼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 계산</a:t>
            </a: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endParaRPr lang="en-US" altLang="ko-KR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long factorial(</a:t>
            </a:r>
            <a:r>
              <a:rPr lang="en-US" altLang="ko-KR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n)</a:t>
            </a: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("factorial(%d)\n", n);</a:t>
            </a: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if(n &lt;= 1) return 1;</a:t>
            </a: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else return </a:t>
            </a:r>
            <a:r>
              <a:rPr lang="en-US" altLang="ko-KR" sz="2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* factorial(n - 1)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endParaRPr lang="en-US" altLang="ko-KR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main(void)</a:t>
            </a: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 = 0;</a:t>
            </a: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long f;</a:t>
            </a: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endParaRPr lang="en-US" altLang="ko-KR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정수를 </a:t>
            </a:r>
            <a:r>
              <a:rPr lang="ko-KR" altLang="en-US" sz="2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:");</a:t>
            </a:r>
          </a:p>
          <a:p>
            <a:pPr>
              <a:spcBef>
                <a:spcPts val="1000"/>
              </a:spcBef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scanf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(“%d”, &amp;n);</a:t>
            </a:r>
          </a:p>
          <a:p>
            <a:pPr>
              <a:spcBef>
                <a:spcPts val="1000"/>
              </a:spcBef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(“%d!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%d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\n”, n, 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factorial(n)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2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return 0;</a:t>
            </a:r>
          </a:p>
          <a:p>
            <a:pPr algn="just" latinLnBrk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6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5" y="1657349"/>
            <a:ext cx="7934235" cy="307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6433</TotalTime>
  <Words>2772</Words>
  <Application>Microsoft Office PowerPoint</Application>
  <PresentationFormat>화면 슬라이드 쇼(4:3)</PresentationFormat>
  <Paragraphs>551</Paragraphs>
  <Slides>58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58</vt:i4>
      </vt:variant>
    </vt:vector>
  </HeadingPairs>
  <TitlesOfParts>
    <vt:vector size="86" baseType="lpstr">
      <vt:lpstr>Adobe 고딕 Std B</vt:lpstr>
      <vt:lpstr>HY견고딕</vt:lpstr>
      <vt:lpstr>HY얕은샘물M</vt:lpstr>
      <vt:lpstr>HY엽서L</vt:lpstr>
      <vt:lpstr>HY울릉도M</vt:lpstr>
      <vt:lpstr>MS UI Gothic</vt:lpstr>
      <vt:lpstr>굴림</vt:lpstr>
      <vt:lpstr>맑은 고딕</vt:lpstr>
      <vt:lpstr>문체부 궁체 흘림체</vt:lpstr>
      <vt:lpstr>한양신명조</vt:lpstr>
      <vt:lpstr>한컴 백제 B</vt:lpstr>
      <vt:lpstr>한컴바탕</vt:lpstr>
      <vt:lpstr>휴먼둥근헤드라인</vt:lpstr>
      <vt:lpstr>휴먼명조</vt:lpstr>
      <vt:lpstr>휴먼명조,한컴돋움</vt:lpstr>
      <vt:lpstr>Arial</vt:lpstr>
      <vt:lpstr>Arial Black</vt:lpstr>
      <vt:lpstr>Comic Sans MS</vt:lpstr>
      <vt:lpstr>Lucida Calligraphy</vt:lpstr>
      <vt:lpstr>Symbol</vt:lpstr>
      <vt:lpstr>Times New Roman</vt:lpstr>
      <vt:lpstr>Trebuchet MS</vt:lpstr>
      <vt:lpstr>Tw Cen MT</vt:lpstr>
      <vt:lpstr>Wingdings</vt:lpstr>
      <vt:lpstr>Wingdings 2</vt:lpstr>
      <vt:lpstr>가을</vt:lpstr>
      <vt:lpstr>3_Crayons</vt:lpstr>
      <vt:lpstr>1_가을</vt:lpstr>
      <vt:lpstr>PowerPoint 프레젠테이션</vt:lpstr>
      <vt:lpstr> 숫자 피라미드 출력</vt:lpstr>
      <vt:lpstr>순환(recursion) 호출(재귀 호출)이란?</vt:lpstr>
      <vt:lpstr>순환호출(재귀호출)의 개념</vt:lpstr>
      <vt:lpstr>순환(recursion)이란?</vt:lpstr>
      <vt:lpstr>팩토리얼 구하기</vt:lpstr>
      <vt:lpstr>팩토리얼 구하기</vt:lpstr>
      <vt:lpstr>팩토리얼 계산</vt:lpstr>
      <vt:lpstr>실행 결과</vt:lpstr>
      <vt:lpstr>Lab : 이진수 출력하기</vt:lpstr>
      <vt:lpstr>순환호출 :  하노이 탑 문제</vt:lpstr>
      <vt:lpstr> 순환호출 :  하노이 탑 문제</vt:lpstr>
      <vt:lpstr>PowerPoint 프레젠테이션</vt:lpstr>
      <vt:lpstr>변수의 범위</vt:lpstr>
      <vt:lpstr>전역 변수와 지역 변수</vt:lpstr>
      <vt:lpstr>블록 안에서의 지역 변수</vt:lpstr>
      <vt:lpstr>이름이 같은 지역 변수</vt:lpstr>
      <vt:lpstr>함수의 매개 변수</vt:lpstr>
      <vt:lpstr>전역 변수</vt:lpstr>
      <vt:lpstr>전역 변수의 초기값과 생존 기간</vt:lpstr>
      <vt:lpstr>전연 변수의 초기값</vt:lpstr>
      <vt:lpstr>전역 변수의 사용</vt:lpstr>
      <vt:lpstr>전역 변수의 사용</vt:lpstr>
      <vt:lpstr>같은 이름의 전역 변수와 지역 변수</vt:lpstr>
      <vt:lpstr>생존 기간</vt:lpstr>
      <vt:lpstr>생존 기간</vt:lpstr>
      <vt:lpstr>저장 유형 지정자 auto (자동 변수)</vt:lpstr>
      <vt:lpstr>  </vt:lpstr>
      <vt:lpstr>저장 유형 지정자 static</vt:lpstr>
      <vt:lpstr>lab: 은행 계좌 구현하기</vt:lpstr>
      <vt:lpstr>소스</vt:lpstr>
      <vt:lpstr>소스</vt:lpstr>
      <vt:lpstr>연결</vt:lpstr>
      <vt:lpstr>외부 연결</vt:lpstr>
      <vt:lpstr>연결 예제</vt:lpstr>
      <vt:lpstr>저장 유형 정리</vt:lpstr>
      <vt:lpstr>배열의 개념</vt:lpstr>
      <vt:lpstr>PowerPoint 프레젠테이션</vt:lpstr>
      <vt:lpstr>배열의 선언</vt:lpstr>
      <vt:lpstr>배열 선언의 예</vt:lpstr>
      <vt:lpstr>배열과 반복문</vt:lpstr>
      <vt:lpstr>PowerPoint 프레젠테이션</vt:lpstr>
      <vt:lpstr>잘못된 인덱스 문제</vt:lpstr>
      <vt:lpstr>배열의 초기화 </vt:lpstr>
      <vt:lpstr>배열의 초기화 </vt:lpstr>
      <vt:lpstr>배열의 복사</vt:lpstr>
      <vt:lpstr>lab : 학생들의 성적 평균 계산</vt:lpstr>
      <vt:lpstr>lab : 학생들의 성적 평균 계산(2)</vt:lpstr>
      <vt:lpstr>PowerPoint 프레젠테이션</vt:lpstr>
      <vt:lpstr>배열과 함수</vt:lpstr>
      <vt:lpstr>lab : 학생들의 성적 평균 계산(3)</vt:lpstr>
      <vt:lpstr>lab : 학생들의 성적 평균 계산(3)</vt:lpstr>
      <vt:lpstr>PowerPoint 프레젠테이션</vt:lpstr>
      <vt:lpstr>2차원 배열</vt:lpstr>
      <vt:lpstr>2차원 배열에서 인덱스</vt:lpstr>
      <vt:lpstr>2차원 배열의 활용</vt:lpstr>
      <vt:lpstr>2차원 배열의 초기화</vt:lpstr>
      <vt:lpstr>2차원 배열의 초기화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LION CHOI</cp:lastModifiedBy>
  <cp:revision>357</cp:revision>
  <dcterms:created xsi:type="dcterms:W3CDTF">2007-06-29T06:43:39Z</dcterms:created>
  <dcterms:modified xsi:type="dcterms:W3CDTF">2020-09-20T08:54:00Z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