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  <p:sldMasterId id="2147483748" r:id="rId3"/>
  </p:sldMasterIdLst>
  <p:notesMasterIdLst>
    <p:notesMasterId r:id="rId46"/>
  </p:notesMasterIdLst>
  <p:handoutMasterIdLst>
    <p:handoutMasterId r:id="rId47"/>
  </p:handoutMasterIdLst>
  <p:sldIdLst>
    <p:sldId id="594" r:id="rId4"/>
    <p:sldId id="595" r:id="rId5"/>
    <p:sldId id="596" r:id="rId6"/>
    <p:sldId id="597" r:id="rId7"/>
    <p:sldId id="598" r:id="rId8"/>
    <p:sldId id="599" r:id="rId9"/>
    <p:sldId id="603" r:id="rId10"/>
    <p:sldId id="604" r:id="rId11"/>
    <p:sldId id="607" r:id="rId12"/>
    <p:sldId id="608" r:id="rId13"/>
    <p:sldId id="609" r:id="rId14"/>
    <p:sldId id="600" r:id="rId15"/>
    <p:sldId id="601" r:id="rId16"/>
    <p:sldId id="624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34" r:id="rId39"/>
    <p:sldId id="637" r:id="rId40"/>
    <p:sldId id="638" r:id="rId41"/>
    <p:sldId id="639" r:id="rId42"/>
    <p:sldId id="642" r:id="rId43"/>
    <p:sldId id="647" r:id="rId44"/>
    <p:sldId id="648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9D5998-0004-4101-B21E-5DC3E4140D98}">
          <p14:sldIdLst>
            <p14:sldId id="594"/>
            <p14:sldId id="595"/>
            <p14:sldId id="596"/>
            <p14:sldId id="597"/>
            <p14:sldId id="598"/>
            <p14:sldId id="599"/>
            <p14:sldId id="603"/>
            <p14:sldId id="604"/>
            <p14:sldId id="607"/>
            <p14:sldId id="608"/>
            <p14:sldId id="609"/>
            <p14:sldId id="600"/>
            <p14:sldId id="601"/>
            <p14:sldId id="624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7"/>
            <p14:sldId id="638"/>
            <p14:sldId id="639"/>
            <p14:sldId id="642"/>
            <p14:sldId id="647"/>
            <p14:sldId id="6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009E00"/>
    <a:srgbClr val="FF9933"/>
    <a:srgbClr val="FF9999"/>
    <a:srgbClr val="FFFFCC"/>
    <a:srgbClr val="CC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4473" autoAdjust="0"/>
  </p:normalViewPr>
  <p:slideViewPr>
    <p:cSldViewPr snapToGrid="0">
      <p:cViewPr varScale="1">
        <p:scale>
          <a:sx n="78" d="100"/>
          <a:sy n="78" d="100"/>
        </p:scale>
        <p:origin x="1623" y="73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52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22DA1-E71F-46ED-9393-30ACB6D57D3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6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07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2BF3-9BC3-4E6F-ABD3-FA23A76701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1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6B18A6-C5FF-454B-BCFB-7A47292EFFB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63500"/>
            <a:ext cx="17748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0" y="60324"/>
            <a:ext cx="8229600" cy="439718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263EA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lnSpc>
                <a:spcPct val="130000"/>
              </a:lnSpc>
              <a:defRPr sz="2000" b="1">
                <a:solidFill>
                  <a:srgbClr val="539517"/>
                </a:solidFill>
              </a:defRPr>
            </a:lvl1pPr>
            <a:lvl2pPr>
              <a:lnSpc>
                <a:spcPct val="130000"/>
              </a:lnSpc>
              <a:defRPr sz="1600"/>
            </a:lvl2pPr>
            <a:lvl3pPr>
              <a:lnSpc>
                <a:spcPct val="130000"/>
              </a:lnSpc>
              <a:defRPr sz="1200"/>
            </a:lvl3pPr>
            <a:lvl4pPr>
              <a:lnSpc>
                <a:spcPct val="130000"/>
              </a:lnSpc>
              <a:defRPr sz="1200"/>
            </a:lvl4pPr>
            <a:lvl5pPr>
              <a:lnSpc>
                <a:spcPct val="13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0"/>
          </p:nvPr>
        </p:nvSpPr>
        <p:spPr>
          <a:xfrm>
            <a:off x="462910" y="326680"/>
            <a:ext cx="8014894" cy="4286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buFont typeface="Wingdings" pitchFamily="2" charset="2"/>
              <a:buChar char="v"/>
              <a:defRPr sz="1500"/>
            </a:lvl2pPr>
            <a:lvl3pPr>
              <a:buFont typeface="Wingdings" pitchFamily="2" charset="2"/>
              <a:buChar char="v"/>
              <a:defRPr sz="1500"/>
            </a:lvl3pPr>
            <a:lvl4pPr>
              <a:buFont typeface="Wingdings" pitchFamily="2" charset="2"/>
              <a:buChar char="v"/>
              <a:defRPr sz="1500"/>
            </a:lvl4pPr>
            <a:lvl5pPr>
              <a:buFont typeface="Wingdings" pitchFamily="2" charset="2"/>
              <a:buChar char="v"/>
              <a:defRPr sz="15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27157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638627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925020C4-ABE2-4ABF-BF51-9A6586E3E3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00855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7664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901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3113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3035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2212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2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998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6535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87448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20033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86209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6A0A1-7007-49D3-891F-272251FBD27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EBDDC3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08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654ECE-C50B-46B2-BF9E-74AE9C25609E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8415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856F86-96A8-402B-97D2-A9EDE4D6AF88}" type="slidenum"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4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0245C-F5BA-4272-B44F-E6E28980EAC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64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11483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9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9ED880B-10F4-4AC3-97A5-42C2B356871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0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10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05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3CE155-835A-49E6-A973-87EF249CA7BC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122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505F9A-B05B-42C5-85E8-82C6A4A007B8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219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FE16E6-2F45-4594-92F6-2D97325DF105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4084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4FA5E-ABA9-4097-8721-9C172EB26693}" type="slidenum"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1502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C3458B-298E-4CB9-A2C1-37C60337D67F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331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39965-C72A-4777-87E8-FA22B1B26AA9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51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599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17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367D72-C954-4DCF-A049-373A9311E5A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8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B3319A-B826-4118-A067-203EFDC26B9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19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0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6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BD4B2F-B799-4EE6-82C0-03377699445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19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3F73F5-9AD5-46FD-B405-6BE38291058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453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3" r:id="rId12"/>
    <p:sldLayoutId id="2147483747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쉽게 풀어쓴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</a:t>
            </a: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언어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Express</a:t>
            </a:r>
            <a:endParaRPr kumimoji="0" lang="ko-KR" altLang="en-US" sz="12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© 2012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생능출판사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 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58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62" r:id="rId6"/>
    <p:sldLayoutId id="214748376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4" r:id="rId15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학생들의 성적 기록표를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배열에 저장하고 각 학생의 최종 성적을 계산해보자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25262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1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06450" y="205273"/>
            <a:ext cx="7759700" cy="63074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display(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image[8][16])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for (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 = 0; r &lt; 8; r++)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for (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 = 0; c &lt; 16; 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if (image[r][c] == 0)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	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("*");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else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	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("_");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("\n");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47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4723" y="184491"/>
            <a:ext cx="7759700" cy="463689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inverse(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img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[8][16])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for (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 = 0; r &lt; 8; r++)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for (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 = 0; c &lt; 16; 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if (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img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[r][c] == 0)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	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img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[r][c] = 1;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else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	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img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[r][c] =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84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91" y="2047330"/>
            <a:ext cx="5091978" cy="261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46092" y="5286972"/>
            <a:ext cx="3945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57213" lvl="1" indent="-214313">
              <a:buFont typeface="Arial" pitchFamily="34" charset="0"/>
              <a:buChar char="•"/>
            </a:pPr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r>
              <a:rPr lang="ko-KR" altLang="en-US" sz="2000" b="1" dirty="0">
                <a:solidFill>
                  <a:srgbClr val="FF0000"/>
                </a:solidFill>
              </a:rPr>
              <a:t>차원 배열은 면의 집합  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2000" b="1" dirty="0">
                <a:solidFill>
                  <a:srgbClr val="0000FF"/>
                </a:solidFill>
                <a:sym typeface="Wingdings" panose="05000000000000000000" pitchFamily="2" charset="2"/>
              </a:rPr>
              <a:t>입체의 개념</a:t>
            </a:r>
            <a:r>
              <a:rPr lang="en-US" altLang="ko-KR" sz="2000" b="1" dirty="0">
                <a:solidFill>
                  <a:srgbClr val="0000FF"/>
                </a:solidFill>
              </a:rPr>
              <a:t> 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76206" y="303484"/>
            <a:ext cx="5152581" cy="869735"/>
            <a:chOff x="150181" y="0"/>
            <a:chExt cx="5152581" cy="86973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50181" y="0"/>
              <a:ext cx="5152581" cy="8697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모서리가 둥근 직사각형 4"/>
            <p:cNvSpPr txBox="1"/>
            <p:nvPr/>
          </p:nvSpPr>
          <p:spPr>
            <a:xfrm>
              <a:off x="192638" y="42457"/>
              <a:ext cx="5067667" cy="7848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200" b="1" dirty="0"/>
                <a:t>3</a:t>
              </a:r>
              <a:r>
                <a:rPr lang="ko-KR" altLang="en-US" sz="3200" b="1" kern="1200" dirty="0"/>
                <a:t>차원 배열</a:t>
              </a:r>
              <a:endParaRPr lang="ko-KR" altLang="ko-KR" sz="3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498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220717" y="294290"/>
            <a:ext cx="8628993" cy="637595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0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kumimoji="1" lang="en-US" altLang="ko-KR" sz="20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kumimoji="1" lang="en-US" altLang="ko-KR" sz="20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kumimoji="1" lang="en-US" altLang="ko-KR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en-US" altLang="ko-KR" sz="2000" dirty="0">
              <a:solidFill>
                <a:srgbClr val="8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kumimoji="1" lang="en-US" altLang="ko-KR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1" lang="en-US" altLang="ko-KR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en-US" altLang="ko-KR" sz="20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0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s[3][3][3];      </a:t>
            </a:r>
            <a:r>
              <a:rPr kumimoji="1" lang="en-US" altLang="ko-KR" sz="20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3</a:t>
            </a:r>
            <a:r>
              <a:rPr kumimoji="1" lang="ko-KR" altLang="en-US" sz="20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 배열 선언</a:t>
            </a:r>
            <a:r>
              <a:rPr kumimoji="1" lang="ko-KR" altLang="en-US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0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x, y, z;          </a:t>
            </a:r>
            <a:r>
              <a:rPr kumimoji="1" lang="en-US" altLang="ko-KR" sz="20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3</a:t>
            </a:r>
            <a:r>
              <a:rPr kumimoji="1" lang="ko-KR" altLang="en-US" sz="20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인덱스 변수</a:t>
            </a:r>
            <a:r>
              <a:rPr kumimoji="1" lang="ko-KR" altLang="en-US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0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0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1;            </a:t>
            </a:r>
            <a:r>
              <a:rPr kumimoji="1" lang="en-US" altLang="ko-KR" sz="20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kumimoji="1" lang="ko-KR" altLang="en-US" sz="20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 원소에 저장되는 값</a:t>
            </a:r>
            <a:r>
              <a:rPr kumimoji="1" lang="ko-KR" altLang="en-US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(z=0;z&lt;3;z++)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</a:t>
            </a:r>
            <a:r>
              <a:rPr kumimoji="1" lang="en-US" altLang="ko-KR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(y=0;y&lt;3;y++)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        </a:t>
            </a:r>
            <a:r>
              <a:rPr kumimoji="1" lang="en-US" altLang="ko-KR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(x=0;x&lt;3;x++)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                s[z][y][x] = </a:t>
            </a:r>
            <a:r>
              <a:rPr kumimoji="1" lang="en-US" altLang="ko-KR" sz="20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 </a:t>
            </a:r>
            <a:endParaRPr kumimoji="1" lang="ko-KR" altLang="en-US" sz="20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4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의미</a:t>
            </a:r>
          </a:p>
        </p:txBody>
      </p:sp>
      <p:pic>
        <p:nvPicPr>
          <p:cNvPr id="1025" name="_x154518104" descr="EMB00000afc5e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891"/>
            <a:ext cx="6754624" cy="25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2648" y="4146367"/>
            <a:ext cx="763284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905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1905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  </a:t>
            </a:r>
          </a:p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포인터형의</a:t>
            </a:r>
            <a:r>
              <a:rPr kumimoji="1" lang="ko-KR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=&gt; </a:t>
            </a:r>
            <a:r>
              <a:rPr kumimoji="1" lang="ko-KR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다른 변수를 </a:t>
            </a: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pointing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2648" y="5465020"/>
            <a:ext cx="8372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포인터</a:t>
            </a:r>
            <a:r>
              <a:rPr lang="en-US" altLang="ko-KR" sz="3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변수의 주소를 가지고 있는 변수</a:t>
            </a:r>
          </a:p>
        </p:txBody>
      </p:sp>
    </p:spTree>
    <p:extLst>
      <p:ext uri="{BB962C8B-B14F-4D97-AF65-F5344CB8AC3E}">
        <p14:creationId xmlns:p14="http://schemas.microsoft.com/office/powerpoint/2010/main" val="294934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선언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572000"/>
            <a:ext cx="8732409" cy="1611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72288"/>
            <a:ext cx="9144000" cy="289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0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포인터와</a:t>
            </a:r>
            <a:r>
              <a:rPr lang="en-US" altLang="ko-KR" dirty="0"/>
              <a:t> </a:t>
            </a:r>
            <a:r>
              <a:rPr lang="ko-KR" altLang="en-US" dirty="0"/>
              <a:t>변수의 연결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4912" y="1772816"/>
            <a:ext cx="7848872" cy="15121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lang="en-US" altLang="ko-KR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          </a:t>
            </a: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정수형 변수 </a:t>
            </a:r>
            <a:r>
              <a:rPr lang="en-US" altLang="ko-KR" sz="2400" b="1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선언</a:t>
            </a:r>
          </a:p>
          <a:p>
            <a:pPr latinLnBrk="0"/>
            <a:r>
              <a:rPr lang="en-US" altLang="ko-KR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*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p;		</a:t>
            </a: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변수 </a:t>
            </a: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 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선언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 = &amp;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lang="en-US" altLang="ko-KR" sz="2400" b="1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주소가 포인터 </a:t>
            </a: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대입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4" y="3717032"/>
            <a:ext cx="8127568" cy="25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412776"/>
            <a:ext cx="81534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간접 참조 연산자 </a:t>
            </a:r>
            <a:r>
              <a:rPr lang="ko-KR" altLang="en-US" sz="3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ko-KR" altLang="en-US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 marL="0" indent="0"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포인터가 가리키는 값을 가져오는 연산자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99592" y="2523636"/>
            <a:ext cx="7777162" cy="171254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indent="-5715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=10;</a:t>
            </a:r>
          </a:p>
          <a:p>
            <a:pPr indent="-57150"/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*p;</a:t>
            </a:r>
          </a:p>
          <a:p>
            <a:pPr indent="-5715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 =&amp;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indent="-5715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(“%d”, </a:t>
            </a:r>
            <a:r>
              <a:rPr lang="en-US" altLang="ko-KR" sz="24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*p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):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56" y="4337934"/>
            <a:ext cx="7344816" cy="26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1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포인터 예제</a:t>
            </a:r>
            <a:endParaRPr lang="en-US" altLang="ko-KR" dirty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537821" y="1534168"/>
            <a:ext cx="7777162" cy="48262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2000" b="1" dirty="0" err="1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20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20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20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=10;</a:t>
            </a:r>
            <a:endParaRPr lang="en-US" altLang="ko-KR" sz="20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20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p = &amp;</a:t>
            </a:r>
            <a:r>
              <a:rPr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ko-KR" sz="2000" b="1" dirty="0" err="1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%d\n"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20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*p = 20;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ko-KR" sz="2000" b="1" dirty="0" err="1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%d\n"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20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return</a:t>
            </a: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en-US" sz="20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7821" y="4896757"/>
            <a:ext cx="2808312" cy="3693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318662" y="1889325"/>
            <a:ext cx="2781729" cy="1223763"/>
            <a:chOff x="5091439" y="2262184"/>
            <a:chExt cx="3099296" cy="1374400"/>
          </a:xfrm>
        </p:grpSpPr>
        <p:grpSp>
          <p:nvGrpSpPr>
            <p:cNvPr id="43" name="그룹 42"/>
            <p:cNvGrpSpPr/>
            <p:nvPr/>
          </p:nvGrpSpPr>
          <p:grpSpPr>
            <a:xfrm>
              <a:off x="5091439" y="2618165"/>
              <a:ext cx="1057927" cy="1018419"/>
              <a:chOff x="4662796" y="1213791"/>
              <a:chExt cx="1057927" cy="1018419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endParaRPr kumimoji="1" lang="en-US" altLang="ko-KR" sz="16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35506" y="1537671"/>
                <a:ext cx="424808" cy="596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p</a:t>
                </a: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132808" y="2262184"/>
              <a:ext cx="1057927" cy="997966"/>
              <a:chOff x="6704165" y="857810"/>
              <a:chExt cx="1057927" cy="997966"/>
            </a:xfrm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>
                    <a:latin typeface="Lucida Calligraphy" pitchFamily="66" charset="0"/>
                    <a:ea typeface="굴림" pitchFamily="50" charset="-127"/>
                  </a:rPr>
                  <a:t>10</a:t>
                </a:r>
              </a:p>
            </p:txBody>
          </p:sp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830264" y="1155688"/>
                <a:ext cx="352397" cy="646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i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cxnSp>
          <p:nvCxnSpPr>
            <p:cNvPr id="58" name="직선 화살표 연결선 57"/>
            <p:cNvCxnSpPr/>
            <p:nvPr/>
          </p:nvCxnSpPr>
          <p:spPr bwMode="auto">
            <a:xfrm flipV="1">
              <a:off x="5834724" y="2644424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_x78311192"/>
          <p:cNvSpPr>
            <a:spLocks noChangeArrowheads="1"/>
          </p:cNvSpPr>
          <p:nvPr/>
        </p:nvSpPr>
        <p:spPr bwMode="auto">
          <a:xfrm>
            <a:off x="5924147" y="5527571"/>
            <a:ext cx="1656184" cy="83289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</a:t>
            </a:r>
          </a:p>
          <a:p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3794" y="4299773"/>
            <a:ext cx="2266597" cy="646331"/>
          </a:xfrm>
          <a:prstGeom prst="rect">
            <a:avLst/>
          </a:prstGeom>
          <a:solidFill>
            <a:srgbClr val="99FF33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포인터를 통하여 변수의 값을 변경한다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3346132" y="4403777"/>
            <a:ext cx="2357251" cy="477919"/>
          </a:xfrm>
          <a:custGeom>
            <a:avLst/>
            <a:gdLst>
              <a:gd name="connsiteX0" fmla="*/ 2266950 w 2266950"/>
              <a:gd name="connsiteY0" fmla="*/ 533461 h 581086"/>
              <a:gd name="connsiteX1" fmla="*/ 2219325 w 2266950"/>
              <a:gd name="connsiteY1" fmla="*/ 504886 h 581086"/>
              <a:gd name="connsiteX2" fmla="*/ 2028825 w 2266950"/>
              <a:gd name="connsiteY2" fmla="*/ 466786 h 581086"/>
              <a:gd name="connsiteX3" fmla="*/ 1800225 w 2266950"/>
              <a:gd name="connsiteY3" fmla="*/ 428686 h 581086"/>
              <a:gd name="connsiteX4" fmla="*/ 1647825 w 2266950"/>
              <a:gd name="connsiteY4" fmla="*/ 390586 h 581086"/>
              <a:gd name="connsiteX5" fmla="*/ 1533525 w 2266950"/>
              <a:gd name="connsiteY5" fmla="*/ 352486 h 581086"/>
              <a:gd name="connsiteX6" fmla="*/ 1476375 w 2266950"/>
              <a:gd name="connsiteY6" fmla="*/ 314386 h 581086"/>
              <a:gd name="connsiteX7" fmla="*/ 1466850 w 2266950"/>
              <a:gd name="connsiteY7" fmla="*/ 276286 h 581086"/>
              <a:gd name="connsiteX8" fmla="*/ 1476375 w 2266950"/>
              <a:gd name="connsiteY8" fmla="*/ 9586 h 581086"/>
              <a:gd name="connsiteX9" fmla="*/ 1428750 w 2266950"/>
              <a:gd name="connsiteY9" fmla="*/ 61 h 581086"/>
              <a:gd name="connsiteX10" fmla="*/ 1381125 w 2266950"/>
              <a:gd name="connsiteY10" fmla="*/ 9586 h 581086"/>
              <a:gd name="connsiteX11" fmla="*/ 1276350 w 2266950"/>
              <a:gd name="connsiteY11" fmla="*/ 28636 h 581086"/>
              <a:gd name="connsiteX12" fmla="*/ 1181100 w 2266950"/>
              <a:gd name="connsiteY12" fmla="*/ 47686 h 581086"/>
              <a:gd name="connsiteX13" fmla="*/ 1095375 w 2266950"/>
              <a:gd name="connsiteY13" fmla="*/ 57211 h 581086"/>
              <a:gd name="connsiteX14" fmla="*/ 1009650 w 2266950"/>
              <a:gd name="connsiteY14" fmla="*/ 95311 h 581086"/>
              <a:gd name="connsiteX15" fmla="*/ 981075 w 2266950"/>
              <a:gd name="connsiteY15" fmla="*/ 104836 h 581086"/>
              <a:gd name="connsiteX16" fmla="*/ 914400 w 2266950"/>
              <a:gd name="connsiteY16" fmla="*/ 142936 h 581086"/>
              <a:gd name="connsiteX17" fmla="*/ 885825 w 2266950"/>
              <a:gd name="connsiteY17" fmla="*/ 152461 h 581086"/>
              <a:gd name="connsiteX18" fmla="*/ 857250 w 2266950"/>
              <a:gd name="connsiteY18" fmla="*/ 171511 h 581086"/>
              <a:gd name="connsiteX19" fmla="*/ 790575 w 2266950"/>
              <a:gd name="connsiteY19" fmla="*/ 200086 h 581086"/>
              <a:gd name="connsiteX20" fmla="*/ 752475 w 2266950"/>
              <a:gd name="connsiteY20" fmla="*/ 219136 h 581086"/>
              <a:gd name="connsiteX21" fmla="*/ 723900 w 2266950"/>
              <a:gd name="connsiteY21" fmla="*/ 247711 h 581086"/>
              <a:gd name="connsiteX22" fmla="*/ 685800 w 2266950"/>
              <a:gd name="connsiteY22" fmla="*/ 257236 h 581086"/>
              <a:gd name="connsiteX23" fmla="*/ 647700 w 2266950"/>
              <a:gd name="connsiteY23" fmla="*/ 285811 h 581086"/>
              <a:gd name="connsiteX24" fmla="*/ 619125 w 2266950"/>
              <a:gd name="connsiteY24" fmla="*/ 314386 h 581086"/>
              <a:gd name="connsiteX25" fmla="*/ 590550 w 2266950"/>
              <a:gd name="connsiteY25" fmla="*/ 323911 h 581086"/>
              <a:gd name="connsiteX26" fmla="*/ 561975 w 2266950"/>
              <a:gd name="connsiteY26" fmla="*/ 342961 h 581086"/>
              <a:gd name="connsiteX27" fmla="*/ 485775 w 2266950"/>
              <a:gd name="connsiteY27" fmla="*/ 381061 h 581086"/>
              <a:gd name="connsiteX28" fmla="*/ 457200 w 2266950"/>
              <a:gd name="connsiteY28" fmla="*/ 390586 h 581086"/>
              <a:gd name="connsiteX29" fmla="*/ 428625 w 2266950"/>
              <a:gd name="connsiteY29" fmla="*/ 409636 h 581086"/>
              <a:gd name="connsiteX30" fmla="*/ 371475 w 2266950"/>
              <a:gd name="connsiteY30" fmla="*/ 428686 h 581086"/>
              <a:gd name="connsiteX31" fmla="*/ 342900 w 2266950"/>
              <a:gd name="connsiteY31" fmla="*/ 438211 h 581086"/>
              <a:gd name="connsiteX32" fmla="*/ 314325 w 2266950"/>
              <a:gd name="connsiteY32" fmla="*/ 457261 h 581086"/>
              <a:gd name="connsiteX33" fmla="*/ 247650 w 2266950"/>
              <a:gd name="connsiteY33" fmla="*/ 476311 h 581086"/>
              <a:gd name="connsiteX34" fmla="*/ 219075 w 2266950"/>
              <a:gd name="connsiteY34" fmla="*/ 495361 h 581086"/>
              <a:gd name="connsiteX35" fmla="*/ 190500 w 2266950"/>
              <a:gd name="connsiteY35" fmla="*/ 504886 h 581086"/>
              <a:gd name="connsiteX36" fmla="*/ 161925 w 2266950"/>
              <a:gd name="connsiteY36" fmla="*/ 523936 h 581086"/>
              <a:gd name="connsiteX37" fmla="*/ 133350 w 2266950"/>
              <a:gd name="connsiteY37" fmla="*/ 533461 h 581086"/>
              <a:gd name="connsiteX38" fmla="*/ 104775 w 2266950"/>
              <a:gd name="connsiteY38" fmla="*/ 552511 h 581086"/>
              <a:gd name="connsiteX39" fmla="*/ 57150 w 2266950"/>
              <a:gd name="connsiteY39" fmla="*/ 562036 h 581086"/>
              <a:gd name="connsiteX40" fmla="*/ 0 w 2266950"/>
              <a:gd name="connsiteY40" fmla="*/ 581086 h 58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66950" h="581086">
                <a:moveTo>
                  <a:pt x="2266950" y="533461"/>
                </a:moveTo>
                <a:cubicBezTo>
                  <a:pt x="2251075" y="523936"/>
                  <a:pt x="2236341" y="512179"/>
                  <a:pt x="2219325" y="504886"/>
                </a:cubicBezTo>
                <a:cubicBezTo>
                  <a:pt x="2133893" y="468272"/>
                  <a:pt x="2124521" y="475486"/>
                  <a:pt x="2028825" y="466786"/>
                </a:cubicBezTo>
                <a:cubicBezTo>
                  <a:pt x="1875591" y="428477"/>
                  <a:pt x="2032118" y="464362"/>
                  <a:pt x="1800225" y="428686"/>
                </a:cubicBezTo>
                <a:cubicBezTo>
                  <a:pt x="1696153" y="412675"/>
                  <a:pt x="1728952" y="415548"/>
                  <a:pt x="1647825" y="390586"/>
                </a:cubicBezTo>
                <a:cubicBezTo>
                  <a:pt x="1614164" y="380229"/>
                  <a:pt x="1566030" y="370216"/>
                  <a:pt x="1533525" y="352486"/>
                </a:cubicBezTo>
                <a:cubicBezTo>
                  <a:pt x="1513425" y="341523"/>
                  <a:pt x="1476375" y="314386"/>
                  <a:pt x="1476375" y="314386"/>
                </a:cubicBezTo>
                <a:cubicBezTo>
                  <a:pt x="1473200" y="301686"/>
                  <a:pt x="1466850" y="289377"/>
                  <a:pt x="1466850" y="276286"/>
                </a:cubicBezTo>
                <a:cubicBezTo>
                  <a:pt x="1466850" y="187329"/>
                  <a:pt x="1488530" y="97708"/>
                  <a:pt x="1476375" y="9586"/>
                </a:cubicBezTo>
                <a:cubicBezTo>
                  <a:pt x="1474163" y="-6452"/>
                  <a:pt x="1444625" y="3236"/>
                  <a:pt x="1428750" y="61"/>
                </a:cubicBezTo>
                <a:lnTo>
                  <a:pt x="1381125" y="9586"/>
                </a:lnTo>
                <a:cubicBezTo>
                  <a:pt x="1324259" y="19925"/>
                  <a:pt x="1329288" y="16872"/>
                  <a:pt x="1276350" y="28636"/>
                </a:cubicBezTo>
                <a:cubicBezTo>
                  <a:pt x="1219562" y="41256"/>
                  <a:pt x="1251092" y="38354"/>
                  <a:pt x="1181100" y="47686"/>
                </a:cubicBezTo>
                <a:cubicBezTo>
                  <a:pt x="1152601" y="51486"/>
                  <a:pt x="1123950" y="54036"/>
                  <a:pt x="1095375" y="57211"/>
                </a:cubicBezTo>
                <a:cubicBezTo>
                  <a:pt x="947933" y="106358"/>
                  <a:pt x="1100216" y="50028"/>
                  <a:pt x="1009650" y="95311"/>
                </a:cubicBezTo>
                <a:cubicBezTo>
                  <a:pt x="1000670" y="99801"/>
                  <a:pt x="990303" y="100881"/>
                  <a:pt x="981075" y="104836"/>
                </a:cubicBezTo>
                <a:cubicBezTo>
                  <a:pt x="864183" y="154933"/>
                  <a:pt x="1010059" y="95107"/>
                  <a:pt x="914400" y="142936"/>
                </a:cubicBezTo>
                <a:cubicBezTo>
                  <a:pt x="905420" y="147426"/>
                  <a:pt x="894805" y="147971"/>
                  <a:pt x="885825" y="152461"/>
                </a:cubicBezTo>
                <a:cubicBezTo>
                  <a:pt x="875586" y="157581"/>
                  <a:pt x="867189" y="165831"/>
                  <a:pt x="857250" y="171511"/>
                </a:cubicBezTo>
                <a:cubicBezTo>
                  <a:pt x="794069" y="207614"/>
                  <a:pt x="844005" y="177187"/>
                  <a:pt x="790575" y="200086"/>
                </a:cubicBezTo>
                <a:cubicBezTo>
                  <a:pt x="777524" y="205679"/>
                  <a:pt x="764029" y="210883"/>
                  <a:pt x="752475" y="219136"/>
                </a:cubicBezTo>
                <a:cubicBezTo>
                  <a:pt x="741514" y="226966"/>
                  <a:pt x="735596" y="241028"/>
                  <a:pt x="723900" y="247711"/>
                </a:cubicBezTo>
                <a:cubicBezTo>
                  <a:pt x="712534" y="254206"/>
                  <a:pt x="698500" y="254061"/>
                  <a:pt x="685800" y="257236"/>
                </a:cubicBezTo>
                <a:cubicBezTo>
                  <a:pt x="673100" y="266761"/>
                  <a:pt x="659753" y="275480"/>
                  <a:pt x="647700" y="285811"/>
                </a:cubicBezTo>
                <a:cubicBezTo>
                  <a:pt x="637473" y="294577"/>
                  <a:pt x="630333" y="306914"/>
                  <a:pt x="619125" y="314386"/>
                </a:cubicBezTo>
                <a:cubicBezTo>
                  <a:pt x="610771" y="319955"/>
                  <a:pt x="599530" y="319421"/>
                  <a:pt x="590550" y="323911"/>
                </a:cubicBezTo>
                <a:cubicBezTo>
                  <a:pt x="580311" y="329031"/>
                  <a:pt x="572025" y="337479"/>
                  <a:pt x="561975" y="342961"/>
                </a:cubicBezTo>
                <a:cubicBezTo>
                  <a:pt x="537044" y="356559"/>
                  <a:pt x="512716" y="372081"/>
                  <a:pt x="485775" y="381061"/>
                </a:cubicBezTo>
                <a:cubicBezTo>
                  <a:pt x="476250" y="384236"/>
                  <a:pt x="466180" y="386096"/>
                  <a:pt x="457200" y="390586"/>
                </a:cubicBezTo>
                <a:cubicBezTo>
                  <a:pt x="446961" y="395706"/>
                  <a:pt x="439086" y="404987"/>
                  <a:pt x="428625" y="409636"/>
                </a:cubicBezTo>
                <a:cubicBezTo>
                  <a:pt x="410275" y="417791"/>
                  <a:pt x="390525" y="422336"/>
                  <a:pt x="371475" y="428686"/>
                </a:cubicBezTo>
                <a:cubicBezTo>
                  <a:pt x="361950" y="431861"/>
                  <a:pt x="351254" y="432642"/>
                  <a:pt x="342900" y="438211"/>
                </a:cubicBezTo>
                <a:cubicBezTo>
                  <a:pt x="333375" y="444561"/>
                  <a:pt x="324847" y="452752"/>
                  <a:pt x="314325" y="457261"/>
                </a:cubicBezTo>
                <a:cubicBezTo>
                  <a:pt x="271599" y="475572"/>
                  <a:pt x="284721" y="457775"/>
                  <a:pt x="247650" y="476311"/>
                </a:cubicBezTo>
                <a:cubicBezTo>
                  <a:pt x="237411" y="481431"/>
                  <a:pt x="229314" y="490241"/>
                  <a:pt x="219075" y="495361"/>
                </a:cubicBezTo>
                <a:cubicBezTo>
                  <a:pt x="210095" y="499851"/>
                  <a:pt x="199480" y="500396"/>
                  <a:pt x="190500" y="504886"/>
                </a:cubicBezTo>
                <a:cubicBezTo>
                  <a:pt x="180261" y="510006"/>
                  <a:pt x="172164" y="518816"/>
                  <a:pt x="161925" y="523936"/>
                </a:cubicBezTo>
                <a:cubicBezTo>
                  <a:pt x="152945" y="528426"/>
                  <a:pt x="142330" y="528971"/>
                  <a:pt x="133350" y="533461"/>
                </a:cubicBezTo>
                <a:cubicBezTo>
                  <a:pt x="123111" y="538581"/>
                  <a:pt x="115494" y="548491"/>
                  <a:pt x="104775" y="552511"/>
                </a:cubicBezTo>
                <a:cubicBezTo>
                  <a:pt x="89616" y="558195"/>
                  <a:pt x="72954" y="558524"/>
                  <a:pt x="57150" y="562036"/>
                </a:cubicBezTo>
                <a:cubicBezTo>
                  <a:pt x="16661" y="571034"/>
                  <a:pt x="28319" y="566926"/>
                  <a:pt x="0" y="581086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0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8" grpId="0" animBg="1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001000" cy="762000"/>
          </a:xfrm>
        </p:spPr>
        <p:txBody>
          <a:bodyPr/>
          <a:lstStyle/>
          <a:p>
            <a:r>
              <a:rPr lang="ko-KR" altLang="en-US"/>
              <a:t>포인터의 증감 연산</a:t>
            </a:r>
          </a:p>
        </p:txBody>
      </p:sp>
      <p:pic>
        <p:nvPicPr>
          <p:cNvPr id="39939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2938"/>
            <a:ext cx="8929687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Group 106"/>
          <p:cNvGraphicFramePr>
            <a:graphicFrameLocks noGrp="1"/>
          </p:cNvGraphicFramePr>
          <p:nvPr/>
        </p:nvGraphicFramePr>
        <p:xfrm>
          <a:off x="1187450" y="2470150"/>
          <a:ext cx="6242050" cy="3316290"/>
        </p:xfrm>
        <a:graphic>
          <a:graphicData uri="http://schemas.openxmlformats.org/drawingml/2006/table">
            <a:tbl>
              <a:tblPr/>
              <a:tblGrid>
                <a:gridCol w="312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71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포인터 타입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91442" marR="91442" marT="45715" marB="45715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++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연산후 증가되는값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91442" marR="91442" marT="45715" marB="45715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71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char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91442" marR="91442" marT="45715" marB="45715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1</a:t>
                      </a:r>
                      <a:endParaRPr kumimoji="1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91442" marR="91442" marT="45715" marB="45715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71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short</a:t>
                      </a:r>
                      <a:endParaRPr kumimoji="1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91442" marR="91442" marT="45715" marB="45715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2</a:t>
                      </a:r>
                      <a:endParaRPr kumimoji="1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91442" marR="91442" marT="45715" marB="45715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71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int</a:t>
                      </a:r>
                      <a:endParaRPr kumimoji="1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91442" marR="91442" marT="45715" marB="45715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4</a:t>
                      </a:r>
                      <a:endParaRPr kumimoji="1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91442" marR="91442" marT="45715" marB="45715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71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float</a:t>
                      </a:r>
                      <a:endParaRPr kumimoji="1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91442" marR="91442" marT="45715" marB="45715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4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91442" marR="91442" marT="45715" marB="45715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71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double</a:t>
                      </a:r>
                      <a:endParaRPr kumimoji="1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91442" marR="91442" marT="45715" marB="45715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</a:rPr>
                        <a:t>8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</a:endParaRPr>
                    </a:p>
                  </a:txBody>
                  <a:tcPr marL="91442" marR="91442" marT="45715" marB="45715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86063" y="6149975"/>
            <a:ext cx="1457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>
                <a:latin typeface="Trebuchet MS" panose="020B0603020202020204" pitchFamily="34" charset="0"/>
              </a:rPr>
              <a:t>p++</a:t>
            </a:r>
            <a:endParaRPr lang="ko-KR" altLang="en-US" sz="4000">
              <a:latin typeface="Trebuchet MS" panose="020B0603020202020204" pitchFamily="34" charset="0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152775" y="4410075"/>
            <a:ext cx="895350" cy="2100263"/>
          </a:xfrm>
          <a:custGeom>
            <a:avLst/>
            <a:gdLst>
              <a:gd name="connsiteX0" fmla="*/ 619756 w 619756"/>
              <a:gd name="connsiteY0" fmla="*/ 0 h 1400712"/>
              <a:gd name="connsiteX1" fmla="*/ 553081 w 619756"/>
              <a:gd name="connsiteY1" fmla="*/ 47625 h 1400712"/>
              <a:gd name="connsiteX2" fmla="*/ 476881 w 619756"/>
              <a:gd name="connsiteY2" fmla="*/ 85725 h 1400712"/>
              <a:gd name="connsiteX3" fmla="*/ 400681 w 619756"/>
              <a:gd name="connsiteY3" fmla="*/ 142875 h 1400712"/>
              <a:gd name="connsiteX4" fmla="*/ 362581 w 619756"/>
              <a:gd name="connsiteY4" fmla="*/ 161925 h 1400712"/>
              <a:gd name="connsiteX5" fmla="*/ 295906 w 619756"/>
              <a:gd name="connsiteY5" fmla="*/ 247650 h 1400712"/>
              <a:gd name="connsiteX6" fmla="*/ 276856 w 619756"/>
              <a:gd name="connsiteY6" fmla="*/ 285750 h 1400712"/>
              <a:gd name="connsiteX7" fmla="*/ 257806 w 619756"/>
              <a:gd name="connsiteY7" fmla="*/ 314325 h 1400712"/>
              <a:gd name="connsiteX8" fmla="*/ 219706 w 619756"/>
              <a:gd name="connsiteY8" fmla="*/ 400050 h 1400712"/>
              <a:gd name="connsiteX9" fmla="*/ 219706 w 619756"/>
              <a:gd name="connsiteY9" fmla="*/ 676275 h 1400712"/>
              <a:gd name="connsiteX10" fmla="*/ 238756 w 619756"/>
              <a:gd name="connsiteY10" fmla="*/ 733425 h 1400712"/>
              <a:gd name="connsiteX11" fmla="*/ 257806 w 619756"/>
              <a:gd name="connsiteY11" fmla="*/ 771525 h 1400712"/>
              <a:gd name="connsiteX12" fmla="*/ 276856 w 619756"/>
              <a:gd name="connsiteY12" fmla="*/ 800100 h 1400712"/>
              <a:gd name="connsiteX13" fmla="*/ 295906 w 619756"/>
              <a:gd name="connsiteY13" fmla="*/ 857250 h 1400712"/>
              <a:gd name="connsiteX14" fmla="*/ 276856 w 619756"/>
              <a:gd name="connsiteY14" fmla="*/ 952500 h 1400712"/>
              <a:gd name="connsiteX15" fmla="*/ 248281 w 619756"/>
              <a:gd name="connsiteY15" fmla="*/ 981075 h 1400712"/>
              <a:gd name="connsiteX16" fmla="*/ 200656 w 619756"/>
              <a:gd name="connsiteY16" fmla="*/ 1066800 h 1400712"/>
              <a:gd name="connsiteX17" fmla="*/ 181606 w 619756"/>
              <a:gd name="connsiteY17" fmla="*/ 1104900 h 1400712"/>
              <a:gd name="connsiteX18" fmla="*/ 114931 w 619756"/>
              <a:gd name="connsiteY18" fmla="*/ 1200150 h 1400712"/>
              <a:gd name="connsiteX19" fmla="*/ 86356 w 619756"/>
              <a:gd name="connsiteY19" fmla="*/ 1247775 h 1400712"/>
              <a:gd name="connsiteX20" fmla="*/ 29206 w 619756"/>
              <a:gd name="connsiteY20" fmla="*/ 1343025 h 1400712"/>
              <a:gd name="connsiteX21" fmla="*/ 631 w 619756"/>
              <a:gd name="connsiteY21" fmla="*/ 1400175 h 1400712"/>
              <a:gd name="connsiteX22" fmla="*/ 631 w 619756"/>
              <a:gd name="connsiteY22" fmla="*/ 1390650 h 140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9756" h="1400712">
                <a:moveTo>
                  <a:pt x="619756" y="0"/>
                </a:moveTo>
                <a:cubicBezTo>
                  <a:pt x="597531" y="15875"/>
                  <a:pt x="576501" y="33573"/>
                  <a:pt x="553081" y="47625"/>
                </a:cubicBezTo>
                <a:cubicBezTo>
                  <a:pt x="528730" y="62236"/>
                  <a:pt x="499599" y="68686"/>
                  <a:pt x="476881" y="85725"/>
                </a:cubicBezTo>
                <a:cubicBezTo>
                  <a:pt x="451481" y="104775"/>
                  <a:pt x="429079" y="128676"/>
                  <a:pt x="400681" y="142875"/>
                </a:cubicBezTo>
                <a:cubicBezTo>
                  <a:pt x="387981" y="149225"/>
                  <a:pt x="374135" y="153672"/>
                  <a:pt x="362581" y="161925"/>
                </a:cubicBezTo>
                <a:cubicBezTo>
                  <a:pt x="338191" y="179346"/>
                  <a:pt x="306848" y="225766"/>
                  <a:pt x="295906" y="247650"/>
                </a:cubicBezTo>
                <a:cubicBezTo>
                  <a:pt x="289556" y="260350"/>
                  <a:pt x="283901" y="273422"/>
                  <a:pt x="276856" y="285750"/>
                </a:cubicBezTo>
                <a:cubicBezTo>
                  <a:pt x="271176" y="295689"/>
                  <a:pt x="263486" y="304386"/>
                  <a:pt x="257806" y="314325"/>
                </a:cubicBezTo>
                <a:cubicBezTo>
                  <a:pt x="240008" y="345471"/>
                  <a:pt x="233314" y="366030"/>
                  <a:pt x="219706" y="400050"/>
                </a:cubicBezTo>
                <a:cubicBezTo>
                  <a:pt x="204810" y="519222"/>
                  <a:pt x="201380" y="511345"/>
                  <a:pt x="219706" y="676275"/>
                </a:cubicBezTo>
                <a:cubicBezTo>
                  <a:pt x="221924" y="696233"/>
                  <a:pt x="229776" y="715464"/>
                  <a:pt x="238756" y="733425"/>
                </a:cubicBezTo>
                <a:cubicBezTo>
                  <a:pt x="245106" y="746125"/>
                  <a:pt x="250761" y="759197"/>
                  <a:pt x="257806" y="771525"/>
                </a:cubicBezTo>
                <a:cubicBezTo>
                  <a:pt x="263486" y="781464"/>
                  <a:pt x="272207" y="789639"/>
                  <a:pt x="276856" y="800100"/>
                </a:cubicBezTo>
                <a:cubicBezTo>
                  <a:pt x="285011" y="818450"/>
                  <a:pt x="295906" y="857250"/>
                  <a:pt x="295906" y="857250"/>
                </a:cubicBezTo>
                <a:cubicBezTo>
                  <a:pt x="295327" y="860726"/>
                  <a:pt x="283543" y="940798"/>
                  <a:pt x="276856" y="952500"/>
                </a:cubicBezTo>
                <a:cubicBezTo>
                  <a:pt x="270173" y="964196"/>
                  <a:pt x="257806" y="971550"/>
                  <a:pt x="248281" y="981075"/>
                </a:cubicBezTo>
                <a:cubicBezTo>
                  <a:pt x="221941" y="1060096"/>
                  <a:pt x="266160" y="935792"/>
                  <a:pt x="200656" y="1066800"/>
                </a:cubicBezTo>
                <a:cubicBezTo>
                  <a:pt x="194306" y="1079500"/>
                  <a:pt x="188911" y="1092724"/>
                  <a:pt x="181606" y="1104900"/>
                </a:cubicBezTo>
                <a:cubicBezTo>
                  <a:pt x="120583" y="1206606"/>
                  <a:pt x="167032" y="1121999"/>
                  <a:pt x="114931" y="1200150"/>
                </a:cubicBezTo>
                <a:cubicBezTo>
                  <a:pt x="104662" y="1215554"/>
                  <a:pt x="95347" y="1231591"/>
                  <a:pt x="86356" y="1247775"/>
                </a:cubicBezTo>
                <a:cubicBezTo>
                  <a:pt x="37541" y="1335642"/>
                  <a:pt x="106667" y="1226833"/>
                  <a:pt x="29206" y="1343025"/>
                </a:cubicBezTo>
                <a:cubicBezTo>
                  <a:pt x="-25389" y="1424917"/>
                  <a:pt x="40066" y="1321305"/>
                  <a:pt x="631" y="1400175"/>
                </a:cubicBezTo>
                <a:cubicBezTo>
                  <a:pt x="-789" y="1403015"/>
                  <a:pt x="631" y="1393825"/>
                  <a:pt x="631" y="139065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73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2</a:t>
            </a:r>
            <a:r>
              <a:rPr lang="ko-KR" altLang="en-US" sz="3600"/>
              <a:t>차원 배열의 초기화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04132" y="447343"/>
            <a:ext cx="8358868" cy="446649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#define ROWS 3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#define COLS 5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main(void)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a[ROWS][COLS] = { { 87, 98, 80, 76, 3 },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                                      { 99, 89, 90, 90, 0 },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                                      { 65, 68, 50, 49, 0 }  };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1"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7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 idx="4294967295"/>
          </p:nvPr>
        </p:nvSpPr>
        <p:spPr>
          <a:xfrm>
            <a:off x="250825" y="0"/>
            <a:ext cx="8001000" cy="762000"/>
          </a:xfrm>
        </p:spPr>
        <p:txBody>
          <a:bodyPr/>
          <a:lstStyle/>
          <a:p>
            <a:r>
              <a:rPr lang="ko-KR" altLang="en-US" b="1">
                <a:solidFill>
                  <a:schemeClr val="tx1"/>
                </a:solidFill>
              </a:rPr>
              <a:t>포인터와  증감연산 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0964" name="직사각형 3"/>
          <p:cNvSpPr>
            <a:spLocks noChangeArrowheads="1"/>
          </p:cNvSpPr>
          <p:nvPr/>
        </p:nvSpPr>
        <p:spPr bwMode="auto">
          <a:xfrm>
            <a:off x="1214438" y="1857375"/>
            <a:ext cx="7215187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3600" b="1" dirty="0">
                <a:solidFill>
                  <a:srgbClr val="FF0000"/>
                </a:solidFill>
              </a:rPr>
              <a:t>*</a:t>
            </a:r>
            <a:r>
              <a:rPr lang="en-US" altLang="ko-KR" sz="3600" b="1" dirty="0">
                <a:solidFill>
                  <a:srgbClr val="FF0000"/>
                </a:solidFill>
              </a:rPr>
              <a:t>p++;</a:t>
            </a:r>
            <a:endParaRPr lang="ko-KR" altLang="en-US" sz="36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2800" b="1" dirty="0"/>
              <a:t>p</a:t>
            </a:r>
            <a:r>
              <a:rPr lang="ko-KR" altLang="en-US" sz="2800" b="1" dirty="0"/>
              <a:t>가 가리키는 위치에서 값을 가져온 후에</a:t>
            </a:r>
            <a:endParaRPr lang="en-US" altLang="ko-KR" sz="2800" b="1" dirty="0"/>
          </a:p>
          <a:p>
            <a:pPr lvl="1"/>
            <a:r>
              <a:rPr lang="ko-KR" altLang="en-US" sz="2800" b="1" dirty="0"/>
              <a:t> </a:t>
            </a:r>
            <a:r>
              <a:rPr lang="en-US" altLang="ko-KR" sz="2800" b="1" dirty="0"/>
              <a:t>p</a:t>
            </a:r>
            <a:r>
              <a:rPr lang="ko-KR" altLang="en-US" sz="2800" b="1" dirty="0"/>
              <a:t>를 증가한다</a:t>
            </a:r>
            <a:r>
              <a:rPr lang="en-US" altLang="ko-KR" sz="2800" b="1" dirty="0"/>
              <a:t>. </a:t>
            </a:r>
          </a:p>
          <a:p>
            <a:pPr lvl="1"/>
            <a:endParaRPr lang="ko-KR" altLang="en-US" sz="2800" b="1" dirty="0"/>
          </a:p>
          <a:p>
            <a:r>
              <a:rPr lang="en-US" altLang="ko-KR" sz="3600" b="1" dirty="0">
                <a:solidFill>
                  <a:srgbClr val="FF0000"/>
                </a:solidFill>
              </a:rPr>
              <a:t>(*p)++;</a:t>
            </a:r>
          </a:p>
          <a:p>
            <a:pPr lvl="1"/>
            <a:r>
              <a:rPr lang="en-US" altLang="ko-KR" sz="2800" b="1" dirty="0"/>
              <a:t>p</a:t>
            </a:r>
            <a:r>
              <a:rPr lang="ko-KR" altLang="en-US" sz="2800" b="1" dirty="0"/>
              <a:t>가 가리키는 위치의 값을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증가한다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35178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평행 사변형 79"/>
          <p:cNvSpPr/>
          <p:nvPr/>
        </p:nvSpPr>
        <p:spPr>
          <a:xfrm>
            <a:off x="2082800" y="4492625"/>
            <a:ext cx="2392363" cy="2208213"/>
          </a:xfrm>
          <a:prstGeom prst="parallelogram">
            <a:avLst>
              <a:gd name="adj" fmla="val 15955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243138" y="6324600"/>
            <a:ext cx="18923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kern="0" dirty="0">
                <a:solidFill>
                  <a:srgbClr val="FF0000"/>
                </a:solidFill>
                <a:latin typeface="Trebuchet MS" pitchFamily="34" charset="0"/>
              </a:rPr>
              <a:t>&lt;main&gt;</a:t>
            </a:r>
            <a:endParaRPr lang="ko-KR" altLang="en-US" sz="2000" kern="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" name="평행 사변형 2"/>
          <p:cNvSpPr/>
          <p:nvPr/>
        </p:nvSpPr>
        <p:spPr>
          <a:xfrm>
            <a:off x="4791075" y="4492625"/>
            <a:ext cx="2390775" cy="2208213"/>
          </a:xfrm>
          <a:prstGeom prst="parallelogram">
            <a:avLst>
              <a:gd name="adj" fmla="val 15955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001000" cy="762000"/>
          </a:xfrm>
        </p:spPr>
        <p:txBody>
          <a:bodyPr/>
          <a:lstStyle/>
          <a:p>
            <a:r>
              <a:rPr lang="en-US" altLang="ko-KR"/>
              <a:t>swap() </a:t>
            </a:r>
            <a:r>
              <a:rPr lang="ko-KR" altLang="en-US"/>
              <a:t>함수 </a:t>
            </a:r>
            <a:r>
              <a:rPr lang="en-US" altLang="ko-KR"/>
              <a:t>#1 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194" y="679096"/>
            <a:ext cx="7072312" cy="511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값을 바꾸는 작업을 함수로 작성</a:t>
            </a:r>
          </a:p>
        </p:txBody>
      </p:sp>
      <p:sp>
        <p:nvSpPr>
          <p:cNvPr id="50183" name="Rectangle 4"/>
          <p:cNvSpPr>
            <a:spLocks noChangeArrowheads="1"/>
          </p:cNvSpPr>
          <p:nvPr/>
        </p:nvSpPr>
        <p:spPr bwMode="auto">
          <a:xfrm>
            <a:off x="1012825" y="1628775"/>
            <a:ext cx="3816350" cy="2965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en-US" sz="18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en-US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swap(</a:t>
            </a: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y);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en-US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 = 100, b = 200;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swap(a, b);</a:t>
            </a:r>
            <a:endParaRPr lang="en-US" altLang="ko-KR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184" name="Rectangle 5"/>
          <p:cNvSpPr>
            <a:spLocks noChangeArrowheads="1"/>
          </p:cNvSpPr>
          <p:nvPr/>
        </p:nvSpPr>
        <p:spPr bwMode="auto">
          <a:xfrm>
            <a:off x="5076825" y="1628775"/>
            <a:ext cx="3816350" cy="26416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swap(</a:t>
            </a: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y)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x;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x = y;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y = </a:t>
            </a:r>
            <a:r>
              <a:rPr lang="en-US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50185" name="Rectangle 7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3040063" y="4800600"/>
            <a:ext cx="469900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2720975" y="4800600"/>
            <a:ext cx="319088" cy="4667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3040063" y="5716588"/>
            <a:ext cx="469900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2720975" y="5716588"/>
            <a:ext cx="319088" cy="4667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5816600" y="5711825"/>
            <a:ext cx="469900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8064A2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67" name="Freeform 6"/>
          <p:cNvSpPr>
            <a:spLocks/>
          </p:cNvSpPr>
          <p:nvPr/>
        </p:nvSpPr>
        <p:spPr bwMode="auto">
          <a:xfrm>
            <a:off x="5497513" y="5711825"/>
            <a:ext cx="319087" cy="4667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8064A2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5816600" y="4799013"/>
            <a:ext cx="468313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72" name="Freeform 6"/>
          <p:cNvSpPr>
            <a:spLocks/>
          </p:cNvSpPr>
          <p:nvPr/>
        </p:nvSpPr>
        <p:spPr bwMode="auto">
          <a:xfrm>
            <a:off x="5497513" y="4799013"/>
            <a:ext cx="319087" cy="4667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50194" name="Oval 7"/>
          <p:cNvSpPr>
            <a:spLocks noChangeArrowheads="1"/>
          </p:cNvSpPr>
          <p:nvPr/>
        </p:nvSpPr>
        <p:spPr bwMode="auto">
          <a:xfrm>
            <a:off x="2805113" y="4672013"/>
            <a:ext cx="646112" cy="541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58" name="Freeform 9"/>
          <p:cNvSpPr>
            <a:spLocks/>
          </p:cNvSpPr>
          <p:nvPr/>
        </p:nvSpPr>
        <p:spPr bwMode="auto">
          <a:xfrm>
            <a:off x="2720975" y="4916488"/>
            <a:ext cx="469900" cy="54451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CFF99"/>
              </a:gs>
            </a:gsLst>
            <a:lin ang="5400000" scaled="1"/>
          </a:gradFill>
          <a:ln w="127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Lucida Calligraphy" pitchFamily="66" charset="0"/>
              </a:rPr>
              <a:t>a</a:t>
            </a:r>
            <a:endParaRPr lang="ko-KR" altLang="en-US" sz="1600" kern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59" name="Freeform 8"/>
          <p:cNvSpPr>
            <a:spLocks/>
          </p:cNvSpPr>
          <p:nvPr/>
        </p:nvSpPr>
        <p:spPr bwMode="auto">
          <a:xfrm>
            <a:off x="3190875" y="4916488"/>
            <a:ext cx="319088" cy="544512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CFF99"/>
              </a:gs>
            </a:gsLst>
            <a:lin ang="5400000" scaled="1"/>
          </a:gradFill>
          <a:ln w="63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600700" y="4675188"/>
            <a:ext cx="646113" cy="541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50198" name="Oval 7"/>
          <p:cNvSpPr>
            <a:spLocks noChangeArrowheads="1"/>
          </p:cNvSpPr>
          <p:nvPr/>
        </p:nvSpPr>
        <p:spPr bwMode="auto">
          <a:xfrm>
            <a:off x="2805113" y="5607050"/>
            <a:ext cx="646112" cy="541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200</a:t>
            </a:r>
          </a:p>
        </p:txBody>
      </p:sp>
      <p:sp>
        <p:nvSpPr>
          <p:cNvPr id="78" name="Oval 7"/>
          <p:cNvSpPr>
            <a:spLocks noChangeArrowheads="1"/>
          </p:cNvSpPr>
          <p:nvPr/>
        </p:nvSpPr>
        <p:spPr bwMode="auto">
          <a:xfrm>
            <a:off x="5597525" y="5557838"/>
            <a:ext cx="646113" cy="541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200</a:t>
            </a:r>
          </a:p>
        </p:txBody>
      </p:sp>
      <p:sp>
        <p:nvSpPr>
          <p:cNvPr id="63" name="Freeform 9"/>
          <p:cNvSpPr>
            <a:spLocks/>
          </p:cNvSpPr>
          <p:nvPr/>
        </p:nvSpPr>
        <p:spPr bwMode="auto">
          <a:xfrm>
            <a:off x="2720975" y="5832475"/>
            <a:ext cx="469900" cy="5461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/>
              </a:gs>
            </a:gsLst>
            <a:lin ang="5400000" scaled="1"/>
          </a:gradFill>
          <a:ln w="127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>
                <a:solidFill>
                  <a:sysClr val="windowText" lastClr="000000"/>
                </a:solidFill>
                <a:latin typeface="Lucida Calligraphy" pitchFamily="66" charset="0"/>
              </a:rPr>
              <a:t>b</a:t>
            </a:r>
            <a:endParaRPr lang="ko-KR" altLang="en-US" sz="1800" kern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64" name="Freeform 8"/>
          <p:cNvSpPr>
            <a:spLocks/>
          </p:cNvSpPr>
          <p:nvPr/>
        </p:nvSpPr>
        <p:spPr bwMode="auto">
          <a:xfrm>
            <a:off x="3190875" y="5832475"/>
            <a:ext cx="319088" cy="5461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/>
              </a:gs>
            </a:gsLst>
            <a:lin ang="5400000" scaled="1"/>
          </a:gradFill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49825" y="6292850"/>
            <a:ext cx="18923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kern="0" dirty="0">
                <a:solidFill>
                  <a:srgbClr val="FF0000"/>
                </a:solidFill>
                <a:latin typeface="Trebuchet MS" pitchFamily="34" charset="0"/>
              </a:rPr>
              <a:t>&lt;swap&gt;</a:t>
            </a:r>
            <a:endParaRPr lang="ko-KR" altLang="en-US" sz="2000" kern="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638550" y="4530725"/>
            <a:ext cx="1625600" cy="368300"/>
          </a:xfrm>
          <a:custGeom>
            <a:avLst/>
            <a:gdLst>
              <a:gd name="connsiteX0" fmla="*/ 0 w 1625600"/>
              <a:gd name="connsiteY0" fmla="*/ 317816 h 368616"/>
              <a:gd name="connsiteX1" fmla="*/ 914400 w 1625600"/>
              <a:gd name="connsiteY1" fmla="*/ 316 h 368616"/>
              <a:gd name="connsiteX2" fmla="*/ 1625600 w 1625600"/>
              <a:gd name="connsiteY2" fmla="*/ 368616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68616">
                <a:moveTo>
                  <a:pt x="0" y="317816"/>
                </a:moveTo>
                <a:cubicBezTo>
                  <a:pt x="321733" y="154832"/>
                  <a:pt x="643467" y="-8151"/>
                  <a:pt x="914400" y="316"/>
                </a:cubicBezTo>
                <a:cubicBezTo>
                  <a:pt x="1185333" y="8783"/>
                  <a:pt x="1515533" y="307233"/>
                  <a:pt x="1625600" y="368616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60" name="자유형 59"/>
          <p:cNvSpPr/>
          <p:nvPr/>
        </p:nvSpPr>
        <p:spPr>
          <a:xfrm>
            <a:off x="3662363" y="5467350"/>
            <a:ext cx="1625600" cy="368300"/>
          </a:xfrm>
          <a:custGeom>
            <a:avLst/>
            <a:gdLst>
              <a:gd name="connsiteX0" fmla="*/ 0 w 1625600"/>
              <a:gd name="connsiteY0" fmla="*/ 317816 h 368616"/>
              <a:gd name="connsiteX1" fmla="*/ 914400 w 1625600"/>
              <a:gd name="connsiteY1" fmla="*/ 316 h 368616"/>
              <a:gd name="connsiteX2" fmla="*/ 1625600 w 1625600"/>
              <a:gd name="connsiteY2" fmla="*/ 368616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68616">
                <a:moveTo>
                  <a:pt x="0" y="317816"/>
                </a:moveTo>
                <a:cubicBezTo>
                  <a:pt x="321733" y="154832"/>
                  <a:pt x="643467" y="-8151"/>
                  <a:pt x="914400" y="316"/>
                </a:cubicBezTo>
                <a:cubicBezTo>
                  <a:pt x="1185333" y="8783"/>
                  <a:pt x="1515533" y="307233"/>
                  <a:pt x="1625600" y="368616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73" name="Freeform 9"/>
          <p:cNvSpPr>
            <a:spLocks/>
          </p:cNvSpPr>
          <p:nvPr/>
        </p:nvSpPr>
        <p:spPr bwMode="auto">
          <a:xfrm>
            <a:off x="5497513" y="4916488"/>
            <a:ext cx="468312" cy="54451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Lucida Calligraphy" pitchFamily="66" charset="0"/>
              </a:rPr>
              <a:t>x</a:t>
            </a:r>
            <a:endParaRPr lang="ko-KR" altLang="en-US" sz="1600" kern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74" name="Freeform 8"/>
          <p:cNvSpPr>
            <a:spLocks/>
          </p:cNvSpPr>
          <p:nvPr/>
        </p:nvSpPr>
        <p:spPr bwMode="auto">
          <a:xfrm>
            <a:off x="5965825" y="4916488"/>
            <a:ext cx="319088" cy="544512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635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68" name="Freeform 9"/>
          <p:cNvSpPr>
            <a:spLocks/>
          </p:cNvSpPr>
          <p:nvPr/>
        </p:nvSpPr>
        <p:spPr bwMode="auto">
          <a:xfrm>
            <a:off x="5497513" y="5827713"/>
            <a:ext cx="468312" cy="5461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8064A2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>
                <a:solidFill>
                  <a:sysClr val="windowText" lastClr="000000"/>
                </a:solidFill>
                <a:latin typeface="Lucida Calligraphy" pitchFamily="66" charset="0"/>
              </a:rPr>
              <a:t>y</a:t>
            </a:r>
            <a:endParaRPr lang="ko-KR" altLang="en-US" sz="1800" kern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69" name="Freeform 8"/>
          <p:cNvSpPr>
            <a:spLocks/>
          </p:cNvSpPr>
          <p:nvPr/>
        </p:nvSpPr>
        <p:spPr bwMode="auto">
          <a:xfrm>
            <a:off x="5965825" y="5827713"/>
            <a:ext cx="320675" cy="5461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6350" cap="flat" cmpd="sng">
            <a:solidFill>
              <a:srgbClr val="8064A2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32138" y="4103688"/>
            <a:ext cx="29225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FF0000"/>
                </a:solidFill>
                <a:latin typeface="+mn-ea"/>
                <a:ea typeface="+mn-ea"/>
              </a:rPr>
              <a:t>함수 </a:t>
            </a:r>
            <a:r>
              <a:rPr lang="ko-KR" altLang="en-US" sz="1600" kern="0" dirty="0" err="1">
                <a:solidFill>
                  <a:srgbClr val="FF0000"/>
                </a:solidFill>
                <a:latin typeface="+mn-ea"/>
                <a:ea typeface="+mn-ea"/>
              </a:rPr>
              <a:t>호출시에</a:t>
            </a:r>
            <a:r>
              <a:rPr lang="ko-KR" altLang="en-US" sz="1600" kern="0" dirty="0">
                <a:solidFill>
                  <a:srgbClr val="FF0000"/>
                </a:solidFill>
                <a:latin typeface="+mn-ea"/>
                <a:ea typeface="+mn-ea"/>
              </a:rPr>
              <a:t> 값만 복사된다</a:t>
            </a:r>
            <a:r>
              <a:rPr lang="en-US" altLang="ko-KR" sz="1600" kern="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600" kern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571750" y="1844675"/>
            <a:ext cx="2646363" cy="172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2500313" y="3929063"/>
            <a:ext cx="2878137" cy="2159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5"/>
          <p:cNvSpPr>
            <a:spLocks/>
          </p:cNvSpPr>
          <p:nvPr/>
        </p:nvSpPr>
        <p:spPr bwMode="auto">
          <a:xfrm>
            <a:off x="7231063" y="5095875"/>
            <a:ext cx="468312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47" name="Freeform 6"/>
          <p:cNvSpPr>
            <a:spLocks/>
          </p:cNvSpPr>
          <p:nvPr/>
        </p:nvSpPr>
        <p:spPr bwMode="auto">
          <a:xfrm>
            <a:off x="6911975" y="5095875"/>
            <a:ext cx="319088" cy="4667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50" name="Freeform 9"/>
          <p:cNvSpPr>
            <a:spLocks/>
          </p:cNvSpPr>
          <p:nvPr/>
        </p:nvSpPr>
        <p:spPr bwMode="auto">
          <a:xfrm>
            <a:off x="6911975" y="5213350"/>
            <a:ext cx="468313" cy="544513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ysClr val="windowText" lastClr="000000"/>
                </a:solidFill>
                <a:latin typeface="Lucida Calligraphy" pitchFamily="66" charset="0"/>
              </a:rPr>
              <a:t>tmp</a:t>
            </a:r>
            <a:endParaRPr lang="ko-KR" altLang="en-US" sz="10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7380288" y="5213350"/>
            <a:ext cx="319087" cy="544513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635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985000" y="4995863"/>
            <a:ext cx="646113" cy="541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602288" y="4645025"/>
            <a:ext cx="646112" cy="541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200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5611813" y="5537200"/>
            <a:ext cx="646112" cy="541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9" name="원호 8"/>
          <p:cNvSpPr/>
          <p:nvPr/>
        </p:nvSpPr>
        <p:spPr>
          <a:xfrm>
            <a:off x="6126163" y="4799013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2" name="직선 화살표 연결선 11"/>
          <p:cNvCxnSpPr>
            <a:stCxn id="54" idx="7"/>
            <a:endCxn id="53" idx="0"/>
          </p:cNvCxnSpPr>
          <p:nvPr/>
        </p:nvCxnSpPr>
        <p:spPr>
          <a:xfrm>
            <a:off x="6153150" y="4724400"/>
            <a:ext cx="1154113" cy="27146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6072188" y="5064125"/>
            <a:ext cx="53975" cy="6937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3" idx="3"/>
          </p:cNvCxnSpPr>
          <p:nvPr/>
        </p:nvCxnSpPr>
        <p:spPr>
          <a:xfrm flipH="1">
            <a:off x="6286500" y="5457825"/>
            <a:ext cx="792163" cy="4921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62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8" grpId="0" animBg="1"/>
      <p:bldP spid="60" grpId="0" animBg="1"/>
      <p:bldP spid="53" grpId="0" animBg="1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001000" cy="762000"/>
          </a:xfrm>
        </p:spPr>
        <p:txBody>
          <a:bodyPr/>
          <a:lstStyle/>
          <a:p>
            <a:r>
              <a:rPr lang="en-US" altLang="ko-KR" dirty="0"/>
              <a:t>swap() </a:t>
            </a:r>
            <a:r>
              <a:rPr lang="ko-KR" altLang="en-US" dirty="0"/>
              <a:t>함수 </a:t>
            </a:r>
            <a:r>
              <a:rPr lang="en-US" altLang="ko-KR" dirty="0"/>
              <a:t>#2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857250"/>
            <a:ext cx="3890962" cy="590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포인터를 이용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854075" y="1514474"/>
            <a:ext cx="3816350" cy="29495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en-US" sz="18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en-US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swap(</a:t>
            </a: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y);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en-US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 = 100, b = 200;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swap</a:t>
            </a:r>
            <a:r>
              <a:rPr lang="en-US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en-US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a,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en-US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800" b="1" dirty="0">
              <a:latin typeface="Trebuchet MS" panose="020B0603020202020204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859338" y="1557338"/>
            <a:ext cx="3959225" cy="23764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swap(</a:t>
            </a: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*</a:t>
            </a:r>
            <a:r>
              <a:rPr lang="en-US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px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*</a:t>
            </a:r>
            <a:r>
              <a:rPr lang="en-US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8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*</a:t>
            </a:r>
            <a:r>
              <a:rPr lang="en-US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px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*</a:t>
            </a:r>
            <a:r>
              <a:rPr lang="en-US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px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*</a:t>
            </a:r>
            <a:r>
              <a:rPr lang="en-US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*</a:t>
            </a:r>
            <a:r>
              <a:rPr lang="en-US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en-US" sz="1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Trebuchet MS" panose="020B0603020202020204" pitchFamily="34" charset="0"/>
              </a:rPr>
              <a:t>	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800" b="1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1" name="평행 사변형 30"/>
          <p:cNvSpPr/>
          <p:nvPr/>
        </p:nvSpPr>
        <p:spPr>
          <a:xfrm>
            <a:off x="2081213" y="4446588"/>
            <a:ext cx="2390775" cy="2208212"/>
          </a:xfrm>
          <a:prstGeom prst="parallelogram">
            <a:avLst>
              <a:gd name="adj" fmla="val 15955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239963" y="6278563"/>
            <a:ext cx="18923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kern="0" dirty="0">
                <a:solidFill>
                  <a:srgbClr val="FF0000"/>
                </a:solidFill>
                <a:latin typeface="Trebuchet MS" pitchFamily="34" charset="0"/>
              </a:rPr>
              <a:t>&lt;main&gt;</a:t>
            </a:r>
            <a:endParaRPr lang="ko-KR" altLang="en-US" sz="2000" kern="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3" name="평행 사변형 32"/>
          <p:cNvSpPr/>
          <p:nvPr/>
        </p:nvSpPr>
        <p:spPr>
          <a:xfrm>
            <a:off x="4787900" y="4446588"/>
            <a:ext cx="2390775" cy="2208212"/>
          </a:xfrm>
          <a:prstGeom prst="parallelogram">
            <a:avLst>
              <a:gd name="adj" fmla="val 15955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3038475" y="4754563"/>
            <a:ext cx="468313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2717800" y="4754563"/>
            <a:ext cx="320675" cy="4667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3038475" y="5670550"/>
            <a:ext cx="468313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2717800" y="5670550"/>
            <a:ext cx="320675" cy="4667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5813425" y="5665788"/>
            <a:ext cx="469900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8064A2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61" name="Freeform 6"/>
          <p:cNvSpPr>
            <a:spLocks/>
          </p:cNvSpPr>
          <p:nvPr/>
        </p:nvSpPr>
        <p:spPr bwMode="auto">
          <a:xfrm>
            <a:off x="5494338" y="5665788"/>
            <a:ext cx="319087" cy="4667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8064A2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5813425" y="4752975"/>
            <a:ext cx="469900" cy="468313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63" name="Freeform 6"/>
          <p:cNvSpPr>
            <a:spLocks/>
          </p:cNvSpPr>
          <p:nvPr/>
        </p:nvSpPr>
        <p:spPr bwMode="auto">
          <a:xfrm>
            <a:off x="5494338" y="4752975"/>
            <a:ext cx="319087" cy="468313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51218" name="Oval 7"/>
          <p:cNvSpPr>
            <a:spLocks noChangeArrowheads="1"/>
          </p:cNvSpPr>
          <p:nvPr/>
        </p:nvSpPr>
        <p:spPr bwMode="auto">
          <a:xfrm>
            <a:off x="2801938" y="4625975"/>
            <a:ext cx="646112" cy="541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51219" name="Oval 7"/>
          <p:cNvSpPr>
            <a:spLocks noChangeArrowheads="1"/>
          </p:cNvSpPr>
          <p:nvPr/>
        </p:nvSpPr>
        <p:spPr bwMode="auto">
          <a:xfrm>
            <a:off x="5597525" y="4591050"/>
            <a:ext cx="646113" cy="541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>
                <a:latin typeface="Lucida Calligraphy" panose="03010101010101010101" pitchFamily="66" charset="0"/>
              </a:rPr>
              <a:t>&amp;a</a:t>
            </a:r>
            <a:endParaRPr kumimoji="1" lang="en-US" altLang="ko-KR" sz="2000">
              <a:latin typeface="Lucida Calligraphy" panose="03010101010101010101" pitchFamily="66" charset="0"/>
            </a:endParaRPr>
          </a:p>
        </p:txBody>
      </p:sp>
      <p:sp>
        <p:nvSpPr>
          <p:cNvPr id="51220" name="Oval 7"/>
          <p:cNvSpPr>
            <a:spLocks noChangeArrowheads="1"/>
          </p:cNvSpPr>
          <p:nvPr/>
        </p:nvSpPr>
        <p:spPr bwMode="auto">
          <a:xfrm>
            <a:off x="2801938" y="5561013"/>
            <a:ext cx="646112" cy="5429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200</a:t>
            </a:r>
          </a:p>
        </p:txBody>
      </p:sp>
      <p:sp>
        <p:nvSpPr>
          <p:cNvPr id="51221" name="Oval 7"/>
          <p:cNvSpPr>
            <a:spLocks noChangeArrowheads="1"/>
          </p:cNvSpPr>
          <p:nvPr/>
        </p:nvSpPr>
        <p:spPr bwMode="auto">
          <a:xfrm>
            <a:off x="5595938" y="5489575"/>
            <a:ext cx="646112" cy="541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&amp;b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46650" y="6246813"/>
            <a:ext cx="18923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kern="0">
                <a:solidFill>
                  <a:srgbClr val="FF0000"/>
                </a:solidFill>
                <a:latin typeface="Trebuchet MS" pitchFamily="34" charset="0"/>
              </a:rPr>
              <a:t>&lt;swap&gt;</a:t>
            </a:r>
            <a:endParaRPr lang="ko-KR" altLang="en-US" sz="2000" kern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74" name="자유형 73"/>
          <p:cNvSpPr/>
          <p:nvPr/>
        </p:nvSpPr>
        <p:spPr>
          <a:xfrm flipH="1">
            <a:off x="3695700" y="5243513"/>
            <a:ext cx="2268538" cy="369887"/>
          </a:xfrm>
          <a:custGeom>
            <a:avLst/>
            <a:gdLst>
              <a:gd name="connsiteX0" fmla="*/ 0 w 1625600"/>
              <a:gd name="connsiteY0" fmla="*/ 317816 h 368616"/>
              <a:gd name="connsiteX1" fmla="*/ 914400 w 1625600"/>
              <a:gd name="connsiteY1" fmla="*/ 316 h 368616"/>
              <a:gd name="connsiteX2" fmla="*/ 1625600 w 1625600"/>
              <a:gd name="connsiteY2" fmla="*/ 368616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68616">
                <a:moveTo>
                  <a:pt x="0" y="317816"/>
                </a:moveTo>
                <a:cubicBezTo>
                  <a:pt x="321733" y="154832"/>
                  <a:pt x="643467" y="-8151"/>
                  <a:pt x="914400" y="316"/>
                </a:cubicBezTo>
                <a:cubicBezTo>
                  <a:pt x="1185333" y="8783"/>
                  <a:pt x="1515533" y="307233"/>
                  <a:pt x="1625600" y="368616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77" name="Freeform 9"/>
          <p:cNvSpPr>
            <a:spLocks/>
          </p:cNvSpPr>
          <p:nvPr/>
        </p:nvSpPr>
        <p:spPr bwMode="auto">
          <a:xfrm>
            <a:off x="5494338" y="4870450"/>
            <a:ext cx="468312" cy="5461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Lucida Calligraphy" pitchFamily="66" charset="0"/>
              </a:rPr>
              <a:t>px</a:t>
            </a:r>
            <a:endParaRPr lang="ko-KR" altLang="en-US" sz="1400" kern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78" name="Freeform 8"/>
          <p:cNvSpPr>
            <a:spLocks/>
          </p:cNvSpPr>
          <p:nvPr/>
        </p:nvSpPr>
        <p:spPr bwMode="auto">
          <a:xfrm>
            <a:off x="5962650" y="4870450"/>
            <a:ext cx="320675" cy="5461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635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79" name="Freeform 9"/>
          <p:cNvSpPr>
            <a:spLocks/>
          </p:cNvSpPr>
          <p:nvPr/>
        </p:nvSpPr>
        <p:spPr bwMode="auto">
          <a:xfrm>
            <a:off x="5494338" y="5781675"/>
            <a:ext cx="469900" cy="5461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8064A2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Lucida Calligraphy" pitchFamily="66" charset="0"/>
              </a:rPr>
              <a:t>py</a:t>
            </a:r>
            <a:endParaRPr lang="ko-KR" altLang="en-US" sz="1600" kern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80" name="Freeform 8"/>
          <p:cNvSpPr>
            <a:spLocks/>
          </p:cNvSpPr>
          <p:nvPr/>
        </p:nvSpPr>
        <p:spPr bwMode="auto">
          <a:xfrm>
            <a:off x="5964238" y="5781675"/>
            <a:ext cx="319087" cy="5461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/>
              </a:gs>
              <a:gs pos="100000">
                <a:srgbClr val="8064A2">
                  <a:lumMod val="40000"/>
                  <a:lumOff val="60000"/>
                  <a:alpha val="50000"/>
                </a:srgbClr>
              </a:gs>
            </a:gsLst>
            <a:lin ang="5400000" scaled="1"/>
          </a:gradFill>
          <a:ln w="6350" cap="flat" cmpd="sng">
            <a:solidFill>
              <a:srgbClr val="8064A2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38488" y="4132263"/>
            <a:ext cx="27559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FF0000"/>
                </a:solidFill>
                <a:latin typeface="+mj-ea"/>
                <a:ea typeface="+mj-ea"/>
              </a:rPr>
              <a:t>함수 </a:t>
            </a:r>
            <a:r>
              <a:rPr lang="ko-KR" altLang="en-US" sz="1400" kern="0" dirty="0" err="1">
                <a:solidFill>
                  <a:srgbClr val="FF0000"/>
                </a:solidFill>
                <a:latin typeface="+mj-ea"/>
                <a:ea typeface="+mj-ea"/>
              </a:rPr>
              <a:t>호출시에</a:t>
            </a:r>
            <a:r>
              <a:rPr lang="ko-KR" altLang="en-US" sz="1400" kern="0" dirty="0">
                <a:solidFill>
                  <a:srgbClr val="FF0000"/>
                </a:solidFill>
                <a:latin typeface="+mj-ea"/>
                <a:ea typeface="+mj-ea"/>
              </a:rPr>
              <a:t> 주소가 복사된다</a:t>
            </a:r>
            <a:r>
              <a:rPr lang="en-US" altLang="ko-KR" sz="1400" kern="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4" name="자유형 83"/>
          <p:cNvSpPr/>
          <p:nvPr/>
        </p:nvSpPr>
        <p:spPr>
          <a:xfrm flipH="1">
            <a:off x="3608388" y="4384675"/>
            <a:ext cx="2354262" cy="368300"/>
          </a:xfrm>
          <a:custGeom>
            <a:avLst/>
            <a:gdLst>
              <a:gd name="connsiteX0" fmla="*/ 0 w 1625600"/>
              <a:gd name="connsiteY0" fmla="*/ 317816 h 368616"/>
              <a:gd name="connsiteX1" fmla="*/ 914400 w 1625600"/>
              <a:gd name="connsiteY1" fmla="*/ 316 h 368616"/>
              <a:gd name="connsiteX2" fmla="*/ 1625600 w 1625600"/>
              <a:gd name="connsiteY2" fmla="*/ 368616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68616">
                <a:moveTo>
                  <a:pt x="0" y="317816"/>
                </a:moveTo>
                <a:cubicBezTo>
                  <a:pt x="321733" y="154832"/>
                  <a:pt x="643467" y="-8151"/>
                  <a:pt x="914400" y="316"/>
                </a:cubicBezTo>
                <a:cubicBezTo>
                  <a:pt x="1185333" y="8783"/>
                  <a:pt x="1515533" y="307233"/>
                  <a:pt x="1625600" y="368616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85" name="타원 84"/>
          <p:cNvSpPr/>
          <p:nvPr/>
        </p:nvSpPr>
        <p:spPr>
          <a:xfrm flipV="1">
            <a:off x="5894388" y="4629150"/>
            <a:ext cx="106362" cy="103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86" name="타원 85"/>
          <p:cNvSpPr/>
          <p:nvPr/>
        </p:nvSpPr>
        <p:spPr>
          <a:xfrm flipV="1">
            <a:off x="5913438" y="5507038"/>
            <a:ext cx="106362" cy="1031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87" name="Oval 7"/>
          <p:cNvSpPr>
            <a:spLocks noChangeArrowheads="1"/>
          </p:cNvSpPr>
          <p:nvPr/>
        </p:nvSpPr>
        <p:spPr bwMode="auto">
          <a:xfrm>
            <a:off x="2819400" y="5543550"/>
            <a:ext cx="646113" cy="541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2832100" y="4591050"/>
            <a:ext cx="646113" cy="541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200</a:t>
            </a:r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2717800" y="4870450"/>
            <a:ext cx="469900" cy="5461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CFF99"/>
              </a:gs>
            </a:gsLst>
            <a:lin ang="5400000" scaled="1"/>
          </a:gradFill>
          <a:ln w="127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Lucida Calligraphy" pitchFamily="66" charset="0"/>
              </a:rPr>
              <a:t>a</a:t>
            </a:r>
            <a:endParaRPr lang="ko-KR" altLang="en-US" sz="1600" kern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66" name="Freeform 8"/>
          <p:cNvSpPr>
            <a:spLocks/>
          </p:cNvSpPr>
          <p:nvPr/>
        </p:nvSpPr>
        <p:spPr bwMode="auto">
          <a:xfrm>
            <a:off x="3187700" y="4870450"/>
            <a:ext cx="319088" cy="5461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CFF99"/>
              </a:gs>
            </a:gsLst>
            <a:lin ang="5400000" scaled="1"/>
          </a:gradFill>
          <a:ln w="63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70" name="Freeform 9"/>
          <p:cNvSpPr>
            <a:spLocks/>
          </p:cNvSpPr>
          <p:nvPr/>
        </p:nvSpPr>
        <p:spPr bwMode="auto">
          <a:xfrm>
            <a:off x="2717800" y="5786438"/>
            <a:ext cx="469900" cy="5461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/>
              </a:gs>
            </a:gsLst>
            <a:lin ang="5400000" scaled="1"/>
          </a:gradFill>
          <a:ln w="127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>
                <a:solidFill>
                  <a:sysClr val="windowText" lastClr="000000"/>
                </a:solidFill>
                <a:latin typeface="Lucida Calligraphy" pitchFamily="66" charset="0"/>
              </a:rPr>
              <a:t>b</a:t>
            </a:r>
            <a:endParaRPr lang="ko-KR" altLang="en-US" sz="1800" kern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71" name="Freeform 8"/>
          <p:cNvSpPr>
            <a:spLocks/>
          </p:cNvSpPr>
          <p:nvPr/>
        </p:nvSpPr>
        <p:spPr bwMode="auto">
          <a:xfrm>
            <a:off x="3187700" y="5786438"/>
            <a:ext cx="319088" cy="5461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FFF00"/>
              </a:gs>
            </a:gsLst>
            <a:lin ang="5400000" scaled="1"/>
          </a:gradFill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rot="10800000">
            <a:off x="2762250" y="3517901"/>
            <a:ext cx="2571750" cy="50006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V="1">
            <a:off x="2239963" y="1785939"/>
            <a:ext cx="2689225" cy="146049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5"/>
          <p:cNvSpPr>
            <a:spLocks/>
          </p:cNvSpPr>
          <p:nvPr/>
        </p:nvSpPr>
        <p:spPr bwMode="auto">
          <a:xfrm>
            <a:off x="1433513" y="5051425"/>
            <a:ext cx="469900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50" name="Freeform 6"/>
          <p:cNvSpPr>
            <a:spLocks/>
          </p:cNvSpPr>
          <p:nvPr/>
        </p:nvSpPr>
        <p:spPr bwMode="auto">
          <a:xfrm>
            <a:off x="1114425" y="5051425"/>
            <a:ext cx="319088" cy="4667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51" name="Freeform 9"/>
          <p:cNvSpPr>
            <a:spLocks/>
          </p:cNvSpPr>
          <p:nvPr/>
        </p:nvSpPr>
        <p:spPr bwMode="auto">
          <a:xfrm>
            <a:off x="1114425" y="5167313"/>
            <a:ext cx="469900" cy="5461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ysClr val="windowText" lastClr="000000"/>
                </a:solidFill>
                <a:latin typeface="Lucida Calligraphy" pitchFamily="66" charset="0"/>
              </a:rPr>
              <a:t>tmp</a:t>
            </a:r>
            <a:endParaRPr lang="ko-KR" altLang="en-US" sz="10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52" name="Freeform 8"/>
          <p:cNvSpPr>
            <a:spLocks/>
          </p:cNvSpPr>
          <p:nvPr/>
        </p:nvSpPr>
        <p:spPr bwMode="auto">
          <a:xfrm>
            <a:off x="1584325" y="5167313"/>
            <a:ext cx="319088" cy="5461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B800">
                  <a:alpha val="50000"/>
                </a:srgbClr>
              </a:gs>
            </a:gsLst>
            <a:lin ang="5400000" scaled="1"/>
          </a:gradFill>
          <a:ln w="635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1143000" y="4976813"/>
            <a:ext cx="646113" cy="541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Lucida Calligraphy" panose="03010101010101010101" pitchFamily="66" charset="0"/>
                <a:ea typeface="굴림" panose="020B0600000101010101" pitchFamily="50" charset="-127"/>
              </a:rPr>
              <a:t>100</a:t>
            </a:r>
          </a:p>
        </p:txBody>
      </p:sp>
      <p:cxnSp>
        <p:nvCxnSpPr>
          <p:cNvPr id="7" name="직선 화살표 연결선 6"/>
          <p:cNvCxnSpPr>
            <a:stCxn id="51218" idx="2"/>
            <a:endCxn id="49" idx="5"/>
          </p:cNvCxnSpPr>
          <p:nvPr/>
        </p:nvCxnSpPr>
        <p:spPr>
          <a:xfrm flipH="1">
            <a:off x="1903413" y="4895850"/>
            <a:ext cx="898525" cy="258763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3040063" y="5132388"/>
            <a:ext cx="236537" cy="569912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1743075" y="5440363"/>
            <a:ext cx="974725" cy="458787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1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포인터와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배열과 포인터는 아주 밀접한 관계를 가지고 있다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 이름이 바로 포인터이다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포인터는 배열처럼 사용이 가능하다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3555" name="Picture 3" descr="C:\Users\chun\AppData\Local\Microsoft\Windows\Temporary Internet Files\Content.IE5\5TKRWKC1\MC9004197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058" y="3602335"/>
            <a:ext cx="1246327" cy="151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5042" y="5091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MD이솝체" pitchFamily="18" charset="-127"/>
                <a:ea typeface="MD이솝체" pitchFamily="18" charset="-127"/>
              </a:rPr>
              <a:t>배열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3154" y="50952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D이솝체" pitchFamily="18" charset="-127"/>
                <a:ea typeface="MD이솝체" pitchFamily="18" charset="-127"/>
              </a:rPr>
              <a:t>포인터</a:t>
            </a:r>
          </a:p>
        </p:txBody>
      </p:sp>
      <p:sp>
        <p:nvSpPr>
          <p:cNvPr id="5" name="정육면체 4"/>
          <p:cNvSpPr/>
          <p:nvPr/>
        </p:nvSpPr>
        <p:spPr>
          <a:xfrm>
            <a:off x="3522143" y="4406813"/>
            <a:ext cx="990747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4211106" y="4406813"/>
            <a:ext cx="859846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3792810" y="295426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4761596" y="4406813"/>
            <a:ext cx="867418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[2]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5318661" y="4406813"/>
            <a:ext cx="841067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5876723" y="4406813"/>
            <a:ext cx="868415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[4]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6528424" y="4406813"/>
            <a:ext cx="774776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[5]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7086486" y="4406813"/>
            <a:ext cx="774776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[6]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정육면체 40"/>
          <p:cNvSpPr/>
          <p:nvPr/>
        </p:nvSpPr>
        <p:spPr>
          <a:xfrm>
            <a:off x="7612858" y="4406813"/>
            <a:ext cx="806466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[7]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정육면체 41"/>
          <p:cNvSpPr/>
          <p:nvPr/>
        </p:nvSpPr>
        <p:spPr>
          <a:xfrm>
            <a:off x="8229958" y="4413448"/>
            <a:ext cx="806466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[8]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3962400" y="3552825"/>
            <a:ext cx="248706" cy="853988"/>
          </a:xfrm>
          <a:custGeom>
            <a:avLst/>
            <a:gdLst>
              <a:gd name="connsiteX0" fmla="*/ 171450 w 248706"/>
              <a:gd name="connsiteY0" fmla="*/ 0 h 914400"/>
              <a:gd name="connsiteX1" fmla="*/ 142875 w 248706"/>
              <a:gd name="connsiteY1" fmla="*/ 47625 h 914400"/>
              <a:gd name="connsiteX2" fmla="*/ 123825 w 248706"/>
              <a:gd name="connsiteY2" fmla="*/ 76200 h 914400"/>
              <a:gd name="connsiteX3" fmla="*/ 47625 w 248706"/>
              <a:gd name="connsiteY3" fmla="*/ 219075 h 914400"/>
              <a:gd name="connsiteX4" fmla="*/ 38100 w 248706"/>
              <a:gd name="connsiteY4" fmla="*/ 276225 h 914400"/>
              <a:gd name="connsiteX5" fmla="*/ 19050 w 248706"/>
              <a:gd name="connsiteY5" fmla="*/ 304800 h 914400"/>
              <a:gd name="connsiteX6" fmla="*/ 0 w 248706"/>
              <a:gd name="connsiteY6" fmla="*/ 371475 h 914400"/>
              <a:gd name="connsiteX7" fmla="*/ 9525 w 248706"/>
              <a:gd name="connsiteY7" fmla="*/ 447675 h 914400"/>
              <a:gd name="connsiteX8" fmla="*/ 57150 w 248706"/>
              <a:gd name="connsiteY8" fmla="*/ 495300 h 914400"/>
              <a:gd name="connsiteX9" fmla="*/ 114300 w 248706"/>
              <a:gd name="connsiteY9" fmla="*/ 542925 h 914400"/>
              <a:gd name="connsiteX10" fmla="*/ 171450 w 248706"/>
              <a:gd name="connsiteY10" fmla="*/ 571500 h 914400"/>
              <a:gd name="connsiteX11" fmla="*/ 209550 w 248706"/>
              <a:gd name="connsiteY11" fmla="*/ 628650 h 914400"/>
              <a:gd name="connsiteX12" fmla="*/ 238125 w 248706"/>
              <a:gd name="connsiteY12" fmla="*/ 723900 h 914400"/>
              <a:gd name="connsiteX13" fmla="*/ 247650 w 248706"/>
              <a:gd name="connsiteY13" fmla="*/ 771525 h 914400"/>
              <a:gd name="connsiteX14" fmla="*/ 247650 w 248706"/>
              <a:gd name="connsiteY1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706" h="914400">
                <a:moveTo>
                  <a:pt x="171450" y="0"/>
                </a:moveTo>
                <a:cubicBezTo>
                  <a:pt x="161925" y="15875"/>
                  <a:pt x="152687" y="31926"/>
                  <a:pt x="142875" y="47625"/>
                </a:cubicBezTo>
                <a:cubicBezTo>
                  <a:pt x="136808" y="57333"/>
                  <a:pt x="129252" y="66121"/>
                  <a:pt x="123825" y="76200"/>
                </a:cubicBezTo>
                <a:cubicBezTo>
                  <a:pt x="25992" y="257889"/>
                  <a:pt x="116330" y="104566"/>
                  <a:pt x="47625" y="219075"/>
                </a:cubicBezTo>
                <a:cubicBezTo>
                  <a:pt x="44450" y="238125"/>
                  <a:pt x="44207" y="257903"/>
                  <a:pt x="38100" y="276225"/>
                </a:cubicBezTo>
                <a:cubicBezTo>
                  <a:pt x="34480" y="287085"/>
                  <a:pt x="24170" y="294561"/>
                  <a:pt x="19050" y="304800"/>
                </a:cubicBezTo>
                <a:cubicBezTo>
                  <a:pt x="12218" y="318465"/>
                  <a:pt x="3052" y="359268"/>
                  <a:pt x="0" y="371475"/>
                </a:cubicBezTo>
                <a:cubicBezTo>
                  <a:pt x="3175" y="396875"/>
                  <a:pt x="2790" y="422979"/>
                  <a:pt x="9525" y="447675"/>
                </a:cubicBezTo>
                <a:cubicBezTo>
                  <a:pt x="17743" y="477806"/>
                  <a:pt x="36232" y="477869"/>
                  <a:pt x="57150" y="495300"/>
                </a:cubicBezTo>
                <a:cubicBezTo>
                  <a:pt x="88748" y="521632"/>
                  <a:pt x="78827" y="525188"/>
                  <a:pt x="114300" y="542925"/>
                </a:cubicBezTo>
                <a:cubicBezTo>
                  <a:pt x="193170" y="582360"/>
                  <a:pt x="89558" y="516905"/>
                  <a:pt x="171450" y="571500"/>
                </a:cubicBezTo>
                <a:cubicBezTo>
                  <a:pt x="184150" y="590550"/>
                  <a:pt x="202310" y="606930"/>
                  <a:pt x="209550" y="628650"/>
                </a:cubicBezTo>
                <a:cubicBezTo>
                  <a:pt x="225379" y="676138"/>
                  <a:pt x="228528" y="680714"/>
                  <a:pt x="238125" y="723900"/>
                </a:cubicBezTo>
                <a:cubicBezTo>
                  <a:pt x="241637" y="739704"/>
                  <a:pt x="246842" y="755356"/>
                  <a:pt x="247650" y="771525"/>
                </a:cubicBezTo>
                <a:cubicBezTo>
                  <a:pt x="250028" y="819091"/>
                  <a:pt x="247650" y="866775"/>
                  <a:pt x="247650" y="9144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정육면체 44"/>
          <p:cNvSpPr/>
          <p:nvPr/>
        </p:nvSpPr>
        <p:spPr>
          <a:xfrm>
            <a:off x="3792810" y="5949280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076700" y="5095875"/>
            <a:ext cx="134406" cy="971550"/>
          </a:xfrm>
          <a:custGeom>
            <a:avLst/>
            <a:gdLst>
              <a:gd name="connsiteX0" fmla="*/ 0 w 209550"/>
              <a:gd name="connsiteY0" fmla="*/ 971550 h 971550"/>
              <a:gd name="connsiteX1" fmla="*/ 9525 w 209550"/>
              <a:gd name="connsiteY1" fmla="*/ 733425 h 971550"/>
              <a:gd name="connsiteX2" fmla="*/ 47625 w 209550"/>
              <a:gd name="connsiteY2" fmla="*/ 676275 h 971550"/>
              <a:gd name="connsiteX3" fmla="*/ 66675 w 209550"/>
              <a:gd name="connsiteY3" fmla="*/ 647700 h 971550"/>
              <a:gd name="connsiteX4" fmla="*/ 95250 w 209550"/>
              <a:gd name="connsiteY4" fmla="*/ 628650 h 971550"/>
              <a:gd name="connsiteX5" fmla="*/ 161925 w 209550"/>
              <a:gd name="connsiteY5" fmla="*/ 609600 h 971550"/>
              <a:gd name="connsiteX6" fmla="*/ 190500 w 209550"/>
              <a:gd name="connsiteY6" fmla="*/ 581025 h 971550"/>
              <a:gd name="connsiteX7" fmla="*/ 209550 w 209550"/>
              <a:gd name="connsiteY7" fmla="*/ 523875 h 971550"/>
              <a:gd name="connsiteX8" fmla="*/ 200025 w 209550"/>
              <a:gd name="connsiteY8" fmla="*/ 352425 h 971550"/>
              <a:gd name="connsiteX9" fmla="*/ 180975 w 209550"/>
              <a:gd name="connsiteY9" fmla="*/ 295275 h 971550"/>
              <a:gd name="connsiteX10" fmla="*/ 171450 w 209550"/>
              <a:gd name="connsiteY10" fmla="*/ 257175 h 971550"/>
              <a:gd name="connsiteX11" fmla="*/ 152400 w 209550"/>
              <a:gd name="connsiteY11" fmla="*/ 85725 h 971550"/>
              <a:gd name="connsiteX12" fmla="*/ 133350 w 209550"/>
              <a:gd name="connsiteY12" fmla="*/ 57150 h 971550"/>
              <a:gd name="connsiteX13" fmla="*/ 123825 w 209550"/>
              <a:gd name="connsiteY13" fmla="*/ 28575 h 971550"/>
              <a:gd name="connsiteX14" fmla="*/ 104775 w 209550"/>
              <a:gd name="connsiteY14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0" h="971550">
                <a:moveTo>
                  <a:pt x="0" y="971550"/>
                </a:moveTo>
                <a:cubicBezTo>
                  <a:pt x="3175" y="892175"/>
                  <a:pt x="-3124" y="811850"/>
                  <a:pt x="9525" y="733425"/>
                </a:cubicBezTo>
                <a:cubicBezTo>
                  <a:pt x="13171" y="710822"/>
                  <a:pt x="34925" y="695325"/>
                  <a:pt x="47625" y="676275"/>
                </a:cubicBezTo>
                <a:cubicBezTo>
                  <a:pt x="53975" y="666750"/>
                  <a:pt x="57150" y="654050"/>
                  <a:pt x="66675" y="647700"/>
                </a:cubicBezTo>
                <a:cubicBezTo>
                  <a:pt x="76200" y="641350"/>
                  <a:pt x="85011" y="633770"/>
                  <a:pt x="95250" y="628650"/>
                </a:cubicBezTo>
                <a:cubicBezTo>
                  <a:pt x="108915" y="621818"/>
                  <a:pt x="149718" y="612652"/>
                  <a:pt x="161925" y="609600"/>
                </a:cubicBezTo>
                <a:cubicBezTo>
                  <a:pt x="171450" y="600075"/>
                  <a:pt x="183958" y="592800"/>
                  <a:pt x="190500" y="581025"/>
                </a:cubicBezTo>
                <a:cubicBezTo>
                  <a:pt x="200252" y="563472"/>
                  <a:pt x="209550" y="523875"/>
                  <a:pt x="209550" y="523875"/>
                </a:cubicBezTo>
                <a:cubicBezTo>
                  <a:pt x="206375" y="466725"/>
                  <a:pt x="207125" y="409221"/>
                  <a:pt x="200025" y="352425"/>
                </a:cubicBezTo>
                <a:cubicBezTo>
                  <a:pt x="197534" y="332500"/>
                  <a:pt x="185845" y="314756"/>
                  <a:pt x="180975" y="295275"/>
                </a:cubicBezTo>
                <a:lnTo>
                  <a:pt x="171450" y="257175"/>
                </a:lnTo>
                <a:cubicBezTo>
                  <a:pt x="170877" y="251448"/>
                  <a:pt x="156658" y="101337"/>
                  <a:pt x="152400" y="85725"/>
                </a:cubicBezTo>
                <a:cubicBezTo>
                  <a:pt x="149388" y="74681"/>
                  <a:pt x="138470" y="67389"/>
                  <a:pt x="133350" y="57150"/>
                </a:cubicBezTo>
                <a:cubicBezTo>
                  <a:pt x="128860" y="48170"/>
                  <a:pt x="128315" y="37555"/>
                  <a:pt x="123825" y="28575"/>
                </a:cubicBezTo>
                <a:cubicBezTo>
                  <a:pt x="118705" y="18336"/>
                  <a:pt x="104775" y="0"/>
                  <a:pt x="104775" y="0"/>
                </a:cubicBezTo>
              </a:path>
            </a:pathLst>
          </a:custGeom>
          <a:noFill/>
          <a:ln w="349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547296" y="3154474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58470" y="6088650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93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4" grpId="0" animBg="1"/>
      <p:bldP spid="46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포인터와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포인터는 배열처럼 사용할 수 있다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인덱스 표기법을 포인터에 사용할 수 있다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9144000" cy="34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15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8001000" cy="762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배열과 포인터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331640" y="3789040"/>
          <a:ext cx="7056784" cy="2357437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7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206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en-US" sz="2400" b="1" kern="0" spc="0" dirty="0">
                          <a:solidFill>
                            <a:srgbClr val="00206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a[2][3] = {10, 20, 30, 40, 50, 60}; </a:t>
                      </a: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206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en-US" sz="2400" b="1" kern="0" spc="0" dirty="0">
                          <a:solidFill>
                            <a:srgbClr val="00206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*</a:t>
                      </a:r>
                      <a:r>
                        <a:rPr lang="en-US" sz="2400" b="1" kern="0" spc="0" dirty="0" err="1">
                          <a:solidFill>
                            <a:srgbClr val="00206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ptr</a:t>
                      </a:r>
                      <a:r>
                        <a:rPr lang="en-US" sz="2400" b="1" kern="0" spc="0" dirty="0">
                          <a:solidFill>
                            <a:srgbClr val="00206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206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ptr</a:t>
                      </a:r>
                      <a:r>
                        <a:rPr lang="en-US" sz="2400" b="1" kern="0" spc="0" dirty="0">
                          <a:solidFill>
                            <a:srgbClr val="00206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= a; </a:t>
                      </a:r>
                      <a:r>
                        <a:rPr lang="en-US" sz="2400" b="1" i="1" kern="0" spc="0" dirty="0">
                          <a:solidFill>
                            <a:srgbClr val="FF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// </a:t>
                      </a:r>
                      <a:r>
                        <a:rPr lang="en-US" sz="2400" b="1" i="1" kern="0" spc="0" dirty="0" err="1">
                          <a:solidFill>
                            <a:srgbClr val="FF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ptr</a:t>
                      </a:r>
                      <a:r>
                        <a:rPr lang="en-US" sz="2400" b="1" i="1" kern="0" spc="0" dirty="0">
                          <a:solidFill>
                            <a:srgbClr val="FF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= &amp;a[0][0], </a:t>
                      </a:r>
                      <a:endParaRPr lang="en-US" sz="2400" b="1" kern="0" spc="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087" name="Rectangle 1"/>
          <p:cNvSpPr>
            <a:spLocks noChangeArrowheads="1"/>
          </p:cNvSpPr>
          <p:nvPr/>
        </p:nvSpPr>
        <p:spPr bwMode="auto">
          <a:xfrm>
            <a:off x="899592" y="1659404"/>
            <a:ext cx="80724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just"/>
            <a:r>
              <a:rPr lang="ko-KR" altLang="ko-KR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 배열도 포인터와 호환성이 있다</a:t>
            </a:r>
            <a:r>
              <a:rPr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 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포인터를 선언할 때 초기값으로 지정하는 배열 이름은 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배열의 첫 번째 원소의 주소를 가진다</a:t>
            </a:r>
            <a:r>
              <a:rPr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 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1563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500063" y="0"/>
            <a:ext cx="8001000" cy="762000"/>
          </a:xfrm>
        </p:spPr>
        <p:txBody>
          <a:bodyPr/>
          <a:lstStyle/>
          <a:p>
            <a:r>
              <a:rPr lang="ko-KR" altLang="en-US"/>
              <a:t>이차원 배열과 포인터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847" y="1728676"/>
          <a:ext cx="9126153" cy="3236230"/>
        </p:xfrm>
        <a:graphic>
          <a:graphicData uri="http://schemas.openxmlformats.org/drawingml/2006/table">
            <a:tbl>
              <a:tblPr/>
              <a:tblGrid>
                <a:gridCol w="145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4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7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79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배열 원소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a[0][0]</a:t>
                      </a:r>
                    </a:p>
                  </a:txBody>
                  <a:tcPr marL="17907" marR="17907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a[0][1]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a[0][2]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a[1][0]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a[1][1]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a[1][2]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9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배열 내용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</a:p>
                  </a:txBody>
                  <a:tcPr marL="17907" marR="17907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9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배열이름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en-US" altLang="ko-KR" sz="1800" b="1" kern="0" spc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표현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**a</a:t>
                      </a:r>
                    </a:p>
                  </a:txBody>
                  <a:tcPr marL="17907" marR="17907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*(*a+1)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*(*a+2))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*(*(a+1))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*(*(a+1)+1)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*(*(a+1)+2)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9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포인터 표현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*ptr</a:t>
                      </a:r>
                    </a:p>
                  </a:txBody>
                  <a:tcPr marL="17907" marR="17907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*(ptr+1)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*(ptr+2)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*(ptr+3)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*(ptr+4)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*(ptr+5)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ko-KR" sz="1000">
                <a:solidFill>
                  <a:srgbClr val="000000"/>
                </a:solidFill>
              </a:rPr>
              <a:t>  </a:t>
            </a:r>
            <a:endParaRPr lang="ko-KR" altLang="ko-KR" sz="900"/>
          </a:p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8605192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영상 처리</a:t>
            </a:r>
            <a:endParaRPr lang="en-US" altLang="ko-KR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683419" y="1052736"/>
            <a:ext cx="7777162" cy="52565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2200" b="1" kern="0" dirty="0" err="1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22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ko-KR" sz="22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#define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SIZE 5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print_image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200" b="1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image[][SIZE])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r,c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(r=0;r&lt;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SIZE;r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(c=0;c&lt;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SIZE;c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2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"%03d "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image[r][c]);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2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"\n"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2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"\n"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195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영상 처리</a:t>
            </a:r>
            <a:endParaRPr lang="en-US" altLang="ko-KR" dirty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00767" y="332656"/>
            <a:ext cx="7777162" cy="49411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brighten_image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200" b="1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image[][SIZE])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r,c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*p;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p = &amp;image[0][0];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(r=0;r&lt;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SIZE;r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(c=0;c&lt;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SIZE;c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*p += 10;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p++;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2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2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84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: </a:t>
            </a:r>
            <a:r>
              <a:rPr lang="ko-KR" altLang="en-US" dirty="0"/>
              <a:t>영상 처리</a:t>
            </a:r>
            <a:endParaRPr lang="en-US" altLang="ko-KR" dirty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683419" y="476672"/>
            <a:ext cx="7777162" cy="566991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ko-KR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image[5][5] =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{ 10, 20, 30, 40, 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{ 10, 20, 30, 40, 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{ 10, 20, 30, 40, 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 10, 20, 30, 40, 50},</a:t>
            </a:r>
            <a:r>
              <a:rPr lang="ko-KR" altLang="en-US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endParaRPr lang="en-US" altLang="ko-KR" sz="22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{ 10, 20, 30, 40, 50}};</a:t>
            </a:r>
            <a:endParaRPr lang="ko-KR" altLang="en-US" sz="22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print_image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(image);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brighten_image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(image);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print_image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(image);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0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2</a:t>
            </a:r>
            <a:r>
              <a:rPr lang="ko-KR" altLang="en-US" sz="3600"/>
              <a:t>차원 배열의 초기화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5568" y="398319"/>
            <a:ext cx="8601464" cy="52935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0; 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 ROWS; 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  double 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final_scores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a[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][0] * 0.3 + a[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][1] * 0.4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	+ a[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][2] * 0.2 + a[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][3] * 0.1 – a[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][4];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kumimoji="1"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학생 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#%d</a:t>
            </a:r>
            <a:r>
              <a:rPr kumimoji="1"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kumimoji="1" lang="ko-KR" altLang="en-US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최종성적</a:t>
            </a:r>
            <a:r>
              <a:rPr kumimoji="1"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 %10.2f \n”,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+ 1,   </a:t>
            </a:r>
            <a:r>
              <a:rPr kumimoji="1"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final_scores</a:t>
            </a: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kumimoji="1"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30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896697" y="2132856"/>
            <a:ext cx="6262379" cy="4141049"/>
            <a:chOff x="1264444" y="1662113"/>
            <a:chExt cx="4895850" cy="3916362"/>
          </a:xfrm>
        </p:grpSpPr>
        <p:sp>
          <p:nvSpPr>
            <p:cNvPr id="1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479178" y="4079949"/>
            <a:ext cx="2520280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427220" y="2240280"/>
            <a:ext cx="2468880" cy="1828800"/>
          </a:xfrm>
          <a:custGeom>
            <a:avLst/>
            <a:gdLst>
              <a:gd name="connsiteX0" fmla="*/ 2468880 w 2468880"/>
              <a:gd name="connsiteY0" fmla="*/ 0 h 1828800"/>
              <a:gd name="connsiteX1" fmla="*/ 2377440 w 2468880"/>
              <a:gd name="connsiteY1" fmla="*/ 45720 h 1828800"/>
              <a:gd name="connsiteX2" fmla="*/ 2293620 w 2468880"/>
              <a:gd name="connsiteY2" fmla="*/ 114300 h 1828800"/>
              <a:gd name="connsiteX3" fmla="*/ 2179320 w 2468880"/>
              <a:gd name="connsiteY3" fmla="*/ 205740 h 1828800"/>
              <a:gd name="connsiteX4" fmla="*/ 2110740 w 2468880"/>
              <a:gd name="connsiteY4" fmla="*/ 259080 h 1828800"/>
              <a:gd name="connsiteX5" fmla="*/ 2011680 w 2468880"/>
              <a:gd name="connsiteY5" fmla="*/ 342900 h 1828800"/>
              <a:gd name="connsiteX6" fmla="*/ 1965960 w 2468880"/>
              <a:gd name="connsiteY6" fmla="*/ 381000 h 1828800"/>
              <a:gd name="connsiteX7" fmla="*/ 1943100 w 2468880"/>
              <a:gd name="connsiteY7" fmla="*/ 411480 h 1828800"/>
              <a:gd name="connsiteX8" fmla="*/ 1912620 w 2468880"/>
              <a:gd name="connsiteY8" fmla="*/ 464820 h 1828800"/>
              <a:gd name="connsiteX9" fmla="*/ 1905000 w 2468880"/>
              <a:gd name="connsiteY9" fmla="*/ 502920 h 1828800"/>
              <a:gd name="connsiteX10" fmla="*/ 1958340 w 2468880"/>
              <a:gd name="connsiteY10" fmla="*/ 655320 h 1828800"/>
              <a:gd name="connsiteX11" fmla="*/ 1996440 w 2468880"/>
              <a:gd name="connsiteY11" fmla="*/ 693420 h 1828800"/>
              <a:gd name="connsiteX12" fmla="*/ 2202180 w 2468880"/>
              <a:gd name="connsiteY12" fmla="*/ 822960 h 1828800"/>
              <a:gd name="connsiteX13" fmla="*/ 2255520 w 2468880"/>
              <a:gd name="connsiteY13" fmla="*/ 861060 h 1828800"/>
              <a:gd name="connsiteX14" fmla="*/ 2354580 w 2468880"/>
              <a:gd name="connsiteY14" fmla="*/ 922020 h 1828800"/>
              <a:gd name="connsiteX15" fmla="*/ 2392680 w 2468880"/>
              <a:gd name="connsiteY15" fmla="*/ 944880 h 1828800"/>
              <a:gd name="connsiteX16" fmla="*/ 2415540 w 2468880"/>
              <a:gd name="connsiteY16" fmla="*/ 967740 h 1828800"/>
              <a:gd name="connsiteX17" fmla="*/ 2423160 w 2468880"/>
              <a:gd name="connsiteY17" fmla="*/ 990600 h 1828800"/>
              <a:gd name="connsiteX18" fmla="*/ 2415540 w 2468880"/>
              <a:gd name="connsiteY18" fmla="*/ 1097280 h 1828800"/>
              <a:gd name="connsiteX19" fmla="*/ 2392680 w 2468880"/>
              <a:gd name="connsiteY19" fmla="*/ 1120140 h 1828800"/>
              <a:gd name="connsiteX20" fmla="*/ 2346960 w 2468880"/>
              <a:gd name="connsiteY20" fmla="*/ 1165860 h 1828800"/>
              <a:gd name="connsiteX21" fmla="*/ 2324100 w 2468880"/>
              <a:gd name="connsiteY21" fmla="*/ 1196340 h 1828800"/>
              <a:gd name="connsiteX22" fmla="*/ 2217420 w 2468880"/>
              <a:gd name="connsiteY22" fmla="*/ 1272540 h 1828800"/>
              <a:gd name="connsiteX23" fmla="*/ 2065020 w 2468880"/>
              <a:gd name="connsiteY23" fmla="*/ 1333500 h 1828800"/>
              <a:gd name="connsiteX24" fmla="*/ 1988820 w 2468880"/>
              <a:gd name="connsiteY24" fmla="*/ 1356360 h 1828800"/>
              <a:gd name="connsiteX25" fmla="*/ 1729740 w 2468880"/>
              <a:gd name="connsiteY25" fmla="*/ 1394460 h 1828800"/>
              <a:gd name="connsiteX26" fmla="*/ 1104900 w 2468880"/>
              <a:gd name="connsiteY26" fmla="*/ 1386840 h 1828800"/>
              <a:gd name="connsiteX27" fmla="*/ 1051560 w 2468880"/>
              <a:gd name="connsiteY27" fmla="*/ 1379220 h 1828800"/>
              <a:gd name="connsiteX28" fmla="*/ 952500 w 2468880"/>
              <a:gd name="connsiteY28" fmla="*/ 1371600 h 1828800"/>
              <a:gd name="connsiteX29" fmla="*/ 678180 w 2468880"/>
              <a:gd name="connsiteY29" fmla="*/ 1379220 h 1828800"/>
              <a:gd name="connsiteX30" fmla="*/ 624840 w 2468880"/>
              <a:gd name="connsiteY30" fmla="*/ 1386840 h 1828800"/>
              <a:gd name="connsiteX31" fmla="*/ 601980 w 2468880"/>
              <a:gd name="connsiteY31" fmla="*/ 1402080 h 1828800"/>
              <a:gd name="connsiteX32" fmla="*/ 579120 w 2468880"/>
              <a:gd name="connsiteY32" fmla="*/ 1409700 h 1828800"/>
              <a:gd name="connsiteX33" fmla="*/ 510540 w 2468880"/>
              <a:gd name="connsiteY33" fmla="*/ 1440180 h 1828800"/>
              <a:gd name="connsiteX34" fmla="*/ 495300 w 2468880"/>
              <a:gd name="connsiteY34" fmla="*/ 1463040 h 1828800"/>
              <a:gd name="connsiteX35" fmla="*/ 457200 w 2468880"/>
              <a:gd name="connsiteY35" fmla="*/ 1478280 h 1828800"/>
              <a:gd name="connsiteX36" fmla="*/ 426720 w 2468880"/>
              <a:gd name="connsiteY36" fmla="*/ 1493520 h 1828800"/>
              <a:gd name="connsiteX37" fmla="*/ 365760 w 2468880"/>
              <a:gd name="connsiteY37" fmla="*/ 1539240 h 1828800"/>
              <a:gd name="connsiteX38" fmla="*/ 312420 w 2468880"/>
              <a:gd name="connsiteY38" fmla="*/ 1562100 h 1828800"/>
              <a:gd name="connsiteX39" fmla="*/ 281940 w 2468880"/>
              <a:gd name="connsiteY39" fmla="*/ 1584960 h 1828800"/>
              <a:gd name="connsiteX40" fmla="*/ 236220 w 2468880"/>
              <a:gd name="connsiteY40" fmla="*/ 1615440 h 1828800"/>
              <a:gd name="connsiteX41" fmla="*/ 220980 w 2468880"/>
              <a:gd name="connsiteY41" fmla="*/ 1638300 h 1828800"/>
              <a:gd name="connsiteX42" fmla="*/ 175260 w 2468880"/>
              <a:gd name="connsiteY42" fmla="*/ 1668780 h 1828800"/>
              <a:gd name="connsiteX43" fmla="*/ 144780 w 2468880"/>
              <a:gd name="connsiteY43" fmla="*/ 1691640 h 1828800"/>
              <a:gd name="connsiteX44" fmla="*/ 121920 w 2468880"/>
              <a:gd name="connsiteY44" fmla="*/ 1706880 h 1828800"/>
              <a:gd name="connsiteX45" fmla="*/ 99060 w 2468880"/>
              <a:gd name="connsiteY45" fmla="*/ 1729740 h 1828800"/>
              <a:gd name="connsiteX46" fmla="*/ 76200 w 2468880"/>
              <a:gd name="connsiteY46" fmla="*/ 1744980 h 1828800"/>
              <a:gd name="connsiteX47" fmla="*/ 30480 w 2468880"/>
              <a:gd name="connsiteY47" fmla="*/ 1783080 h 1828800"/>
              <a:gd name="connsiteX48" fmla="*/ 0 w 2468880"/>
              <a:gd name="connsiteY48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68880" h="1828800">
                <a:moveTo>
                  <a:pt x="2468880" y="0"/>
                </a:moveTo>
                <a:cubicBezTo>
                  <a:pt x="2435259" y="14409"/>
                  <a:pt x="2406607" y="23845"/>
                  <a:pt x="2377440" y="45720"/>
                </a:cubicBezTo>
                <a:cubicBezTo>
                  <a:pt x="2348560" y="67380"/>
                  <a:pt x="2322996" y="93317"/>
                  <a:pt x="2293620" y="114300"/>
                </a:cubicBezTo>
                <a:cubicBezTo>
                  <a:pt x="2188797" y="189174"/>
                  <a:pt x="2293193" y="111962"/>
                  <a:pt x="2179320" y="205740"/>
                </a:cubicBezTo>
                <a:cubicBezTo>
                  <a:pt x="2156965" y="224150"/>
                  <a:pt x="2133154" y="240741"/>
                  <a:pt x="2110740" y="259080"/>
                </a:cubicBezTo>
                <a:cubicBezTo>
                  <a:pt x="2077263" y="286470"/>
                  <a:pt x="2044766" y="315038"/>
                  <a:pt x="2011680" y="342900"/>
                </a:cubicBezTo>
                <a:cubicBezTo>
                  <a:pt x="1996506" y="355678"/>
                  <a:pt x="1977863" y="365130"/>
                  <a:pt x="1965960" y="381000"/>
                </a:cubicBezTo>
                <a:cubicBezTo>
                  <a:pt x="1958340" y="391160"/>
                  <a:pt x="1949831" y="400710"/>
                  <a:pt x="1943100" y="411480"/>
                </a:cubicBezTo>
                <a:cubicBezTo>
                  <a:pt x="1846422" y="566165"/>
                  <a:pt x="1996516" y="338975"/>
                  <a:pt x="1912620" y="464820"/>
                </a:cubicBezTo>
                <a:cubicBezTo>
                  <a:pt x="1910080" y="477520"/>
                  <a:pt x="1903079" y="490112"/>
                  <a:pt x="1905000" y="502920"/>
                </a:cubicBezTo>
                <a:cubicBezTo>
                  <a:pt x="1911993" y="549537"/>
                  <a:pt x="1925448" y="614205"/>
                  <a:pt x="1958340" y="655320"/>
                </a:cubicBezTo>
                <a:cubicBezTo>
                  <a:pt x="1969560" y="669345"/>
                  <a:pt x="1982263" y="682393"/>
                  <a:pt x="1996440" y="693420"/>
                </a:cubicBezTo>
                <a:cubicBezTo>
                  <a:pt x="2262795" y="900585"/>
                  <a:pt x="1924363" y="624519"/>
                  <a:pt x="2202180" y="822960"/>
                </a:cubicBezTo>
                <a:cubicBezTo>
                  <a:pt x="2219960" y="835660"/>
                  <a:pt x="2237200" y="849152"/>
                  <a:pt x="2255520" y="861060"/>
                </a:cubicBezTo>
                <a:cubicBezTo>
                  <a:pt x="2288028" y="882190"/>
                  <a:pt x="2321497" y="901803"/>
                  <a:pt x="2354580" y="922020"/>
                </a:cubicBezTo>
                <a:cubicBezTo>
                  <a:pt x="2367218" y="929743"/>
                  <a:pt x="2382207" y="934407"/>
                  <a:pt x="2392680" y="944880"/>
                </a:cubicBezTo>
                <a:lnTo>
                  <a:pt x="2415540" y="967740"/>
                </a:lnTo>
                <a:cubicBezTo>
                  <a:pt x="2418080" y="975360"/>
                  <a:pt x="2423160" y="982568"/>
                  <a:pt x="2423160" y="990600"/>
                </a:cubicBezTo>
                <a:cubicBezTo>
                  <a:pt x="2423160" y="1026251"/>
                  <a:pt x="2423705" y="1062577"/>
                  <a:pt x="2415540" y="1097280"/>
                </a:cubicBezTo>
                <a:cubicBezTo>
                  <a:pt x="2413072" y="1107770"/>
                  <a:pt x="2399579" y="1111861"/>
                  <a:pt x="2392680" y="1120140"/>
                </a:cubicBezTo>
                <a:cubicBezTo>
                  <a:pt x="2302890" y="1227888"/>
                  <a:pt x="2478380" y="1034440"/>
                  <a:pt x="2346960" y="1165860"/>
                </a:cubicBezTo>
                <a:cubicBezTo>
                  <a:pt x="2337980" y="1174840"/>
                  <a:pt x="2333904" y="1188267"/>
                  <a:pt x="2324100" y="1196340"/>
                </a:cubicBezTo>
                <a:cubicBezTo>
                  <a:pt x="2290367" y="1224120"/>
                  <a:pt x="2257353" y="1254792"/>
                  <a:pt x="2217420" y="1272540"/>
                </a:cubicBezTo>
                <a:cubicBezTo>
                  <a:pt x="2146303" y="1304148"/>
                  <a:pt x="2143078" y="1307481"/>
                  <a:pt x="2065020" y="1333500"/>
                </a:cubicBezTo>
                <a:cubicBezTo>
                  <a:pt x="2039862" y="1341886"/>
                  <a:pt x="2014761" y="1350857"/>
                  <a:pt x="1988820" y="1356360"/>
                </a:cubicBezTo>
                <a:cubicBezTo>
                  <a:pt x="1849877" y="1385833"/>
                  <a:pt x="1842353" y="1384222"/>
                  <a:pt x="1729740" y="1394460"/>
                </a:cubicBezTo>
                <a:lnTo>
                  <a:pt x="1104900" y="1386840"/>
                </a:lnTo>
                <a:cubicBezTo>
                  <a:pt x="1086944" y="1386436"/>
                  <a:pt x="1069431" y="1381007"/>
                  <a:pt x="1051560" y="1379220"/>
                </a:cubicBezTo>
                <a:cubicBezTo>
                  <a:pt x="1018607" y="1375925"/>
                  <a:pt x="985520" y="1374140"/>
                  <a:pt x="952500" y="1371600"/>
                </a:cubicBezTo>
                <a:lnTo>
                  <a:pt x="678180" y="1379220"/>
                </a:lnTo>
                <a:cubicBezTo>
                  <a:pt x="660239" y="1380054"/>
                  <a:pt x="642043" y="1381679"/>
                  <a:pt x="624840" y="1386840"/>
                </a:cubicBezTo>
                <a:cubicBezTo>
                  <a:pt x="616068" y="1389472"/>
                  <a:pt x="610171" y="1397984"/>
                  <a:pt x="601980" y="1402080"/>
                </a:cubicBezTo>
                <a:cubicBezTo>
                  <a:pt x="594796" y="1405672"/>
                  <a:pt x="586641" y="1406880"/>
                  <a:pt x="579120" y="1409700"/>
                </a:cubicBezTo>
                <a:cubicBezTo>
                  <a:pt x="540203" y="1424294"/>
                  <a:pt x="545174" y="1422863"/>
                  <a:pt x="510540" y="1440180"/>
                </a:cubicBezTo>
                <a:cubicBezTo>
                  <a:pt x="505460" y="1447800"/>
                  <a:pt x="502752" y="1457717"/>
                  <a:pt x="495300" y="1463040"/>
                </a:cubicBezTo>
                <a:cubicBezTo>
                  <a:pt x="484169" y="1470990"/>
                  <a:pt x="469699" y="1472725"/>
                  <a:pt x="457200" y="1478280"/>
                </a:cubicBezTo>
                <a:cubicBezTo>
                  <a:pt x="446820" y="1482893"/>
                  <a:pt x="436171" y="1487219"/>
                  <a:pt x="426720" y="1493520"/>
                </a:cubicBezTo>
                <a:cubicBezTo>
                  <a:pt x="405586" y="1507609"/>
                  <a:pt x="389857" y="1531208"/>
                  <a:pt x="365760" y="1539240"/>
                </a:cubicBezTo>
                <a:cubicBezTo>
                  <a:pt x="343538" y="1546647"/>
                  <a:pt x="333942" y="1548648"/>
                  <a:pt x="312420" y="1562100"/>
                </a:cubicBezTo>
                <a:cubicBezTo>
                  <a:pt x="301650" y="1568831"/>
                  <a:pt x="292344" y="1577677"/>
                  <a:pt x="281940" y="1584960"/>
                </a:cubicBezTo>
                <a:cubicBezTo>
                  <a:pt x="266935" y="1595464"/>
                  <a:pt x="236220" y="1615440"/>
                  <a:pt x="236220" y="1615440"/>
                </a:cubicBezTo>
                <a:cubicBezTo>
                  <a:pt x="231140" y="1623060"/>
                  <a:pt x="227872" y="1632269"/>
                  <a:pt x="220980" y="1638300"/>
                </a:cubicBezTo>
                <a:cubicBezTo>
                  <a:pt x="207196" y="1650361"/>
                  <a:pt x="189913" y="1657790"/>
                  <a:pt x="175260" y="1668780"/>
                </a:cubicBezTo>
                <a:cubicBezTo>
                  <a:pt x="165100" y="1676400"/>
                  <a:pt x="155114" y="1684258"/>
                  <a:pt x="144780" y="1691640"/>
                </a:cubicBezTo>
                <a:cubicBezTo>
                  <a:pt x="137328" y="1696963"/>
                  <a:pt x="128955" y="1701017"/>
                  <a:pt x="121920" y="1706880"/>
                </a:cubicBezTo>
                <a:cubicBezTo>
                  <a:pt x="113641" y="1713779"/>
                  <a:pt x="107339" y="1722841"/>
                  <a:pt x="99060" y="1729740"/>
                </a:cubicBezTo>
                <a:cubicBezTo>
                  <a:pt x="92025" y="1735603"/>
                  <a:pt x="83235" y="1739117"/>
                  <a:pt x="76200" y="1744980"/>
                </a:cubicBezTo>
                <a:cubicBezTo>
                  <a:pt x="17528" y="1793873"/>
                  <a:pt x="87237" y="1745242"/>
                  <a:pt x="30480" y="1783080"/>
                </a:cubicBezTo>
                <a:lnTo>
                  <a:pt x="0" y="182880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48263" y="1640115"/>
            <a:ext cx="1992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모든 픽셀의 값이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씩 증가되었다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9676" y="2596859"/>
            <a:ext cx="235352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010 020 030 040 050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010 020 030 040 050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010 020 030 040 050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010 020 030 040 050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010 020 030 040 050</a:t>
            </a:r>
          </a:p>
          <a:p>
            <a:endParaRPr lang="en-US" altLang="ko-KR" sz="16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020 030 040 050 060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020 030 040 050 060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020 030 040 050 060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020 030 040 050 060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020 030 040 050 060</a:t>
            </a:r>
            <a:endParaRPr lang="ko-KR" altLang="en-US" sz="16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192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04864"/>
            <a:ext cx="2890016" cy="1936428"/>
          </a:xfrm>
          <a:prstGeom prst="rect">
            <a:avLst/>
          </a:prstGeom>
        </p:spPr>
      </p:pic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사용의 장점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772816"/>
            <a:ext cx="8397180" cy="4495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연결 리스트나 이진 트리 등의 향상된 자료 구조를 만들 수 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참조에 의한 호출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포인터를 매개 변수로 이용하여 함수 외부의 변수의 값을 변경할 수 있다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8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동적 메모리 할당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72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문자와 문자열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3607" y="2348880"/>
            <a:ext cx="733878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66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표현 방법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2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(string):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문자들이 여러 개 모인 것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"A＂</a:t>
            </a:r>
          </a:p>
          <a:p>
            <a:pPr lvl="1" eaLnBrk="1" hangingPunct="1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"Hello World!"</a:t>
            </a:r>
          </a:p>
          <a:p>
            <a:pPr lvl="1" eaLnBrk="1" hangingPunct="1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값은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%c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입니다“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2400" b="1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변수</a:t>
            </a:r>
            <a:endParaRPr lang="en-US" altLang="ko-KR" sz="2400" b="1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변경가능한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문자열을 저장할 수 있는 변수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어디에 저장하면 좋은가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lvl="1" indent="0" eaLnBrk="1" hangingPunct="1">
              <a:buNone/>
            </a:pPr>
            <a:endParaRPr lang="ko-KR" altLang="en-US" dirty="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444522" y="3524878"/>
            <a:ext cx="3096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 dirty="0">
                <a:latin typeface="+mj-ea"/>
                <a:ea typeface="+mj-ea"/>
              </a:rPr>
              <a:t>하나의 문자는 </a:t>
            </a:r>
            <a:r>
              <a:rPr lang="en-US" altLang="ko-KR" sz="1600" b="1" dirty="0">
                <a:latin typeface="+mj-ea"/>
                <a:ea typeface="+mj-ea"/>
              </a:rPr>
              <a:t>char</a:t>
            </a:r>
            <a:r>
              <a:rPr lang="ko-KR" altLang="en-US" sz="1600" b="1" dirty="0">
                <a:latin typeface="+mj-ea"/>
                <a:ea typeface="+mj-ea"/>
              </a:rPr>
              <a:t>형 변수로 저장</a:t>
            </a:r>
          </a:p>
        </p:txBody>
      </p:sp>
      <p:grpSp>
        <p:nvGrpSpPr>
          <p:cNvPr id="6" name="그룹 2"/>
          <p:cNvGrpSpPr>
            <a:grpSpLocks/>
          </p:cNvGrpSpPr>
          <p:nvPr/>
        </p:nvGrpSpPr>
        <p:grpSpPr bwMode="auto">
          <a:xfrm>
            <a:off x="6219162" y="5355494"/>
            <a:ext cx="2689225" cy="582612"/>
            <a:chOff x="4486986" y="5359999"/>
            <a:chExt cx="2689908" cy="583601"/>
          </a:xfrm>
        </p:grpSpPr>
        <p:pic>
          <p:nvPicPr>
            <p:cNvPr id="7201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2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3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4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5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6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6457850" y="5978649"/>
            <a:ext cx="2509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i="1">
                <a:solidFill>
                  <a:schemeClr val="tx2"/>
                </a:solidFill>
                <a:latin typeface="+mj-ea"/>
                <a:ea typeface="+mj-ea"/>
              </a:rPr>
              <a:t>문자열은</a:t>
            </a:r>
            <a:r>
              <a:rPr lang="en-US" altLang="ko-KR" sz="1400" i="1">
                <a:solidFill>
                  <a:schemeClr val="tx2"/>
                </a:solidFill>
                <a:latin typeface="+mj-ea"/>
                <a:ea typeface="+mj-ea"/>
              </a:rPr>
              <a:t> char</a:t>
            </a:r>
            <a:r>
              <a:rPr lang="ko-KR" altLang="en-US" sz="1400" i="1">
                <a:solidFill>
                  <a:schemeClr val="tx2"/>
                </a:solidFill>
                <a:latin typeface="+mj-ea"/>
                <a:ea typeface="+mj-ea"/>
              </a:rPr>
              <a:t>형 배열로 저장</a:t>
            </a:r>
          </a:p>
        </p:txBody>
      </p:sp>
      <p:sp>
        <p:nvSpPr>
          <p:cNvPr id="2" name="타원 1"/>
          <p:cNvSpPr/>
          <p:nvPr/>
        </p:nvSpPr>
        <p:spPr>
          <a:xfrm>
            <a:off x="6377002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777543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169375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563775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955607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8296175" y="5224586"/>
            <a:ext cx="463550" cy="369888"/>
            <a:chOff x="5666841" y="5109798"/>
            <a:chExt cx="463726" cy="369332"/>
          </a:xfrm>
        </p:grpSpPr>
        <p:sp>
          <p:nvSpPr>
            <p:cNvPr id="34" name="타원 3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7200" name="TextBox 2"/>
            <p:cNvSpPr txBox="1">
              <a:spLocks noChangeArrowheads="1"/>
            </p:cNvSpPr>
            <p:nvPr/>
          </p:nvSpPr>
          <p:spPr bwMode="auto">
            <a:xfrm>
              <a:off x="5666841" y="5109798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083280" y="2658968"/>
            <a:ext cx="719137" cy="747982"/>
            <a:chOff x="7164288" y="3479654"/>
            <a:chExt cx="719137" cy="747982"/>
          </a:xfrm>
        </p:grpSpPr>
        <p:pic>
          <p:nvPicPr>
            <p:cNvPr id="28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645024"/>
              <a:ext cx="719137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타원 176"/>
            <p:cNvSpPr/>
            <p:nvPr/>
          </p:nvSpPr>
          <p:spPr>
            <a:xfrm>
              <a:off x="7359253" y="347965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48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5" grpId="0"/>
      <p:bldP spid="2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NULL </a:t>
            </a:r>
            <a:r>
              <a:rPr lang="ko-KR" altLang="en-US"/>
              <a:t>문자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pPr eaLnBrk="1" hangingPunct="1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끝을 나타낸다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문자열은 어디서 종료되는지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알수가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없으므로 표시를 해주어야 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0" y="245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0" y="187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75170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711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267543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661943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5878513" y="1319213"/>
            <a:ext cx="1223962" cy="1281112"/>
            <a:chOff x="6619809" y="1260805"/>
            <a:chExt cx="1224343" cy="1282145"/>
          </a:xfrm>
        </p:grpSpPr>
        <p:pic>
          <p:nvPicPr>
            <p:cNvPr id="8410" name="Picture 11" descr="C:\Users\yoon\AppData\Local\Microsoft\Windows\Temporary Internet Files\Content.IE5\C1246C76\MC90019939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809" y="1260805"/>
              <a:ext cx="1224343" cy="1282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타원 2"/>
            <p:cNvSpPr/>
            <p:nvPr/>
          </p:nvSpPr>
          <p:spPr>
            <a:xfrm>
              <a:off x="7302646" y="1378375"/>
              <a:ext cx="279487" cy="278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12" name="TextBox 1"/>
            <p:cNvSpPr txBox="1">
              <a:spLocks noChangeArrowheads="1"/>
            </p:cNvSpPr>
            <p:nvPr/>
          </p:nvSpPr>
          <p:spPr bwMode="auto">
            <a:xfrm>
              <a:off x="7231980" y="1316846"/>
              <a:ext cx="364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끝</a:t>
              </a:r>
            </a:p>
          </p:txBody>
        </p:sp>
      </p:grpSp>
      <p:grpSp>
        <p:nvGrpSpPr>
          <p:cNvPr id="13" name="그룹 12"/>
          <p:cNvGrpSpPr>
            <a:grpSpLocks/>
          </p:cNvGrpSpPr>
          <p:nvPr/>
        </p:nvGrpSpPr>
        <p:grpSpPr bwMode="auto">
          <a:xfrm>
            <a:off x="6392863" y="2381250"/>
            <a:ext cx="463550" cy="368300"/>
            <a:chOff x="5666841" y="5109798"/>
            <a:chExt cx="463726" cy="369332"/>
          </a:xfrm>
        </p:grpSpPr>
        <p:sp>
          <p:nvSpPr>
            <p:cNvPr id="14" name="타원 1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409" name="TextBox 14"/>
            <p:cNvSpPr txBox="1">
              <a:spLocks noChangeArrowheads="1"/>
            </p:cNvSpPr>
            <p:nvPr/>
          </p:nvSpPr>
          <p:spPr bwMode="auto">
            <a:xfrm>
              <a:off x="5666841" y="5109798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6053775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21" name="그룹 4302"/>
          <p:cNvGrpSpPr>
            <a:grpSpLocks/>
          </p:cNvGrpSpPr>
          <p:nvPr/>
        </p:nvGrpSpPr>
        <p:grpSpPr bwMode="auto">
          <a:xfrm>
            <a:off x="8215313" y="1770063"/>
            <a:ext cx="395287" cy="925512"/>
            <a:chOff x="5357813" y="4762500"/>
            <a:chExt cx="431801" cy="1011238"/>
          </a:xfrm>
        </p:grpSpPr>
        <p:sp>
          <p:nvSpPr>
            <p:cNvPr id="8278" name="Freeform 10"/>
            <p:cNvSpPr>
              <a:spLocks/>
            </p:cNvSpPr>
            <p:nvPr/>
          </p:nvSpPr>
          <p:spPr bwMode="auto">
            <a:xfrm>
              <a:off x="5492751" y="4889500"/>
              <a:ext cx="219075" cy="366713"/>
            </a:xfrm>
            <a:custGeom>
              <a:avLst/>
              <a:gdLst>
                <a:gd name="T0" fmla="*/ 2147483647 w 276"/>
                <a:gd name="T1" fmla="*/ 2147483647 h 462"/>
                <a:gd name="T2" fmla="*/ 2147483647 w 276"/>
                <a:gd name="T3" fmla="*/ 2147483647 h 462"/>
                <a:gd name="T4" fmla="*/ 2147483647 w 276"/>
                <a:gd name="T5" fmla="*/ 2147483647 h 462"/>
                <a:gd name="T6" fmla="*/ 2147483647 w 276"/>
                <a:gd name="T7" fmla="*/ 2147483647 h 462"/>
                <a:gd name="T8" fmla="*/ 2147483647 w 276"/>
                <a:gd name="T9" fmla="*/ 2147483647 h 462"/>
                <a:gd name="T10" fmla="*/ 2147483647 w 276"/>
                <a:gd name="T11" fmla="*/ 2147483647 h 462"/>
                <a:gd name="T12" fmla="*/ 2147483647 w 276"/>
                <a:gd name="T13" fmla="*/ 2147483647 h 462"/>
                <a:gd name="T14" fmla="*/ 2147483647 w 276"/>
                <a:gd name="T15" fmla="*/ 2147483647 h 462"/>
                <a:gd name="T16" fmla="*/ 2147483647 w 276"/>
                <a:gd name="T17" fmla="*/ 2147483647 h 462"/>
                <a:gd name="T18" fmla="*/ 2147483647 w 276"/>
                <a:gd name="T19" fmla="*/ 2147483647 h 462"/>
                <a:gd name="T20" fmla="*/ 2147483647 w 276"/>
                <a:gd name="T21" fmla="*/ 2147483647 h 462"/>
                <a:gd name="T22" fmla="*/ 2147483647 w 276"/>
                <a:gd name="T23" fmla="*/ 2147483647 h 462"/>
                <a:gd name="T24" fmla="*/ 2147483647 w 276"/>
                <a:gd name="T25" fmla="*/ 2147483647 h 462"/>
                <a:gd name="T26" fmla="*/ 2147483647 w 276"/>
                <a:gd name="T27" fmla="*/ 2147483647 h 462"/>
                <a:gd name="T28" fmla="*/ 2147483647 w 276"/>
                <a:gd name="T29" fmla="*/ 2147483647 h 462"/>
                <a:gd name="T30" fmla="*/ 2147483647 w 276"/>
                <a:gd name="T31" fmla="*/ 2147483647 h 462"/>
                <a:gd name="T32" fmla="*/ 2147483647 w 276"/>
                <a:gd name="T33" fmla="*/ 2147483647 h 462"/>
                <a:gd name="T34" fmla="*/ 2147483647 w 276"/>
                <a:gd name="T35" fmla="*/ 2147483647 h 462"/>
                <a:gd name="T36" fmla="*/ 2147483647 w 276"/>
                <a:gd name="T37" fmla="*/ 2147483647 h 462"/>
                <a:gd name="T38" fmla="*/ 2147483647 w 276"/>
                <a:gd name="T39" fmla="*/ 2147483647 h 462"/>
                <a:gd name="T40" fmla="*/ 2147483647 w 276"/>
                <a:gd name="T41" fmla="*/ 2147483647 h 462"/>
                <a:gd name="T42" fmla="*/ 2147483647 w 276"/>
                <a:gd name="T43" fmla="*/ 2147483647 h 462"/>
                <a:gd name="T44" fmla="*/ 0 w 276"/>
                <a:gd name="T45" fmla="*/ 2147483647 h 462"/>
                <a:gd name="T46" fmla="*/ 0 w 276"/>
                <a:gd name="T47" fmla="*/ 2147483647 h 462"/>
                <a:gd name="T48" fmla="*/ 0 w 276"/>
                <a:gd name="T49" fmla="*/ 2147483647 h 462"/>
                <a:gd name="T50" fmla="*/ 2147483647 w 276"/>
                <a:gd name="T51" fmla="*/ 2147483647 h 462"/>
                <a:gd name="T52" fmla="*/ 2147483647 w 276"/>
                <a:gd name="T53" fmla="*/ 2147483647 h 462"/>
                <a:gd name="T54" fmla="*/ 2147483647 w 276"/>
                <a:gd name="T55" fmla="*/ 2147483647 h 462"/>
                <a:gd name="T56" fmla="*/ 2147483647 w 276"/>
                <a:gd name="T57" fmla="*/ 2147483647 h 462"/>
                <a:gd name="T58" fmla="*/ 2147483647 w 276"/>
                <a:gd name="T59" fmla="*/ 2147483647 h 462"/>
                <a:gd name="T60" fmla="*/ 2147483647 w 276"/>
                <a:gd name="T61" fmla="*/ 2147483647 h 462"/>
                <a:gd name="T62" fmla="*/ 2147483647 w 276"/>
                <a:gd name="T63" fmla="*/ 2147483647 h 462"/>
                <a:gd name="T64" fmla="*/ 2147483647 w 276"/>
                <a:gd name="T65" fmla="*/ 2147483647 h 462"/>
                <a:gd name="T66" fmla="*/ 2147483647 w 276"/>
                <a:gd name="T67" fmla="*/ 2147483647 h 462"/>
                <a:gd name="T68" fmla="*/ 2147483647 w 276"/>
                <a:gd name="T69" fmla="*/ 2147483647 h 462"/>
                <a:gd name="T70" fmla="*/ 2147483647 w 276"/>
                <a:gd name="T71" fmla="*/ 2147483647 h 462"/>
                <a:gd name="T72" fmla="*/ 2147483647 w 276"/>
                <a:gd name="T73" fmla="*/ 2147483647 h 462"/>
                <a:gd name="T74" fmla="*/ 2147483647 w 276"/>
                <a:gd name="T75" fmla="*/ 2147483647 h 462"/>
                <a:gd name="T76" fmla="*/ 2147483647 w 276"/>
                <a:gd name="T77" fmla="*/ 2147483647 h 462"/>
                <a:gd name="T78" fmla="*/ 2147483647 w 276"/>
                <a:gd name="T79" fmla="*/ 2147483647 h 462"/>
                <a:gd name="T80" fmla="*/ 2147483647 w 276"/>
                <a:gd name="T81" fmla="*/ 2147483647 h 462"/>
                <a:gd name="T82" fmla="*/ 2147483647 w 276"/>
                <a:gd name="T83" fmla="*/ 2147483647 h 462"/>
                <a:gd name="T84" fmla="*/ 2147483647 w 276"/>
                <a:gd name="T85" fmla="*/ 2147483647 h 462"/>
                <a:gd name="T86" fmla="*/ 2147483647 w 276"/>
                <a:gd name="T87" fmla="*/ 2147483647 h 462"/>
                <a:gd name="T88" fmla="*/ 2147483647 w 276"/>
                <a:gd name="T89" fmla="*/ 2147483647 h 462"/>
                <a:gd name="T90" fmla="*/ 2147483647 w 276"/>
                <a:gd name="T91" fmla="*/ 2147483647 h 462"/>
                <a:gd name="T92" fmla="*/ 2147483647 w 276"/>
                <a:gd name="T93" fmla="*/ 2147483647 h 462"/>
                <a:gd name="T94" fmla="*/ 2147483647 w 276"/>
                <a:gd name="T95" fmla="*/ 2147483647 h 462"/>
                <a:gd name="T96" fmla="*/ 2147483647 w 276"/>
                <a:gd name="T97" fmla="*/ 2147483647 h 462"/>
                <a:gd name="T98" fmla="*/ 2147483647 w 276"/>
                <a:gd name="T99" fmla="*/ 2147483647 h 462"/>
                <a:gd name="T100" fmla="*/ 2147483647 w 276"/>
                <a:gd name="T101" fmla="*/ 2147483647 h 462"/>
                <a:gd name="T102" fmla="*/ 2147483647 w 276"/>
                <a:gd name="T103" fmla="*/ 2147483647 h 462"/>
                <a:gd name="T104" fmla="*/ 2147483647 w 276"/>
                <a:gd name="T105" fmla="*/ 2147483647 h 462"/>
                <a:gd name="T106" fmla="*/ 2147483647 w 276"/>
                <a:gd name="T107" fmla="*/ 2147483647 h 462"/>
                <a:gd name="T108" fmla="*/ 2147483647 w 276"/>
                <a:gd name="T109" fmla="*/ 2147483647 h 462"/>
                <a:gd name="T110" fmla="*/ 2147483647 w 276"/>
                <a:gd name="T111" fmla="*/ 2147483647 h 462"/>
                <a:gd name="T112" fmla="*/ 2147483647 w 276"/>
                <a:gd name="T113" fmla="*/ 2147483647 h 462"/>
                <a:gd name="T114" fmla="*/ 2147483647 w 276"/>
                <a:gd name="T115" fmla="*/ 2147483647 h 462"/>
                <a:gd name="T116" fmla="*/ 2147483647 w 276"/>
                <a:gd name="T117" fmla="*/ 2147483647 h 462"/>
                <a:gd name="T118" fmla="*/ 2147483647 w 276"/>
                <a:gd name="T119" fmla="*/ 2147483647 h 462"/>
                <a:gd name="T120" fmla="*/ 2147483647 w 276"/>
                <a:gd name="T121" fmla="*/ 2147483647 h 462"/>
                <a:gd name="T122" fmla="*/ 2147483647 w 276"/>
                <a:gd name="T123" fmla="*/ 0 h 462"/>
                <a:gd name="T124" fmla="*/ 2147483647 w 276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6" h="462">
                  <a:moveTo>
                    <a:pt x="51" y="13"/>
                  </a:moveTo>
                  <a:lnTo>
                    <a:pt x="50" y="15"/>
                  </a:lnTo>
                  <a:lnTo>
                    <a:pt x="47" y="21"/>
                  </a:lnTo>
                  <a:lnTo>
                    <a:pt x="46" y="26"/>
                  </a:lnTo>
                  <a:lnTo>
                    <a:pt x="44" y="30"/>
                  </a:lnTo>
                  <a:lnTo>
                    <a:pt x="42" y="37"/>
                  </a:lnTo>
                  <a:lnTo>
                    <a:pt x="39" y="44"/>
                  </a:lnTo>
                  <a:lnTo>
                    <a:pt x="36" y="52"/>
                  </a:lnTo>
                  <a:lnTo>
                    <a:pt x="34" y="61"/>
                  </a:lnTo>
                  <a:lnTo>
                    <a:pt x="30" y="72"/>
                  </a:lnTo>
                  <a:lnTo>
                    <a:pt x="27" y="83"/>
                  </a:lnTo>
                  <a:lnTo>
                    <a:pt x="24" y="94"/>
                  </a:lnTo>
                  <a:lnTo>
                    <a:pt x="21" y="106"/>
                  </a:lnTo>
                  <a:lnTo>
                    <a:pt x="17" y="120"/>
                  </a:lnTo>
                  <a:lnTo>
                    <a:pt x="15" y="134"/>
                  </a:lnTo>
                  <a:lnTo>
                    <a:pt x="12" y="149"/>
                  </a:lnTo>
                  <a:lnTo>
                    <a:pt x="9" y="165"/>
                  </a:lnTo>
                  <a:lnTo>
                    <a:pt x="8" y="180"/>
                  </a:lnTo>
                  <a:lnTo>
                    <a:pt x="5" y="199"/>
                  </a:lnTo>
                  <a:lnTo>
                    <a:pt x="4" y="216"/>
                  </a:lnTo>
                  <a:lnTo>
                    <a:pt x="3" y="236"/>
                  </a:lnTo>
                  <a:lnTo>
                    <a:pt x="1" y="255"/>
                  </a:lnTo>
                  <a:lnTo>
                    <a:pt x="0" y="275"/>
                  </a:lnTo>
                  <a:lnTo>
                    <a:pt x="0" y="296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3" y="363"/>
                  </a:lnTo>
                  <a:lnTo>
                    <a:pt x="5" y="388"/>
                  </a:lnTo>
                  <a:lnTo>
                    <a:pt x="8" y="411"/>
                  </a:lnTo>
                  <a:lnTo>
                    <a:pt x="11" y="435"/>
                  </a:lnTo>
                  <a:lnTo>
                    <a:pt x="15" y="462"/>
                  </a:lnTo>
                  <a:lnTo>
                    <a:pt x="274" y="462"/>
                  </a:lnTo>
                  <a:lnTo>
                    <a:pt x="274" y="459"/>
                  </a:lnTo>
                  <a:lnTo>
                    <a:pt x="275" y="448"/>
                  </a:lnTo>
                  <a:lnTo>
                    <a:pt x="275" y="440"/>
                  </a:lnTo>
                  <a:lnTo>
                    <a:pt x="275" y="432"/>
                  </a:lnTo>
                  <a:lnTo>
                    <a:pt x="276" y="422"/>
                  </a:lnTo>
                  <a:lnTo>
                    <a:pt x="276" y="411"/>
                  </a:lnTo>
                  <a:lnTo>
                    <a:pt x="276" y="398"/>
                  </a:lnTo>
                  <a:lnTo>
                    <a:pt x="276" y="384"/>
                  </a:lnTo>
                  <a:lnTo>
                    <a:pt x="276" y="369"/>
                  </a:lnTo>
                  <a:lnTo>
                    <a:pt x="276" y="355"/>
                  </a:lnTo>
                  <a:lnTo>
                    <a:pt x="276" y="338"/>
                  </a:lnTo>
                  <a:lnTo>
                    <a:pt x="276" y="321"/>
                  </a:lnTo>
                  <a:lnTo>
                    <a:pt x="276" y="304"/>
                  </a:lnTo>
                  <a:lnTo>
                    <a:pt x="276" y="286"/>
                  </a:lnTo>
                  <a:lnTo>
                    <a:pt x="275" y="267"/>
                  </a:lnTo>
                  <a:lnTo>
                    <a:pt x="274" y="248"/>
                  </a:lnTo>
                  <a:lnTo>
                    <a:pt x="272" y="230"/>
                  </a:lnTo>
                  <a:lnTo>
                    <a:pt x="271" y="211"/>
                  </a:lnTo>
                  <a:lnTo>
                    <a:pt x="268" y="191"/>
                  </a:lnTo>
                  <a:lnTo>
                    <a:pt x="267" y="173"/>
                  </a:lnTo>
                  <a:lnTo>
                    <a:pt x="264" y="153"/>
                  </a:lnTo>
                  <a:lnTo>
                    <a:pt x="260" y="134"/>
                  </a:lnTo>
                  <a:lnTo>
                    <a:pt x="257" y="115"/>
                  </a:lnTo>
                  <a:lnTo>
                    <a:pt x="253" y="97"/>
                  </a:lnTo>
                  <a:lnTo>
                    <a:pt x="249" y="80"/>
                  </a:lnTo>
                  <a:lnTo>
                    <a:pt x="244" y="61"/>
                  </a:lnTo>
                  <a:lnTo>
                    <a:pt x="239" y="44"/>
                  </a:lnTo>
                  <a:lnTo>
                    <a:pt x="233" y="29"/>
                  </a:lnTo>
                  <a:lnTo>
                    <a:pt x="226" y="13"/>
                  </a:lnTo>
                  <a:lnTo>
                    <a:pt x="220" y="0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79" name="Freeform 11"/>
            <p:cNvSpPr>
              <a:spLocks/>
            </p:cNvSpPr>
            <p:nvPr/>
          </p:nvSpPr>
          <p:spPr bwMode="auto">
            <a:xfrm>
              <a:off x="5640388" y="5197475"/>
              <a:ext cx="96838" cy="206375"/>
            </a:xfrm>
            <a:custGeom>
              <a:avLst/>
              <a:gdLst>
                <a:gd name="T0" fmla="*/ 0 w 123"/>
                <a:gd name="T1" fmla="*/ 2147483647 h 261"/>
                <a:gd name="T2" fmla="*/ 2147483647 w 123"/>
                <a:gd name="T3" fmla="*/ 2147483647 h 261"/>
                <a:gd name="T4" fmla="*/ 2147483647 w 123"/>
                <a:gd name="T5" fmla="*/ 2147483647 h 261"/>
                <a:gd name="T6" fmla="*/ 2147483647 w 123"/>
                <a:gd name="T7" fmla="*/ 2147483647 h 261"/>
                <a:gd name="T8" fmla="*/ 2147483647 w 123"/>
                <a:gd name="T9" fmla="*/ 2147483647 h 261"/>
                <a:gd name="T10" fmla="*/ 2147483647 w 123"/>
                <a:gd name="T11" fmla="*/ 2147483647 h 261"/>
                <a:gd name="T12" fmla="*/ 2147483647 w 123"/>
                <a:gd name="T13" fmla="*/ 0 h 261"/>
                <a:gd name="T14" fmla="*/ 2147483647 w 123"/>
                <a:gd name="T15" fmla="*/ 0 h 261"/>
                <a:gd name="T16" fmla="*/ 2147483647 w 123"/>
                <a:gd name="T17" fmla="*/ 2147483647 h 261"/>
                <a:gd name="T18" fmla="*/ 2147483647 w 123"/>
                <a:gd name="T19" fmla="*/ 2147483647 h 261"/>
                <a:gd name="T20" fmla="*/ 2147483647 w 123"/>
                <a:gd name="T21" fmla="*/ 2147483647 h 261"/>
                <a:gd name="T22" fmla="*/ 2147483647 w 123"/>
                <a:gd name="T23" fmla="*/ 2147483647 h 261"/>
                <a:gd name="T24" fmla="*/ 2147483647 w 123"/>
                <a:gd name="T25" fmla="*/ 2147483647 h 261"/>
                <a:gd name="T26" fmla="*/ 2147483647 w 123"/>
                <a:gd name="T27" fmla="*/ 2147483647 h 261"/>
                <a:gd name="T28" fmla="*/ 2147483647 w 123"/>
                <a:gd name="T29" fmla="*/ 2147483647 h 261"/>
                <a:gd name="T30" fmla="*/ 2147483647 w 123"/>
                <a:gd name="T31" fmla="*/ 2147483647 h 261"/>
                <a:gd name="T32" fmla="*/ 2147483647 w 123"/>
                <a:gd name="T33" fmla="*/ 2147483647 h 261"/>
                <a:gd name="T34" fmla="*/ 2147483647 w 123"/>
                <a:gd name="T35" fmla="*/ 2147483647 h 261"/>
                <a:gd name="T36" fmla="*/ 2147483647 w 123"/>
                <a:gd name="T37" fmla="*/ 2147483647 h 261"/>
                <a:gd name="T38" fmla="*/ 2147483647 w 123"/>
                <a:gd name="T39" fmla="*/ 2147483647 h 261"/>
                <a:gd name="T40" fmla="*/ 2147483647 w 123"/>
                <a:gd name="T41" fmla="*/ 2147483647 h 261"/>
                <a:gd name="T42" fmla="*/ 2147483647 w 123"/>
                <a:gd name="T43" fmla="*/ 2147483647 h 261"/>
                <a:gd name="T44" fmla="*/ 2147483647 w 123"/>
                <a:gd name="T45" fmla="*/ 2147483647 h 261"/>
                <a:gd name="T46" fmla="*/ 2147483647 w 123"/>
                <a:gd name="T47" fmla="*/ 2147483647 h 261"/>
                <a:gd name="T48" fmla="*/ 2147483647 w 123"/>
                <a:gd name="T49" fmla="*/ 2147483647 h 261"/>
                <a:gd name="T50" fmla="*/ 2147483647 w 123"/>
                <a:gd name="T51" fmla="*/ 2147483647 h 261"/>
                <a:gd name="T52" fmla="*/ 2147483647 w 123"/>
                <a:gd name="T53" fmla="*/ 2147483647 h 261"/>
                <a:gd name="T54" fmla="*/ 2147483647 w 123"/>
                <a:gd name="T55" fmla="*/ 2147483647 h 261"/>
                <a:gd name="T56" fmla="*/ 2147483647 w 123"/>
                <a:gd name="T57" fmla="*/ 2147483647 h 261"/>
                <a:gd name="T58" fmla="*/ 2147483647 w 123"/>
                <a:gd name="T59" fmla="*/ 2147483647 h 261"/>
                <a:gd name="T60" fmla="*/ 2147483647 w 123"/>
                <a:gd name="T61" fmla="*/ 2147483647 h 261"/>
                <a:gd name="T62" fmla="*/ 2147483647 w 123"/>
                <a:gd name="T63" fmla="*/ 2147483647 h 261"/>
                <a:gd name="T64" fmla="*/ 2147483647 w 123"/>
                <a:gd name="T65" fmla="*/ 2147483647 h 261"/>
                <a:gd name="T66" fmla="*/ 2147483647 w 123"/>
                <a:gd name="T67" fmla="*/ 2147483647 h 261"/>
                <a:gd name="T68" fmla="*/ 2147483647 w 123"/>
                <a:gd name="T69" fmla="*/ 2147483647 h 261"/>
                <a:gd name="T70" fmla="*/ 2147483647 w 123"/>
                <a:gd name="T71" fmla="*/ 2147483647 h 261"/>
                <a:gd name="T72" fmla="*/ 2147483647 w 123"/>
                <a:gd name="T73" fmla="*/ 2147483647 h 261"/>
                <a:gd name="T74" fmla="*/ 2147483647 w 123"/>
                <a:gd name="T75" fmla="*/ 2147483647 h 261"/>
                <a:gd name="T76" fmla="*/ 2147483647 w 123"/>
                <a:gd name="T77" fmla="*/ 2147483647 h 261"/>
                <a:gd name="T78" fmla="*/ 2147483647 w 123"/>
                <a:gd name="T79" fmla="*/ 2147483647 h 261"/>
                <a:gd name="T80" fmla="*/ 2147483647 w 123"/>
                <a:gd name="T81" fmla="*/ 2147483647 h 261"/>
                <a:gd name="T82" fmla="*/ 2147483647 w 123"/>
                <a:gd name="T83" fmla="*/ 2147483647 h 261"/>
                <a:gd name="T84" fmla="*/ 2147483647 w 123"/>
                <a:gd name="T85" fmla="*/ 2147483647 h 261"/>
                <a:gd name="T86" fmla="*/ 2147483647 w 123"/>
                <a:gd name="T87" fmla="*/ 2147483647 h 261"/>
                <a:gd name="T88" fmla="*/ 0 w 123"/>
                <a:gd name="T89" fmla="*/ 2147483647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3" h="261">
                  <a:moveTo>
                    <a:pt x="0" y="20"/>
                  </a:moveTo>
                  <a:lnTo>
                    <a:pt x="0" y="20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5" y="24"/>
                  </a:lnTo>
                  <a:lnTo>
                    <a:pt x="59" y="32"/>
                  </a:lnTo>
                  <a:lnTo>
                    <a:pt x="65" y="41"/>
                  </a:lnTo>
                  <a:lnTo>
                    <a:pt x="69" y="51"/>
                  </a:lnTo>
                  <a:lnTo>
                    <a:pt x="74" y="61"/>
                  </a:lnTo>
                  <a:lnTo>
                    <a:pt x="80" y="74"/>
                  </a:lnTo>
                  <a:lnTo>
                    <a:pt x="86" y="88"/>
                  </a:lnTo>
                  <a:lnTo>
                    <a:pt x="92" y="103"/>
                  </a:lnTo>
                  <a:lnTo>
                    <a:pt x="98" y="120"/>
                  </a:lnTo>
                  <a:lnTo>
                    <a:pt x="100" y="122"/>
                  </a:lnTo>
                  <a:lnTo>
                    <a:pt x="101" y="125"/>
                  </a:lnTo>
                  <a:lnTo>
                    <a:pt x="104" y="128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09" y="137"/>
                  </a:lnTo>
                  <a:lnTo>
                    <a:pt x="111" y="140"/>
                  </a:lnTo>
                  <a:lnTo>
                    <a:pt x="112" y="143"/>
                  </a:lnTo>
                  <a:lnTo>
                    <a:pt x="113" y="146"/>
                  </a:lnTo>
                  <a:lnTo>
                    <a:pt x="115" y="149"/>
                  </a:lnTo>
                  <a:lnTo>
                    <a:pt x="116" y="154"/>
                  </a:lnTo>
                  <a:lnTo>
                    <a:pt x="117" y="157"/>
                  </a:lnTo>
                  <a:lnTo>
                    <a:pt x="119" y="162"/>
                  </a:lnTo>
                  <a:lnTo>
                    <a:pt x="120" y="166"/>
                  </a:lnTo>
                  <a:lnTo>
                    <a:pt x="121" y="170"/>
                  </a:lnTo>
                  <a:lnTo>
                    <a:pt x="121" y="174"/>
                  </a:lnTo>
                  <a:lnTo>
                    <a:pt x="123" y="179"/>
                  </a:lnTo>
                  <a:lnTo>
                    <a:pt x="123" y="183"/>
                  </a:lnTo>
                  <a:lnTo>
                    <a:pt x="123" y="190"/>
                  </a:lnTo>
                  <a:lnTo>
                    <a:pt x="123" y="194"/>
                  </a:lnTo>
                  <a:lnTo>
                    <a:pt x="123" y="199"/>
                  </a:lnTo>
                  <a:lnTo>
                    <a:pt x="123" y="205"/>
                  </a:lnTo>
                  <a:lnTo>
                    <a:pt x="123" y="211"/>
                  </a:lnTo>
                  <a:lnTo>
                    <a:pt x="121" y="216"/>
                  </a:lnTo>
                  <a:lnTo>
                    <a:pt x="120" y="222"/>
                  </a:lnTo>
                  <a:lnTo>
                    <a:pt x="119" y="228"/>
                  </a:lnTo>
                  <a:lnTo>
                    <a:pt x="117" y="231"/>
                  </a:lnTo>
                  <a:lnTo>
                    <a:pt x="116" y="231"/>
                  </a:lnTo>
                  <a:lnTo>
                    <a:pt x="115" y="233"/>
                  </a:lnTo>
                  <a:lnTo>
                    <a:pt x="113" y="235"/>
                  </a:lnTo>
                  <a:lnTo>
                    <a:pt x="112" y="238"/>
                  </a:lnTo>
                  <a:lnTo>
                    <a:pt x="111" y="239"/>
                  </a:lnTo>
                  <a:lnTo>
                    <a:pt x="108" y="241"/>
                  </a:lnTo>
                  <a:lnTo>
                    <a:pt x="106" y="242"/>
                  </a:lnTo>
                  <a:lnTo>
                    <a:pt x="104" y="245"/>
                  </a:lnTo>
                  <a:lnTo>
                    <a:pt x="101" y="247"/>
                  </a:lnTo>
                  <a:lnTo>
                    <a:pt x="98" y="248"/>
                  </a:lnTo>
                  <a:lnTo>
                    <a:pt x="96" y="252"/>
                  </a:lnTo>
                  <a:lnTo>
                    <a:pt x="93" y="253"/>
                  </a:lnTo>
                  <a:lnTo>
                    <a:pt x="89" y="255"/>
                  </a:lnTo>
                  <a:lnTo>
                    <a:pt x="86" y="256"/>
                  </a:lnTo>
                  <a:lnTo>
                    <a:pt x="82" y="258"/>
                  </a:lnTo>
                  <a:lnTo>
                    <a:pt x="80" y="259"/>
                  </a:lnTo>
                  <a:lnTo>
                    <a:pt x="75" y="259"/>
                  </a:lnTo>
                  <a:lnTo>
                    <a:pt x="71" y="261"/>
                  </a:lnTo>
                  <a:lnTo>
                    <a:pt x="67" y="261"/>
                  </a:lnTo>
                  <a:lnTo>
                    <a:pt x="63" y="261"/>
                  </a:lnTo>
                  <a:lnTo>
                    <a:pt x="58" y="259"/>
                  </a:lnTo>
                  <a:lnTo>
                    <a:pt x="54" y="259"/>
                  </a:lnTo>
                  <a:lnTo>
                    <a:pt x="50" y="258"/>
                  </a:lnTo>
                  <a:lnTo>
                    <a:pt x="44" y="256"/>
                  </a:lnTo>
                  <a:lnTo>
                    <a:pt x="40" y="255"/>
                  </a:lnTo>
                  <a:lnTo>
                    <a:pt x="35" y="252"/>
                  </a:lnTo>
                  <a:lnTo>
                    <a:pt x="30" y="248"/>
                  </a:lnTo>
                  <a:lnTo>
                    <a:pt x="24" y="2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0" name="Freeform 12"/>
            <p:cNvSpPr>
              <a:spLocks/>
            </p:cNvSpPr>
            <p:nvPr/>
          </p:nvSpPr>
          <p:spPr bwMode="auto">
            <a:xfrm>
              <a:off x="5411788" y="5199063"/>
              <a:ext cx="147638" cy="165100"/>
            </a:xfrm>
            <a:custGeom>
              <a:avLst/>
              <a:gdLst>
                <a:gd name="T0" fmla="*/ 2147483647 w 188"/>
                <a:gd name="T1" fmla="*/ 2147483647 h 209"/>
                <a:gd name="T2" fmla="*/ 2147483647 w 188"/>
                <a:gd name="T3" fmla="*/ 2147483647 h 209"/>
                <a:gd name="T4" fmla="*/ 2147483647 w 188"/>
                <a:gd name="T5" fmla="*/ 2147483647 h 209"/>
                <a:gd name="T6" fmla="*/ 2147483647 w 188"/>
                <a:gd name="T7" fmla="*/ 2147483647 h 209"/>
                <a:gd name="T8" fmla="*/ 2147483647 w 188"/>
                <a:gd name="T9" fmla="*/ 2147483647 h 209"/>
                <a:gd name="T10" fmla="*/ 2147483647 w 188"/>
                <a:gd name="T11" fmla="*/ 0 h 209"/>
                <a:gd name="T12" fmla="*/ 2147483647 w 188"/>
                <a:gd name="T13" fmla="*/ 0 h 209"/>
                <a:gd name="T14" fmla="*/ 2147483647 w 188"/>
                <a:gd name="T15" fmla="*/ 2147483647 h 209"/>
                <a:gd name="T16" fmla="*/ 2147483647 w 188"/>
                <a:gd name="T17" fmla="*/ 2147483647 h 209"/>
                <a:gd name="T18" fmla="*/ 2147483647 w 188"/>
                <a:gd name="T19" fmla="*/ 2147483647 h 209"/>
                <a:gd name="T20" fmla="*/ 2147483647 w 188"/>
                <a:gd name="T21" fmla="*/ 2147483647 h 209"/>
                <a:gd name="T22" fmla="*/ 2147483647 w 188"/>
                <a:gd name="T23" fmla="*/ 2147483647 h 209"/>
                <a:gd name="T24" fmla="*/ 2147483647 w 188"/>
                <a:gd name="T25" fmla="*/ 2147483647 h 209"/>
                <a:gd name="T26" fmla="*/ 2147483647 w 188"/>
                <a:gd name="T27" fmla="*/ 2147483647 h 209"/>
                <a:gd name="T28" fmla="*/ 2147483647 w 188"/>
                <a:gd name="T29" fmla="*/ 2147483647 h 209"/>
                <a:gd name="T30" fmla="*/ 2147483647 w 188"/>
                <a:gd name="T31" fmla="*/ 2147483647 h 209"/>
                <a:gd name="T32" fmla="*/ 2147483647 w 188"/>
                <a:gd name="T33" fmla="*/ 2147483647 h 209"/>
                <a:gd name="T34" fmla="*/ 2147483647 w 188"/>
                <a:gd name="T35" fmla="*/ 2147483647 h 209"/>
                <a:gd name="T36" fmla="*/ 2147483647 w 188"/>
                <a:gd name="T37" fmla="*/ 2147483647 h 209"/>
                <a:gd name="T38" fmla="*/ 2147483647 w 188"/>
                <a:gd name="T39" fmla="*/ 2147483647 h 209"/>
                <a:gd name="T40" fmla="*/ 2147483647 w 188"/>
                <a:gd name="T41" fmla="*/ 2147483647 h 209"/>
                <a:gd name="T42" fmla="*/ 2147483647 w 188"/>
                <a:gd name="T43" fmla="*/ 2147483647 h 209"/>
                <a:gd name="T44" fmla="*/ 2147483647 w 188"/>
                <a:gd name="T45" fmla="*/ 2147483647 h 209"/>
                <a:gd name="T46" fmla="*/ 2147483647 w 188"/>
                <a:gd name="T47" fmla="*/ 2147483647 h 209"/>
                <a:gd name="T48" fmla="*/ 2147483647 w 188"/>
                <a:gd name="T49" fmla="*/ 2147483647 h 209"/>
                <a:gd name="T50" fmla="*/ 2147483647 w 188"/>
                <a:gd name="T51" fmla="*/ 2147483647 h 209"/>
                <a:gd name="T52" fmla="*/ 2147483647 w 188"/>
                <a:gd name="T53" fmla="*/ 2147483647 h 209"/>
                <a:gd name="T54" fmla="*/ 2147483647 w 188"/>
                <a:gd name="T55" fmla="*/ 2147483647 h 209"/>
                <a:gd name="T56" fmla="*/ 2147483647 w 188"/>
                <a:gd name="T57" fmla="*/ 2147483647 h 209"/>
                <a:gd name="T58" fmla="*/ 2147483647 w 188"/>
                <a:gd name="T59" fmla="*/ 2147483647 h 209"/>
                <a:gd name="T60" fmla="*/ 2147483647 w 188"/>
                <a:gd name="T61" fmla="*/ 2147483647 h 209"/>
                <a:gd name="T62" fmla="*/ 2147483647 w 188"/>
                <a:gd name="T63" fmla="*/ 2147483647 h 209"/>
                <a:gd name="T64" fmla="*/ 2147483647 w 188"/>
                <a:gd name="T65" fmla="*/ 2147483647 h 209"/>
                <a:gd name="T66" fmla="*/ 2147483647 w 188"/>
                <a:gd name="T67" fmla="*/ 2147483647 h 209"/>
                <a:gd name="T68" fmla="*/ 0 w 188"/>
                <a:gd name="T69" fmla="*/ 2147483647 h 209"/>
                <a:gd name="T70" fmla="*/ 2147483647 w 188"/>
                <a:gd name="T71" fmla="*/ 2147483647 h 209"/>
                <a:gd name="T72" fmla="*/ 2147483647 w 188"/>
                <a:gd name="T73" fmla="*/ 2147483647 h 209"/>
                <a:gd name="T74" fmla="*/ 2147483647 w 188"/>
                <a:gd name="T75" fmla="*/ 2147483647 h 209"/>
                <a:gd name="T76" fmla="*/ 2147483647 w 188"/>
                <a:gd name="T77" fmla="*/ 2147483647 h 209"/>
                <a:gd name="T78" fmla="*/ 2147483647 w 188"/>
                <a:gd name="T79" fmla="*/ 2147483647 h 209"/>
                <a:gd name="T80" fmla="*/ 2147483647 w 188"/>
                <a:gd name="T81" fmla="*/ 2147483647 h 209"/>
                <a:gd name="T82" fmla="*/ 2147483647 w 188"/>
                <a:gd name="T83" fmla="*/ 2147483647 h 209"/>
                <a:gd name="T84" fmla="*/ 2147483647 w 188"/>
                <a:gd name="T85" fmla="*/ 2147483647 h 209"/>
                <a:gd name="T86" fmla="*/ 2147483647 w 188"/>
                <a:gd name="T87" fmla="*/ 2147483647 h 209"/>
                <a:gd name="T88" fmla="*/ 2147483647 w 188"/>
                <a:gd name="T89" fmla="*/ 2147483647 h 209"/>
                <a:gd name="T90" fmla="*/ 2147483647 w 188"/>
                <a:gd name="T91" fmla="*/ 2147483647 h 209"/>
                <a:gd name="T92" fmla="*/ 2147483647 w 188"/>
                <a:gd name="T93" fmla="*/ 2147483647 h 209"/>
                <a:gd name="T94" fmla="*/ 2147483647 w 188"/>
                <a:gd name="T95" fmla="*/ 2147483647 h 209"/>
                <a:gd name="T96" fmla="*/ 2147483647 w 188"/>
                <a:gd name="T97" fmla="*/ 2147483647 h 209"/>
                <a:gd name="T98" fmla="*/ 2147483647 w 188"/>
                <a:gd name="T99" fmla="*/ 2147483647 h 209"/>
                <a:gd name="T100" fmla="*/ 2147483647 w 188"/>
                <a:gd name="T101" fmla="*/ 2147483647 h 209"/>
                <a:gd name="T102" fmla="*/ 2147483647 w 188"/>
                <a:gd name="T103" fmla="*/ 2147483647 h 209"/>
                <a:gd name="T104" fmla="*/ 2147483647 w 188"/>
                <a:gd name="T105" fmla="*/ 2147483647 h 209"/>
                <a:gd name="T106" fmla="*/ 2147483647 w 188"/>
                <a:gd name="T107" fmla="*/ 2147483647 h 209"/>
                <a:gd name="T108" fmla="*/ 2147483647 w 188"/>
                <a:gd name="T109" fmla="*/ 2147483647 h 209"/>
                <a:gd name="T110" fmla="*/ 2147483647 w 188"/>
                <a:gd name="T111" fmla="*/ 2147483647 h 209"/>
                <a:gd name="T112" fmla="*/ 2147483647 w 188"/>
                <a:gd name="T113" fmla="*/ 2147483647 h 209"/>
                <a:gd name="T114" fmla="*/ 2147483647 w 188"/>
                <a:gd name="T115" fmla="*/ 2147483647 h 209"/>
                <a:gd name="T116" fmla="*/ 2147483647 w 188"/>
                <a:gd name="T117" fmla="*/ 2147483647 h 2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8" h="209">
                  <a:moveTo>
                    <a:pt x="181" y="12"/>
                  </a:moveTo>
                  <a:lnTo>
                    <a:pt x="180" y="11"/>
                  </a:lnTo>
                  <a:lnTo>
                    <a:pt x="178" y="9"/>
                  </a:lnTo>
                  <a:lnTo>
                    <a:pt x="178" y="8"/>
                  </a:lnTo>
                  <a:lnTo>
                    <a:pt x="177" y="8"/>
                  </a:lnTo>
                  <a:lnTo>
                    <a:pt x="176" y="6"/>
                  </a:lnTo>
                  <a:lnTo>
                    <a:pt x="174" y="5"/>
                  </a:lnTo>
                  <a:lnTo>
                    <a:pt x="173" y="3"/>
                  </a:lnTo>
                  <a:lnTo>
                    <a:pt x="170" y="3"/>
                  </a:lnTo>
                  <a:lnTo>
                    <a:pt x="169" y="2"/>
                  </a:lnTo>
                  <a:lnTo>
                    <a:pt x="166" y="2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3" y="3"/>
                  </a:lnTo>
                  <a:lnTo>
                    <a:pt x="150" y="5"/>
                  </a:lnTo>
                  <a:lnTo>
                    <a:pt x="147" y="8"/>
                  </a:lnTo>
                  <a:lnTo>
                    <a:pt x="145" y="11"/>
                  </a:lnTo>
                  <a:lnTo>
                    <a:pt x="142" y="14"/>
                  </a:lnTo>
                  <a:lnTo>
                    <a:pt x="139" y="19"/>
                  </a:lnTo>
                  <a:lnTo>
                    <a:pt x="138" y="25"/>
                  </a:lnTo>
                  <a:lnTo>
                    <a:pt x="135" y="31"/>
                  </a:lnTo>
                  <a:lnTo>
                    <a:pt x="133" y="37"/>
                  </a:lnTo>
                  <a:lnTo>
                    <a:pt x="130" y="45"/>
                  </a:lnTo>
                  <a:lnTo>
                    <a:pt x="127" y="54"/>
                  </a:lnTo>
                  <a:lnTo>
                    <a:pt x="124" y="63"/>
                  </a:lnTo>
                  <a:lnTo>
                    <a:pt x="122" y="74"/>
                  </a:lnTo>
                  <a:lnTo>
                    <a:pt x="120" y="87"/>
                  </a:lnTo>
                  <a:lnTo>
                    <a:pt x="118" y="101"/>
                  </a:lnTo>
                  <a:lnTo>
                    <a:pt x="116" y="99"/>
                  </a:lnTo>
                  <a:lnTo>
                    <a:pt x="114" y="97"/>
                  </a:lnTo>
                  <a:lnTo>
                    <a:pt x="110" y="94"/>
                  </a:lnTo>
                  <a:lnTo>
                    <a:pt x="104" y="91"/>
                  </a:lnTo>
                  <a:lnTo>
                    <a:pt x="100" y="88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8" y="82"/>
                  </a:lnTo>
                  <a:lnTo>
                    <a:pt x="84" y="80"/>
                  </a:lnTo>
                  <a:lnTo>
                    <a:pt x="80" y="79"/>
                  </a:lnTo>
                  <a:lnTo>
                    <a:pt x="76" y="76"/>
                  </a:lnTo>
                  <a:lnTo>
                    <a:pt x="70" y="74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7" y="70"/>
                  </a:lnTo>
                  <a:lnTo>
                    <a:pt x="53" y="68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7" y="65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8" y="70"/>
                  </a:lnTo>
                  <a:lnTo>
                    <a:pt x="15" y="73"/>
                  </a:lnTo>
                  <a:lnTo>
                    <a:pt x="13" y="74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8" y="82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4" y="93"/>
                  </a:lnTo>
                  <a:lnTo>
                    <a:pt x="3" y="97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8" y="145"/>
                  </a:lnTo>
                  <a:lnTo>
                    <a:pt x="11" y="150"/>
                  </a:lnTo>
                  <a:lnTo>
                    <a:pt x="15" y="156"/>
                  </a:lnTo>
                  <a:lnTo>
                    <a:pt x="21" y="161"/>
                  </a:lnTo>
                  <a:lnTo>
                    <a:pt x="26" y="167"/>
                  </a:lnTo>
                  <a:lnTo>
                    <a:pt x="33" y="172"/>
                  </a:lnTo>
                  <a:lnTo>
                    <a:pt x="39" y="178"/>
                  </a:lnTo>
                  <a:lnTo>
                    <a:pt x="48" y="182"/>
                  </a:lnTo>
                  <a:lnTo>
                    <a:pt x="57" y="187"/>
                  </a:lnTo>
                  <a:lnTo>
                    <a:pt x="66" y="192"/>
                  </a:lnTo>
                  <a:lnTo>
                    <a:pt x="79" y="196"/>
                  </a:lnTo>
                  <a:lnTo>
                    <a:pt x="91" y="201"/>
                  </a:lnTo>
                  <a:lnTo>
                    <a:pt x="104" y="206"/>
                  </a:lnTo>
                  <a:lnTo>
                    <a:pt x="120" y="209"/>
                  </a:lnTo>
                  <a:lnTo>
                    <a:pt x="122" y="209"/>
                  </a:lnTo>
                  <a:lnTo>
                    <a:pt x="124" y="209"/>
                  </a:lnTo>
                  <a:lnTo>
                    <a:pt x="127" y="209"/>
                  </a:lnTo>
                  <a:lnTo>
                    <a:pt x="128" y="207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6"/>
                  </a:lnTo>
                  <a:lnTo>
                    <a:pt x="138" y="206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0" y="199"/>
                  </a:lnTo>
                  <a:lnTo>
                    <a:pt x="153" y="196"/>
                  </a:lnTo>
                  <a:lnTo>
                    <a:pt x="155" y="195"/>
                  </a:lnTo>
                  <a:lnTo>
                    <a:pt x="158" y="193"/>
                  </a:lnTo>
                  <a:lnTo>
                    <a:pt x="162" y="190"/>
                  </a:lnTo>
                  <a:lnTo>
                    <a:pt x="165" y="189"/>
                  </a:lnTo>
                  <a:lnTo>
                    <a:pt x="168" y="186"/>
                  </a:lnTo>
                  <a:lnTo>
                    <a:pt x="170" y="182"/>
                  </a:lnTo>
                  <a:lnTo>
                    <a:pt x="173" y="179"/>
                  </a:lnTo>
                  <a:lnTo>
                    <a:pt x="176" y="176"/>
                  </a:lnTo>
                  <a:lnTo>
                    <a:pt x="178" y="173"/>
                  </a:lnTo>
                  <a:lnTo>
                    <a:pt x="181" y="169"/>
                  </a:lnTo>
                  <a:lnTo>
                    <a:pt x="182" y="165"/>
                  </a:lnTo>
                  <a:lnTo>
                    <a:pt x="185" y="161"/>
                  </a:lnTo>
                  <a:lnTo>
                    <a:pt x="188" y="156"/>
                  </a:lnTo>
                  <a:lnTo>
                    <a:pt x="181" y="12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1" name="Freeform 13"/>
            <p:cNvSpPr>
              <a:spLocks/>
            </p:cNvSpPr>
            <p:nvPr/>
          </p:nvSpPr>
          <p:spPr bwMode="auto">
            <a:xfrm>
              <a:off x="5411788" y="5284788"/>
              <a:ext cx="142875" cy="79375"/>
            </a:xfrm>
            <a:custGeom>
              <a:avLst/>
              <a:gdLst>
                <a:gd name="T0" fmla="*/ 2147483647 w 179"/>
                <a:gd name="T1" fmla="*/ 2147483647 h 99"/>
                <a:gd name="T2" fmla="*/ 2147483647 w 179"/>
                <a:gd name="T3" fmla="*/ 2147483647 h 99"/>
                <a:gd name="T4" fmla="*/ 2147483647 w 179"/>
                <a:gd name="T5" fmla="*/ 2147483647 h 99"/>
                <a:gd name="T6" fmla="*/ 2147483647 w 179"/>
                <a:gd name="T7" fmla="*/ 2147483647 h 99"/>
                <a:gd name="T8" fmla="*/ 2147483647 w 179"/>
                <a:gd name="T9" fmla="*/ 2147483647 h 99"/>
                <a:gd name="T10" fmla="*/ 2147483647 w 179"/>
                <a:gd name="T11" fmla="*/ 2147483647 h 99"/>
                <a:gd name="T12" fmla="*/ 2147483647 w 179"/>
                <a:gd name="T13" fmla="*/ 2147483647 h 99"/>
                <a:gd name="T14" fmla="*/ 2147483647 w 179"/>
                <a:gd name="T15" fmla="*/ 2147483647 h 99"/>
                <a:gd name="T16" fmla="*/ 2147483647 w 179"/>
                <a:gd name="T17" fmla="*/ 2147483647 h 99"/>
                <a:gd name="T18" fmla="*/ 2147483647 w 179"/>
                <a:gd name="T19" fmla="*/ 2147483647 h 99"/>
                <a:gd name="T20" fmla="*/ 2147483647 w 179"/>
                <a:gd name="T21" fmla="*/ 2147483647 h 99"/>
                <a:gd name="T22" fmla="*/ 2147483647 w 179"/>
                <a:gd name="T23" fmla="*/ 2147483647 h 99"/>
                <a:gd name="T24" fmla="*/ 2147483647 w 179"/>
                <a:gd name="T25" fmla="*/ 2147483647 h 99"/>
                <a:gd name="T26" fmla="*/ 2147483647 w 179"/>
                <a:gd name="T27" fmla="*/ 2147483647 h 99"/>
                <a:gd name="T28" fmla="*/ 2147483647 w 179"/>
                <a:gd name="T29" fmla="*/ 2147483647 h 99"/>
                <a:gd name="T30" fmla="*/ 2147483647 w 179"/>
                <a:gd name="T31" fmla="*/ 2147483647 h 99"/>
                <a:gd name="T32" fmla="*/ 2147483647 w 179"/>
                <a:gd name="T33" fmla="*/ 2147483647 h 99"/>
                <a:gd name="T34" fmla="*/ 2147483647 w 179"/>
                <a:gd name="T35" fmla="*/ 2147483647 h 99"/>
                <a:gd name="T36" fmla="*/ 2147483647 w 179"/>
                <a:gd name="T37" fmla="*/ 2147483647 h 99"/>
                <a:gd name="T38" fmla="*/ 2147483647 w 179"/>
                <a:gd name="T39" fmla="*/ 2147483647 h 99"/>
                <a:gd name="T40" fmla="*/ 2147483647 w 179"/>
                <a:gd name="T41" fmla="*/ 2147483647 h 99"/>
                <a:gd name="T42" fmla="*/ 2147483647 w 179"/>
                <a:gd name="T43" fmla="*/ 2147483647 h 99"/>
                <a:gd name="T44" fmla="*/ 2147483647 w 179"/>
                <a:gd name="T45" fmla="*/ 2147483647 h 99"/>
                <a:gd name="T46" fmla="*/ 2147483647 w 179"/>
                <a:gd name="T47" fmla="*/ 2147483647 h 99"/>
                <a:gd name="T48" fmla="*/ 2147483647 w 179"/>
                <a:gd name="T49" fmla="*/ 2147483647 h 99"/>
                <a:gd name="T50" fmla="*/ 2147483647 w 179"/>
                <a:gd name="T51" fmla="*/ 2147483647 h 99"/>
                <a:gd name="T52" fmla="*/ 2147483647 w 179"/>
                <a:gd name="T53" fmla="*/ 2147483647 h 99"/>
                <a:gd name="T54" fmla="*/ 0 w 179"/>
                <a:gd name="T55" fmla="*/ 2147483647 h 99"/>
                <a:gd name="T56" fmla="*/ 0 w 179"/>
                <a:gd name="T57" fmla="*/ 0 h 99"/>
                <a:gd name="T58" fmla="*/ 2147483647 w 179"/>
                <a:gd name="T59" fmla="*/ 2147483647 h 99"/>
                <a:gd name="T60" fmla="*/ 2147483647 w 179"/>
                <a:gd name="T61" fmla="*/ 2147483647 h 99"/>
                <a:gd name="T62" fmla="*/ 2147483647 w 179"/>
                <a:gd name="T63" fmla="*/ 2147483647 h 99"/>
                <a:gd name="T64" fmla="*/ 2147483647 w 179"/>
                <a:gd name="T65" fmla="*/ 2147483647 h 99"/>
                <a:gd name="T66" fmla="*/ 2147483647 w 179"/>
                <a:gd name="T67" fmla="*/ 2147483647 h 99"/>
                <a:gd name="T68" fmla="*/ 2147483647 w 179"/>
                <a:gd name="T69" fmla="*/ 2147483647 h 99"/>
                <a:gd name="T70" fmla="*/ 2147483647 w 179"/>
                <a:gd name="T71" fmla="*/ 2147483647 h 99"/>
                <a:gd name="T72" fmla="*/ 2147483647 w 179"/>
                <a:gd name="T73" fmla="*/ 2147483647 h 99"/>
                <a:gd name="T74" fmla="*/ 2147483647 w 179"/>
                <a:gd name="T75" fmla="*/ 2147483647 h 99"/>
                <a:gd name="T76" fmla="*/ 2147483647 w 179"/>
                <a:gd name="T77" fmla="*/ 2147483647 h 99"/>
                <a:gd name="T78" fmla="*/ 2147483647 w 179"/>
                <a:gd name="T79" fmla="*/ 2147483647 h 99"/>
                <a:gd name="T80" fmla="*/ 2147483647 w 179"/>
                <a:gd name="T81" fmla="*/ 2147483647 h 99"/>
                <a:gd name="T82" fmla="*/ 2147483647 w 179"/>
                <a:gd name="T83" fmla="*/ 2147483647 h 99"/>
                <a:gd name="T84" fmla="*/ 2147483647 w 179"/>
                <a:gd name="T85" fmla="*/ 2147483647 h 99"/>
                <a:gd name="T86" fmla="*/ 2147483647 w 179"/>
                <a:gd name="T87" fmla="*/ 2147483647 h 99"/>
                <a:gd name="T88" fmla="*/ 2147483647 w 179"/>
                <a:gd name="T89" fmla="*/ 2147483647 h 99"/>
                <a:gd name="T90" fmla="*/ 2147483647 w 179"/>
                <a:gd name="T91" fmla="*/ 2147483647 h 99"/>
                <a:gd name="T92" fmla="*/ 2147483647 w 179"/>
                <a:gd name="T93" fmla="*/ 2147483647 h 99"/>
                <a:gd name="T94" fmla="*/ 2147483647 w 179"/>
                <a:gd name="T95" fmla="*/ 2147483647 h 99"/>
                <a:gd name="T96" fmla="*/ 2147483647 w 179"/>
                <a:gd name="T97" fmla="*/ 2147483647 h 99"/>
                <a:gd name="T98" fmla="*/ 2147483647 w 179"/>
                <a:gd name="T99" fmla="*/ 2147483647 h 99"/>
                <a:gd name="T100" fmla="*/ 2147483647 w 179"/>
                <a:gd name="T101" fmla="*/ 2147483647 h 99"/>
                <a:gd name="T102" fmla="*/ 2147483647 w 179"/>
                <a:gd name="T103" fmla="*/ 2147483647 h 99"/>
                <a:gd name="T104" fmla="*/ 2147483647 w 179"/>
                <a:gd name="T105" fmla="*/ 2147483647 h 99"/>
                <a:gd name="T106" fmla="*/ 2147483647 w 179"/>
                <a:gd name="T107" fmla="*/ 2147483647 h 99"/>
                <a:gd name="T108" fmla="*/ 2147483647 w 179"/>
                <a:gd name="T109" fmla="*/ 2147483647 h 99"/>
                <a:gd name="T110" fmla="*/ 2147483647 w 179"/>
                <a:gd name="T111" fmla="*/ 2147483647 h 99"/>
                <a:gd name="T112" fmla="*/ 2147483647 w 179"/>
                <a:gd name="T113" fmla="*/ 2147483647 h 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9" h="99">
                  <a:moveTo>
                    <a:pt x="179" y="63"/>
                  </a:moveTo>
                  <a:lnTo>
                    <a:pt x="178" y="65"/>
                  </a:lnTo>
                  <a:lnTo>
                    <a:pt x="176" y="66"/>
                  </a:lnTo>
                  <a:lnTo>
                    <a:pt x="175" y="69"/>
                  </a:lnTo>
                  <a:lnTo>
                    <a:pt x="172" y="71"/>
                  </a:lnTo>
                  <a:lnTo>
                    <a:pt x="170" y="74"/>
                  </a:lnTo>
                  <a:lnTo>
                    <a:pt x="168" y="76"/>
                  </a:lnTo>
                  <a:lnTo>
                    <a:pt x="167" y="77"/>
                  </a:lnTo>
                  <a:lnTo>
                    <a:pt x="166" y="79"/>
                  </a:lnTo>
                  <a:lnTo>
                    <a:pt x="163" y="80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8" y="85"/>
                  </a:lnTo>
                  <a:lnTo>
                    <a:pt x="155" y="86"/>
                  </a:lnTo>
                  <a:lnTo>
                    <a:pt x="152" y="88"/>
                  </a:lnTo>
                  <a:lnTo>
                    <a:pt x="149" y="89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41" y="93"/>
                  </a:lnTo>
                  <a:lnTo>
                    <a:pt x="139" y="94"/>
                  </a:lnTo>
                  <a:lnTo>
                    <a:pt x="136" y="96"/>
                  </a:lnTo>
                  <a:lnTo>
                    <a:pt x="132" y="97"/>
                  </a:lnTo>
                  <a:lnTo>
                    <a:pt x="129" y="97"/>
                  </a:lnTo>
                  <a:lnTo>
                    <a:pt x="125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7" y="99"/>
                  </a:lnTo>
                  <a:lnTo>
                    <a:pt x="113" y="99"/>
                  </a:lnTo>
                  <a:lnTo>
                    <a:pt x="110" y="97"/>
                  </a:lnTo>
                  <a:lnTo>
                    <a:pt x="106" y="97"/>
                  </a:lnTo>
                  <a:lnTo>
                    <a:pt x="102" y="96"/>
                  </a:lnTo>
                  <a:lnTo>
                    <a:pt x="98" y="96"/>
                  </a:lnTo>
                  <a:lnTo>
                    <a:pt x="94" y="94"/>
                  </a:lnTo>
                  <a:lnTo>
                    <a:pt x="90" y="93"/>
                  </a:lnTo>
                  <a:lnTo>
                    <a:pt x="85" y="91"/>
                  </a:lnTo>
                  <a:lnTo>
                    <a:pt x="79" y="89"/>
                  </a:lnTo>
                  <a:lnTo>
                    <a:pt x="74" y="86"/>
                  </a:lnTo>
                  <a:lnTo>
                    <a:pt x="68" y="85"/>
                  </a:lnTo>
                  <a:lnTo>
                    <a:pt x="63" y="82"/>
                  </a:lnTo>
                  <a:lnTo>
                    <a:pt x="58" y="80"/>
                  </a:lnTo>
                  <a:lnTo>
                    <a:pt x="51" y="77"/>
                  </a:lnTo>
                  <a:lnTo>
                    <a:pt x="46" y="74"/>
                  </a:lnTo>
                  <a:lnTo>
                    <a:pt x="40" y="69"/>
                  </a:lnTo>
                  <a:lnTo>
                    <a:pt x="35" y="66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4"/>
                  </a:lnTo>
                  <a:lnTo>
                    <a:pt x="16" y="49"/>
                  </a:lnTo>
                  <a:lnTo>
                    <a:pt x="13" y="45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1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8" y="21"/>
                  </a:lnTo>
                  <a:lnTo>
                    <a:pt x="11" y="25"/>
                  </a:lnTo>
                  <a:lnTo>
                    <a:pt x="12" y="29"/>
                  </a:lnTo>
                  <a:lnTo>
                    <a:pt x="15" y="32"/>
                  </a:lnTo>
                  <a:lnTo>
                    <a:pt x="17" y="35"/>
                  </a:lnTo>
                  <a:lnTo>
                    <a:pt x="21" y="40"/>
                  </a:lnTo>
                  <a:lnTo>
                    <a:pt x="24" y="43"/>
                  </a:lnTo>
                  <a:lnTo>
                    <a:pt x="28" y="46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2" y="57"/>
                  </a:lnTo>
                  <a:lnTo>
                    <a:pt x="47" y="60"/>
                  </a:lnTo>
                  <a:lnTo>
                    <a:pt x="52" y="65"/>
                  </a:lnTo>
                  <a:lnTo>
                    <a:pt x="59" y="68"/>
                  </a:lnTo>
                  <a:lnTo>
                    <a:pt x="66" y="71"/>
                  </a:lnTo>
                  <a:lnTo>
                    <a:pt x="73" y="72"/>
                  </a:lnTo>
                  <a:lnTo>
                    <a:pt x="81" y="76"/>
                  </a:lnTo>
                  <a:lnTo>
                    <a:pt x="89" y="79"/>
                  </a:lnTo>
                  <a:lnTo>
                    <a:pt x="98" y="80"/>
                  </a:lnTo>
                  <a:lnTo>
                    <a:pt x="108" y="82"/>
                  </a:lnTo>
                  <a:lnTo>
                    <a:pt x="117" y="83"/>
                  </a:lnTo>
                  <a:lnTo>
                    <a:pt x="118" y="83"/>
                  </a:lnTo>
                  <a:lnTo>
                    <a:pt x="120" y="83"/>
                  </a:lnTo>
                  <a:lnTo>
                    <a:pt x="122" y="83"/>
                  </a:lnTo>
                  <a:lnTo>
                    <a:pt x="125" y="82"/>
                  </a:lnTo>
                  <a:lnTo>
                    <a:pt x="129" y="80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7" y="77"/>
                  </a:lnTo>
                  <a:lnTo>
                    <a:pt x="140" y="76"/>
                  </a:lnTo>
                  <a:lnTo>
                    <a:pt x="143" y="76"/>
                  </a:lnTo>
                  <a:lnTo>
                    <a:pt x="144" y="74"/>
                  </a:lnTo>
                  <a:lnTo>
                    <a:pt x="147" y="72"/>
                  </a:lnTo>
                  <a:lnTo>
                    <a:pt x="149" y="71"/>
                  </a:lnTo>
                  <a:lnTo>
                    <a:pt x="152" y="69"/>
                  </a:lnTo>
                  <a:lnTo>
                    <a:pt x="155" y="68"/>
                  </a:lnTo>
                  <a:lnTo>
                    <a:pt x="158" y="66"/>
                  </a:lnTo>
                  <a:lnTo>
                    <a:pt x="159" y="65"/>
                  </a:lnTo>
                  <a:lnTo>
                    <a:pt x="162" y="63"/>
                  </a:lnTo>
                  <a:lnTo>
                    <a:pt x="164" y="60"/>
                  </a:lnTo>
                  <a:lnTo>
                    <a:pt x="166" y="59"/>
                  </a:lnTo>
                  <a:lnTo>
                    <a:pt x="168" y="57"/>
                  </a:lnTo>
                  <a:lnTo>
                    <a:pt x="170" y="54"/>
                  </a:lnTo>
                  <a:lnTo>
                    <a:pt x="171" y="52"/>
                  </a:lnTo>
                  <a:lnTo>
                    <a:pt x="172" y="49"/>
                  </a:lnTo>
                  <a:lnTo>
                    <a:pt x="174" y="46"/>
                  </a:lnTo>
                  <a:lnTo>
                    <a:pt x="175" y="43"/>
                  </a:lnTo>
                  <a:lnTo>
                    <a:pt x="179" y="63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2" name="Freeform 14"/>
            <p:cNvSpPr>
              <a:spLocks/>
            </p:cNvSpPr>
            <p:nvPr/>
          </p:nvSpPr>
          <p:spPr bwMode="auto">
            <a:xfrm>
              <a:off x="5524501" y="4764088"/>
              <a:ext cx="149225" cy="130175"/>
            </a:xfrm>
            <a:custGeom>
              <a:avLst/>
              <a:gdLst>
                <a:gd name="T0" fmla="*/ 2147483647 w 188"/>
                <a:gd name="T1" fmla="*/ 2147483647 h 164"/>
                <a:gd name="T2" fmla="*/ 2147483647 w 188"/>
                <a:gd name="T3" fmla="*/ 2147483647 h 164"/>
                <a:gd name="T4" fmla="*/ 2147483647 w 188"/>
                <a:gd name="T5" fmla="*/ 2147483647 h 164"/>
                <a:gd name="T6" fmla="*/ 2147483647 w 188"/>
                <a:gd name="T7" fmla="*/ 2147483647 h 164"/>
                <a:gd name="T8" fmla="*/ 2147483647 w 188"/>
                <a:gd name="T9" fmla="*/ 2147483647 h 164"/>
                <a:gd name="T10" fmla="*/ 2147483647 w 188"/>
                <a:gd name="T11" fmla="*/ 2147483647 h 164"/>
                <a:gd name="T12" fmla="*/ 2147483647 w 188"/>
                <a:gd name="T13" fmla="*/ 2147483647 h 164"/>
                <a:gd name="T14" fmla="*/ 2147483647 w 188"/>
                <a:gd name="T15" fmla="*/ 2147483647 h 164"/>
                <a:gd name="T16" fmla="*/ 2147483647 w 188"/>
                <a:gd name="T17" fmla="*/ 2147483647 h 164"/>
                <a:gd name="T18" fmla="*/ 2147483647 w 188"/>
                <a:gd name="T19" fmla="*/ 2147483647 h 164"/>
                <a:gd name="T20" fmla="*/ 2147483647 w 188"/>
                <a:gd name="T21" fmla="*/ 2147483647 h 164"/>
                <a:gd name="T22" fmla="*/ 2147483647 w 188"/>
                <a:gd name="T23" fmla="*/ 2147483647 h 164"/>
                <a:gd name="T24" fmla="*/ 2147483647 w 188"/>
                <a:gd name="T25" fmla="*/ 2147483647 h 164"/>
                <a:gd name="T26" fmla="*/ 2147483647 w 188"/>
                <a:gd name="T27" fmla="*/ 2147483647 h 164"/>
                <a:gd name="T28" fmla="*/ 2147483647 w 188"/>
                <a:gd name="T29" fmla="*/ 2147483647 h 164"/>
                <a:gd name="T30" fmla="*/ 2147483647 w 188"/>
                <a:gd name="T31" fmla="*/ 2147483647 h 164"/>
                <a:gd name="T32" fmla="*/ 2147483647 w 188"/>
                <a:gd name="T33" fmla="*/ 2147483647 h 164"/>
                <a:gd name="T34" fmla="*/ 2147483647 w 188"/>
                <a:gd name="T35" fmla="*/ 2147483647 h 164"/>
                <a:gd name="T36" fmla="*/ 2147483647 w 188"/>
                <a:gd name="T37" fmla="*/ 2147483647 h 164"/>
                <a:gd name="T38" fmla="*/ 2147483647 w 188"/>
                <a:gd name="T39" fmla="*/ 2147483647 h 164"/>
                <a:gd name="T40" fmla="*/ 2147483647 w 188"/>
                <a:gd name="T41" fmla="*/ 2147483647 h 164"/>
                <a:gd name="T42" fmla="*/ 2147483647 w 188"/>
                <a:gd name="T43" fmla="*/ 2147483647 h 164"/>
                <a:gd name="T44" fmla="*/ 2147483647 w 188"/>
                <a:gd name="T45" fmla="*/ 2147483647 h 164"/>
                <a:gd name="T46" fmla="*/ 2147483647 w 188"/>
                <a:gd name="T47" fmla="*/ 2147483647 h 164"/>
                <a:gd name="T48" fmla="*/ 2147483647 w 188"/>
                <a:gd name="T49" fmla="*/ 2147483647 h 164"/>
                <a:gd name="T50" fmla="*/ 2147483647 w 188"/>
                <a:gd name="T51" fmla="*/ 2147483647 h 164"/>
                <a:gd name="T52" fmla="*/ 2147483647 w 188"/>
                <a:gd name="T53" fmla="*/ 2147483647 h 164"/>
                <a:gd name="T54" fmla="*/ 2147483647 w 188"/>
                <a:gd name="T55" fmla="*/ 2147483647 h 164"/>
                <a:gd name="T56" fmla="*/ 2147483647 w 188"/>
                <a:gd name="T57" fmla="*/ 2147483647 h 164"/>
                <a:gd name="T58" fmla="*/ 2147483647 w 188"/>
                <a:gd name="T59" fmla="*/ 2147483647 h 164"/>
                <a:gd name="T60" fmla="*/ 2147483647 w 188"/>
                <a:gd name="T61" fmla="*/ 2147483647 h 164"/>
                <a:gd name="T62" fmla="*/ 2147483647 w 188"/>
                <a:gd name="T63" fmla="*/ 0 h 164"/>
                <a:gd name="T64" fmla="*/ 2147483647 w 188"/>
                <a:gd name="T65" fmla="*/ 0 h 164"/>
                <a:gd name="T66" fmla="*/ 2147483647 w 188"/>
                <a:gd name="T67" fmla="*/ 2147483647 h 164"/>
                <a:gd name="T68" fmla="*/ 2147483647 w 188"/>
                <a:gd name="T69" fmla="*/ 2147483647 h 164"/>
                <a:gd name="T70" fmla="*/ 2147483647 w 188"/>
                <a:gd name="T71" fmla="*/ 2147483647 h 164"/>
                <a:gd name="T72" fmla="*/ 2147483647 w 188"/>
                <a:gd name="T73" fmla="*/ 2147483647 h 164"/>
                <a:gd name="T74" fmla="*/ 2147483647 w 188"/>
                <a:gd name="T75" fmla="*/ 2147483647 h 164"/>
                <a:gd name="T76" fmla="*/ 2147483647 w 188"/>
                <a:gd name="T77" fmla="*/ 2147483647 h 164"/>
                <a:gd name="T78" fmla="*/ 2147483647 w 188"/>
                <a:gd name="T79" fmla="*/ 2147483647 h 164"/>
                <a:gd name="T80" fmla="*/ 2147483647 w 188"/>
                <a:gd name="T81" fmla="*/ 2147483647 h 164"/>
                <a:gd name="T82" fmla="*/ 2147483647 w 188"/>
                <a:gd name="T83" fmla="*/ 2147483647 h 164"/>
                <a:gd name="T84" fmla="*/ 2147483647 w 188"/>
                <a:gd name="T85" fmla="*/ 2147483647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8" h="164">
                  <a:moveTo>
                    <a:pt x="188" y="82"/>
                  </a:moveTo>
                  <a:lnTo>
                    <a:pt x="188" y="86"/>
                  </a:lnTo>
                  <a:lnTo>
                    <a:pt x="188" y="89"/>
                  </a:lnTo>
                  <a:lnTo>
                    <a:pt x="186" y="94"/>
                  </a:lnTo>
                  <a:lnTo>
                    <a:pt x="186" y="99"/>
                  </a:lnTo>
                  <a:lnTo>
                    <a:pt x="185" y="102"/>
                  </a:lnTo>
                  <a:lnTo>
                    <a:pt x="184" y="107"/>
                  </a:lnTo>
                  <a:lnTo>
                    <a:pt x="182" y="110"/>
                  </a:lnTo>
                  <a:lnTo>
                    <a:pt x="181" y="114"/>
                  </a:lnTo>
                  <a:lnTo>
                    <a:pt x="178" y="117"/>
                  </a:lnTo>
                  <a:lnTo>
                    <a:pt x="177" y="120"/>
                  </a:lnTo>
                  <a:lnTo>
                    <a:pt x="174" y="125"/>
                  </a:lnTo>
                  <a:lnTo>
                    <a:pt x="172" y="128"/>
                  </a:lnTo>
                  <a:lnTo>
                    <a:pt x="169" y="131"/>
                  </a:lnTo>
                  <a:lnTo>
                    <a:pt x="166" y="134"/>
                  </a:lnTo>
                  <a:lnTo>
                    <a:pt x="163" y="137"/>
                  </a:lnTo>
                  <a:lnTo>
                    <a:pt x="161" y="141"/>
                  </a:lnTo>
                  <a:lnTo>
                    <a:pt x="157" y="142"/>
                  </a:lnTo>
                  <a:lnTo>
                    <a:pt x="154" y="145"/>
                  </a:lnTo>
                  <a:lnTo>
                    <a:pt x="150" y="148"/>
                  </a:lnTo>
                  <a:lnTo>
                    <a:pt x="146" y="150"/>
                  </a:lnTo>
                  <a:lnTo>
                    <a:pt x="143" y="151"/>
                  </a:lnTo>
                  <a:lnTo>
                    <a:pt x="139" y="154"/>
                  </a:lnTo>
                  <a:lnTo>
                    <a:pt x="135" y="156"/>
                  </a:lnTo>
                  <a:lnTo>
                    <a:pt x="131" y="158"/>
                  </a:lnTo>
                  <a:lnTo>
                    <a:pt x="127" y="159"/>
                  </a:lnTo>
                  <a:lnTo>
                    <a:pt x="122" y="161"/>
                  </a:lnTo>
                  <a:lnTo>
                    <a:pt x="118" y="161"/>
                  </a:lnTo>
                  <a:lnTo>
                    <a:pt x="114" y="162"/>
                  </a:lnTo>
                  <a:lnTo>
                    <a:pt x="108" y="162"/>
                  </a:lnTo>
                  <a:lnTo>
                    <a:pt x="104" y="164"/>
                  </a:lnTo>
                  <a:lnTo>
                    <a:pt x="99" y="164"/>
                  </a:lnTo>
                  <a:lnTo>
                    <a:pt x="95" y="164"/>
                  </a:lnTo>
                  <a:lnTo>
                    <a:pt x="89" y="164"/>
                  </a:lnTo>
                  <a:lnTo>
                    <a:pt x="85" y="164"/>
                  </a:lnTo>
                  <a:lnTo>
                    <a:pt x="80" y="162"/>
                  </a:lnTo>
                  <a:lnTo>
                    <a:pt x="76" y="162"/>
                  </a:lnTo>
                  <a:lnTo>
                    <a:pt x="70" y="161"/>
                  </a:lnTo>
                  <a:lnTo>
                    <a:pt x="66" y="161"/>
                  </a:lnTo>
                  <a:lnTo>
                    <a:pt x="62" y="159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0" y="154"/>
                  </a:lnTo>
                  <a:lnTo>
                    <a:pt x="46" y="151"/>
                  </a:lnTo>
                  <a:lnTo>
                    <a:pt x="42" y="150"/>
                  </a:lnTo>
                  <a:lnTo>
                    <a:pt x="38" y="148"/>
                  </a:lnTo>
                  <a:lnTo>
                    <a:pt x="35" y="145"/>
                  </a:lnTo>
                  <a:lnTo>
                    <a:pt x="31" y="142"/>
                  </a:lnTo>
                  <a:lnTo>
                    <a:pt x="29" y="141"/>
                  </a:lnTo>
                  <a:lnTo>
                    <a:pt x="25" y="137"/>
                  </a:lnTo>
                  <a:lnTo>
                    <a:pt x="22" y="134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5" y="125"/>
                  </a:lnTo>
                  <a:lnTo>
                    <a:pt x="12" y="120"/>
                  </a:lnTo>
                  <a:lnTo>
                    <a:pt x="10" y="117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4" y="102"/>
                  </a:lnTo>
                  <a:lnTo>
                    <a:pt x="3" y="99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5"/>
                  </a:lnTo>
                  <a:lnTo>
                    <a:pt x="4" y="62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12" y="43"/>
                  </a:lnTo>
                  <a:lnTo>
                    <a:pt x="15" y="38"/>
                  </a:lnTo>
                  <a:lnTo>
                    <a:pt x="17" y="35"/>
                  </a:lnTo>
                  <a:lnTo>
                    <a:pt x="19" y="32"/>
                  </a:lnTo>
                  <a:lnTo>
                    <a:pt x="22" y="29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38" y="15"/>
                  </a:lnTo>
                  <a:lnTo>
                    <a:pt x="42" y="14"/>
                  </a:lnTo>
                  <a:lnTo>
                    <a:pt x="46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6"/>
                  </a:lnTo>
                  <a:lnTo>
                    <a:pt x="135" y="8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6" y="14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1" y="23"/>
                  </a:lnTo>
                  <a:lnTo>
                    <a:pt x="163" y="26"/>
                  </a:lnTo>
                  <a:lnTo>
                    <a:pt x="166" y="29"/>
                  </a:lnTo>
                  <a:lnTo>
                    <a:pt x="169" y="32"/>
                  </a:lnTo>
                  <a:lnTo>
                    <a:pt x="172" y="35"/>
                  </a:lnTo>
                  <a:lnTo>
                    <a:pt x="174" y="38"/>
                  </a:lnTo>
                  <a:lnTo>
                    <a:pt x="177" y="43"/>
                  </a:lnTo>
                  <a:lnTo>
                    <a:pt x="178" y="46"/>
                  </a:lnTo>
                  <a:lnTo>
                    <a:pt x="181" y="49"/>
                  </a:lnTo>
                  <a:lnTo>
                    <a:pt x="182" y="54"/>
                  </a:lnTo>
                  <a:lnTo>
                    <a:pt x="184" y="57"/>
                  </a:lnTo>
                  <a:lnTo>
                    <a:pt x="185" y="62"/>
                  </a:lnTo>
                  <a:lnTo>
                    <a:pt x="186" y="65"/>
                  </a:lnTo>
                  <a:lnTo>
                    <a:pt x="186" y="69"/>
                  </a:lnTo>
                  <a:lnTo>
                    <a:pt x="188" y="74"/>
                  </a:lnTo>
                  <a:lnTo>
                    <a:pt x="188" y="77"/>
                  </a:lnTo>
                  <a:lnTo>
                    <a:pt x="188" y="82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3" name="Freeform 15"/>
            <p:cNvSpPr>
              <a:spLocks/>
            </p:cNvSpPr>
            <p:nvPr/>
          </p:nvSpPr>
          <p:spPr bwMode="auto">
            <a:xfrm>
              <a:off x="5510213" y="4776788"/>
              <a:ext cx="195263" cy="111125"/>
            </a:xfrm>
            <a:custGeom>
              <a:avLst/>
              <a:gdLst>
                <a:gd name="T0" fmla="*/ 2147483647 w 247"/>
                <a:gd name="T1" fmla="*/ 2147483647 h 141"/>
                <a:gd name="T2" fmla="*/ 2147483647 w 247"/>
                <a:gd name="T3" fmla="*/ 2147483647 h 141"/>
                <a:gd name="T4" fmla="*/ 2147483647 w 247"/>
                <a:gd name="T5" fmla="*/ 2147483647 h 141"/>
                <a:gd name="T6" fmla="*/ 2147483647 w 247"/>
                <a:gd name="T7" fmla="*/ 2147483647 h 141"/>
                <a:gd name="T8" fmla="*/ 2147483647 w 247"/>
                <a:gd name="T9" fmla="*/ 2147483647 h 141"/>
                <a:gd name="T10" fmla="*/ 2147483647 w 247"/>
                <a:gd name="T11" fmla="*/ 2147483647 h 141"/>
                <a:gd name="T12" fmla="*/ 2147483647 w 247"/>
                <a:gd name="T13" fmla="*/ 2147483647 h 141"/>
                <a:gd name="T14" fmla="*/ 2147483647 w 247"/>
                <a:gd name="T15" fmla="*/ 2147483647 h 141"/>
                <a:gd name="T16" fmla="*/ 2147483647 w 247"/>
                <a:gd name="T17" fmla="*/ 2147483647 h 141"/>
                <a:gd name="T18" fmla="*/ 2147483647 w 247"/>
                <a:gd name="T19" fmla="*/ 2147483647 h 141"/>
                <a:gd name="T20" fmla="*/ 2147483647 w 247"/>
                <a:gd name="T21" fmla="*/ 2147483647 h 141"/>
                <a:gd name="T22" fmla="*/ 2147483647 w 247"/>
                <a:gd name="T23" fmla="*/ 2147483647 h 141"/>
                <a:gd name="T24" fmla="*/ 2147483647 w 247"/>
                <a:gd name="T25" fmla="*/ 2147483647 h 141"/>
                <a:gd name="T26" fmla="*/ 2147483647 w 247"/>
                <a:gd name="T27" fmla="*/ 2147483647 h 141"/>
                <a:gd name="T28" fmla="*/ 2147483647 w 247"/>
                <a:gd name="T29" fmla="*/ 2147483647 h 141"/>
                <a:gd name="T30" fmla="*/ 2147483647 w 247"/>
                <a:gd name="T31" fmla="*/ 2147483647 h 141"/>
                <a:gd name="T32" fmla="*/ 2147483647 w 247"/>
                <a:gd name="T33" fmla="*/ 2147483647 h 141"/>
                <a:gd name="T34" fmla="*/ 2147483647 w 247"/>
                <a:gd name="T35" fmla="*/ 2147483647 h 141"/>
                <a:gd name="T36" fmla="*/ 2147483647 w 247"/>
                <a:gd name="T37" fmla="*/ 2147483647 h 141"/>
                <a:gd name="T38" fmla="*/ 2147483647 w 247"/>
                <a:gd name="T39" fmla="*/ 2147483647 h 141"/>
                <a:gd name="T40" fmla="*/ 0 w 247"/>
                <a:gd name="T41" fmla="*/ 2147483647 h 141"/>
                <a:gd name="T42" fmla="*/ 0 w 247"/>
                <a:gd name="T43" fmla="*/ 2147483647 h 141"/>
                <a:gd name="T44" fmla="*/ 2147483647 w 247"/>
                <a:gd name="T45" fmla="*/ 2147483647 h 141"/>
                <a:gd name="T46" fmla="*/ 2147483647 w 247"/>
                <a:gd name="T47" fmla="*/ 2147483647 h 141"/>
                <a:gd name="T48" fmla="*/ 2147483647 w 247"/>
                <a:gd name="T49" fmla="*/ 2147483647 h 141"/>
                <a:gd name="T50" fmla="*/ 2147483647 w 247"/>
                <a:gd name="T51" fmla="*/ 2147483647 h 141"/>
                <a:gd name="T52" fmla="*/ 2147483647 w 247"/>
                <a:gd name="T53" fmla="*/ 2147483647 h 141"/>
                <a:gd name="T54" fmla="*/ 2147483647 w 247"/>
                <a:gd name="T55" fmla="*/ 2147483647 h 141"/>
                <a:gd name="T56" fmla="*/ 2147483647 w 247"/>
                <a:gd name="T57" fmla="*/ 2147483647 h 141"/>
                <a:gd name="T58" fmla="*/ 2147483647 w 247"/>
                <a:gd name="T59" fmla="*/ 2147483647 h 141"/>
                <a:gd name="T60" fmla="*/ 2147483647 w 247"/>
                <a:gd name="T61" fmla="*/ 2147483647 h 141"/>
                <a:gd name="T62" fmla="*/ 2147483647 w 247"/>
                <a:gd name="T63" fmla="*/ 0 h 141"/>
                <a:gd name="T64" fmla="*/ 2147483647 w 247"/>
                <a:gd name="T65" fmla="*/ 0 h 141"/>
                <a:gd name="T66" fmla="*/ 2147483647 w 247"/>
                <a:gd name="T67" fmla="*/ 2147483647 h 141"/>
                <a:gd name="T68" fmla="*/ 2147483647 w 247"/>
                <a:gd name="T69" fmla="*/ 2147483647 h 141"/>
                <a:gd name="T70" fmla="*/ 2147483647 w 247"/>
                <a:gd name="T71" fmla="*/ 2147483647 h 141"/>
                <a:gd name="T72" fmla="*/ 2147483647 w 247"/>
                <a:gd name="T73" fmla="*/ 2147483647 h 141"/>
                <a:gd name="T74" fmla="*/ 2147483647 w 247"/>
                <a:gd name="T75" fmla="*/ 2147483647 h 141"/>
                <a:gd name="T76" fmla="*/ 2147483647 w 247"/>
                <a:gd name="T77" fmla="*/ 2147483647 h 141"/>
                <a:gd name="T78" fmla="*/ 2147483647 w 247"/>
                <a:gd name="T79" fmla="*/ 2147483647 h 141"/>
                <a:gd name="T80" fmla="*/ 2147483647 w 247"/>
                <a:gd name="T81" fmla="*/ 2147483647 h 141"/>
                <a:gd name="T82" fmla="*/ 2147483647 w 247"/>
                <a:gd name="T83" fmla="*/ 2147483647 h 141"/>
                <a:gd name="T84" fmla="*/ 2147483647 w 247"/>
                <a:gd name="T85" fmla="*/ 2147483647 h 1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47" h="141">
                  <a:moveTo>
                    <a:pt x="247" y="71"/>
                  </a:moveTo>
                  <a:lnTo>
                    <a:pt x="247" y="74"/>
                  </a:lnTo>
                  <a:lnTo>
                    <a:pt x="247" y="78"/>
                  </a:lnTo>
                  <a:lnTo>
                    <a:pt x="246" y="81"/>
                  </a:lnTo>
                  <a:lnTo>
                    <a:pt x="245" y="85"/>
                  </a:lnTo>
                  <a:lnTo>
                    <a:pt x="243" y="88"/>
                  </a:lnTo>
                  <a:lnTo>
                    <a:pt x="242" y="92"/>
                  </a:lnTo>
                  <a:lnTo>
                    <a:pt x="240" y="95"/>
                  </a:lnTo>
                  <a:lnTo>
                    <a:pt x="238" y="98"/>
                  </a:lnTo>
                  <a:lnTo>
                    <a:pt x="235" y="101"/>
                  </a:lnTo>
                  <a:lnTo>
                    <a:pt x="232" y="104"/>
                  </a:lnTo>
                  <a:lnTo>
                    <a:pt x="230" y="107"/>
                  </a:lnTo>
                  <a:lnTo>
                    <a:pt x="227" y="110"/>
                  </a:lnTo>
                  <a:lnTo>
                    <a:pt x="223" y="113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1" y="121"/>
                  </a:lnTo>
                  <a:lnTo>
                    <a:pt x="207" y="122"/>
                  </a:lnTo>
                  <a:lnTo>
                    <a:pt x="203" y="126"/>
                  </a:lnTo>
                  <a:lnTo>
                    <a:pt x="197" y="127"/>
                  </a:lnTo>
                  <a:lnTo>
                    <a:pt x="193" y="129"/>
                  </a:lnTo>
                  <a:lnTo>
                    <a:pt x="188" y="130"/>
                  </a:lnTo>
                  <a:lnTo>
                    <a:pt x="182" y="132"/>
                  </a:lnTo>
                  <a:lnTo>
                    <a:pt x="177" y="133"/>
                  </a:lnTo>
                  <a:lnTo>
                    <a:pt x="172" y="135"/>
                  </a:lnTo>
                  <a:lnTo>
                    <a:pt x="166" y="136"/>
                  </a:lnTo>
                  <a:lnTo>
                    <a:pt x="161" y="138"/>
                  </a:lnTo>
                  <a:lnTo>
                    <a:pt x="154" y="138"/>
                  </a:lnTo>
                  <a:lnTo>
                    <a:pt x="149" y="139"/>
                  </a:lnTo>
                  <a:lnTo>
                    <a:pt x="143" y="139"/>
                  </a:lnTo>
                  <a:lnTo>
                    <a:pt x="137" y="141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8" y="141"/>
                  </a:lnTo>
                  <a:lnTo>
                    <a:pt x="111" y="141"/>
                  </a:lnTo>
                  <a:lnTo>
                    <a:pt x="106" y="139"/>
                  </a:lnTo>
                  <a:lnTo>
                    <a:pt x="99" y="139"/>
                  </a:lnTo>
                  <a:lnTo>
                    <a:pt x="93" y="138"/>
                  </a:lnTo>
                  <a:lnTo>
                    <a:pt x="87" y="138"/>
                  </a:lnTo>
                  <a:lnTo>
                    <a:pt x="81" y="136"/>
                  </a:lnTo>
                  <a:lnTo>
                    <a:pt x="76" y="135"/>
                  </a:lnTo>
                  <a:lnTo>
                    <a:pt x="71" y="133"/>
                  </a:lnTo>
                  <a:lnTo>
                    <a:pt x="65" y="132"/>
                  </a:lnTo>
                  <a:lnTo>
                    <a:pt x="60" y="130"/>
                  </a:lnTo>
                  <a:lnTo>
                    <a:pt x="54" y="129"/>
                  </a:lnTo>
                  <a:lnTo>
                    <a:pt x="50" y="127"/>
                  </a:lnTo>
                  <a:lnTo>
                    <a:pt x="45" y="126"/>
                  </a:lnTo>
                  <a:lnTo>
                    <a:pt x="41" y="122"/>
                  </a:lnTo>
                  <a:lnTo>
                    <a:pt x="37" y="121"/>
                  </a:lnTo>
                  <a:lnTo>
                    <a:pt x="33" y="118"/>
                  </a:lnTo>
                  <a:lnTo>
                    <a:pt x="29" y="115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18" y="107"/>
                  </a:lnTo>
                  <a:lnTo>
                    <a:pt x="15" y="104"/>
                  </a:lnTo>
                  <a:lnTo>
                    <a:pt x="13" y="101"/>
                  </a:lnTo>
                  <a:lnTo>
                    <a:pt x="10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4" y="88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1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0" y="44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9" y="27"/>
                  </a:lnTo>
                  <a:lnTo>
                    <a:pt x="33" y="23"/>
                  </a:lnTo>
                  <a:lnTo>
                    <a:pt x="37" y="22"/>
                  </a:lnTo>
                  <a:lnTo>
                    <a:pt x="41" y="19"/>
                  </a:lnTo>
                  <a:lnTo>
                    <a:pt x="45" y="17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0" y="11"/>
                  </a:lnTo>
                  <a:lnTo>
                    <a:pt x="65" y="10"/>
                  </a:lnTo>
                  <a:lnTo>
                    <a:pt x="71" y="8"/>
                  </a:lnTo>
                  <a:lnTo>
                    <a:pt x="76" y="6"/>
                  </a:lnTo>
                  <a:lnTo>
                    <a:pt x="81" y="5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9" y="2"/>
                  </a:ln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3" y="2"/>
                  </a:lnTo>
                  <a:lnTo>
                    <a:pt x="149" y="2"/>
                  </a:lnTo>
                  <a:lnTo>
                    <a:pt x="154" y="3"/>
                  </a:lnTo>
                  <a:lnTo>
                    <a:pt x="161" y="3"/>
                  </a:lnTo>
                  <a:lnTo>
                    <a:pt x="166" y="5"/>
                  </a:lnTo>
                  <a:lnTo>
                    <a:pt x="172" y="6"/>
                  </a:lnTo>
                  <a:lnTo>
                    <a:pt x="177" y="8"/>
                  </a:lnTo>
                  <a:lnTo>
                    <a:pt x="182" y="10"/>
                  </a:lnTo>
                  <a:lnTo>
                    <a:pt x="188" y="11"/>
                  </a:lnTo>
                  <a:lnTo>
                    <a:pt x="193" y="13"/>
                  </a:lnTo>
                  <a:lnTo>
                    <a:pt x="197" y="14"/>
                  </a:lnTo>
                  <a:lnTo>
                    <a:pt x="203" y="17"/>
                  </a:lnTo>
                  <a:lnTo>
                    <a:pt x="207" y="19"/>
                  </a:lnTo>
                  <a:lnTo>
                    <a:pt x="211" y="22"/>
                  </a:lnTo>
                  <a:lnTo>
                    <a:pt x="215" y="23"/>
                  </a:lnTo>
                  <a:lnTo>
                    <a:pt x="219" y="27"/>
                  </a:lnTo>
                  <a:lnTo>
                    <a:pt x="223" y="28"/>
                  </a:lnTo>
                  <a:lnTo>
                    <a:pt x="227" y="31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0"/>
                  </a:lnTo>
                  <a:lnTo>
                    <a:pt x="238" y="44"/>
                  </a:lnTo>
                  <a:lnTo>
                    <a:pt x="240" y="47"/>
                  </a:lnTo>
                  <a:lnTo>
                    <a:pt x="242" y="50"/>
                  </a:lnTo>
                  <a:lnTo>
                    <a:pt x="243" y="53"/>
                  </a:lnTo>
                  <a:lnTo>
                    <a:pt x="245" y="56"/>
                  </a:lnTo>
                  <a:lnTo>
                    <a:pt x="246" y="61"/>
                  </a:lnTo>
                  <a:lnTo>
                    <a:pt x="247" y="64"/>
                  </a:lnTo>
                  <a:lnTo>
                    <a:pt x="247" y="67"/>
                  </a:lnTo>
                  <a:lnTo>
                    <a:pt x="247" y="71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4" name="Freeform 16"/>
            <p:cNvSpPr>
              <a:spLocks/>
            </p:cNvSpPr>
            <p:nvPr/>
          </p:nvSpPr>
          <p:spPr bwMode="auto">
            <a:xfrm>
              <a:off x="5519738" y="5626100"/>
              <a:ext cx="92075" cy="82550"/>
            </a:xfrm>
            <a:custGeom>
              <a:avLst/>
              <a:gdLst>
                <a:gd name="T0" fmla="*/ 2147483647 w 117"/>
                <a:gd name="T1" fmla="*/ 0 h 105"/>
                <a:gd name="T2" fmla="*/ 0 w 117"/>
                <a:gd name="T3" fmla="*/ 2147483647 h 105"/>
                <a:gd name="T4" fmla="*/ 2147483647 w 117"/>
                <a:gd name="T5" fmla="*/ 2147483647 h 105"/>
                <a:gd name="T6" fmla="*/ 2147483647 w 117"/>
                <a:gd name="T7" fmla="*/ 2147483647 h 105"/>
                <a:gd name="T8" fmla="*/ 2147483647 w 117"/>
                <a:gd name="T9" fmla="*/ 2147483647 h 105"/>
                <a:gd name="T10" fmla="*/ 2147483647 w 117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7" h="105">
                  <a:moveTo>
                    <a:pt x="36" y="0"/>
                  </a:moveTo>
                  <a:lnTo>
                    <a:pt x="0" y="63"/>
                  </a:lnTo>
                  <a:lnTo>
                    <a:pt x="14" y="99"/>
                  </a:lnTo>
                  <a:lnTo>
                    <a:pt x="112" y="105"/>
                  </a:lnTo>
                  <a:lnTo>
                    <a:pt x="117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5" name="Freeform 17"/>
            <p:cNvSpPr>
              <a:spLocks/>
            </p:cNvSpPr>
            <p:nvPr/>
          </p:nvSpPr>
          <p:spPr bwMode="auto">
            <a:xfrm>
              <a:off x="5529263" y="5386388"/>
              <a:ext cx="61913" cy="292100"/>
            </a:xfrm>
            <a:custGeom>
              <a:avLst/>
              <a:gdLst>
                <a:gd name="T0" fmla="*/ 2147483647 w 78"/>
                <a:gd name="T1" fmla="*/ 2147483647 h 368"/>
                <a:gd name="T2" fmla="*/ 2147483647 w 78"/>
                <a:gd name="T3" fmla="*/ 2147483647 h 368"/>
                <a:gd name="T4" fmla="*/ 2147483647 w 78"/>
                <a:gd name="T5" fmla="*/ 2147483647 h 368"/>
                <a:gd name="T6" fmla="*/ 2147483647 w 78"/>
                <a:gd name="T7" fmla="*/ 2147483647 h 368"/>
                <a:gd name="T8" fmla="*/ 2147483647 w 78"/>
                <a:gd name="T9" fmla="*/ 2147483647 h 368"/>
                <a:gd name="T10" fmla="*/ 2147483647 w 78"/>
                <a:gd name="T11" fmla="*/ 2147483647 h 368"/>
                <a:gd name="T12" fmla="*/ 2147483647 w 78"/>
                <a:gd name="T13" fmla="*/ 2147483647 h 368"/>
                <a:gd name="T14" fmla="*/ 2147483647 w 78"/>
                <a:gd name="T15" fmla="*/ 2147483647 h 368"/>
                <a:gd name="T16" fmla="*/ 2147483647 w 78"/>
                <a:gd name="T17" fmla="*/ 2147483647 h 368"/>
                <a:gd name="T18" fmla="*/ 2147483647 w 78"/>
                <a:gd name="T19" fmla="*/ 2147483647 h 368"/>
                <a:gd name="T20" fmla="*/ 2147483647 w 78"/>
                <a:gd name="T21" fmla="*/ 2147483647 h 368"/>
                <a:gd name="T22" fmla="*/ 2147483647 w 78"/>
                <a:gd name="T23" fmla="*/ 2147483647 h 368"/>
                <a:gd name="T24" fmla="*/ 2147483647 w 78"/>
                <a:gd name="T25" fmla="*/ 2147483647 h 368"/>
                <a:gd name="T26" fmla="*/ 2147483647 w 78"/>
                <a:gd name="T27" fmla="*/ 2147483647 h 368"/>
                <a:gd name="T28" fmla="*/ 2147483647 w 78"/>
                <a:gd name="T29" fmla="*/ 2147483647 h 368"/>
                <a:gd name="T30" fmla="*/ 2147483647 w 78"/>
                <a:gd name="T31" fmla="*/ 2147483647 h 368"/>
                <a:gd name="T32" fmla="*/ 2147483647 w 78"/>
                <a:gd name="T33" fmla="*/ 2147483647 h 368"/>
                <a:gd name="T34" fmla="*/ 0 w 78"/>
                <a:gd name="T35" fmla="*/ 2147483647 h 368"/>
                <a:gd name="T36" fmla="*/ 0 w 78"/>
                <a:gd name="T37" fmla="*/ 2147483647 h 368"/>
                <a:gd name="T38" fmla="*/ 0 w 78"/>
                <a:gd name="T39" fmla="*/ 2147483647 h 368"/>
                <a:gd name="T40" fmla="*/ 0 w 78"/>
                <a:gd name="T41" fmla="*/ 2147483647 h 368"/>
                <a:gd name="T42" fmla="*/ 2147483647 w 78"/>
                <a:gd name="T43" fmla="*/ 2147483647 h 368"/>
                <a:gd name="T44" fmla="*/ 2147483647 w 78"/>
                <a:gd name="T45" fmla="*/ 2147483647 h 368"/>
                <a:gd name="T46" fmla="*/ 2147483647 w 78"/>
                <a:gd name="T47" fmla="*/ 2147483647 h 368"/>
                <a:gd name="T48" fmla="*/ 2147483647 w 78"/>
                <a:gd name="T49" fmla="*/ 2147483647 h 368"/>
                <a:gd name="T50" fmla="*/ 2147483647 w 78"/>
                <a:gd name="T51" fmla="*/ 2147483647 h 368"/>
                <a:gd name="T52" fmla="*/ 2147483647 w 78"/>
                <a:gd name="T53" fmla="*/ 2147483647 h 368"/>
                <a:gd name="T54" fmla="*/ 2147483647 w 78"/>
                <a:gd name="T55" fmla="*/ 2147483647 h 368"/>
                <a:gd name="T56" fmla="*/ 2147483647 w 78"/>
                <a:gd name="T57" fmla="*/ 2147483647 h 368"/>
                <a:gd name="T58" fmla="*/ 2147483647 w 78"/>
                <a:gd name="T59" fmla="*/ 2147483647 h 368"/>
                <a:gd name="T60" fmla="*/ 2147483647 w 78"/>
                <a:gd name="T61" fmla="*/ 2147483647 h 368"/>
                <a:gd name="T62" fmla="*/ 2147483647 w 78"/>
                <a:gd name="T63" fmla="*/ 2147483647 h 368"/>
                <a:gd name="T64" fmla="*/ 2147483647 w 78"/>
                <a:gd name="T65" fmla="*/ 2147483647 h 368"/>
                <a:gd name="T66" fmla="*/ 2147483647 w 78"/>
                <a:gd name="T67" fmla="*/ 2147483647 h 368"/>
                <a:gd name="T68" fmla="*/ 2147483647 w 78"/>
                <a:gd name="T69" fmla="*/ 2147483647 h 368"/>
                <a:gd name="T70" fmla="*/ 2147483647 w 78"/>
                <a:gd name="T71" fmla="*/ 2147483647 h 368"/>
                <a:gd name="T72" fmla="*/ 2147483647 w 78"/>
                <a:gd name="T73" fmla="*/ 0 h 3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368">
                  <a:moveTo>
                    <a:pt x="39" y="17"/>
                  </a:moveTo>
                  <a:lnTo>
                    <a:pt x="39" y="18"/>
                  </a:lnTo>
                  <a:lnTo>
                    <a:pt x="39" y="26"/>
                  </a:lnTo>
                  <a:lnTo>
                    <a:pt x="39" y="35"/>
                  </a:lnTo>
                  <a:lnTo>
                    <a:pt x="37" y="48"/>
                  </a:lnTo>
                  <a:lnTo>
                    <a:pt x="36" y="63"/>
                  </a:lnTo>
                  <a:lnTo>
                    <a:pt x="36" y="82"/>
                  </a:lnTo>
                  <a:lnTo>
                    <a:pt x="35" y="91"/>
                  </a:lnTo>
                  <a:lnTo>
                    <a:pt x="35" y="102"/>
                  </a:lnTo>
                  <a:lnTo>
                    <a:pt x="33" y="112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31" y="145"/>
                  </a:lnTo>
                  <a:lnTo>
                    <a:pt x="29" y="156"/>
                  </a:lnTo>
                  <a:lnTo>
                    <a:pt x="28" y="168"/>
                  </a:lnTo>
                  <a:lnTo>
                    <a:pt x="27" y="179"/>
                  </a:lnTo>
                  <a:lnTo>
                    <a:pt x="25" y="190"/>
                  </a:lnTo>
                  <a:lnTo>
                    <a:pt x="24" y="202"/>
                  </a:lnTo>
                  <a:lnTo>
                    <a:pt x="21" y="213"/>
                  </a:lnTo>
                  <a:lnTo>
                    <a:pt x="20" y="224"/>
                  </a:lnTo>
                  <a:lnTo>
                    <a:pt x="19" y="235"/>
                  </a:lnTo>
                  <a:lnTo>
                    <a:pt x="16" y="245"/>
                  </a:lnTo>
                  <a:lnTo>
                    <a:pt x="15" y="256"/>
                  </a:lnTo>
                  <a:lnTo>
                    <a:pt x="12" y="265"/>
                  </a:lnTo>
                  <a:lnTo>
                    <a:pt x="11" y="275"/>
                  </a:lnTo>
                  <a:lnTo>
                    <a:pt x="8" y="284"/>
                  </a:lnTo>
                  <a:lnTo>
                    <a:pt x="5" y="292"/>
                  </a:lnTo>
                  <a:lnTo>
                    <a:pt x="5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2" y="298"/>
                  </a:lnTo>
                  <a:lnTo>
                    <a:pt x="1" y="299"/>
                  </a:lnTo>
                  <a:lnTo>
                    <a:pt x="1" y="301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0" y="306"/>
                  </a:lnTo>
                  <a:lnTo>
                    <a:pt x="0" y="307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1" y="321"/>
                  </a:lnTo>
                  <a:lnTo>
                    <a:pt x="2" y="324"/>
                  </a:lnTo>
                  <a:lnTo>
                    <a:pt x="2" y="326"/>
                  </a:lnTo>
                  <a:lnTo>
                    <a:pt x="4" y="327"/>
                  </a:lnTo>
                  <a:lnTo>
                    <a:pt x="5" y="329"/>
                  </a:lnTo>
                  <a:lnTo>
                    <a:pt x="8" y="330"/>
                  </a:lnTo>
                  <a:lnTo>
                    <a:pt x="9" y="332"/>
                  </a:lnTo>
                  <a:lnTo>
                    <a:pt x="12" y="334"/>
                  </a:lnTo>
                  <a:lnTo>
                    <a:pt x="15" y="335"/>
                  </a:lnTo>
                  <a:lnTo>
                    <a:pt x="17" y="337"/>
                  </a:lnTo>
                  <a:lnTo>
                    <a:pt x="21" y="338"/>
                  </a:lnTo>
                  <a:lnTo>
                    <a:pt x="25" y="340"/>
                  </a:lnTo>
                  <a:lnTo>
                    <a:pt x="27" y="340"/>
                  </a:lnTo>
                  <a:lnTo>
                    <a:pt x="32" y="341"/>
                  </a:lnTo>
                  <a:lnTo>
                    <a:pt x="35" y="343"/>
                  </a:lnTo>
                  <a:lnTo>
                    <a:pt x="39" y="344"/>
                  </a:lnTo>
                  <a:lnTo>
                    <a:pt x="43" y="346"/>
                  </a:lnTo>
                  <a:lnTo>
                    <a:pt x="47" y="347"/>
                  </a:lnTo>
                  <a:lnTo>
                    <a:pt x="51" y="351"/>
                  </a:lnTo>
                  <a:lnTo>
                    <a:pt x="55" y="352"/>
                  </a:lnTo>
                  <a:lnTo>
                    <a:pt x="60" y="355"/>
                  </a:lnTo>
                  <a:lnTo>
                    <a:pt x="64" y="357"/>
                  </a:lnTo>
                  <a:lnTo>
                    <a:pt x="66" y="358"/>
                  </a:lnTo>
                  <a:lnTo>
                    <a:pt x="68" y="360"/>
                  </a:lnTo>
                  <a:lnTo>
                    <a:pt x="70" y="361"/>
                  </a:lnTo>
                  <a:lnTo>
                    <a:pt x="73" y="361"/>
                  </a:lnTo>
                  <a:lnTo>
                    <a:pt x="74" y="363"/>
                  </a:lnTo>
                  <a:lnTo>
                    <a:pt x="75" y="364"/>
                  </a:lnTo>
                  <a:lnTo>
                    <a:pt x="77" y="366"/>
                  </a:lnTo>
                  <a:lnTo>
                    <a:pt x="78" y="368"/>
                  </a:lnTo>
                  <a:lnTo>
                    <a:pt x="78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6" name="Freeform 18"/>
            <p:cNvSpPr>
              <a:spLocks/>
            </p:cNvSpPr>
            <p:nvPr/>
          </p:nvSpPr>
          <p:spPr bwMode="auto">
            <a:xfrm>
              <a:off x="5537201" y="5386388"/>
              <a:ext cx="53975" cy="292100"/>
            </a:xfrm>
            <a:custGeom>
              <a:avLst/>
              <a:gdLst>
                <a:gd name="T0" fmla="*/ 2147483647 w 67"/>
                <a:gd name="T1" fmla="*/ 2147483647 h 368"/>
                <a:gd name="T2" fmla="*/ 2147483647 w 67"/>
                <a:gd name="T3" fmla="*/ 2147483647 h 368"/>
                <a:gd name="T4" fmla="*/ 2147483647 w 67"/>
                <a:gd name="T5" fmla="*/ 2147483647 h 368"/>
                <a:gd name="T6" fmla="*/ 2147483647 w 67"/>
                <a:gd name="T7" fmla="*/ 2147483647 h 368"/>
                <a:gd name="T8" fmla="*/ 2147483647 w 67"/>
                <a:gd name="T9" fmla="*/ 2147483647 h 368"/>
                <a:gd name="T10" fmla="*/ 2147483647 w 67"/>
                <a:gd name="T11" fmla="*/ 2147483647 h 368"/>
                <a:gd name="T12" fmla="*/ 2147483647 w 67"/>
                <a:gd name="T13" fmla="*/ 2147483647 h 368"/>
                <a:gd name="T14" fmla="*/ 2147483647 w 67"/>
                <a:gd name="T15" fmla="*/ 2147483647 h 368"/>
                <a:gd name="T16" fmla="*/ 2147483647 w 67"/>
                <a:gd name="T17" fmla="*/ 2147483647 h 368"/>
                <a:gd name="T18" fmla="*/ 2147483647 w 67"/>
                <a:gd name="T19" fmla="*/ 2147483647 h 368"/>
                <a:gd name="T20" fmla="*/ 2147483647 w 67"/>
                <a:gd name="T21" fmla="*/ 2147483647 h 368"/>
                <a:gd name="T22" fmla="*/ 2147483647 w 67"/>
                <a:gd name="T23" fmla="*/ 2147483647 h 368"/>
                <a:gd name="T24" fmla="*/ 2147483647 w 67"/>
                <a:gd name="T25" fmla="*/ 2147483647 h 368"/>
                <a:gd name="T26" fmla="*/ 2147483647 w 67"/>
                <a:gd name="T27" fmla="*/ 2147483647 h 368"/>
                <a:gd name="T28" fmla="*/ 2147483647 w 67"/>
                <a:gd name="T29" fmla="*/ 2147483647 h 368"/>
                <a:gd name="T30" fmla="*/ 2147483647 w 67"/>
                <a:gd name="T31" fmla="*/ 2147483647 h 368"/>
                <a:gd name="T32" fmla="*/ 2147483647 w 67"/>
                <a:gd name="T33" fmla="*/ 2147483647 h 368"/>
                <a:gd name="T34" fmla="*/ 2147483647 w 67"/>
                <a:gd name="T35" fmla="*/ 2147483647 h 368"/>
                <a:gd name="T36" fmla="*/ 2147483647 w 67"/>
                <a:gd name="T37" fmla="*/ 2147483647 h 368"/>
                <a:gd name="T38" fmla="*/ 2147483647 w 67"/>
                <a:gd name="T39" fmla="*/ 2147483647 h 368"/>
                <a:gd name="T40" fmla="*/ 2147483647 w 67"/>
                <a:gd name="T41" fmla="*/ 2147483647 h 368"/>
                <a:gd name="T42" fmla="*/ 2147483647 w 67"/>
                <a:gd name="T43" fmla="*/ 2147483647 h 368"/>
                <a:gd name="T44" fmla="*/ 2147483647 w 67"/>
                <a:gd name="T45" fmla="*/ 2147483647 h 368"/>
                <a:gd name="T46" fmla="*/ 2147483647 w 67"/>
                <a:gd name="T47" fmla="*/ 2147483647 h 368"/>
                <a:gd name="T48" fmla="*/ 2147483647 w 67"/>
                <a:gd name="T49" fmla="*/ 2147483647 h 368"/>
                <a:gd name="T50" fmla="*/ 2147483647 w 67"/>
                <a:gd name="T51" fmla="*/ 2147483647 h 368"/>
                <a:gd name="T52" fmla="*/ 2147483647 w 67"/>
                <a:gd name="T53" fmla="*/ 2147483647 h 368"/>
                <a:gd name="T54" fmla="*/ 2147483647 w 67"/>
                <a:gd name="T55" fmla="*/ 2147483647 h 368"/>
                <a:gd name="T56" fmla="*/ 2147483647 w 67"/>
                <a:gd name="T57" fmla="*/ 2147483647 h 368"/>
                <a:gd name="T58" fmla="*/ 2147483647 w 67"/>
                <a:gd name="T59" fmla="*/ 2147483647 h 368"/>
                <a:gd name="T60" fmla="*/ 2147483647 w 67"/>
                <a:gd name="T61" fmla="*/ 2147483647 h 368"/>
                <a:gd name="T62" fmla="*/ 2147483647 w 67"/>
                <a:gd name="T63" fmla="*/ 2147483647 h 368"/>
                <a:gd name="T64" fmla="*/ 0 w 67"/>
                <a:gd name="T65" fmla="*/ 2147483647 h 368"/>
                <a:gd name="T66" fmla="*/ 2147483647 w 67"/>
                <a:gd name="T67" fmla="*/ 2147483647 h 368"/>
                <a:gd name="T68" fmla="*/ 2147483647 w 67"/>
                <a:gd name="T69" fmla="*/ 2147483647 h 368"/>
                <a:gd name="T70" fmla="*/ 2147483647 w 67"/>
                <a:gd name="T71" fmla="*/ 2147483647 h 368"/>
                <a:gd name="T72" fmla="*/ 2147483647 w 67"/>
                <a:gd name="T73" fmla="*/ 2147483647 h 368"/>
                <a:gd name="T74" fmla="*/ 2147483647 w 67"/>
                <a:gd name="T75" fmla="*/ 2147483647 h 368"/>
                <a:gd name="T76" fmla="*/ 2147483647 w 67"/>
                <a:gd name="T77" fmla="*/ 2147483647 h 368"/>
                <a:gd name="T78" fmla="*/ 2147483647 w 67"/>
                <a:gd name="T79" fmla="*/ 2147483647 h 368"/>
                <a:gd name="T80" fmla="*/ 2147483647 w 67"/>
                <a:gd name="T81" fmla="*/ 2147483647 h 368"/>
                <a:gd name="T82" fmla="*/ 2147483647 w 67"/>
                <a:gd name="T83" fmla="*/ 2147483647 h 368"/>
                <a:gd name="T84" fmla="*/ 2147483647 w 67"/>
                <a:gd name="T85" fmla="*/ 2147483647 h 368"/>
                <a:gd name="T86" fmla="*/ 2147483647 w 67"/>
                <a:gd name="T87" fmla="*/ 0 h 3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368">
                  <a:moveTo>
                    <a:pt x="35" y="7"/>
                  </a:moveTo>
                  <a:lnTo>
                    <a:pt x="35" y="7"/>
                  </a:lnTo>
                  <a:lnTo>
                    <a:pt x="36" y="10"/>
                  </a:lnTo>
                  <a:lnTo>
                    <a:pt x="37" y="14"/>
                  </a:lnTo>
                  <a:lnTo>
                    <a:pt x="40" y="20"/>
                  </a:lnTo>
                  <a:lnTo>
                    <a:pt x="41" y="23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51" y="40"/>
                  </a:lnTo>
                  <a:lnTo>
                    <a:pt x="53" y="43"/>
                  </a:lnTo>
                  <a:lnTo>
                    <a:pt x="57" y="46"/>
                  </a:lnTo>
                  <a:lnTo>
                    <a:pt x="57" y="49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4"/>
                  </a:lnTo>
                  <a:lnTo>
                    <a:pt x="57" y="88"/>
                  </a:lnTo>
                  <a:lnTo>
                    <a:pt x="56" y="103"/>
                  </a:lnTo>
                  <a:lnTo>
                    <a:pt x="56" y="120"/>
                  </a:lnTo>
                  <a:lnTo>
                    <a:pt x="56" y="140"/>
                  </a:lnTo>
                  <a:lnTo>
                    <a:pt x="55" y="150"/>
                  </a:lnTo>
                  <a:lnTo>
                    <a:pt x="55" y="160"/>
                  </a:lnTo>
                  <a:lnTo>
                    <a:pt x="55" y="171"/>
                  </a:lnTo>
                  <a:lnTo>
                    <a:pt x="53" y="182"/>
                  </a:lnTo>
                  <a:lnTo>
                    <a:pt x="53" y="193"/>
                  </a:lnTo>
                  <a:lnTo>
                    <a:pt x="53" y="204"/>
                  </a:lnTo>
                  <a:lnTo>
                    <a:pt x="52" y="214"/>
                  </a:lnTo>
                  <a:lnTo>
                    <a:pt x="51" y="225"/>
                  </a:lnTo>
                  <a:lnTo>
                    <a:pt x="51" y="236"/>
                  </a:lnTo>
                  <a:lnTo>
                    <a:pt x="49" y="247"/>
                  </a:lnTo>
                  <a:lnTo>
                    <a:pt x="48" y="258"/>
                  </a:lnTo>
                  <a:lnTo>
                    <a:pt x="47" y="269"/>
                  </a:lnTo>
                  <a:lnTo>
                    <a:pt x="45" y="279"/>
                  </a:lnTo>
                  <a:lnTo>
                    <a:pt x="44" y="290"/>
                  </a:lnTo>
                  <a:lnTo>
                    <a:pt x="43" y="299"/>
                  </a:lnTo>
                  <a:lnTo>
                    <a:pt x="41" y="309"/>
                  </a:lnTo>
                  <a:lnTo>
                    <a:pt x="41" y="310"/>
                  </a:lnTo>
                  <a:lnTo>
                    <a:pt x="41" y="312"/>
                  </a:lnTo>
                  <a:lnTo>
                    <a:pt x="40" y="313"/>
                  </a:lnTo>
                  <a:lnTo>
                    <a:pt x="40" y="315"/>
                  </a:lnTo>
                  <a:lnTo>
                    <a:pt x="40" y="316"/>
                  </a:lnTo>
                  <a:lnTo>
                    <a:pt x="39" y="318"/>
                  </a:lnTo>
                  <a:lnTo>
                    <a:pt x="37" y="320"/>
                  </a:lnTo>
                  <a:lnTo>
                    <a:pt x="37" y="321"/>
                  </a:lnTo>
                  <a:lnTo>
                    <a:pt x="36" y="323"/>
                  </a:lnTo>
                  <a:lnTo>
                    <a:pt x="35" y="324"/>
                  </a:lnTo>
                  <a:lnTo>
                    <a:pt x="33" y="326"/>
                  </a:lnTo>
                  <a:lnTo>
                    <a:pt x="32" y="326"/>
                  </a:lnTo>
                  <a:lnTo>
                    <a:pt x="31" y="327"/>
                  </a:lnTo>
                  <a:lnTo>
                    <a:pt x="29" y="329"/>
                  </a:lnTo>
                  <a:lnTo>
                    <a:pt x="28" y="330"/>
                  </a:lnTo>
                  <a:lnTo>
                    <a:pt x="26" y="330"/>
                  </a:lnTo>
                  <a:lnTo>
                    <a:pt x="24" y="332"/>
                  </a:lnTo>
                  <a:lnTo>
                    <a:pt x="22" y="332"/>
                  </a:lnTo>
                  <a:lnTo>
                    <a:pt x="20" y="334"/>
                  </a:lnTo>
                  <a:lnTo>
                    <a:pt x="17" y="334"/>
                  </a:lnTo>
                  <a:lnTo>
                    <a:pt x="16" y="335"/>
                  </a:lnTo>
                  <a:lnTo>
                    <a:pt x="13" y="335"/>
                  </a:lnTo>
                  <a:lnTo>
                    <a:pt x="9" y="335"/>
                  </a:lnTo>
                  <a:lnTo>
                    <a:pt x="6" y="335"/>
                  </a:lnTo>
                  <a:lnTo>
                    <a:pt x="2" y="335"/>
                  </a:lnTo>
                  <a:lnTo>
                    <a:pt x="0" y="334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6" y="337"/>
                  </a:lnTo>
                  <a:lnTo>
                    <a:pt x="10" y="337"/>
                  </a:lnTo>
                  <a:lnTo>
                    <a:pt x="14" y="338"/>
                  </a:lnTo>
                  <a:lnTo>
                    <a:pt x="18" y="340"/>
                  </a:lnTo>
                  <a:lnTo>
                    <a:pt x="24" y="343"/>
                  </a:lnTo>
                  <a:lnTo>
                    <a:pt x="29" y="344"/>
                  </a:lnTo>
                  <a:lnTo>
                    <a:pt x="35" y="347"/>
                  </a:lnTo>
                  <a:lnTo>
                    <a:pt x="37" y="349"/>
                  </a:lnTo>
                  <a:lnTo>
                    <a:pt x="40" y="351"/>
                  </a:lnTo>
                  <a:lnTo>
                    <a:pt x="43" y="351"/>
                  </a:lnTo>
                  <a:lnTo>
                    <a:pt x="45" y="352"/>
                  </a:lnTo>
                  <a:lnTo>
                    <a:pt x="48" y="354"/>
                  </a:lnTo>
                  <a:lnTo>
                    <a:pt x="51" y="355"/>
                  </a:lnTo>
                  <a:lnTo>
                    <a:pt x="53" y="358"/>
                  </a:lnTo>
                  <a:lnTo>
                    <a:pt x="56" y="360"/>
                  </a:lnTo>
                  <a:lnTo>
                    <a:pt x="59" y="361"/>
                  </a:lnTo>
                  <a:lnTo>
                    <a:pt x="62" y="363"/>
                  </a:lnTo>
                  <a:lnTo>
                    <a:pt x="64" y="364"/>
                  </a:lnTo>
                  <a:lnTo>
                    <a:pt x="67" y="368"/>
                  </a:lnTo>
                  <a:lnTo>
                    <a:pt x="67" y="0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7" name="Freeform 19"/>
            <p:cNvSpPr>
              <a:spLocks/>
            </p:cNvSpPr>
            <p:nvPr/>
          </p:nvSpPr>
          <p:spPr bwMode="auto">
            <a:xfrm>
              <a:off x="5573713" y="5373688"/>
              <a:ext cx="98425" cy="320675"/>
            </a:xfrm>
            <a:custGeom>
              <a:avLst/>
              <a:gdLst>
                <a:gd name="T0" fmla="*/ 2147483647 w 124"/>
                <a:gd name="T1" fmla="*/ 2147483647 h 404"/>
                <a:gd name="T2" fmla="*/ 2147483647 w 124"/>
                <a:gd name="T3" fmla="*/ 2147483647 h 404"/>
                <a:gd name="T4" fmla="*/ 2147483647 w 124"/>
                <a:gd name="T5" fmla="*/ 2147483647 h 404"/>
                <a:gd name="T6" fmla="*/ 2147483647 w 124"/>
                <a:gd name="T7" fmla="*/ 2147483647 h 404"/>
                <a:gd name="T8" fmla="*/ 2147483647 w 124"/>
                <a:gd name="T9" fmla="*/ 2147483647 h 404"/>
                <a:gd name="T10" fmla="*/ 2147483647 w 124"/>
                <a:gd name="T11" fmla="*/ 2147483647 h 404"/>
                <a:gd name="T12" fmla="*/ 2147483647 w 124"/>
                <a:gd name="T13" fmla="*/ 2147483647 h 404"/>
                <a:gd name="T14" fmla="*/ 2147483647 w 124"/>
                <a:gd name="T15" fmla="*/ 2147483647 h 404"/>
                <a:gd name="T16" fmla="*/ 2147483647 w 124"/>
                <a:gd name="T17" fmla="*/ 2147483647 h 404"/>
                <a:gd name="T18" fmla="*/ 2147483647 w 124"/>
                <a:gd name="T19" fmla="*/ 2147483647 h 404"/>
                <a:gd name="T20" fmla="*/ 0 w 124"/>
                <a:gd name="T21" fmla="*/ 2147483647 h 404"/>
                <a:gd name="T22" fmla="*/ 0 w 124"/>
                <a:gd name="T23" fmla="*/ 2147483647 h 404"/>
                <a:gd name="T24" fmla="*/ 2147483647 w 124"/>
                <a:gd name="T25" fmla="*/ 2147483647 h 404"/>
                <a:gd name="T26" fmla="*/ 2147483647 w 124"/>
                <a:gd name="T27" fmla="*/ 2147483647 h 404"/>
                <a:gd name="T28" fmla="*/ 2147483647 w 124"/>
                <a:gd name="T29" fmla="*/ 2147483647 h 404"/>
                <a:gd name="T30" fmla="*/ 2147483647 w 124"/>
                <a:gd name="T31" fmla="*/ 2147483647 h 404"/>
                <a:gd name="T32" fmla="*/ 2147483647 w 124"/>
                <a:gd name="T33" fmla="*/ 2147483647 h 404"/>
                <a:gd name="T34" fmla="*/ 2147483647 w 124"/>
                <a:gd name="T35" fmla="*/ 2147483647 h 404"/>
                <a:gd name="T36" fmla="*/ 2147483647 w 124"/>
                <a:gd name="T37" fmla="*/ 2147483647 h 404"/>
                <a:gd name="T38" fmla="*/ 2147483647 w 124"/>
                <a:gd name="T39" fmla="*/ 2147483647 h 404"/>
                <a:gd name="T40" fmla="*/ 2147483647 w 124"/>
                <a:gd name="T41" fmla="*/ 2147483647 h 404"/>
                <a:gd name="T42" fmla="*/ 2147483647 w 124"/>
                <a:gd name="T43" fmla="*/ 2147483647 h 404"/>
                <a:gd name="T44" fmla="*/ 2147483647 w 124"/>
                <a:gd name="T45" fmla="*/ 2147483647 h 404"/>
                <a:gd name="T46" fmla="*/ 2147483647 w 124"/>
                <a:gd name="T47" fmla="*/ 2147483647 h 404"/>
                <a:gd name="T48" fmla="*/ 2147483647 w 124"/>
                <a:gd name="T49" fmla="*/ 2147483647 h 404"/>
                <a:gd name="T50" fmla="*/ 2147483647 w 124"/>
                <a:gd name="T51" fmla="*/ 2147483647 h 404"/>
                <a:gd name="T52" fmla="*/ 2147483647 w 124"/>
                <a:gd name="T53" fmla="*/ 2147483647 h 404"/>
                <a:gd name="T54" fmla="*/ 2147483647 w 124"/>
                <a:gd name="T55" fmla="*/ 2147483647 h 404"/>
                <a:gd name="T56" fmla="*/ 2147483647 w 124"/>
                <a:gd name="T57" fmla="*/ 2147483647 h 404"/>
                <a:gd name="T58" fmla="*/ 2147483647 w 124"/>
                <a:gd name="T59" fmla="*/ 2147483647 h 404"/>
                <a:gd name="T60" fmla="*/ 2147483647 w 124"/>
                <a:gd name="T61" fmla="*/ 2147483647 h 404"/>
                <a:gd name="T62" fmla="*/ 2147483647 w 124"/>
                <a:gd name="T63" fmla="*/ 2147483647 h 404"/>
                <a:gd name="T64" fmla="*/ 2147483647 w 124"/>
                <a:gd name="T65" fmla="*/ 2147483647 h 404"/>
                <a:gd name="T66" fmla="*/ 2147483647 w 124"/>
                <a:gd name="T67" fmla="*/ 2147483647 h 404"/>
                <a:gd name="T68" fmla="*/ 2147483647 w 124"/>
                <a:gd name="T69" fmla="*/ 2147483647 h 404"/>
                <a:gd name="T70" fmla="*/ 2147483647 w 124"/>
                <a:gd name="T71" fmla="*/ 2147483647 h 404"/>
                <a:gd name="T72" fmla="*/ 2147483647 w 124"/>
                <a:gd name="T73" fmla="*/ 2147483647 h 404"/>
                <a:gd name="T74" fmla="*/ 2147483647 w 124"/>
                <a:gd name="T75" fmla="*/ 2147483647 h 404"/>
                <a:gd name="T76" fmla="*/ 2147483647 w 124"/>
                <a:gd name="T77" fmla="*/ 2147483647 h 404"/>
                <a:gd name="T78" fmla="*/ 2147483647 w 124"/>
                <a:gd name="T79" fmla="*/ 2147483647 h 404"/>
                <a:gd name="T80" fmla="*/ 2147483647 w 124"/>
                <a:gd name="T81" fmla="*/ 2147483647 h 404"/>
                <a:gd name="T82" fmla="*/ 2147483647 w 124"/>
                <a:gd name="T83" fmla="*/ 2147483647 h 4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" h="404">
                  <a:moveTo>
                    <a:pt x="20" y="0"/>
                  </a:moveTo>
                  <a:lnTo>
                    <a:pt x="20" y="3"/>
                  </a:lnTo>
                  <a:lnTo>
                    <a:pt x="20" y="13"/>
                  </a:lnTo>
                  <a:lnTo>
                    <a:pt x="20" y="26"/>
                  </a:lnTo>
                  <a:lnTo>
                    <a:pt x="20" y="43"/>
                  </a:lnTo>
                  <a:lnTo>
                    <a:pt x="20" y="65"/>
                  </a:lnTo>
                  <a:lnTo>
                    <a:pt x="19" y="90"/>
                  </a:lnTo>
                  <a:lnTo>
                    <a:pt x="19" y="116"/>
                  </a:lnTo>
                  <a:lnTo>
                    <a:pt x="19" y="145"/>
                  </a:lnTo>
                  <a:lnTo>
                    <a:pt x="18" y="159"/>
                  </a:lnTo>
                  <a:lnTo>
                    <a:pt x="18" y="173"/>
                  </a:lnTo>
                  <a:lnTo>
                    <a:pt x="18" y="189"/>
                  </a:lnTo>
                  <a:lnTo>
                    <a:pt x="16" y="203"/>
                  </a:lnTo>
                  <a:lnTo>
                    <a:pt x="16" y="217"/>
                  </a:lnTo>
                  <a:lnTo>
                    <a:pt x="15" y="230"/>
                  </a:lnTo>
                  <a:lnTo>
                    <a:pt x="15" y="244"/>
                  </a:lnTo>
                  <a:lnTo>
                    <a:pt x="13" y="258"/>
                  </a:lnTo>
                  <a:lnTo>
                    <a:pt x="12" y="271"/>
                  </a:lnTo>
                  <a:lnTo>
                    <a:pt x="11" y="283"/>
                  </a:lnTo>
                  <a:lnTo>
                    <a:pt x="11" y="294"/>
                  </a:lnTo>
                  <a:lnTo>
                    <a:pt x="9" y="305"/>
                  </a:lnTo>
                  <a:lnTo>
                    <a:pt x="8" y="315"/>
                  </a:lnTo>
                  <a:lnTo>
                    <a:pt x="7" y="325"/>
                  </a:lnTo>
                  <a:lnTo>
                    <a:pt x="4" y="332"/>
                  </a:lnTo>
                  <a:lnTo>
                    <a:pt x="3" y="339"/>
                  </a:lnTo>
                  <a:lnTo>
                    <a:pt x="3" y="340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1" y="348"/>
                  </a:lnTo>
                  <a:lnTo>
                    <a:pt x="1" y="350"/>
                  </a:lnTo>
                  <a:lnTo>
                    <a:pt x="0" y="351"/>
                  </a:lnTo>
                  <a:lnTo>
                    <a:pt x="0" y="353"/>
                  </a:lnTo>
                  <a:lnTo>
                    <a:pt x="0" y="356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0" y="360"/>
                  </a:lnTo>
                  <a:lnTo>
                    <a:pt x="1" y="363"/>
                  </a:lnTo>
                  <a:lnTo>
                    <a:pt x="1" y="365"/>
                  </a:lnTo>
                  <a:lnTo>
                    <a:pt x="1" y="368"/>
                  </a:lnTo>
                  <a:lnTo>
                    <a:pt x="3" y="370"/>
                  </a:lnTo>
                  <a:lnTo>
                    <a:pt x="3" y="371"/>
                  </a:lnTo>
                  <a:lnTo>
                    <a:pt x="4" y="374"/>
                  </a:lnTo>
                  <a:lnTo>
                    <a:pt x="5" y="376"/>
                  </a:lnTo>
                  <a:lnTo>
                    <a:pt x="7" y="377"/>
                  </a:lnTo>
                  <a:lnTo>
                    <a:pt x="8" y="380"/>
                  </a:lnTo>
                  <a:lnTo>
                    <a:pt x="9" y="382"/>
                  </a:lnTo>
                  <a:lnTo>
                    <a:pt x="11" y="384"/>
                  </a:lnTo>
                  <a:lnTo>
                    <a:pt x="12" y="385"/>
                  </a:lnTo>
                  <a:lnTo>
                    <a:pt x="15" y="387"/>
                  </a:lnTo>
                  <a:lnTo>
                    <a:pt x="18" y="388"/>
                  </a:lnTo>
                  <a:lnTo>
                    <a:pt x="20" y="390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4" y="393"/>
                  </a:lnTo>
                  <a:lnTo>
                    <a:pt x="26" y="394"/>
                  </a:lnTo>
                  <a:lnTo>
                    <a:pt x="27" y="394"/>
                  </a:lnTo>
                  <a:lnTo>
                    <a:pt x="30" y="396"/>
                  </a:lnTo>
                  <a:lnTo>
                    <a:pt x="31" y="397"/>
                  </a:lnTo>
                  <a:lnTo>
                    <a:pt x="34" y="399"/>
                  </a:lnTo>
                  <a:lnTo>
                    <a:pt x="36" y="399"/>
                  </a:lnTo>
                  <a:lnTo>
                    <a:pt x="39" y="401"/>
                  </a:lnTo>
                  <a:lnTo>
                    <a:pt x="43" y="402"/>
                  </a:lnTo>
                  <a:lnTo>
                    <a:pt x="46" y="402"/>
                  </a:lnTo>
                  <a:lnTo>
                    <a:pt x="50" y="404"/>
                  </a:lnTo>
                  <a:lnTo>
                    <a:pt x="53" y="404"/>
                  </a:lnTo>
                  <a:lnTo>
                    <a:pt x="57" y="404"/>
                  </a:lnTo>
                  <a:lnTo>
                    <a:pt x="61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71" y="402"/>
                  </a:lnTo>
                  <a:lnTo>
                    <a:pt x="76" y="402"/>
                  </a:lnTo>
                  <a:lnTo>
                    <a:pt x="80" y="401"/>
                  </a:lnTo>
                  <a:lnTo>
                    <a:pt x="84" y="399"/>
                  </a:lnTo>
                  <a:lnTo>
                    <a:pt x="88" y="396"/>
                  </a:lnTo>
                  <a:lnTo>
                    <a:pt x="92" y="393"/>
                  </a:lnTo>
                  <a:lnTo>
                    <a:pt x="96" y="391"/>
                  </a:lnTo>
                  <a:lnTo>
                    <a:pt x="100" y="387"/>
                  </a:lnTo>
                  <a:lnTo>
                    <a:pt x="104" y="382"/>
                  </a:lnTo>
                  <a:lnTo>
                    <a:pt x="108" y="377"/>
                  </a:lnTo>
                  <a:lnTo>
                    <a:pt x="112" y="373"/>
                  </a:lnTo>
                  <a:lnTo>
                    <a:pt x="116" y="367"/>
                  </a:lnTo>
                  <a:lnTo>
                    <a:pt x="117" y="365"/>
                  </a:lnTo>
                  <a:lnTo>
                    <a:pt x="119" y="363"/>
                  </a:lnTo>
                  <a:lnTo>
                    <a:pt x="119" y="360"/>
                  </a:lnTo>
                  <a:lnTo>
                    <a:pt x="120" y="359"/>
                  </a:lnTo>
                  <a:lnTo>
                    <a:pt x="121" y="356"/>
                  </a:lnTo>
                  <a:lnTo>
                    <a:pt x="121" y="353"/>
                  </a:lnTo>
                  <a:lnTo>
                    <a:pt x="123" y="351"/>
                  </a:lnTo>
                  <a:lnTo>
                    <a:pt x="123" y="350"/>
                  </a:lnTo>
                  <a:lnTo>
                    <a:pt x="123" y="346"/>
                  </a:lnTo>
                  <a:lnTo>
                    <a:pt x="123" y="345"/>
                  </a:lnTo>
                  <a:lnTo>
                    <a:pt x="124" y="343"/>
                  </a:lnTo>
                  <a:lnTo>
                    <a:pt x="124" y="342"/>
                  </a:lnTo>
                  <a:lnTo>
                    <a:pt x="124" y="340"/>
                  </a:lnTo>
                  <a:lnTo>
                    <a:pt x="124" y="337"/>
                  </a:lnTo>
                  <a:lnTo>
                    <a:pt x="124" y="336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29"/>
                  </a:lnTo>
                  <a:lnTo>
                    <a:pt x="123" y="328"/>
                  </a:lnTo>
                  <a:lnTo>
                    <a:pt x="123" y="326"/>
                  </a:lnTo>
                  <a:lnTo>
                    <a:pt x="121" y="323"/>
                  </a:lnTo>
                  <a:lnTo>
                    <a:pt x="121" y="322"/>
                  </a:lnTo>
                  <a:lnTo>
                    <a:pt x="120" y="320"/>
                  </a:lnTo>
                  <a:lnTo>
                    <a:pt x="119" y="312"/>
                  </a:lnTo>
                  <a:lnTo>
                    <a:pt x="117" y="302"/>
                  </a:lnTo>
                  <a:lnTo>
                    <a:pt x="115" y="288"/>
                  </a:lnTo>
                  <a:lnTo>
                    <a:pt x="112" y="271"/>
                  </a:lnTo>
                  <a:lnTo>
                    <a:pt x="108" y="251"/>
                  </a:lnTo>
                  <a:lnTo>
                    <a:pt x="105" y="229"/>
                  </a:lnTo>
                  <a:lnTo>
                    <a:pt x="101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6" y="166"/>
                  </a:lnTo>
                  <a:lnTo>
                    <a:pt x="93" y="153"/>
                  </a:lnTo>
                  <a:lnTo>
                    <a:pt x="92" y="139"/>
                  </a:lnTo>
                  <a:lnTo>
                    <a:pt x="89" y="127"/>
                  </a:lnTo>
                  <a:lnTo>
                    <a:pt x="88" y="113"/>
                  </a:lnTo>
                  <a:lnTo>
                    <a:pt x="86" y="99"/>
                  </a:lnTo>
                  <a:lnTo>
                    <a:pt x="85" y="87"/>
                  </a:lnTo>
                  <a:lnTo>
                    <a:pt x="84" y="73"/>
                  </a:lnTo>
                  <a:lnTo>
                    <a:pt x="82" y="60"/>
                  </a:lnTo>
                  <a:lnTo>
                    <a:pt x="81" y="47"/>
                  </a:lnTo>
                  <a:lnTo>
                    <a:pt x="80" y="34"/>
                  </a:lnTo>
                  <a:lnTo>
                    <a:pt x="78" y="22"/>
                  </a:lnTo>
                  <a:lnTo>
                    <a:pt x="78" y="11"/>
                  </a:lnTo>
                  <a:lnTo>
                    <a:pt x="7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8" name="Freeform 20"/>
            <p:cNvSpPr>
              <a:spLocks/>
            </p:cNvSpPr>
            <p:nvPr/>
          </p:nvSpPr>
          <p:spPr bwMode="auto">
            <a:xfrm>
              <a:off x="5589588" y="5380038"/>
              <a:ext cx="82550" cy="314325"/>
            </a:xfrm>
            <a:custGeom>
              <a:avLst/>
              <a:gdLst>
                <a:gd name="T0" fmla="*/ 2147483647 w 105"/>
                <a:gd name="T1" fmla="*/ 2147483647 h 396"/>
                <a:gd name="T2" fmla="*/ 2147483647 w 105"/>
                <a:gd name="T3" fmla="*/ 2147483647 h 396"/>
                <a:gd name="T4" fmla="*/ 2147483647 w 105"/>
                <a:gd name="T5" fmla="*/ 2147483647 h 396"/>
                <a:gd name="T6" fmla="*/ 2147483647 w 105"/>
                <a:gd name="T7" fmla="*/ 2147483647 h 396"/>
                <a:gd name="T8" fmla="*/ 2147483647 w 105"/>
                <a:gd name="T9" fmla="*/ 2147483647 h 396"/>
                <a:gd name="T10" fmla="*/ 2147483647 w 105"/>
                <a:gd name="T11" fmla="*/ 2147483647 h 396"/>
                <a:gd name="T12" fmla="*/ 2147483647 w 105"/>
                <a:gd name="T13" fmla="*/ 2147483647 h 396"/>
                <a:gd name="T14" fmla="*/ 2147483647 w 105"/>
                <a:gd name="T15" fmla="*/ 2147483647 h 396"/>
                <a:gd name="T16" fmla="*/ 2147483647 w 105"/>
                <a:gd name="T17" fmla="*/ 2147483647 h 396"/>
                <a:gd name="T18" fmla="*/ 2147483647 w 105"/>
                <a:gd name="T19" fmla="*/ 2147483647 h 396"/>
                <a:gd name="T20" fmla="*/ 2147483647 w 105"/>
                <a:gd name="T21" fmla="*/ 2147483647 h 396"/>
                <a:gd name="T22" fmla="*/ 2147483647 w 105"/>
                <a:gd name="T23" fmla="*/ 2147483647 h 396"/>
                <a:gd name="T24" fmla="*/ 2147483647 w 105"/>
                <a:gd name="T25" fmla="*/ 2147483647 h 396"/>
                <a:gd name="T26" fmla="*/ 2147483647 w 105"/>
                <a:gd name="T27" fmla="*/ 2147483647 h 396"/>
                <a:gd name="T28" fmla="*/ 2147483647 w 105"/>
                <a:gd name="T29" fmla="*/ 2147483647 h 396"/>
                <a:gd name="T30" fmla="*/ 2147483647 w 105"/>
                <a:gd name="T31" fmla="*/ 2147483647 h 396"/>
                <a:gd name="T32" fmla="*/ 2147483647 w 105"/>
                <a:gd name="T33" fmla="*/ 2147483647 h 396"/>
                <a:gd name="T34" fmla="*/ 2147483647 w 105"/>
                <a:gd name="T35" fmla="*/ 2147483647 h 396"/>
                <a:gd name="T36" fmla="*/ 2147483647 w 105"/>
                <a:gd name="T37" fmla="*/ 2147483647 h 396"/>
                <a:gd name="T38" fmla="*/ 2147483647 w 105"/>
                <a:gd name="T39" fmla="*/ 2147483647 h 396"/>
                <a:gd name="T40" fmla="*/ 2147483647 w 105"/>
                <a:gd name="T41" fmla="*/ 2147483647 h 396"/>
                <a:gd name="T42" fmla="*/ 2147483647 w 105"/>
                <a:gd name="T43" fmla="*/ 2147483647 h 396"/>
                <a:gd name="T44" fmla="*/ 2147483647 w 105"/>
                <a:gd name="T45" fmla="*/ 2147483647 h 396"/>
                <a:gd name="T46" fmla="*/ 2147483647 w 105"/>
                <a:gd name="T47" fmla="*/ 2147483647 h 396"/>
                <a:gd name="T48" fmla="*/ 2147483647 w 105"/>
                <a:gd name="T49" fmla="*/ 2147483647 h 396"/>
                <a:gd name="T50" fmla="*/ 2147483647 w 105"/>
                <a:gd name="T51" fmla="*/ 2147483647 h 396"/>
                <a:gd name="T52" fmla="*/ 2147483647 w 105"/>
                <a:gd name="T53" fmla="*/ 2147483647 h 396"/>
                <a:gd name="T54" fmla="*/ 0 w 105"/>
                <a:gd name="T55" fmla="*/ 2147483647 h 396"/>
                <a:gd name="T56" fmla="*/ 2147483647 w 105"/>
                <a:gd name="T57" fmla="*/ 2147483647 h 396"/>
                <a:gd name="T58" fmla="*/ 2147483647 w 105"/>
                <a:gd name="T59" fmla="*/ 2147483647 h 396"/>
                <a:gd name="T60" fmla="*/ 2147483647 w 105"/>
                <a:gd name="T61" fmla="*/ 2147483647 h 396"/>
                <a:gd name="T62" fmla="*/ 2147483647 w 105"/>
                <a:gd name="T63" fmla="*/ 2147483647 h 396"/>
                <a:gd name="T64" fmla="*/ 2147483647 w 105"/>
                <a:gd name="T65" fmla="*/ 2147483647 h 396"/>
                <a:gd name="T66" fmla="*/ 2147483647 w 105"/>
                <a:gd name="T67" fmla="*/ 2147483647 h 396"/>
                <a:gd name="T68" fmla="*/ 2147483647 w 105"/>
                <a:gd name="T69" fmla="*/ 2147483647 h 396"/>
                <a:gd name="T70" fmla="*/ 2147483647 w 105"/>
                <a:gd name="T71" fmla="*/ 2147483647 h 396"/>
                <a:gd name="T72" fmla="*/ 2147483647 w 105"/>
                <a:gd name="T73" fmla="*/ 2147483647 h 396"/>
                <a:gd name="T74" fmla="*/ 2147483647 w 105"/>
                <a:gd name="T75" fmla="*/ 2147483647 h 396"/>
                <a:gd name="T76" fmla="*/ 2147483647 w 105"/>
                <a:gd name="T77" fmla="*/ 2147483647 h 396"/>
                <a:gd name="T78" fmla="*/ 2147483647 w 105"/>
                <a:gd name="T79" fmla="*/ 2147483647 h 396"/>
                <a:gd name="T80" fmla="*/ 2147483647 w 105"/>
                <a:gd name="T81" fmla="*/ 2147483647 h 396"/>
                <a:gd name="T82" fmla="*/ 2147483647 w 105"/>
                <a:gd name="T83" fmla="*/ 2147483647 h 396"/>
                <a:gd name="T84" fmla="*/ 2147483647 w 105"/>
                <a:gd name="T85" fmla="*/ 2147483647 h 396"/>
                <a:gd name="T86" fmla="*/ 2147483647 w 105"/>
                <a:gd name="T87" fmla="*/ 2147483647 h 396"/>
                <a:gd name="T88" fmla="*/ 2147483647 w 105"/>
                <a:gd name="T89" fmla="*/ 0 h 3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396">
                  <a:moveTo>
                    <a:pt x="60" y="8"/>
                  </a:moveTo>
                  <a:lnTo>
                    <a:pt x="60" y="9"/>
                  </a:lnTo>
                  <a:lnTo>
                    <a:pt x="61" y="14"/>
                  </a:lnTo>
                  <a:lnTo>
                    <a:pt x="61" y="20"/>
                  </a:lnTo>
                  <a:lnTo>
                    <a:pt x="62" y="31"/>
                  </a:lnTo>
                  <a:lnTo>
                    <a:pt x="62" y="43"/>
                  </a:lnTo>
                  <a:lnTo>
                    <a:pt x="64" y="59"/>
                  </a:lnTo>
                  <a:lnTo>
                    <a:pt x="66" y="76"/>
                  </a:lnTo>
                  <a:lnTo>
                    <a:pt x="68" y="94"/>
                  </a:lnTo>
                  <a:lnTo>
                    <a:pt x="69" y="105"/>
                  </a:lnTo>
                  <a:lnTo>
                    <a:pt x="70" y="116"/>
                  </a:lnTo>
                  <a:lnTo>
                    <a:pt x="72" y="127"/>
                  </a:lnTo>
                  <a:lnTo>
                    <a:pt x="74" y="139"/>
                  </a:lnTo>
                  <a:lnTo>
                    <a:pt x="76" y="151"/>
                  </a:lnTo>
                  <a:lnTo>
                    <a:pt x="77" y="164"/>
                  </a:lnTo>
                  <a:lnTo>
                    <a:pt x="80" y="178"/>
                  </a:lnTo>
                  <a:lnTo>
                    <a:pt x="81" y="190"/>
                  </a:lnTo>
                  <a:lnTo>
                    <a:pt x="84" y="204"/>
                  </a:lnTo>
                  <a:lnTo>
                    <a:pt x="85" y="218"/>
                  </a:lnTo>
                  <a:lnTo>
                    <a:pt x="88" y="233"/>
                  </a:lnTo>
                  <a:lnTo>
                    <a:pt x="91" y="247"/>
                  </a:lnTo>
                  <a:lnTo>
                    <a:pt x="93" y="263"/>
                  </a:lnTo>
                  <a:lnTo>
                    <a:pt x="96" y="278"/>
                  </a:lnTo>
                  <a:lnTo>
                    <a:pt x="99" y="294"/>
                  </a:lnTo>
                  <a:lnTo>
                    <a:pt x="101" y="309"/>
                  </a:lnTo>
                  <a:lnTo>
                    <a:pt x="101" y="311"/>
                  </a:lnTo>
                  <a:lnTo>
                    <a:pt x="103" y="311"/>
                  </a:lnTo>
                  <a:lnTo>
                    <a:pt x="103" y="312"/>
                  </a:lnTo>
                  <a:lnTo>
                    <a:pt x="103" y="314"/>
                  </a:lnTo>
                  <a:lnTo>
                    <a:pt x="104" y="315"/>
                  </a:lnTo>
                  <a:lnTo>
                    <a:pt x="104" y="317"/>
                  </a:lnTo>
                  <a:lnTo>
                    <a:pt x="104" y="318"/>
                  </a:lnTo>
                  <a:lnTo>
                    <a:pt x="105" y="321"/>
                  </a:lnTo>
                  <a:lnTo>
                    <a:pt x="105" y="323"/>
                  </a:lnTo>
                  <a:lnTo>
                    <a:pt x="105" y="326"/>
                  </a:lnTo>
                  <a:lnTo>
                    <a:pt x="105" y="328"/>
                  </a:lnTo>
                  <a:lnTo>
                    <a:pt x="105" y="331"/>
                  </a:lnTo>
                  <a:lnTo>
                    <a:pt x="105" y="334"/>
                  </a:lnTo>
                  <a:lnTo>
                    <a:pt x="105" y="337"/>
                  </a:lnTo>
                  <a:lnTo>
                    <a:pt x="104" y="340"/>
                  </a:lnTo>
                  <a:lnTo>
                    <a:pt x="104" y="343"/>
                  </a:lnTo>
                  <a:lnTo>
                    <a:pt x="103" y="346"/>
                  </a:lnTo>
                  <a:lnTo>
                    <a:pt x="101" y="349"/>
                  </a:lnTo>
                  <a:lnTo>
                    <a:pt x="100" y="352"/>
                  </a:lnTo>
                  <a:lnTo>
                    <a:pt x="99" y="355"/>
                  </a:lnTo>
                  <a:lnTo>
                    <a:pt x="97" y="359"/>
                  </a:lnTo>
                  <a:lnTo>
                    <a:pt x="95" y="363"/>
                  </a:lnTo>
                  <a:lnTo>
                    <a:pt x="92" y="366"/>
                  </a:lnTo>
                  <a:lnTo>
                    <a:pt x="89" y="369"/>
                  </a:lnTo>
                  <a:lnTo>
                    <a:pt x="87" y="372"/>
                  </a:lnTo>
                  <a:lnTo>
                    <a:pt x="82" y="376"/>
                  </a:lnTo>
                  <a:lnTo>
                    <a:pt x="78" y="380"/>
                  </a:lnTo>
                  <a:lnTo>
                    <a:pt x="74" y="383"/>
                  </a:lnTo>
                  <a:lnTo>
                    <a:pt x="70" y="386"/>
                  </a:lnTo>
                  <a:lnTo>
                    <a:pt x="65" y="389"/>
                  </a:lnTo>
                  <a:lnTo>
                    <a:pt x="64" y="389"/>
                  </a:lnTo>
                  <a:lnTo>
                    <a:pt x="61" y="391"/>
                  </a:lnTo>
                  <a:lnTo>
                    <a:pt x="60" y="393"/>
                  </a:lnTo>
                  <a:lnTo>
                    <a:pt x="58" y="393"/>
                  </a:lnTo>
                  <a:lnTo>
                    <a:pt x="57" y="393"/>
                  </a:lnTo>
                  <a:lnTo>
                    <a:pt x="56" y="394"/>
                  </a:lnTo>
                  <a:lnTo>
                    <a:pt x="54" y="394"/>
                  </a:lnTo>
                  <a:lnTo>
                    <a:pt x="51" y="394"/>
                  </a:lnTo>
                  <a:lnTo>
                    <a:pt x="50" y="396"/>
                  </a:lnTo>
                  <a:lnTo>
                    <a:pt x="47" y="396"/>
                  </a:lnTo>
                  <a:lnTo>
                    <a:pt x="46" y="396"/>
                  </a:lnTo>
                  <a:lnTo>
                    <a:pt x="43" y="396"/>
                  </a:lnTo>
                  <a:lnTo>
                    <a:pt x="41" y="396"/>
                  </a:lnTo>
                  <a:lnTo>
                    <a:pt x="38" y="396"/>
                  </a:lnTo>
                  <a:lnTo>
                    <a:pt x="37" y="396"/>
                  </a:lnTo>
                  <a:lnTo>
                    <a:pt x="34" y="396"/>
                  </a:lnTo>
                  <a:lnTo>
                    <a:pt x="31" y="396"/>
                  </a:lnTo>
                  <a:lnTo>
                    <a:pt x="29" y="394"/>
                  </a:lnTo>
                  <a:lnTo>
                    <a:pt x="25" y="394"/>
                  </a:lnTo>
                  <a:lnTo>
                    <a:pt x="22" y="393"/>
                  </a:lnTo>
                  <a:lnTo>
                    <a:pt x="19" y="393"/>
                  </a:lnTo>
                  <a:lnTo>
                    <a:pt x="16" y="391"/>
                  </a:lnTo>
                  <a:lnTo>
                    <a:pt x="12" y="389"/>
                  </a:lnTo>
                  <a:lnTo>
                    <a:pt x="10" y="388"/>
                  </a:lnTo>
                  <a:lnTo>
                    <a:pt x="7" y="385"/>
                  </a:lnTo>
                  <a:lnTo>
                    <a:pt x="3" y="383"/>
                  </a:lnTo>
                  <a:lnTo>
                    <a:pt x="0" y="380"/>
                  </a:lnTo>
                  <a:lnTo>
                    <a:pt x="0" y="382"/>
                  </a:lnTo>
                  <a:lnTo>
                    <a:pt x="3" y="382"/>
                  </a:lnTo>
                  <a:lnTo>
                    <a:pt x="4" y="383"/>
                  </a:lnTo>
                  <a:lnTo>
                    <a:pt x="7" y="383"/>
                  </a:lnTo>
                  <a:lnTo>
                    <a:pt x="8" y="385"/>
                  </a:lnTo>
                  <a:lnTo>
                    <a:pt x="11" y="385"/>
                  </a:lnTo>
                  <a:lnTo>
                    <a:pt x="14" y="386"/>
                  </a:lnTo>
                  <a:lnTo>
                    <a:pt x="16" y="386"/>
                  </a:lnTo>
                  <a:lnTo>
                    <a:pt x="19" y="388"/>
                  </a:lnTo>
                  <a:lnTo>
                    <a:pt x="23" y="388"/>
                  </a:lnTo>
                  <a:lnTo>
                    <a:pt x="26" y="388"/>
                  </a:lnTo>
                  <a:lnTo>
                    <a:pt x="30" y="388"/>
                  </a:lnTo>
                  <a:lnTo>
                    <a:pt x="34" y="389"/>
                  </a:lnTo>
                  <a:lnTo>
                    <a:pt x="38" y="388"/>
                  </a:lnTo>
                  <a:lnTo>
                    <a:pt x="41" y="388"/>
                  </a:lnTo>
                  <a:lnTo>
                    <a:pt x="45" y="388"/>
                  </a:lnTo>
                  <a:lnTo>
                    <a:pt x="49" y="386"/>
                  </a:lnTo>
                  <a:lnTo>
                    <a:pt x="53" y="385"/>
                  </a:lnTo>
                  <a:lnTo>
                    <a:pt x="57" y="383"/>
                  </a:lnTo>
                  <a:lnTo>
                    <a:pt x="61" y="382"/>
                  </a:lnTo>
                  <a:lnTo>
                    <a:pt x="65" y="379"/>
                  </a:lnTo>
                  <a:lnTo>
                    <a:pt x="69" y="376"/>
                  </a:lnTo>
                  <a:lnTo>
                    <a:pt x="72" y="372"/>
                  </a:lnTo>
                  <a:lnTo>
                    <a:pt x="76" y="369"/>
                  </a:lnTo>
                  <a:lnTo>
                    <a:pt x="80" y="365"/>
                  </a:lnTo>
                  <a:lnTo>
                    <a:pt x="82" y="360"/>
                  </a:lnTo>
                  <a:lnTo>
                    <a:pt x="85" y="354"/>
                  </a:lnTo>
                  <a:lnTo>
                    <a:pt x="89" y="348"/>
                  </a:lnTo>
                  <a:lnTo>
                    <a:pt x="92" y="342"/>
                  </a:lnTo>
                  <a:lnTo>
                    <a:pt x="93" y="334"/>
                  </a:lnTo>
                  <a:lnTo>
                    <a:pt x="93" y="332"/>
                  </a:lnTo>
                  <a:lnTo>
                    <a:pt x="93" y="326"/>
                  </a:lnTo>
                  <a:lnTo>
                    <a:pt x="91" y="315"/>
                  </a:lnTo>
                  <a:lnTo>
                    <a:pt x="89" y="301"/>
                  </a:lnTo>
                  <a:lnTo>
                    <a:pt x="87" y="284"/>
                  </a:lnTo>
                  <a:lnTo>
                    <a:pt x="84" y="266"/>
                  </a:lnTo>
                  <a:lnTo>
                    <a:pt x="80" y="244"/>
                  </a:lnTo>
                  <a:lnTo>
                    <a:pt x="77" y="219"/>
                  </a:lnTo>
                  <a:lnTo>
                    <a:pt x="73" y="195"/>
                  </a:lnTo>
                  <a:lnTo>
                    <a:pt x="70" y="168"/>
                  </a:lnTo>
                  <a:lnTo>
                    <a:pt x="68" y="154"/>
                  </a:lnTo>
                  <a:lnTo>
                    <a:pt x="66" y="141"/>
                  </a:lnTo>
                  <a:lnTo>
                    <a:pt x="65" y="127"/>
                  </a:lnTo>
                  <a:lnTo>
                    <a:pt x="64" y="111"/>
                  </a:lnTo>
                  <a:lnTo>
                    <a:pt x="61" y="97"/>
                  </a:lnTo>
                  <a:lnTo>
                    <a:pt x="60" y="83"/>
                  </a:lnTo>
                  <a:lnTo>
                    <a:pt x="58" y="69"/>
                  </a:lnTo>
                  <a:lnTo>
                    <a:pt x="57" y="56"/>
                  </a:lnTo>
                  <a:lnTo>
                    <a:pt x="56" y="40"/>
                  </a:lnTo>
                  <a:lnTo>
                    <a:pt x="54" y="26"/>
                  </a:lnTo>
                  <a:lnTo>
                    <a:pt x="54" y="14"/>
                  </a:lnTo>
                  <a:lnTo>
                    <a:pt x="53" y="0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9" name="Freeform 21"/>
            <p:cNvSpPr>
              <a:spLocks/>
            </p:cNvSpPr>
            <p:nvPr/>
          </p:nvSpPr>
          <p:spPr bwMode="auto">
            <a:xfrm>
              <a:off x="5448301" y="5641975"/>
              <a:ext cx="160338" cy="107950"/>
            </a:xfrm>
            <a:custGeom>
              <a:avLst/>
              <a:gdLst>
                <a:gd name="T0" fmla="*/ 2147483647 w 202"/>
                <a:gd name="T1" fmla="*/ 2147483647 h 136"/>
                <a:gd name="T2" fmla="*/ 2147483647 w 202"/>
                <a:gd name="T3" fmla="*/ 2147483647 h 136"/>
                <a:gd name="T4" fmla="*/ 2147483647 w 202"/>
                <a:gd name="T5" fmla="*/ 2147483647 h 136"/>
                <a:gd name="T6" fmla="*/ 2147483647 w 202"/>
                <a:gd name="T7" fmla="*/ 2147483647 h 136"/>
                <a:gd name="T8" fmla="*/ 2147483647 w 202"/>
                <a:gd name="T9" fmla="*/ 2147483647 h 136"/>
                <a:gd name="T10" fmla="*/ 2147483647 w 202"/>
                <a:gd name="T11" fmla="*/ 2147483647 h 136"/>
                <a:gd name="T12" fmla="*/ 2147483647 w 202"/>
                <a:gd name="T13" fmla="*/ 2147483647 h 136"/>
                <a:gd name="T14" fmla="*/ 2147483647 w 202"/>
                <a:gd name="T15" fmla="*/ 2147483647 h 136"/>
                <a:gd name="T16" fmla="*/ 2147483647 w 202"/>
                <a:gd name="T17" fmla="*/ 2147483647 h 136"/>
                <a:gd name="T18" fmla="*/ 2147483647 w 202"/>
                <a:gd name="T19" fmla="*/ 2147483647 h 136"/>
                <a:gd name="T20" fmla="*/ 2147483647 w 202"/>
                <a:gd name="T21" fmla="*/ 2147483647 h 136"/>
                <a:gd name="T22" fmla="*/ 2147483647 w 202"/>
                <a:gd name="T23" fmla="*/ 2147483647 h 136"/>
                <a:gd name="T24" fmla="*/ 0 w 202"/>
                <a:gd name="T25" fmla="*/ 2147483647 h 136"/>
                <a:gd name="T26" fmla="*/ 2147483647 w 202"/>
                <a:gd name="T27" fmla="*/ 2147483647 h 136"/>
                <a:gd name="T28" fmla="*/ 2147483647 w 202"/>
                <a:gd name="T29" fmla="*/ 2147483647 h 136"/>
                <a:gd name="T30" fmla="*/ 2147483647 w 202"/>
                <a:gd name="T31" fmla="*/ 2147483647 h 136"/>
                <a:gd name="T32" fmla="*/ 2147483647 w 202"/>
                <a:gd name="T33" fmla="*/ 2147483647 h 136"/>
                <a:gd name="T34" fmla="*/ 2147483647 w 202"/>
                <a:gd name="T35" fmla="*/ 2147483647 h 136"/>
                <a:gd name="T36" fmla="*/ 2147483647 w 202"/>
                <a:gd name="T37" fmla="*/ 2147483647 h 136"/>
                <a:gd name="T38" fmla="*/ 2147483647 w 202"/>
                <a:gd name="T39" fmla="*/ 2147483647 h 136"/>
                <a:gd name="T40" fmla="*/ 2147483647 w 202"/>
                <a:gd name="T41" fmla="*/ 2147483647 h 136"/>
                <a:gd name="T42" fmla="*/ 2147483647 w 202"/>
                <a:gd name="T43" fmla="*/ 2147483647 h 136"/>
                <a:gd name="T44" fmla="*/ 2147483647 w 202"/>
                <a:gd name="T45" fmla="*/ 2147483647 h 136"/>
                <a:gd name="T46" fmla="*/ 2147483647 w 202"/>
                <a:gd name="T47" fmla="*/ 2147483647 h 136"/>
                <a:gd name="T48" fmla="*/ 2147483647 w 202"/>
                <a:gd name="T49" fmla="*/ 2147483647 h 136"/>
                <a:gd name="T50" fmla="*/ 2147483647 w 202"/>
                <a:gd name="T51" fmla="*/ 2147483647 h 136"/>
                <a:gd name="T52" fmla="*/ 2147483647 w 202"/>
                <a:gd name="T53" fmla="*/ 2147483647 h 136"/>
                <a:gd name="T54" fmla="*/ 2147483647 w 202"/>
                <a:gd name="T55" fmla="*/ 2147483647 h 136"/>
                <a:gd name="T56" fmla="*/ 2147483647 w 202"/>
                <a:gd name="T57" fmla="*/ 2147483647 h 136"/>
                <a:gd name="T58" fmla="*/ 2147483647 w 202"/>
                <a:gd name="T59" fmla="*/ 2147483647 h 136"/>
                <a:gd name="T60" fmla="*/ 2147483647 w 202"/>
                <a:gd name="T61" fmla="*/ 2147483647 h 136"/>
                <a:gd name="T62" fmla="*/ 2147483647 w 202"/>
                <a:gd name="T63" fmla="*/ 2147483647 h 136"/>
                <a:gd name="T64" fmla="*/ 2147483647 w 202"/>
                <a:gd name="T65" fmla="*/ 2147483647 h 136"/>
                <a:gd name="T66" fmla="*/ 2147483647 w 202"/>
                <a:gd name="T67" fmla="*/ 2147483647 h 136"/>
                <a:gd name="T68" fmla="*/ 2147483647 w 202"/>
                <a:gd name="T69" fmla="*/ 2147483647 h 136"/>
                <a:gd name="T70" fmla="*/ 2147483647 w 202"/>
                <a:gd name="T71" fmla="*/ 2147483647 h 136"/>
                <a:gd name="T72" fmla="*/ 2147483647 w 202"/>
                <a:gd name="T73" fmla="*/ 2147483647 h 136"/>
                <a:gd name="T74" fmla="*/ 2147483647 w 202"/>
                <a:gd name="T75" fmla="*/ 2147483647 h 136"/>
                <a:gd name="T76" fmla="*/ 2147483647 w 202"/>
                <a:gd name="T77" fmla="*/ 2147483647 h 136"/>
                <a:gd name="T78" fmla="*/ 2147483647 w 202"/>
                <a:gd name="T79" fmla="*/ 2147483647 h 136"/>
                <a:gd name="T80" fmla="*/ 2147483647 w 202"/>
                <a:gd name="T81" fmla="*/ 2147483647 h 136"/>
                <a:gd name="T82" fmla="*/ 2147483647 w 202"/>
                <a:gd name="T83" fmla="*/ 2147483647 h 136"/>
                <a:gd name="T84" fmla="*/ 2147483647 w 202"/>
                <a:gd name="T85" fmla="*/ 2147483647 h 136"/>
                <a:gd name="T86" fmla="*/ 2147483647 w 202"/>
                <a:gd name="T87" fmla="*/ 2147483647 h 136"/>
                <a:gd name="T88" fmla="*/ 2147483647 w 202"/>
                <a:gd name="T89" fmla="*/ 2147483647 h 136"/>
                <a:gd name="T90" fmla="*/ 2147483647 w 202"/>
                <a:gd name="T91" fmla="*/ 2147483647 h 136"/>
                <a:gd name="T92" fmla="*/ 2147483647 w 202"/>
                <a:gd name="T93" fmla="*/ 2147483647 h 136"/>
                <a:gd name="T94" fmla="*/ 2147483647 w 202"/>
                <a:gd name="T95" fmla="*/ 2147483647 h 136"/>
                <a:gd name="T96" fmla="*/ 2147483647 w 202"/>
                <a:gd name="T97" fmla="*/ 2147483647 h 136"/>
                <a:gd name="T98" fmla="*/ 2147483647 w 202"/>
                <a:gd name="T99" fmla="*/ 2147483647 h 136"/>
                <a:gd name="T100" fmla="*/ 2147483647 w 202"/>
                <a:gd name="T101" fmla="*/ 2147483647 h 136"/>
                <a:gd name="T102" fmla="*/ 2147483647 w 202"/>
                <a:gd name="T103" fmla="*/ 2147483647 h 136"/>
                <a:gd name="T104" fmla="*/ 2147483647 w 202"/>
                <a:gd name="T105" fmla="*/ 2147483647 h 136"/>
                <a:gd name="T106" fmla="*/ 2147483647 w 202"/>
                <a:gd name="T107" fmla="*/ 2147483647 h 1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36">
                  <a:moveTo>
                    <a:pt x="114" y="7"/>
                  </a:moveTo>
                  <a:lnTo>
                    <a:pt x="113" y="7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4"/>
                  </a:lnTo>
                  <a:lnTo>
                    <a:pt x="90" y="6"/>
                  </a:lnTo>
                  <a:lnTo>
                    <a:pt x="87" y="7"/>
                  </a:lnTo>
                  <a:lnTo>
                    <a:pt x="86" y="9"/>
                  </a:lnTo>
                  <a:lnTo>
                    <a:pt x="83" y="12"/>
                  </a:lnTo>
                  <a:lnTo>
                    <a:pt x="82" y="15"/>
                  </a:lnTo>
                  <a:lnTo>
                    <a:pt x="79" y="18"/>
                  </a:lnTo>
                  <a:lnTo>
                    <a:pt x="78" y="21"/>
                  </a:lnTo>
                  <a:lnTo>
                    <a:pt x="75" y="26"/>
                  </a:lnTo>
                  <a:lnTo>
                    <a:pt x="72" y="29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1" y="62"/>
                  </a:lnTo>
                  <a:lnTo>
                    <a:pt x="20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8"/>
                  </a:lnTo>
                  <a:lnTo>
                    <a:pt x="10" y="68"/>
                  </a:lnTo>
                  <a:lnTo>
                    <a:pt x="8" y="69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4" y="74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1" y="99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5" y="106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5" y="111"/>
                  </a:lnTo>
                  <a:lnTo>
                    <a:pt x="5" y="113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6" y="116"/>
                  </a:lnTo>
                  <a:lnTo>
                    <a:pt x="6" y="117"/>
                  </a:lnTo>
                  <a:lnTo>
                    <a:pt x="6" y="119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9" y="120"/>
                  </a:lnTo>
                  <a:lnTo>
                    <a:pt x="10" y="122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4" y="123"/>
                  </a:lnTo>
                  <a:lnTo>
                    <a:pt x="16" y="123"/>
                  </a:lnTo>
                  <a:lnTo>
                    <a:pt x="17" y="125"/>
                  </a:lnTo>
                  <a:lnTo>
                    <a:pt x="21" y="126"/>
                  </a:lnTo>
                  <a:lnTo>
                    <a:pt x="22" y="128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29" y="130"/>
                  </a:lnTo>
                  <a:lnTo>
                    <a:pt x="32" y="131"/>
                  </a:lnTo>
                  <a:lnTo>
                    <a:pt x="35" y="133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4"/>
                  </a:lnTo>
                  <a:lnTo>
                    <a:pt x="49" y="134"/>
                  </a:lnTo>
                  <a:lnTo>
                    <a:pt x="54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4" y="136"/>
                  </a:lnTo>
                  <a:lnTo>
                    <a:pt x="79" y="136"/>
                  </a:lnTo>
                  <a:lnTo>
                    <a:pt x="85" y="134"/>
                  </a:lnTo>
                  <a:lnTo>
                    <a:pt x="90" y="134"/>
                  </a:lnTo>
                  <a:lnTo>
                    <a:pt x="97" y="133"/>
                  </a:lnTo>
                  <a:lnTo>
                    <a:pt x="102" y="131"/>
                  </a:lnTo>
                  <a:lnTo>
                    <a:pt x="109" y="130"/>
                  </a:lnTo>
                  <a:lnTo>
                    <a:pt x="117" y="128"/>
                  </a:lnTo>
                  <a:lnTo>
                    <a:pt x="124" y="126"/>
                  </a:lnTo>
                  <a:lnTo>
                    <a:pt x="130" y="123"/>
                  </a:lnTo>
                  <a:lnTo>
                    <a:pt x="132" y="123"/>
                  </a:lnTo>
                  <a:lnTo>
                    <a:pt x="133" y="122"/>
                  </a:lnTo>
                  <a:lnTo>
                    <a:pt x="136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41" y="120"/>
                  </a:lnTo>
                  <a:lnTo>
                    <a:pt x="144" y="119"/>
                  </a:lnTo>
                  <a:lnTo>
                    <a:pt x="147" y="119"/>
                  </a:lnTo>
                  <a:lnTo>
                    <a:pt x="149" y="119"/>
                  </a:lnTo>
                  <a:lnTo>
                    <a:pt x="152" y="119"/>
                  </a:lnTo>
                  <a:lnTo>
                    <a:pt x="156" y="119"/>
                  </a:lnTo>
                  <a:lnTo>
                    <a:pt x="159" y="119"/>
                  </a:lnTo>
                  <a:lnTo>
                    <a:pt x="161" y="119"/>
                  </a:lnTo>
                  <a:lnTo>
                    <a:pt x="163" y="119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7" y="119"/>
                  </a:lnTo>
                  <a:lnTo>
                    <a:pt x="168" y="119"/>
                  </a:lnTo>
                  <a:lnTo>
                    <a:pt x="171" y="120"/>
                  </a:lnTo>
                  <a:lnTo>
                    <a:pt x="174" y="122"/>
                  </a:lnTo>
                  <a:lnTo>
                    <a:pt x="175" y="122"/>
                  </a:lnTo>
                  <a:lnTo>
                    <a:pt x="176" y="122"/>
                  </a:lnTo>
                  <a:lnTo>
                    <a:pt x="178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7" y="122"/>
                  </a:lnTo>
                  <a:lnTo>
                    <a:pt x="190" y="120"/>
                  </a:lnTo>
                  <a:lnTo>
                    <a:pt x="191" y="120"/>
                  </a:lnTo>
                  <a:lnTo>
                    <a:pt x="192" y="119"/>
                  </a:lnTo>
                  <a:lnTo>
                    <a:pt x="195" y="117"/>
                  </a:lnTo>
                  <a:lnTo>
                    <a:pt x="196" y="116"/>
                  </a:lnTo>
                  <a:lnTo>
                    <a:pt x="198" y="114"/>
                  </a:lnTo>
                  <a:lnTo>
                    <a:pt x="199" y="111"/>
                  </a:lnTo>
                  <a:lnTo>
                    <a:pt x="199" y="109"/>
                  </a:lnTo>
                  <a:lnTo>
                    <a:pt x="201" y="106"/>
                  </a:lnTo>
                  <a:lnTo>
                    <a:pt x="201" y="102"/>
                  </a:lnTo>
                  <a:lnTo>
                    <a:pt x="202" y="99"/>
                  </a:lnTo>
                  <a:lnTo>
                    <a:pt x="202" y="94"/>
                  </a:lnTo>
                  <a:lnTo>
                    <a:pt x="201" y="89"/>
                  </a:lnTo>
                  <a:lnTo>
                    <a:pt x="201" y="85"/>
                  </a:lnTo>
                  <a:lnTo>
                    <a:pt x="199" y="79"/>
                  </a:lnTo>
                  <a:lnTo>
                    <a:pt x="199" y="72"/>
                  </a:lnTo>
                  <a:lnTo>
                    <a:pt x="198" y="71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196" y="68"/>
                  </a:lnTo>
                  <a:lnTo>
                    <a:pt x="196" y="66"/>
                  </a:lnTo>
                  <a:lnTo>
                    <a:pt x="195" y="65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3" y="65"/>
                  </a:lnTo>
                  <a:lnTo>
                    <a:pt x="180" y="65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6"/>
                  </a:lnTo>
                  <a:lnTo>
                    <a:pt x="169" y="68"/>
                  </a:lnTo>
                  <a:lnTo>
                    <a:pt x="168" y="68"/>
                  </a:lnTo>
                  <a:lnTo>
                    <a:pt x="165" y="68"/>
                  </a:lnTo>
                  <a:lnTo>
                    <a:pt x="164" y="68"/>
                  </a:lnTo>
                  <a:lnTo>
                    <a:pt x="161" y="66"/>
                  </a:lnTo>
                  <a:lnTo>
                    <a:pt x="160" y="66"/>
                  </a:lnTo>
                  <a:lnTo>
                    <a:pt x="157" y="66"/>
                  </a:lnTo>
                  <a:lnTo>
                    <a:pt x="156" y="66"/>
                  </a:lnTo>
                  <a:lnTo>
                    <a:pt x="153" y="65"/>
                  </a:lnTo>
                  <a:lnTo>
                    <a:pt x="151" y="65"/>
                  </a:lnTo>
                  <a:lnTo>
                    <a:pt x="149" y="63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43" y="60"/>
                  </a:lnTo>
                  <a:lnTo>
                    <a:pt x="141" y="58"/>
                  </a:lnTo>
                  <a:lnTo>
                    <a:pt x="138" y="57"/>
                  </a:lnTo>
                  <a:lnTo>
                    <a:pt x="137" y="54"/>
                  </a:lnTo>
                  <a:lnTo>
                    <a:pt x="134" y="52"/>
                  </a:lnTo>
                  <a:lnTo>
                    <a:pt x="133" y="51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8" y="43"/>
                  </a:lnTo>
                  <a:lnTo>
                    <a:pt x="126" y="40"/>
                  </a:lnTo>
                  <a:lnTo>
                    <a:pt x="126" y="38"/>
                  </a:lnTo>
                  <a:lnTo>
                    <a:pt x="125" y="35"/>
                  </a:lnTo>
                  <a:lnTo>
                    <a:pt x="125" y="34"/>
                  </a:lnTo>
                  <a:lnTo>
                    <a:pt x="125" y="32"/>
                  </a:lnTo>
                  <a:lnTo>
                    <a:pt x="125" y="29"/>
                  </a:lnTo>
                  <a:lnTo>
                    <a:pt x="124" y="28"/>
                  </a:lnTo>
                  <a:lnTo>
                    <a:pt x="124" y="24"/>
                  </a:lnTo>
                  <a:lnTo>
                    <a:pt x="122" y="21"/>
                  </a:lnTo>
                  <a:lnTo>
                    <a:pt x="122" y="20"/>
                  </a:lnTo>
                  <a:lnTo>
                    <a:pt x="121" y="18"/>
                  </a:lnTo>
                  <a:lnTo>
                    <a:pt x="121" y="17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7" y="11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0" name="Freeform 22"/>
            <p:cNvSpPr>
              <a:spLocks/>
            </p:cNvSpPr>
            <p:nvPr/>
          </p:nvSpPr>
          <p:spPr bwMode="auto">
            <a:xfrm>
              <a:off x="5461001" y="5673725"/>
              <a:ext cx="147638" cy="68263"/>
            </a:xfrm>
            <a:custGeom>
              <a:avLst/>
              <a:gdLst>
                <a:gd name="T0" fmla="*/ 2147483647 w 188"/>
                <a:gd name="T1" fmla="*/ 2147483647 h 87"/>
                <a:gd name="T2" fmla="*/ 2147483647 w 188"/>
                <a:gd name="T3" fmla="*/ 2147483647 h 87"/>
                <a:gd name="T4" fmla="*/ 2147483647 w 188"/>
                <a:gd name="T5" fmla="*/ 2147483647 h 87"/>
                <a:gd name="T6" fmla="*/ 2147483647 w 188"/>
                <a:gd name="T7" fmla="*/ 2147483647 h 87"/>
                <a:gd name="T8" fmla="*/ 2147483647 w 188"/>
                <a:gd name="T9" fmla="*/ 2147483647 h 87"/>
                <a:gd name="T10" fmla="*/ 2147483647 w 188"/>
                <a:gd name="T11" fmla="*/ 2147483647 h 87"/>
                <a:gd name="T12" fmla="*/ 2147483647 w 188"/>
                <a:gd name="T13" fmla="*/ 2147483647 h 87"/>
                <a:gd name="T14" fmla="*/ 2147483647 w 188"/>
                <a:gd name="T15" fmla="*/ 2147483647 h 87"/>
                <a:gd name="T16" fmla="*/ 2147483647 w 188"/>
                <a:gd name="T17" fmla="*/ 2147483647 h 87"/>
                <a:gd name="T18" fmla="*/ 2147483647 w 188"/>
                <a:gd name="T19" fmla="*/ 2147483647 h 87"/>
                <a:gd name="T20" fmla="*/ 2147483647 w 188"/>
                <a:gd name="T21" fmla="*/ 2147483647 h 87"/>
                <a:gd name="T22" fmla="*/ 2147483647 w 188"/>
                <a:gd name="T23" fmla="*/ 2147483647 h 87"/>
                <a:gd name="T24" fmla="*/ 2147483647 w 188"/>
                <a:gd name="T25" fmla="*/ 2147483647 h 87"/>
                <a:gd name="T26" fmla="*/ 2147483647 w 188"/>
                <a:gd name="T27" fmla="*/ 2147483647 h 87"/>
                <a:gd name="T28" fmla="*/ 2147483647 w 188"/>
                <a:gd name="T29" fmla="*/ 2147483647 h 87"/>
                <a:gd name="T30" fmla="*/ 2147483647 w 188"/>
                <a:gd name="T31" fmla="*/ 2147483647 h 87"/>
                <a:gd name="T32" fmla="*/ 2147483647 w 188"/>
                <a:gd name="T33" fmla="*/ 2147483647 h 87"/>
                <a:gd name="T34" fmla="*/ 2147483647 w 188"/>
                <a:gd name="T35" fmla="*/ 2147483647 h 87"/>
                <a:gd name="T36" fmla="*/ 2147483647 w 188"/>
                <a:gd name="T37" fmla="*/ 2147483647 h 87"/>
                <a:gd name="T38" fmla="*/ 2147483647 w 188"/>
                <a:gd name="T39" fmla="*/ 2147483647 h 87"/>
                <a:gd name="T40" fmla="*/ 2147483647 w 188"/>
                <a:gd name="T41" fmla="*/ 2147483647 h 87"/>
                <a:gd name="T42" fmla="*/ 2147483647 w 188"/>
                <a:gd name="T43" fmla="*/ 2147483647 h 87"/>
                <a:gd name="T44" fmla="*/ 2147483647 w 188"/>
                <a:gd name="T45" fmla="*/ 2147483647 h 87"/>
                <a:gd name="T46" fmla="*/ 2147483647 w 188"/>
                <a:gd name="T47" fmla="*/ 2147483647 h 87"/>
                <a:gd name="T48" fmla="*/ 2147483647 w 188"/>
                <a:gd name="T49" fmla="*/ 2147483647 h 87"/>
                <a:gd name="T50" fmla="*/ 2147483647 w 188"/>
                <a:gd name="T51" fmla="*/ 2147483647 h 87"/>
                <a:gd name="T52" fmla="*/ 2147483647 w 188"/>
                <a:gd name="T53" fmla="*/ 2147483647 h 87"/>
                <a:gd name="T54" fmla="*/ 2147483647 w 188"/>
                <a:gd name="T55" fmla="*/ 2147483647 h 87"/>
                <a:gd name="T56" fmla="*/ 2147483647 w 188"/>
                <a:gd name="T57" fmla="*/ 2147483647 h 87"/>
                <a:gd name="T58" fmla="*/ 2147483647 w 188"/>
                <a:gd name="T59" fmla="*/ 2147483647 h 87"/>
                <a:gd name="T60" fmla="*/ 2147483647 w 188"/>
                <a:gd name="T61" fmla="*/ 2147483647 h 87"/>
                <a:gd name="T62" fmla="*/ 2147483647 w 188"/>
                <a:gd name="T63" fmla="*/ 2147483647 h 87"/>
                <a:gd name="T64" fmla="*/ 2147483647 w 188"/>
                <a:gd name="T65" fmla="*/ 2147483647 h 87"/>
                <a:gd name="T66" fmla="*/ 2147483647 w 188"/>
                <a:gd name="T67" fmla="*/ 2147483647 h 87"/>
                <a:gd name="T68" fmla="*/ 2147483647 w 188"/>
                <a:gd name="T69" fmla="*/ 2147483647 h 87"/>
                <a:gd name="T70" fmla="*/ 2147483647 w 188"/>
                <a:gd name="T71" fmla="*/ 2147483647 h 87"/>
                <a:gd name="T72" fmla="*/ 2147483647 w 188"/>
                <a:gd name="T73" fmla="*/ 2147483647 h 87"/>
                <a:gd name="T74" fmla="*/ 2147483647 w 188"/>
                <a:gd name="T75" fmla="*/ 2147483647 h 87"/>
                <a:gd name="T76" fmla="*/ 2147483647 w 188"/>
                <a:gd name="T77" fmla="*/ 2147483647 h 87"/>
                <a:gd name="T78" fmla="*/ 2147483647 w 188"/>
                <a:gd name="T79" fmla="*/ 2147483647 h 87"/>
                <a:gd name="T80" fmla="*/ 2147483647 w 188"/>
                <a:gd name="T81" fmla="*/ 2147483647 h 87"/>
                <a:gd name="T82" fmla="*/ 2147483647 w 188"/>
                <a:gd name="T83" fmla="*/ 2147483647 h 87"/>
                <a:gd name="T84" fmla="*/ 2147483647 w 188"/>
                <a:gd name="T85" fmla="*/ 2147483647 h 87"/>
                <a:gd name="T86" fmla="*/ 2147483647 w 188"/>
                <a:gd name="T87" fmla="*/ 2147483647 h 87"/>
                <a:gd name="T88" fmla="*/ 2147483647 w 188"/>
                <a:gd name="T89" fmla="*/ 2147483647 h 87"/>
                <a:gd name="T90" fmla="*/ 2147483647 w 188"/>
                <a:gd name="T91" fmla="*/ 2147483647 h 87"/>
                <a:gd name="T92" fmla="*/ 2147483647 w 188"/>
                <a:gd name="T93" fmla="*/ 2147483647 h 87"/>
                <a:gd name="T94" fmla="*/ 2147483647 w 188"/>
                <a:gd name="T95" fmla="*/ 2147483647 h 87"/>
                <a:gd name="T96" fmla="*/ 2147483647 w 188"/>
                <a:gd name="T97" fmla="*/ 2147483647 h 87"/>
                <a:gd name="T98" fmla="*/ 2147483647 w 188"/>
                <a:gd name="T99" fmla="*/ 2147483647 h 87"/>
                <a:gd name="T100" fmla="*/ 2147483647 w 188"/>
                <a:gd name="T101" fmla="*/ 2147483647 h 87"/>
                <a:gd name="T102" fmla="*/ 2147483647 w 188"/>
                <a:gd name="T103" fmla="*/ 2147483647 h 87"/>
                <a:gd name="T104" fmla="*/ 2147483647 w 188"/>
                <a:gd name="T105" fmla="*/ 2147483647 h 87"/>
                <a:gd name="T106" fmla="*/ 2147483647 w 188"/>
                <a:gd name="T107" fmla="*/ 2147483647 h 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8" h="87">
                  <a:moveTo>
                    <a:pt x="0" y="71"/>
                  </a:moveTo>
                  <a:lnTo>
                    <a:pt x="0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4" y="75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10" y="78"/>
                  </a:lnTo>
                  <a:lnTo>
                    <a:pt x="13" y="79"/>
                  </a:lnTo>
                  <a:lnTo>
                    <a:pt x="15" y="79"/>
                  </a:lnTo>
                  <a:lnTo>
                    <a:pt x="18" y="81"/>
                  </a:lnTo>
                  <a:lnTo>
                    <a:pt x="21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31" y="84"/>
                  </a:lnTo>
                  <a:lnTo>
                    <a:pt x="35" y="85"/>
                  </a:lnTo>
                  <a:lnTo>
                    <a:pt x="41" y="85"/>
                  </a:lnTo>
                  <a:lnTo>
                    <a:pt x="45" y="87"/>
                  </a:lnTo>
                  <a:lnTo>
                    <a:pt x="50" y="87"/>
                  </a:lnTo>
                  <a:lnTo>
                    <a:pt x="56" y="87"/>
                  </a:lnTo>
                  <a:lnTo>
                    <a:pt x="61" y="87"/>
                  </a:lnTo>
                  <a:lnTo>
                    <a:pt x="68" y="85"/>
                  </a:lnTo>
                  <a:lnTo>
                    <a:pt x="73" y="85"/>
                  </a:lnTo>
                  <a:lnTo>
                    <a:pt x="80" y="84"/>
                  </a:lnTo>
                  <a:lnTo>
                    <a:pt x="88" y="82"/>
                  </a:lnTo>
                  <a:lnTo>
                    <a:pt x="95" y="81"/>
                  </a:lnTo>
                  <a:lnTo>
                    <a:pt x="103" y="79"/>
                  </a:lnTo>
                  <a:lnTo>
                    <a:pt x="111" y="78"/>
                  </a:lnTo>
                  <a:lnTo>
                    <a:pt x="119" y="75"/>
                  </a:lnTo>
                  <a:lnTo>
                    <a:pt x="127" y="71"/>
                  </a:lnTo>
                  <a:lnTo>
                    <a:pt x="137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41" y="67"/>
                  </a:lnTo>
                  <a:lnTo>
                    <a:pt x="142" y="67"/>
                  </a:lnTo>
                  <a:lnTo>
                    <a:pt x="145" y="67"/>
                  </a:lnTo>
                  <a:lnTo>
                    <a:pt x="146" y="67"/>
                  </a:lnTo>
                  <a:lnTo>
                    <a:pt x="147" y="67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70"/>
                  </a:lnTo>
                  <a:lnTo>
                    <a:pt x="158" y="70"/>
                  </a:lnTo>
                  <a:lnTo>
                    <a:pt x="162" y="73"/>
                  </a:lnTo>
                  <a:lnTo>
                    <a:pt x="165" y="75"/>
                  </a:lnTo>
                  <a:lnTo>
                    <a:pt x="166" y="75"/>
                  </a:lnTo>
                  <a:lnTo>
                    <a:pt x="168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3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7" y="76"/>
                  </a:lnTo>
                  <a:lnTo>
                    <a:pt x="178" y="75"/>
                  </a:lnTo>
                  <a:lnTo>
                    <a:pt x="180" y="75"/>
                  </a:lnTo>
                  <a:lnTo>
                    <a:pt x="180" y="73"/>
                  </a:lnTo>
                  <a:lnTo>
                    <a:pt x="181" y="73"/>
                  </a:lnTo>
                  <a:lnTo>
                    <a:pt x="182" y="71"/>
                  </a:lnTo>
                  <a:lnTo>
                    <a:pt x="182" y="70"/>
                  </a:lnTo>
                  <a:lnTo>
                    <a:pt x="184" y="70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5" y="65"/>
                  </a:lnTo>
                  <a:lnTo>
                    <a:pt x="187" y="64"/>
                  </a:lnTo>
                  <a:lnTo>
                    <a:pt x="187" y="62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8" y="56"/>
                  </a:lnTo>
                  <a:lnTo>
                    <a:pt x="188" y="53"/>
                  </a:lnTo>
                  <a:lnTo>
                    <a:pt x="188" y="51"/>
                  </a:lnTo>
                  <a:lnTo>
                    <a:pt x="188" y="48"/>
                  </a:lnTo>
                  <a:lnTo>
                    <a:pt x="187" y="45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7" y="41"/>
                  </a:lnTo>
                  <a:lnTo>
                    <a:pt x="185" y="39"/>
                  </a:lnTo>
                  <a:lnTo>
                    <a:pt x="185" y="37"/>
                  </a:lnTo>
                  <a:lnTo>
                    <a:pt x="185" y="36"/>
                  </a:lnTo>
                  <a:lnTo>
                    <a:pt x="184" y="34"/>
                  </a:lnTo>
                  <a:lnTo>
                    <a:pt x="184" y="33"/>
                  </a:lnTo>
                  <a:lnTo>
                    <a:pt x="182" y="31"/>
                  </a:lnTo>
                  <a:lnTo>
                    <a:pt x="182" y="30"/>
                  </a:lnTo>
                  <a:lnTo>
                    <a:pt x="181" y="30"/>
                  </a:lnTo>
                  <a:lnTo>
                    <a:pt x="180" y="28"/>
                  </a:lnTo>
                  <a:lnTo>
                    <a:pt x="180" y="27"/>
                  </a:lnTo>
                  <a:lnTo>
                    <a:pt x="178" y="27"/>
                  </a:lnTo>
                  <a:lnTo>
                    <a:pt x="178" y="25"/>
                  </a:lnTo>
                  <a:lnTo>
                    <a:pt x="177" y="25"/>
                  </a:lnTo>
                  <a:lnTo>
                    <a:pt x="176" y="25"/>
                  </a:lnTo>
                  <a:lnTo>
                    <a:pt x="174" y="25"/>
                  </a:lnTo>
                  <a:lnTo>
                    <a:pt x="173" y="25"/>
                  </a:lnTo>
                  <a:lnTo>
                    <a:pt x="172" y="25"/>
                  </a:lnTo>
                  <a:lnTo>
                    <a:pt x="172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8" y="28"/>
                  </a:lnTo>
                  <a:lnTo>
                    <a:pt x="165" y="28"/>
                  </a:lnTo>
                  <a:lnTo>
                    <a:pt x="162" y="28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7" y="30"/>
                  </a:lnTo>
                  <a:lnTo>
                    <a:pt x="155" y="30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49" y="28"/>
                  </a:lnTo>
                  <a:lnTo>
                    <a:pt x="146" y="28"/>
                  </a:lnTo>
                  <a:lnTo>
                    <a:pt x="143" y="28"/>
                  </a:lnTo>
                  <a:lnTo>
                    <a:pt x="142" y="28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4" y="25"/>
                  </a:lnTo>
                  <a:lnTo>
                    <a:pt x="133" y="24"/>
                  </a:lnTo>
                  <a:lnTo>
                    <a:pt x="130" y="22"/>
                  </a:lnTo>
                  <a:lnTo>
                    <a:pt x="127" y="20"/>
                  </a:lnTo>
                  <a:lnTo>
                    <a:pt x="124" y="19"/>
                  </a:lnTo>
                  <a:lnTo>
                    <a:pt x="123" y="17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6" y="11"/>
                  </a:lnTo>
                  <a:lnTo>
                    <a:pt x="115" y="8"/>
                  </a:lnTo>
                  <a:lnTo>
                    <a:pt x="112" y="5"/>
                  </a:lnTo>
                  <a:lnTo>
                    <a:pt x="111" y="0"/>
                  </a:lnTo>
                  <a:lnTo>
                    <a:pt x="111" y="2"/>
                  </a:lnTo>
                  <a:lnTo>
                    <a:pt x="110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4" y="13"/>
                  </a:lnTo>
                  <a:lnTo>
                    <a:pt x="103" y="14"/>
                  </a:lnTo>
                  <a:lnTo>
                    <a:pt x="102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2" y="22"/>
                  </a:lnTo>
                  <a:lnTo>
                    <a:pt x="91" y="24"/>
                  </a:lnTo>
                  <a:lnTo>
                    <a:pt x="89" y="24"/>
                  </a:lnTo>
                  <a:lnTo>
                    <a:pt x="87" y="25"/>
                  </a:lnTo>
                  <a:lnTo>
                    <a:pt x="85" y="25"/>
                  </a:lnTo>
                  <a:lnTo>
                    <a:pt x="83" y="27"/>
                  </a:lnTo>
                  <a:lnTo>
                    <a:pt x="80" y="27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4" y="28"/>
                  </a:lnTo>
                  <a:lnTo>
                    <a:pt x="87" y="28"/>
                  </a:lnTo>
                  <a:lnTo>
                    <a:pt x="89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5" y="31"/>
                  </a:lnTo>
                  <a:lnTo>
                    <a:pt x="98" y="31"/>
                  </a:lnTo>
                  <a:lnTo>
                    <a:pt x="99" y="33"/>
                  </a:lnTo>
                  <a:lnTo>
                    <a:pt x="100" y="33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7" y="37"/>
                  </a:lnTo>
                  <a:lnTo>
                    <a:pt x="107" y="39"/>
                  </a:lnTo>
                  <a:lnTo>
                    <a:pt x="108" y="41"/>
                  </a:lnTo>
                  <a:lnTo>
                    <a:pt x="110" y="42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2" y="48"/>
                  </a:lnTo>
                  <a:lnTo>
                    <a:pt x="112" y="51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9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2"/>
                  </a:lnTo>
                  <a:lnTo>
                    <a:pt x="107" y="64"/>
                  </a:lnTo>
                  <a:lnTo>
                    <a:pt x="104" y="65"/>
                  </a:lnTo>
                  <a:lnTo>
                    <a:pt x="103" y="67"/>
                  </a:lnTo>
                  <a:lnTo>
                    <a:pt x="102" y="67"/>
                  </a:lnTo>
                  <a:lnTo>
                    <a:pt x="99" y="68"/>
                  </a:lnTo>
                  <a:lnTo>
                    <a:pt x="96" y="70"/>
                  </a:lnTo>
                  <a:lnTo>
                    <a:pt x="93" y="71"/>
                  </a:lnTo>
                  <a:lnTo>
                    <a:pt x="91" y="73"/>
                  </a:lnTo>
                  <a:lnTo>
                    <a:pt x="88" y="73"/>
                  </a:lnTo>
                  <a:lnTo>
                    <a:pt x="84" y="75"/>
                  </a:lnTo>
                  <a:lnTo>
                    <a:pt x="80" y="76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8" y="78"/>
                  </a:lnTo>
                  <a:lnTo>
                    <a:pt x="64" y="79"/>
                  </a:lnTo>
                  <a:lnTo>
                    <a:pt x="58" y="79"/>
                  </a:lnTo>
                  <a:lnTo>
                    <a:pt x="53" y="79"/>
                  </a:lnTo>
                  <a:lnTo>
                    <a:pt x="48" y="79"/>
                  </a:lnTo>
                  <a:lnTo>
                    <a:pt x="42" y="79"/>
                  </a:lnTo>
                  <a:lnTo>
                    <a:pt x="35" y="78"/>
                  </a:lnTo>
                  <a:lnTo>
                    <a:pt x="29" y="78"/>
                  </a:lnTo>
                  <a:lnTo>
                    <a:pt x="22" y="76"/>
                  </a:lnTo>
                  <a:lnTo>
                    <a:pt x="15" y="75"/>
                  </a:lnTo>
                  <a:lnTo>
                    <a:pt x="8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1" name="Freeform 23"/>
            <p:cNvSpPr>
              <a:spLocks/>
            </p:cNvSpPr>
            <p:nvPr/>
          </p:nvSpPr>
          <p:spPr bwMode="auto">
            <a:xfrm>
              <a:off x="5589588" y="5641975"/>
              <a:ext cx="71438" cy="41275"/>
            </a:xfrm>
            <a:custGeom>
              <a:avLst/>
              <a:gdLst>
                <a:gd name="T0" fmla="*/ 0 w 91"/>
                <a:gd name="T1" fmla="*/ 2147483647 h 53"/>
                <a:gd name="T2" fmla="*/ 0 w 91"/>
                <a:gd name="T3" fmla="*/ 2147483647 h 53"/>
                <a:gd name="T4" fmla="*/ 2147483647 w 91"/>
                <a:gd name="T5" fmla="*/ 2147483647 h 53"/>
                <a:gd name="T6" fmla="*/ 2147483647 w 91"/>
                <a:gd name="T7" fmla="*/ 2147483647 h 53"/>
                <a:gd name="T8" fmla="*/ 2147483647 w 91"/>
                <a:gd name="T9" fmla="*/ 2147483647 h 53"/>
                <a:gd name="T10" fmla="*/ 2147483647 w 91"/>
                <a:gd name="T11" fmla="*/ 2147483647 h 53"/>
                <a:gd name="T12" fmla="*/ 2147483647 w 91"/>
                <a:gd name="T13" fmla="*/ 2147483647 h 53"/>
                <a:gd name="T14" fmla="*/ 2147483647 w 91"/>
                <a:gd name="T15" fmla="*/ 2147483647 h 53"/>
                <a:gd name="T16" fmla="*/ 2147483647 w 91"/>
                <a:gd name="T17" fmla="*/ 2147483647 h 53"/>
                <a:gd name="T18" fmla="*/ 2147483647 w 91"/>
                <a:gd name="T19" fmla="*/ 2147483647 h 53"/>
                <a:gd name="T20" fmla="*/ 2147483647 w 91"/>
                <a:gd name="T21" fmla="*/ 2147483647 h 53"/>
                <a:gd name="T22" fmla="*/ 2147483647 w 91"/>
                <a:gd name="T23" fmla="*/ 2147483647 h 53"/>
                <a:gd name="T24" fmla="*/ 2147483647 w 91"/>
                <a:gd name="T25" fmla="*/ 2147483647 h 53"/>
                <a:gd name="T26" fmla="*/ 2147483647 w 91"/>
                <a:gd name="T27" fmla="*/ 2147483647 h 53"/>
                <a:gd name="T28" fmla="*/ 2147483647 w 91"/>
                <a:gd name="T29" fmla="*/ 2147483647 h 53"/>
                <a:gd name="T30" fmla="*/ 2147483647 w 91"/>
                <a:gd name="T31" fmla="*/ 2147483647 h 53"/>
                <a:gd name="T32" fmla="*/ 2147483647 w 91"/>
                <a:gd name="T33" fmla="*/ 2147483647 h 53"/>
                <a:gd name="T34" fmla="*/ 2147483647 w 91"/>
                <a:gd name="T35" fmla="*/ 2147483647 h 53"/>
                <a:gd name="T36" fmla="*/ 2147483647 w 91"/>
                <a:gd name="T37" fmla="*/ 2147483647 h 53"/>
                <a:gd name="T38" fmla="*/ 2147483647 w 91"/>
                <a:gd name="T39" fmla="*/ 2147483647 h 53"/>
                <a:gd name="T40" fmla="*/ 2147483647 w 91"/>
                <a:gd name="T41" fmla="*/ 2147483647 h 53"/>
                <a:gd name="T42" fmla="*/ 2147483647 w 91"/>
                <a:gd name="T43" fmla="*/ 0 h 53"/>
                <a:gd name="T44" fmla="*/ 2147483647 w 91"/>
                <a:gd name="T45" fmla="*/ 2147483647 h 53"/>
                <a:gd name="T46" fmla="*/ 2147483647 w 91"/>
                <a:gd name="T47" fmla="*/ 2147483647 h 53"/>
                <a:gd name="T48" fmla="*/ 2147483647 w 91"/>
                <a:gd name="T49" fmla="*/ 2147483647 h 53"/>
                <a:gd name="T50" fmla="*/ 2147483647 w 91"/>
                <a:gd name="T51" fmla="*/ 2147483647 h 53"/>
                <a:gd name="T52" fmla="*/ 2147483647 w 91"/>
                <a:gd name="T53" fmla="*/ 2147483647 h 53"/>
                <a:gd name="T54" fmla="*/ 2147483647 w 91"/>
                <a:gd name="T55" fmla="*/ 2147483647 h 53"/>
                <a:gd name="T56" fmla="*/ 2147483647 w 91"/>
                <a:gd name="T57" fmla="*/ 2147483647 h 53"/>
                <a:gd name="T58" fmla="*/ 2147483647 w 91"/>
                <a:gd name="T59" fmla="*/ 2147483647 h 53"/>
                <a:gd name="T60" fmla="*/ 2147483647 w 91"/>
                <a:gd name="T61" fmla="*/ 2147483647 h 53"/>
                <a:gd name="T62" fmla="*/ 2147483647 w 91"/>
                <a:gd name="T63" fmla="*/ 2147483647 h 53"/>
                <a:gd name="T64" fmla="*/ 0 w 91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53">
                  <a:moveTo>
                    <a:pt x="0" y="53"/>
                  </a:moveTo>
                  <a:lnTo>
                    <a:pt x="0" y="51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3" y="43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8" y="33"/>
                  </a:lnTo>
                  <a:lnTo>
                    <a:pt x="10" y="28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3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31" y="5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64" y="5"/>
                  </a:lnTo>
                  <a:lnTo>
                    <a:pt x="69" y="8"/>
                  </a:lnTo>
                  <a:lnTo>
                    <a:pt x="73" y="13"/>
                  </a:lnTo>
                  <a:lnTo>
                    <a:pt x="78" y="17"/>
                  </a:lnTo>
                  <a:lnTo>
                    <a:pt x="84" y="22"/>
                  </a:lnTo>
                  <a:lnTo>
                    <a:pt x="91" y="28"/>
                  </a:lnTo>
                  <a:lnTo>
                    <a:pt x="82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2" name="Freeform 24"/>
            <p:cNvSpPr>
              <a:spLocks/>
            </p:cNvSpPr>
            <p:nvPr/>
          </p:nvSpPr>
          <p:spPr bwMode="auto">
            <a:xfrm>
              <a:off x="5580063" y="5649913"/>
              <a:ext cx="101600" cy="123825"/>
            </a:xfrm>
            <a:custGeom>
              <a:avLst/>
              <a:gdLst>
                <a:gd name="T0" fmla="*/ 2147483647 w 127"/>
                <a:gd name="T1" fmla="*/ 2147483647 h 156"/>
                <a:gd name="T2" fmla="*/ 2147483647 w 127"/>
                <a:gd name="T3" fmla="*/ 2147483647 h 156"/>
                <a:gd name="T4" fmla="*/ 2147483647 w 127"/>
                <a:gd name="T5" fmla="*/ 2147483647 h 156"/>
                <a:gd name="T6" fmla="*/ 2147483647 w 127"/>
                <a:gd name="T7" fmla="*/ 2147483647 h 156"/>
                <a:gd name="T8" fmla="*/ 2147483647 w 127"/>
                <a:gd name="T9" fmla="*/ 2147483647 h 156"/>
                <a:gd name="T10" fmla="*/ 2147483647 w 127"/>
                <a:gd name="T11" fmla="*/ 2147483647 h 156"/>
                <a:gd name="T12" fmla="*/ 2147483647 w 127"/>
                <a:gd name="T13" fmla="*/ 0 h 156"/>
                <a:gd name="T14" fmla="*/ 2147483647 w 127"/>
                <a:gd name="T15" fmla="*/ 2147483647 h 156"/>
                <a:gd name="T16" fmla="*/ 2147483647 w 127"/>
                <a:gd name="T17" fmla="*/ 2147483647 h 156"/>
                <a:gd name="T18" fmla="*/ 2147483647 w 127"/>
                <a:gd name="T19" fmla="*/ 2147483647 h 156"/>
                <a:gd name="T20" fmla="*/ 2147483647 w 127"/>
                <a:gd name="T21" fmla="*/ 2147483647 h 156"/>
                <a:gd name="T22" fmla="*/ 2147483647 w 127"/>
                <a:gd name="T23" fmla="*/ 2147483647 h 156"/>
                <a:gd name="T24" fmla="*/ 2147483647 w 127"/>
                <a:gd name="T25" fmla="*/ 2147483647 h 156"/>
                <a:gd name="T26" fmla="*/ 2147483647 w 127"/>
                <a:gd name="T27" fmla="*/ 2147483647 h 156"/>
                <a:gd name="T28" fmla="*/ 2147483647 w 127"/>
                <a:gd name="T29" fmla="*/ 2147483647 h 156"/>
                <a:gd name="T30" fmla="*/ 2147483647 w 127"/>
                <a:gd name="T31" fmla="*/ 2147483647 h 156"/>
                <a:gd name="T32" fmla="*/ 2147483647 w 127"/>
                <a:gd name="T33" fmla="*/ 2147483647 h 156"/>
                <a:gd name="T34" fmla="*/ 2147483647 w 127"/>
                <a:gd name="T35" fmla="*/ 2147483647 h 156"/>
                <a:gd name="T36" fmla="*/ 2147483647 w 127"/>
                <a:gd name="T37" fmla="*/ 2147483647 h 156"/>
                <a:gd name="T38" fmla="*/ 2147483647 w 127"/>
                <a:gd name="T39" fmla="*/ 2147483647 h 156"/>
                <a:gd name="T40" fmla="*/ 2147483647 w 127"/>
                <a:gd name="T41" fmla="*/ 2147483647 h 156"/>
                <a:gd name="T42" fmla="*/ 2147483647 w 127"/>
                <a:gd name="T43" fmla="*/ 2147483647 h 156"/>
                <a:gd name="T44" fmla="*/ 2147483647 w 127"/>
                <a:gd name="T45" fmla="*/ 2147483647 h 156"/>
                <a:gd name="T46" fmla="*/ 2147483647 w 127"/>
                <a:gd name="T47" fmla="*/ 2147483647 h 156"/>
                <a:gd name="T48" fmla="*/ 2147483647 w 127"/>
                <a:gd name="T49" fmla="*/ 2147483647 h 156"/>
                <a:gd name="T50" fmla="*/ 2147483647 w 127"/>
                <a:gd name="T51" fmla="*/ 2147483647 h 156"/>
                <a:gd name="T52" fmla="*/ 2147483647 w 127"/>
                <a:gd name="T53" fmla="*/ 2147483647 h 156"/>
                <a:gd name="T54" fmla="*/ 2147483647 w 127"/>
                <a:gd name="T55" fmla="*/ 2147483647 h 156"/>
                <a:gd name="T56" fmla="*/ 2147483647 w 127"/>
                <a:gd name="T57" fmla="*/ 2147483647 h 156"/>
                <a:gd name="T58" fmla="*/ 2147483647 w 127"/>
                <a:gd name="T59" fmla="*/ 2147483647 h 156"/>
                <a:gd name="T60" fmla="*/ 2147483647 w 127"/>
                <a:gd name="T61" fmla="*/ 2147483647 h 156"/>
                <a:gd name="T62" fmla="*/ 2147483647 w 127"/>
                <a:gd name="T63" fmla="*/ 2147483647 h 156"/>
                <a:gd name="T64" fmla="*/ 2147483647 w 127"/>
                <a:gd name="T65" fmla="*/ 2147483647 h 156"/>
                <a:gd name="T66" fmla="*/ 2147483647 w 127"/>
                <a:gd name="T67" fmla="*/ 2147483647 h 156"/>
                <a:gd name="T68" fmla="*/ 2147483647 w 127"/>
                <a:gd name="T69" fmla="*/ 2147483647 h 156"/>
                <a:gd name="T70" fmla="*/ 2147483647 w 127"/>
                <a:gd name="T71" fmla="*/ 2147483647 h 156"/>
                <a:gd name="T72" fmla="*/ 2147483647 w 127"/>
                <a:gd name="T73" fmla="*/ 2147483647 h 156"/>
                <a:gd name="T74" fmla="*/ 2147483647 w 127"/>
                <a:gd name="T75" fmla="*/ 2147483647 h 156"/>
                <a:gd name="T76" fmla="*/ 0 w 127"/>
                <a:gd name="T77" fmla="*/ 2147483647 h 156"/>
                <a:gd name="T78" fmla="*/ 0 w 127"/>
                <a:gd name="T79" fmla="*/ 2147483647 h 156"/>
                <a:gd name="T80" fmla="*/ 0 w 127"/>
                <a:gd name="T81" fmla="*/ 2147483647 h 156"/>
                <a:gd name="T82" fmla="*/ 2147483647 w 127"/>
                <a:gd name="T83" fmla="*/ 2147483647 h 156"/>
                <a:gd name="T84" fmla="*/ 2147483647 w 127"/>
                <a:gd name="T85" fmla="*/ 2147483647 h 156"/>
                <a:gd name="T86" fmla="*/ 2147483647 w 127"/>
                <a:gd name="T87" fmla="*/ 2147483647 h 1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7" h="156">
                  <a:moveTo>
                    <a:pt x="18" y="34"/>
                  </a:moveTo>
                  <a:lnTo>
                    <a:pt x="18" y="34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9" y="17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7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7" y="8"/>
                  </a:lnTo>
                  <a:lnTo>
                    <a:pt x="81" y="11"/>
                  </a:lnTo>
                  <a:lnTo>
                    <a:pt x="87" y="15"/>
                  </a:lnTo>
                  <a:lnTo>
                    <a:pt x="91" y="20"/>
                  </a:lnTo>
                  <a:lnTo>
                    <a:pt x="95" y="25"/>
                  </a:lnTo>
                  <a:lnTo>
                    <a:pt x="100" y="32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6" y="39"/>
                  </a:lnTo>
                  <a:lnTo>
                    <a:pt x="107" y="40"/>
                  </a:lnTo>
                  <a:lnTo>
                    <a:pt x="108" y="43"/>
                  </a:lnTo>
                  <a:lnTo>
                    <a:pt x="110" y="45"/>
                  </a:lnTo>
                  <a:lnTo>
                    <a:pt x="112" y="48"/>
                  </a:lnTo>
                  <a:lnTo>
                    <a:pt x="114" y="49"/>
                  </a:lnTo>
                  <a:lnTo>
                    <a:pt x="115" y="53"/>
                  </a:lnTo>
                  <a:lnTo>
                    <a:pt x="116" y="56"/>
                  </a:lnTo>
                  <a:lnTo>
                    <a:pt x="118" y="59"/>
                  </a:lnTo>
                  <a:lnTo>
                    <a:pt x="119" y="62"/>
                  </a:lnTo>
                  <a:lnTo>
                    <a:pt x="120" y="65"/>
                  </a:lnTo>
                  <a:lnTo>
                    <a:pt x="122" y="68"/>
                  </a:lnTo>
                  <a:lnTo>
                    <a:pt x="123" y="71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6" y="83"/>
                  </a:lnTo>
                  <a:lnTo>
                    <a:pt x="127" y="87"/>
                  </a:lnTo>
                  <a:lnTo>
                    <a:pt x="127" y="91"/>
                  </a:lnTo>
                  <a:lnTo>
                    <a:pt x="127" y="94"/>
                  </a:lnTo>
                  <a:lnTo>
                    <a:pt x="127" y="99"/>
                  </a:lnTo>
                  <a:lnTo>
                    <a:pt x="127" y="104"/>
                  </a:lnTo>
                  <a:lnTo>
                    <a:pt x="127" y="108"/>
                  </a:lnTo>
                  <a:lnTo>
                    <a:pt x="126" y="113"/>
                  </a:lnTo>
                  <a:lnTo>
                    <a:pt x="125" y="117"/>
                  </a:lnTo>
                  <a:lnTo>
                    <a:pt x="123" y="121"/>
                  </a:lnTo>
                  <a:lnTo>
                    <a:pt x="123" y="122"/>
                  </a:lnTo>
                  <a:lnTo>
                    <a:pt x="123" y="124"/>
                  </a:lnTo>
                  <a:lnTo>
                    <a:pt x="123" y="125"/>
                  </a:lnTo>
                  <a:lnTo>
                    <a:pt x="122" y="125"/>
                  </a:lnTo>
                  <a:lnTo>
                    <a:pt x="122" y="128"/>
                  </a:lnTo>
                  <a:lnTo>
                    <a:pt x="122" y="130"/>
                  </a:lnTo>
                  <a:lnTo>
                    <a:pt x="122" y="131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19" y="136"/>
                  </a:lnTo>
                  <a:lnTo>
                    <a:pt x="119" y="138"/>
                  </a:lnTo>
                  <a:lnTo>
                    <a:pt x="118" y="138"/>
                  </a:lnTo>
                  <a:lnTo>
                    <a:pt x="116" y="141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08" y="147"/>
                  </a:lnTo>
                  <a:lnTo>
                    <a:pt x="106" y="148"/>
                  </a:lnTo>
                  <a:lnTo>
                    <a:pt x="102" y="150"/>
                  </a:lnTo>
                  <a:lnTo>
                    <a:pt x="99" y="151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87" y="155"/>
                  </a:lnTo>
                  <a:lnTo>
                    <a:pt x="83" y="155"/>
                  </a:lnTo>
                  <a:lnTo>
                    <a:pt x="79" y="156"/>
                  </a:lnTo>
                  <a:lnTo>
                    <a:pt x="75" y="156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2" y="156"/>
                  </a:lnTo>
                  <a:lnTo>
                    <a:pt x="57" y="155"/>
                  </a:lnTo>
                  <a:lnTo>
                    <a:pt x="53" y="155"/>
                  </a:lnTo>
                  <a:lnTo>
                    <a:pt x="49" y="153"/>
                  </a:lnTo>
                  <a:lnTo>
                    <a:pt x="45" y="153"/>
                  </a:lnTo>
                  <a:lnTo>
                    <a:pt x="41" y="151"/>
                  </a:lnTo>
                  <a:lnTo>
                    <a:pt x="37" y="150"/>
                  </a:lnTo>
                  <a:lnTo>
                    <a:pt x="34" y="148"/>
                  </a:lnTo>
                  <a:lnTo>
                    <a:pt x="30" y="147"/>
                  </a:lnTo>
                  <a:lnTo>
                    <a:pt x="26" y="145"/>
                  </a:lnTo>
                  <a:lnTo>
                    <a:pt x="23" y="142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5" y="134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9" y="125"/>
                  </a:lnTo>
                  <a:lnTo>
                    <a:pt x="9" y="122"/>
                  </a:lnTo>
                  <a:lnTo>
                    <a:pt x="7" y="119"/>
                  </a:lnTo>
                  <a:lnTo>
                    <a:pt x="6" y="116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3" y="107"/>
                  </a:lnTo>
                  <a:lnTo>
                    <a:pt x="3" y="104"/>
                  </a:lnTo>
                  <a:lnTo>
                    <a:pt x="2" y="100"/>
                  </a:lnTo>
                  <a:lnTo>
                    <a:pt x="2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4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3" name="Freeform 25"/>
            <p:cNvSpPr>
              <a:spLocks/>
            </p:cNvSpPr>
            <p:nvPr/>
          </p:nvSpPr>
          <p:spPr bwMode="auto">
            <a:xfrm>
              <a:off x="5594351" y="5649913"/>
              <a:ext cx="88900" cy="111125"/>
            </a:xfrm>
            <a:custGeom>
              <a:avLst/>
              <a:gdLst>
                <a:gd name="T0" fmla="*/ 2147483647 w 112"/>
                <a:gd name="T1" fmla="*/ 2147483647 h 141"/>
                <a:gd name="T2" fmla="*/ 2147483647 w 112"/>
                <a:gd name="T3" fmla="*/ 2147483647 h 141"/>
                <a:gd name="T4" fmla="*/ 2147483647 w 112"/>
                <a:gd name="T5" fmla="*/ 2147483647 h 141"/>
                <a:gd name="T6" fmla="*/ 2147483647 w 112"/>
                <a:gd name="T7" fmla="*/ 2147483647 h 141"/>
                <a:gd name="T8" fmla="*/ 2147483647 w 112"/>
                <a:gd name="T9" fmla="*/ 2147483647 h 141"/>
                <a:gd name="T10" fmla="*/ 2147483647 w 112"/>
                <a:gd name="T11" fmla="*/ 2147483647 h 141"/>
                <a:gd name="T12" fmla="*/ 2147483647 w 112"/>
                <a:gd name="T13" fmla="*/ 0 h 141"/>
                <a:gd name="T14" fmla="*/ 2147483647 w 112"/>
                <a:gd name="T15" fmla="*/ 2147483647 h 141"/>
                <a:gd name="T16" fmla="*/ 2147483647 w 112"/>
                <a:gd name="T17" fmla="*/ 2147483647 h 141"/>
                <a:gd name="T18" fmla="*/ 2147483647 w 112"/>
                <a:gd name="T19" fmla="*/ 2147483647 h 141"/>
                <a:gd name="T20" fmla="*/ 2147483647 w 112"/>
                <a:gd name="T21" fmla="*/ 2147483647 h 141"/>
                <a:gd name="T22" fmla="*/ 2147483647 w 112"/>
                <a:gd name="T23" fmla="*/ 2147483647 h 141"/>
                <a:gd name="T24" fmla="*/ 2147483647 w 112"/>
                <a:gd name="T25" fmla="*/ 2147483647 h 141"/>
                <a:gd name="T26" fmla="*/ 2147483647 w 112"/>
                <a:gd name="T27" fmla="*/ 2147483647 h 141"/>
                <a:gd name="T28" fmla="*/ 2147483647 w 112"/>
                <a:gd name="T29" fmla="*/ 2147483647 h 141"/>
                <a:gd name="T30" fmla="*/ 2147483647 w 112"/>
                <a:gd name="T31" fmla="*/ 2147483647 h 141"/>
                <a:gd name="T32" fmla="*/ 2147483647 w 112"/>
                <a:gd name="T33" fmla="*/ 2147483647 h 141"/>
                <a:gd name="T34" fmla="*/ 2147483647 w 112"/>
                <a:gd name="T35" fmla="*/ 2147483647 h 141"/>
                <a:gd name="T36" fmla="*/ 2147483647 w 112"/>
                <a:gd name="T37" fmla="*/ 2147483647 h 141"/>
                <a:gd name="T38" fmla="*/ 2147483647 w 112"/>
                <a:gd name="T39" fmla="*/ 2147483647 h 141"/>
                <a:gd name="T40" fmla="*/ 2147483647 w 112"/>
                <a:gd name="T41" fmla="*/ 2147483647 h 141"/>
                <a:gd name="T42" fmla="*/ 2147483647 w 112"/>
                <a:gd name="T43" fmla="*/ 2147483647 h 141"/>
                <a:gd name="T44" fmla="*/ 2147483647 w 112"/>
                <a:gd name="T45" fmla="*/ 2147483647 h 141"/>
                <a:gd name="T46" fmla="*/ 2147483647 w 112"/>
                <a:gd name="T47" fmla="*/ 2147483647 h 141"/>
                <a:gd name="T48" fmla="*/ 2147483647 w 112"/>
                <a:gd name="T49" fmla="*/ 2147483647 h 141"/>
                <a:gd name="T50" fmla="*/ 2147483647 w 112"/>
                <a:gd name="T51" fmla="*/ 2147483647 h 141"/>
                <a:gd name="T52" fmla="*/ 2147483647 w 112"/>
                <a:gd name="T53" fmla="*/ 2147483647 h 141"/>
                <a:gd name="T54" fmla="*/ 2147483647 w 112"/>
                <a:gd name="T55" fmla="*/ 2147483647 h 141"/>
                <a:gd name="T56" fmla="*/ 2147483647 w 112"/>
                <a:gd name="T57" fmla="*/ 2147483647 h 141"/>
                <a:gd name="T58" fmla="*/ 0 w 112"/>
                <a:gd name="T59" fmla="*/ 2147483647 h 141"/>
                <a:gd name="T60" fmla="*/ 2147483647 w 112"/>
                <a:gd name="T61" fmla="*/ 2147483647 h 141"/>
                <a:gd name="T62" fmla="*/ 2147483647 w 112"/>
                <a:gd name="T63" fmla="*/ 2147483647 h 141"/>
                <a:gd name="T64" fmla="*/ 2147483647 w 112"/>
                <a:gd name="T65" fmla="*/ 2147483647 h 141"/>
                <a:gd name="T66" fmla="*/ 2147483647 w 112"/>
                <a:gd name="T67" fmla="*/ 2147483647 h 141"/>
                <a:gd name="T68" fmla="*/ 2147483647 w 112"/>
                <a:gd name="T69" fmla="*/ 2147483647 h 141"/>
                <a:gd name="T70" fmla="*/ 2147483647 w 112"/>
                <a:gd name="T71" fmla="*/ 2147483647 h 141"/>
                <a:gd name="T72" fmla="*/ 2147483647 w 112"/>
                <a:gd name="T73" fmla="*/ 2147483647 h 141"/>
                <a:gd name="T74" fmla="*/ 2147483647 w 112"/>
                <a:gd name="T75" fmla="*/ 2147483647 h 141"/>
                <a:gd name="T76" fmla="*/ 2147483647 w 112"/>
                <a:gd name="T77" fmla="*/ 2147483647 h 141"/>
                <a:gd name="T78" fmla="*/ 2147483647 w 112"/>
                <a:gd name="T79" fmla="*/ 2147483647 h 141"/>
                <a:gd name="T80" fmla="*/ 2147483647 w 112"/>
                <a:gd name="T81" fmla="*/ 2147483647 h 141"/>
                <a:gd name="T82" fmla="*/ 2147483647 w 112"/>
                <a:gd name="T83" fmla="*/ 2147483647 h 141"/>
                <a:gd name="T84" fmla="*/ 2147483647 w 112"/>
                <a:gd name="T85" fmla="*/ 2147483647 h 141"/>
                <a:gd name="T86" fmla="*/ 2147483647 w 112"/>
                <a:gd name="T87" fmla="*/ 2147483647 h 141"/>
                <a:gd name="T88" fmla="*/ 2147483647 w 112"/>
                <a:gd name="T89" fmla="*/ 2147483647 h 141"/>
                <a:gd name="T90" fmla="*/ 2147483647 w 112"/>
                <a:gd name="T91" fmla="*/ 2147483647 h 141"/>
                <a:gd name="T92" fmla="*/ 2147483647 w 112"/>
                <a:gd name="T93" fmla="*/ 2147483647 h 141"/>
                <a:gd name="T94" fmla="*/ 2147483647 w 112"/>
                <a:gd name="T95" fmla="*/ 2147483647 h 141"/>
                <a:gd name="T96" fmla="*/ 2147483647 w 112"/>
                <a:gd name="T97" fmla="*/ 2147483647 h 141"/>
                <a:gd name="T98" fmla="*/ 2147483647 w 112"/>
                <a:gd name="T99" fmla="*/ 2147483647 h 141"/>
                <a:gd name="T100" fmla="*/ 2147483647 w 112"/>
                <a:gd name="T101" fmla="*/ 2147483647 h 141"/>
                <a:gd name="T102" fmla="*/ 2147483647 w 112"/>
                <a:gd name="T103" fmla="*/ 2147483647 h 141"/>
                <a:gd name="T104" fmla="*/ 2147483647 w 112"/>
                <a:gd name="T105" fmla="*/ 2147483647 h 141"/>
                <a:gd name="T106" fmla="*/ 2147483647 w 112"/>
                <a:gd name="T107" fmla="*/ 2147483647 h 141"/>
                <a:gd name="T108" fmla="*/ 2147483647 w 112"/>
                <a:gd name="T109" fmla="*/ 2147483647 h 141"/>
                <a:gd name="T110" fmla="*/ 2147483647 w 112"/>
                <a:gd name="T111" fmla="*/ 2147483647 h 141"/>
                <a:gd name="T112" fmla="*/ 2147483647 w 112"/>
                <a:gd name="T113" fmla="*/ 2147483647 h 141"/>
                <a:gd name="T114" fmla="*/ 2147483647 w 112"/>
                <a:gd name="T115" fmla="*/ 2147483647 h 1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2" h="141">
                  <a:moveTo>
                    <a:pt x="1" y="36"/>
                  </a:moveTo>
                  <a:lnTo>
                    <a:pt x="1" y="34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69" y="14"/>
                  </a:lnTo>
                  <a:lnTo>
                    <a:pt x="74" y="19"/>
                  </a:lnTo>
                  <a:lnTo>
                    <a:pt x="78" y="23"/>
                  </a:lnTo>
                  <a:lnTo>
                    <a:pt x="84" y="29"/>
                  </a:lnTo>
                  <a:lnTo>
                    <a:pt x="85" y="31"/>
                  </a:lnTo>
                  <a:lnTo>
                    <a:pt x="86" y="31"/>
                  </a:lnTo>
                  <a:lnTo>
                    <a:pt x="88" y="34"/>
                  </a:lnTo>
                  <a:lnTo>
                    <a:pt x="90" y="37"/>
                  </a:lnTo>
                  <a:lnTo>
                    <a:pt x="92" y="39"/>
                  </a:lnTo>
                  <a:lnTo>
                    <a:pt x="93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98" y="48"/>
                  </a:lnTo>
                  <a:lnTo>
                    <a:pt x="100" y="51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7" y="63"/>
                  </a:lnTo>
                  <a:lnTo>
                    <a:pt x="108" y="66"/>
                  </a:lnTo>
                  <a:lnTo>
                    <a:pt x="109" y="70"/>
                  </a:lnTo>
                  <a:lnTo>
                    <a:pt x="109" y="74"/>
                  </a:lnTo>
                  <a:lnTo>
                    <a:pt x="111" y="77"/>
                  </a:lnTo>
                  <a:lnTo>
                    <a:pt x="112" y="82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4"/>
                  </a:lnTo>
                  <a:lnTo>
                    <a:pt x="112" y="99"/>
                  </a:lnTo>
                  <a:lnTo>
                    <a:pt x="112" y="104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09" y="119"/>
                  </a:lnTo>
                  <a:lnTo>
                    <a:pt x="107" y="125"/>
                  </a:lnTo>
                  <a:lnTo>
                    <a:pt x="105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100" y="130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3" y="133"/>
                  </a:lnTo>
                  <a:lnTo>
                    <a:pt x="90" y="134"/>
                  </a:lnTo>
                  <a:lnTo>
                    <a:pt x="88" y="136"/>
                  </a:lnTo>
                  <a:lnTo>
                    <a:pt x="85" y="136"/>
                  </a:lnTo>
                  <a:lnTo>
                    <a:pt x="82" y="138"/>
                  </a:lnTo>
                  <a:lnTo>
                    <a:pt x="78" y="139"/>
                  </a:lnTo>
                  <a:lnTo>
                    <a:pt x="74" y="139"/>
                  </a:lnTo>
                  <a:lnTo>
                    <a:pt x="71" y="141"/>
                  </a:lnTo>
                  <a:lnTo>
                    <a:pt x="67" y="141"/>
                  </a:lnTo>
                  <a:lnTo>
                    <a:pt x="63" y="141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0" y="141"/>
                  </a:lnTo>
                  <a:lnTo>
                    <a:pt x="44" y="141"/>
                  </a:lnTo>
                  <a:lnTo>
                    <a:pt x="39" y="139"/>
                  </a:lnTo>
                  <a:lnTo>
                    <a:pt x="35" y="138"/>
                  </a:lnTo>
                  <a:lnTo>
                    <a:pt x="30" y="136"/>
                  </a:lnTo>
                  <a:lnTo>
                    <a:pt x="24" y="134"/>
                  </a:lnTo>
                  <a:lnTo>
                    <a:pt x="18" y="133"/>
                  </a:lnTo>
                  <a:lnTo>
                    <a:pt x="12" y="130"/>
                  </a:lnTo>
                  <a:lnTo>
                    <a:pt x="7" y="127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8" y="127"/>
                  </a:lnTo>
                  <a:lnTo>
                    <a:pt x="11" y="128"/>
                  </a:lnTo>
                  <a:lnTo>
                    <a:pt x="13" y="128"/>
                  </a:lnTo>
                  <a:lnTo>
                    <a:pt x="15" y="130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4" y="131"/>
                  </a:lnTo>
                  <a:lnTo>
                    <a:pt x="27" y="133"/>
                  </a:lnTo>
                  <a:lnTo>
                    <a:pt x="31" y="133"/>
                  </a:lnTo>
                  <a:lnTo>
                    <a:pt x="34" y="134"/>
                  </a:lnTo>
                  <a:lnTo>
                    <a:pt x="38" y="134"/>
                  </a:lnTo>
                  <a:lnTo>
                    <a:pt x="42" y="134"/>
                  </a:lnTo>
                  <a:lnTo>
                    <a:pt x="46" y="134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8" y="134"/>
                  </a:lnTo>
                  <a:lnTo>
                    <a:pt x="62" y="134"/>
                  </a:lnTo>
                  <a:lnTo>
                    <a:pt x="66" y="133"/>
                  </a:lnTo>
                  <a:lnTo>
                    <a:pt x="71" y="133"/>
                  </a:lnTo>
                  <a:lnTo>
                    <a:pt x="75" y="131"/>
                  </a:lnTo>
                  <a:lnTo>
                    <a:pt x="80" y="130"/>
                  </a:lnTo>
                  <a:lnTo>
                    <a:pt x="85" y="128"/>
                  </a:lnTo>
                  <a:lnTo>
                    <a:pt x="89" y="127"/>
                  </a:lnTo>
                  <a:lnTo>
                    <a:pt x="94" y="124"/>
                  </a:lnTo>
                  <a:lnTo>
                    <a:pt x="98" y="122"/>
                  </a:lnTo>
                  <a:lnTo>
                    <a:pt x="98" y="121"/>
                  </a:lnTo>
                  <a:lnTo>
                    <a:pt x="100" y="119"/>
                  </a:lnTo>
                  <a:lnTo>
                    <a:pt x="101" y="117"/>
                  </a:lnTo>
                  <a:lnTo>
                    <a:pt x="101" y="114"/>
                  </a:lnTo>
                  <a:lnTo>
                    <a:pt x="102" y="113"/>
                  </a:lnTo>
                  <a:lnTo>
                    <a:pt x="102" y="111"/>
                  </a:lnTo>
                  <a:lnTo>
                    <a:pt x="104" y="108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7"/>
                  </a:lnTo>
                  <a:lnTo>
                    <a:pt x="104" y="83"/>
                  </a:lnTo>
                  <a:lnTo>
                    <a:pt x="104" y="79"/>
                  </a:lnTo>
                  <a:lnTo>
                    <a:pt x="102" y="76"/>
                  </a:lnTo>
                  <a:lnTo>
                    <a:pt x="102" y="71"/>
                  </a:lnTo>
                  <a:lnTo>
                    <a:pt x="101" y="68"/>
                  </a:lnTo>
                  <a:lnTo>
                    <a:pt x="98" y="63"/>
                  </a:lnTo>
                  <a:lnTo>
                    <a:pt x="97" y="60"/>
                  </a:lnTo>
                  <a:lnTo>
                    <a:pt x="94" y="56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6" y="43"/>
                  </a:lnTo>
                  <a:lnTo>
                    <a:pt x="84" y="39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9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7" y="22"/>
                  </a:lnTo>
                  <a:lnTo>
                    <a:pt x="66" y="19"/>
                  </a:lnTo>
                  <a:lnTo>
                    <a:pt x="63" y="17"/>
                  </a:lnTo>
                  <a:lnTo>
                    <a:pt x="61" y="15"/>
                  </a:lnTo>
                  <a:lnTo>
                    <a:pt x="58" y="14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0" y="8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1" y="20"/>
                  </a:lnTo>
                  <a:lnTo>
                    <a:pt x="8" y="25"/>
                  </a:lnTo>
                  <a:lnTo>
                    <a:pt x="4" y="29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4" name="Freeform 26"/>
            <p:cNvSpPr>
              <a:spLocks/>
            </p:cNvSpPr>
            <p:nvPr/>
          </p:nvSpPr>
          <p:spPr bwMode="auto">
            <a:xfrm>
              <a:off x="5537201" y="5211763"/>
              <a:ext cx="127000" cy="203200"/>
            </a:xfrm>
            <a:custGeom>
              <a:avLst/>
              <a:gdLst>
                <a:gd name="T0" fmla="*/ 2147483647 w 162"/>
                <a:gd name="T1" fmla="*/ 0 h 257"/>
                <a:gd name="T2" fmla="*/ 2147483647 w 162"/>
                <a:gd name="T3" fmla="*/ 0 h 257"/>
                <a:gd name="T4" fmla="*/ 2147483647 w 162"/>
                <a:gd name="T5" fmla="*/ 2147483647 h 257"/>
                <a:gd name="T6" fmla="*/ 2147483647 w 162"/>
                <a:gd name="T7" fmla="*/ 2147483647 h 257"/>
                <a:gd name="T8" fmla="*/ 2147483647 w 162"/>
                <a:gd name="T9" fmla="*/ 2147483647 h 257"/>
                <a:gd name="T10" fmla="*/ 2147483647 w 162"/>
                <a:gd name="T11" fmla="*/ 2147483647 h 257"/>
                <a:gd name="T12" fmla="*/ 2147483647 w 162"/>
                <a:gd name="T13" fmla="*/ 2147483647 h 257"/>
                <a:gd name="T14" fmla="*/ 2147483647 w 162"/>
                <a:gd name="T15" fmla="*/ 2147483647 h 257"/>
                <a:gd name="T16" fmla="*/ 2147483647 w 162"/>
                <a:gd name="T17" fmla="*/ 2147483647 h 257"/>
                <a:gd name="T18" fmla="*/ 2147483647 w 162"/>
                <a:gd name="T19" fmla="*/ 2147483647 h 257"/>
                <a:gd name="T20" fmla="*/ 2147483647 w 162"/>
                <a:gd name="T21" fmla="*/ 2147483647 h 257"/>
                <a:gd name="T22" fmla="*/ 2147483647 w 162"/>
                <a:gd name="T23" fmla="*/ 2147483647 h 257"/>
                <a:gd name="T24" fmla="*/ 2147483647 w 162"/>
                <a:gd name="T25" fmla="*/ 2147483647 h 257"/>
                <a:gd name="T26" fmla="*/ 2147483647 w 162"/>
                <a:gd name="T27" fmla="*/ 2147483647 h 257"/>
                <a:gd name="T28" fmla="*/ 2147483647 w 162"/>
                <a:gd name="T29" fmla="*/ 2147483647 h 257"/>
                <a:gd name="T30" fmla="*/ 2147483647 w 162"/>
                <a:gd name="T31" fmla="*/ 2147483647 h 257"/>
                <a:gd name="T32" fmla="*/ 2147483647 w 162"/>
                <a:gd name="T33" fmla="*/ 2147483647 h 257"/>
                <a:gd name="T34" fmla="*/ 2147483647 w 162"/>
                <a:gd name="T35" fmla="*/ 2147483647 h 257"/>
                <a:gd name="T36" fmla="*/ 2147483647 w 162"/>
                <a:gd name="T37" fmla="*/ 2147483647 h 257"/>
                <a:gd name="T38" fmla="*/ 2147483647 w 162"/>
                <a:gd name="T39" fmla="*/ 2147483647 h 257"/>
                <a:gd name="T40" fmla="*/ 2147483647 w 162"/>
                <a:gd name="T41" fmla="*/ 2147483647 h 257"/>
                <a:gd name="T42" fmla="*/ 2147483647 w 162"/>
                <a:gd name="T43" fmla="*/ 2147483647 h 257"/>
                <a:gd name="T44" fmla="*/ 2147483647 w 162"/>
                <a:gd name="T45" fmla="*/ 2147483647 h 257"/>
                <a:gd name="T46" fmla="*/ 2147483647 w 162"/>
                <a:gd name="T47" fmla="*/ 2147483647 h 257"/>
                <a:gd name="T48" fmla="*/ 2147483647 w 162"/>
                <a:gd name="T49" fmla="*/ 2147483647 h 257"/>
                <a:gd name="T50" fmla="*/ 2147483647 w 162"/>
                <a:gd name="T51" fmla="*/ 2147483647 h 257"/>
                <a:gd name="T52" fmla="*/ 2147483647 w 162"/>
                <a:gd name="T53" fmla="*/ 2147483647 h 257"/>
                <a:gd name="T54" fmla="*/ 2147483647 w 162"/>
                <a:gd name="T55" fmla="*/ 2147483647 h 257"/>
                <a:gd name="T56" fmla="*/ 2147483647 w 162"/>
                <a:gd name="T57" fmla="*/ 2147483647 h 257"/>
                <a:gd name="T58" fmla="*/ 2147483647 w 162"/>
                <a:gd name="T59" fmla="*/ 2147483647 h 257"/>
                <a:gd name="T60" fmla="*/ 2147483647 w 162"/>
                <a:gd name="T61" fmla="*/ 2147483647 h 257"/>
                <a:gd name="T62" fmla="*/ 2147483647 w 162"/>
                <a:gd name="T63" fmla="*/ 2147483647 h 257"/>
                <a:gd name="T64" fmla="*/ 0 w 162"/>
                <a:gd name="T65" fmla="*/ 2147483647 h 257"/>
                <a:gd name="T66" fmla="*/ 2147483647 w 162"/>
                <a:gd name="T67" fmla="*/ 0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257">
                  <a:moveTo>
                    <a:pt x="23" y="0"/>
                  </a:moveTo>
                  <a:lnTo>
                    <a:pt x="138" y="0"/>
                  </a:lnTo>
                  <a:lnTo>
                    <a:pt x="162" y="226"/>
                  </a:lnTo>
                  <a:lnTo>
                    <a:pt x="161" y="226"/>
                  </a:lnTo>
                  <a:lnTo>
                    <a:pt x="158" y="229"/>
                  </a:lnTo>
                  <a:lnTo>
                    <a:pt x="157" y="230"/>
                  </a:lnTo>
                  <a:lnTo>
                    <a:pt x="155" y="232"/>
                  </a:lnTo>
                  <a:lnTo>
                    <a:pt x="153" y="234"/>
                  </a:lnTo>
                  <a:lnTo>
                    <a:pt x="150" y="235"/>
                  </a:lnTo>
                  <a:lnTo>
                    <a:pt x="146" y="238"/>
                  </a:lnTo>
                  <a:lnTo>
                    <a:pt x="143" y="240"/>
                  </a:lnTo>
                  <a:lnTo>
                    <a:pt x="139" y="241"/>
                  </a:lnTo>
                  <a:lnTo>
                    <a:pt x="135" y="244"/>
                  </a:lnTo>
                  <a:lnTo>
                    <a:pt x="130" y="246"/>
                  </a:lnTo>
                  <a:lnTo>
                    <a:pt x="126" y="249"/>
                  </a:lnTo>
                  <a:lnTo>
                    <a:pt x="120" y="251"/>
                  </a:lnTo>
                  <a:lnTo>
                    <a:pt x="115" y="252"/>
                  </a:lnTo>
                  <a:lnTo>
                    <a:pt x="109" y="254"/>
                  </a:lnTo>
                  <a:lnTo>
                    <a:pt x="104" y="255"/>
                  </a:lnTo>
                  <a:lnTo>
                    <a:pt x="97" y="255"/>
                  </a:lnTo>
                  <a:lnTo>
                    <a:pt x="92" y="257"/>
                  </a:lnTo>
                  <a:lnTo>
                    <a:pt x="85" y="257"/>
                  </a:lnTo>
                  <a:lnTo>
                    <a:pt x="78" y="257"/>
                  </a:lnTo>
                  <a:lnTo>
                    <a:pt x="72" y="257"/>
                  </a:lnTo>
                  <a:lnTo>
                    <a:pt x="64" y="255"/>
                  </a:lnTo>
                  <a:lnTo>
                    <a:pt x="57" y="254"/>
                  </a:lnTo>
                  <a:lnTo>
                    <a:pt x="49" y="252"/>
                  </a:lnTo>
                  <a:lnTo>
                    <a:pt x="41" y="249"/>
                  </a:lnTo>
                  <a:lnTo>
                    <a:pt x="34" y="246"/>
                  </a:lnTo>
                  <a:lnTo>
                    <a:pt x="26" y="241"/>
                  </a:lnTo>
                  <a:lnTo>
                    <a:pt x="16" y="237"/>
                  </a:lnTo>
                  <a:lnTo>
                    <a:pt x="8" y="232"/>
                  </a:lnTo>
                  <a:lnTo>
                    <a:pt x="0" y="2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5" name="Freeform 27"/>
            <p:cNvSpPr>
              <a:spLocks/>
            </p:cNvSpPr>
            <p:nvPr/>
          </p:nvSpPr>
          <p:spPr bwMode="auto">
            <a:xfrm>
              <a:off x="5410201" y="4848225"/>
              <a:ext cx="379413" cy="376238"/>
            </a:xfrm>
            <a:custGeom>
              <a:avLst/>
              <a:gdLst>
                <a:gd name="T0" fmla="*/ 2147483647 w 479"/>
                <a:gd name="T1" fmla="*/ 2147483647 h 473"/>
                <a:gd name="T2" fmla="*/ 2147483647 w 479"/>
                <a:gd name="T3" fmla="*/ 2147483647 h 473"/>
                <a:gd name="T4" fmla="*/ 2147483647 w 479"/>
                <a:gd name="T5" fmla="*/ 2147483647 h 473"/>
                <a:gd name="T6" fmla="*/ 2147483647 w 479"/>
                <a:gd name="T7" fmla="*/ 2147483647 h 473"/>
                <a:gd name="T8" fmla="*/ 2147483647 w 479"/>
                <a:gd name="T9" fmla="*/ 2147483647 h 473"/>
                <a:gd name="T10" fmla="*/ 2147483647 w 479"/>
                <a:gd name="T11" fmla="*/ 0 h 473"/>
                <a:gd name="T12" fmla="*/ 2147483647 w 479"/>
                <a:gd name="T13" fmla="*/ 2147483647 h 473"/>
                <a:gd name="T14" fmla="*/ 2147483647 w 479"/>
                <a:gd name="T15" fmla="*/ 2147483647 h 473"/>
                <a:gd name="T16" fmla="*/ 2147483647 w 479"/>
                <a:gd name="T17" fmla="*/ 2147483647 h 473"/>
                <a:gd name="T18" fmla="*/ 2147483647 w 479"/>
                <a:gd name="T19" fmla="*/ 2147483647 h 473"/>
                <a:gd name="T20" fmla="*/ 2147483647 w 479"/>
                <a:gd name="T21" fmla="*/ 2147483647 h 473"/>
                <a:gd name="T22" fmla="*/ 2147483647 w 479"/>
                <a:gd name="T23" fmla="*/ 2147483647 h 473"/>
                <a:gd name="T24" fmla="*/ 2147483647 w 479"/>
                <a:gd name="T25" fmla="*/ 2147483647 h 473"/>
                <a:gd name="T26" fmla="*/ 2147483647 w 479"/>
                <a:gd name="T27" fmla="*/ 2147483647 h 473"/>
                <a:gd name="T28" fmla="*/ 2147483647 w 479"/>
                <a:gd name="T29" fmla="*/ 2147483647 h 473"/>
                <a:gd name="T30" fmla="*/ 2147483647 w 479"/>
                <a:gd name="T31" fmla="*/ 2147483647 h 473"/>
                <a:gd name="T32" fmla="*/ 0 w 479"/>
                <a:gd name="T33" fmla="*/ 2147483647 h 473"/>
                <a:gd name="T34" fmla="*/ 2147483647 w 479"/>
                <a:gd name="T35" fmla="*/ 2147483647 h 473"/>
                <a:gd name="T36" fmla="*/ 2147483647 w 479"/>
                <a:gd name="T37" fmla="*/ 2147483647 h 473"/>
                <a:gd name="T38" fmla="*/ 2147483647 w 479"/>
                <a:gd name="T39" fmla="*/ 2147483647 h 473"/>
                <a:gd name="T40" fmla="*/ 2147483647 w 479"/>
                <a:gd name="T41" fmla="*/ 2147483647 h 473"/>
                <a:gd name="T42" fmla="*/ 2147483647 w 479"/>
                <a:gd name="T43" fmla="*/ 2147483647 h 473"/>
                <a:gd name="T44" fmla="*/ 2147483647 w 479"/>
                <a:gd name="T45" fmla="*/ 2147483647 h 473"/>
                <a:gd name="T46" fmla="*/ 2147483647 w 479"/>
                <a:gd name="T47" fmla="*/ 2147483647 h 473"/>
                <a:gd name="T48" fmla="*/ 2147483647 w 479"/>
                <a:gd name="T49" fmla="*/ 2147483647 h 473"/>
                <a:gd name="T50" fmla="*/ 2147483647 w 479"/>
                <a:gd name="T51" fmla="*/ 2147483647 h 473"/>
                <a:gd name="T52" fmla="*/ 2147483647 w 479"/>
                <a:gd name="T53" fmla="*/ 2147483647 h 473"/>
                <a:gd name="T54" fmla="*/ 2147483647 w 479"/>
                <a:gd name="T55" fmla="*/ 2147483647 h 473"/>
                <a:gd name="T56" fmla="*/ 2147483647 w 479"/>
                <a:gd name="T57" fmla="*/ 2147483647 h 473"/>
                <a:gd name="T58" fmla="*/ 2147483647 w 479"/>
                <a:gd name="T59" fmla="*/ 2147483647 h 473"/>
                <a:gd name="T60" fmla="*/ 2147483647 w 479"/>
                <a:gd name="T61" fmla="*/ 2147483647 h 473"/>
                <a:gd name="T62" fmla="*/ 2147483647 w 479"/>
                <a:gd name="T63" fmla="*/ 2147483647 h 473"/>
                <a:gd name="T64" fmla="*/ 2147483647 w 479"/>
                <a:gd name="T65" fmla="*/ 2147483647 h 473"/>
                <a:gd name="T66" fmla="*/ 2147483647 w 479"/>
                <a:gd name="T67" fmla="*/ 2147483647 h 473"/>
                <a:gd name="T68" fmla="*/ 2147483647 w 479"/>
                <a:gd name="T69" fmla="*/ 2147483647 h 473"/>
                <a:gd name="T70" fmla="*/ 2147483647 w 479"/>
                <a:gd name="T71" fmla="*/ 2147483647 h 473"/>
                <a:gd name="T72" fmla="*/ 2147483647 w 479"/>
                <a:gd name="T73" fmla="*/ 2147483647 h 473"/>
                <a:gd name="T74" fmla="*/ 2147483647 w 479"/>
                <a:gd name="T75" fmla="*/ 2147483647 h 473"/>
                <a:gd name="T76" fmla="*/ 2147483647 w 479"/>
                <a:gd name="T77" fmla="*/ 2147483647 h 473"/>
                <a:gd name="T78" fmla="*/ 2147483647 w 479"/>
                <a:gd name="T79" fmla="*/ 2147483647 h 473"/>
                <a:gd name="T80" fmla="*/ 2147483647 w 479"/>
                <a:gd name="T81" fmla="*/ 2147483647 h 473"/>
                <a:gd name="T82" fmla="*/ 2147483647 w 479"/>
                <a:gd name="T83" fmla="*/ 2147483647 h 473"/>
                <a:gd name="T84" fmla="*/ 2147483647 w 479"/>
                <a:gd name="T85" fmla="*/ 2147483647 h 473"/>
                <a:gd name="T86" fmla="*/ 2147483647 w 479"/>
                <a:gd name="T87" fmla="*/ 2147483647 h 473"/>
                <a:gd name="T88" fmla="*/ 2147483647 w 479"/>
                <a:gd name="T89" fmla="*/ 2147483647 h 473"/>
                <a:gd name="T90" fmla="*/ 2147483647 w 479"/>
                <a:gd name="T91" fmla="*/ 2147483647 h 473"/>
                <a:gd name="T92" fmla="*/ 2147483647 w 479"/>
                <a:gd name="T93" fmla="*/ 2147483647 h 473"/>
                <a:gd name="T94" fmla="*/ 2147483647 w 479"/>
                <a:gd name="T95" fmla="*/ 2147483647 h 473"/>
                <a:gd name="T96" fmla="*/ 2147483647 w 479"/>
                <a:gd name="T97" fmla="*/ 2147483647 h 473"/>
                <a:gd name="T98" fmla="*/ 2147483647 w 479"/>
                <a:gd name="T99" fmla="*/ 2147483647 h 473"/>
                <a:gd name="T100" fmla="*/ 2147483647 w 479"/>
                <a:gd name="T101" fmla="*/ 2147483647 h 473"/>
                <a:gd name="T102" fmla="*/ 2147483647 w 479"/>
                <a:gd name="T103" fmla="*/ 2147483647 h 473"/>
                <a:gd name="T104" fmla="*/ 2147483647 w 479"/>
                <a:gd name="T105" fmla="*/ 2147483647 h 473"/>
                <a:gd name="T106" fmla="*/ 2147483647 w 479"/>
                <a:gd name="T107" fmla="*/ 2147483647 h 473"/>
                <a:gd name="T108" fmla="*/ 2147483647 w 479"/>
                <a:gd name="T109" fmla="*/ 2147483647 h 473"/>
                <a:gd name="T110" fmla="*/ 2147483647 w 479"/>
                <a:gd name="T111" fmla="*/ 2147483647 h 4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79" h="473">
                  <a:moveTo>
                    <a:pt x="434" y="191"/>
                  </a:moveTo>
                  <a:lnTo>
                    <a:pt x="433" y="191"/>
                  </a:lnTo>
                  <a:lnTo>
                    <a:pt x="432" y="180"/>
                  </a:lnTo>
                  <a:lnTo>
                    <a:pt x="429" y="171"/>
                  </a:lnTo>
                  <a:lnTo>
                    <a:pt x="428" y="160"/>
                  </a:lnTo>
                  <a:lnTo>
                    <a:pt x="425" y="151"/>
                  </a:lnTo>
                  <a:lnTo>
                    <a:pt x="422" y="142"/>
                  </a:lnTo>
                  <a:lnTo>
                    <a:pt x="419" y="132"/>
                  </a:lnTo>
                  <a:lnTo>
                    <a:pt x="415" y="123"/>
                  </a:lnTo>
                  <a:lnTo>
                    <a:pt x="411" y="115"/>
                  </a:lnTo>
                  <a:lnTo>
                    <a:pt x="407" y="106"/>
                  </a:lnTo>
                  <a:lnTo>
                    <a:pt x="402" y="98"/>
                  </a:lnTo>
                  <a:lnTo>
                    <a:pt x="398" y="91"/>
                  </a:lnTo>
                  <a:lnTo>
                    <a:pt x="392" y="83"/>
                  </a:lnTo>
                  <a:lnTo>
                    <a:pt x="387" y="75"/>
                  </a:lnTo>
                  <a:lnTo>
                    <a:pt x="382" y="68"/>
                  </a:lnTo>
                  <a:lnTo>
                    <a:pt x="375" y="61"/>
                  </a:lnTo>
                  <a:lnTo>
                    <a:pt x="368" y="54"/>
                  </a:lnTo>
                  <a:lnTo>
                    <a:pt x="363" y="47"/>
                  </a:lnTo>
                  <a:lnTo>
                    <a:pt x="356" y="41"/>
                  </a:lnTo>
                  <a:lnTo>
                    <a:pt x="348" y="37"/>
                  </a:lnTo>
                  <a:lnTo>
                    <a:pt x="341" y="30"/>
                  </a:lnTo>
                  <a:lnTo>
                    <a:pt x="333" y="26"/>
                  </a:lnTo>
                  <a:lnTo>
                    <a:pt x="326" y="21"/>
                  </a:lnTo>
                  <a:lnTo>
                    <a:pt x="318" y="18"/>
                  </a:lnTo>
                  <a:lnTo>
                    <a:pt x="310" y="13"/>
                  </a:lnTo>
                  <a:lnTo>
                    <a:pt x="302" y="10"/>
                  </a:lnTo>
                  <a:lnTo>
                    <a:pt x="294" y="7"/>
                  </a:lnTo>
                  <a:lnTo>
                    <a:pt x="285" y="4"/>
                  </a:lnTo>
                  <a:lnTo>
                    <a:pt x="276" y="3"/>
                  </a:lnTo>
                  <a:lnTo>
                    <a:pt x="267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0"/>
                  </a:lnTo>
                  <a:lnTo>
                    <a:pt x="213" y="1"/>
                  </a:lnTo>
                  <a:lnTo>
                    <a:pt x="204" y="3"/>
                  </a:lnTo>
                  <a:lnTo>
                    <a:pt x="196" y="4"/>
                  </a:lnTo>
                  <a:lnTo>
                    <a:pt x="186" y="7"/>
                  </a:lnTo>
                  <a:lnTo>
                    <a:pt x="178" y="10"/>
                  </a:lnTo>
                  <a:lnTo>
                    <a:pt x="170" y="13"/>
                  </a:lnTo>
                  <a:lnTo>
                    <a:pt x="162" y="18"/>
                  </a:lnTo>
                  <a:lnTo>
                    <a:pt x="154" y="21"/>
                  </a:lnTo>
                  <a:lnTo>
                    <a:pt x="146" y="26"/>
                  </a:lnTo>
                  <a:lnTo>
                    <a:pt x="139" y="30"/>
                  </a:lnTo>
                  <a:lnTo>
                    <a:pt x="131" y="37"/>
                  </a:lnTo>
                  <a:lnTo>
                    <a:pt x="124" y="41"/>
                  </a:lnTo>
                  <a:lnTo>
                    <a:pt x="117" y="47"/>
                  </a:lnTo>
                  <a:lnTo>
                    <a:pt x="111" y="54"/>
                  </a:lnTo>
                  <a:lnTo>
                    <a:pt x="104" y="61"/>
                  </a:lnTo>
                  <a:lnTo>
                    <a:pt x="98" y="68"/>
                  </a:lnTo>
                  <a:lnTo>
                    <a:pt x="93" y="75"/>
                  </a:lnTo>
                  <a:lnTo>
                    <a:pt x="88" y="83"/>
                  </a:lnTo>
                  <a:lnTo>
                    <a:pt x="82" y="91"/>
                  </a:lnTo>
                  <a:lnTo>
                    <a:pt x="77" y="98"/>
                  </a:lnTo>
                  <a:lnTo>
                    <a:pt x="73" y="106"/>
                  </a:lnTo>
                  <a:lnTo>
                    <a:pt x="69" y="115"/>
                  </a:lnTo>
                  <a:lnTo>
                    <a:pt x="65" y="123"/>
                  </a:lnTo>
                  <a:lnTo>
                    <a:pt x="61" y="132"/>
                  </a:lnTo>
                  <a:lnTo>
                    <a:pt x="58" y="142"/>
                  </a:lnTo>
                  <a:lnTo>
                    <a:pt x="55" y="151"/>
                  </a:lnTo>
                  <a:lnTo>
                    <a:pt x="53" y="160"/>
                  </a:lnTo>
                  <a:lnTo>
                    <a:pt x="50" y="171"/>
                  </a:lnTo>
                  <a:lnTo>
                    <a:pt x="49" y="180"/>
                  </a:lnTo>
                  <a:lnTo>
                    <a:pt x="47" y="191"/>
                  </a:lnTo>
                  <a:lnTo>
                    <a:pt x="46" y="191"/>
                  </a:lnTo>
                  <a:lnTo>
                    <a:pt x="43" y="191"/>
                  </a:lnTo>
                  <a:lnTo>
                    <a:pt x="42" y="191"/>
                  </a:lnTo>
                  <a:lnTo>
                    <a:pt x="39" y="191"/>
                  </a:lnTo>
                  <a:lnTo>
                    <a:pt x="36" y="191"/>
                  </a:lnTo>
                  <a:lnTo>
                    <a:pt x="35" y="193"/>
                  </a:lnTo>
                  <a:lnTo>
                    <a:pt x="32" y="193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6"/>
                  </a:lnTo>
                  <a:lnTo>
                    <a:pt x="24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9" y="202"/>
                  </a:lnTo>
                  <a:lnTo>
                    <a:pt x="16" y="204"/>
                  </a:lnTo>
                  <a:lnTo>
                    <a:pt x="15" y="205"/>
                  </a:lnTo>
                  <a:lnTo>
                    <a:pt x="14" y="207"/>
                  </a:lnTo>
                  <a:lnTo>
                    <a:pt x="12" y="208"/>
                  </a:lnTo>
                  <a:lnTo>
                    <a:pt x="11" y="210"/>
                  </a:lnTo>
                  <a:lnTo>
                    <a:pt x="9" y="213"/>
                  </a:lnTo>
                  <a:lnTo>
                    <a:pt x="8" y="214"/>
                  </a:lnTo>
                  <a:lnTo>
                    <a:pt x="7" y="216"/>
                  </a:lnTo>
                  <a:lnTo>
                    <a:pt x="5" y="219"/>
                  </a:lnTo>
                  <a:lnTo>
                    <a:pt x="5" y="221"/>
                  </a:lnTo>
                  <a:lnTo>
                    <a:pt x="4" y="224"/>
                  </a:lnTo>
                  <a:lnTo>
                    <a:pt x="3" y="225"/>
                  </a:lnTo>
                  <a:lnTo>
                    <a:pt x="3" y="228"/>
                  </a:lnTo>
                  <a:lnTo>
                    <a:pt x="1" y="231"/>
                  </a:lnTo>
                  <a:lnTo>
                    <a:pt x="1" y="233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1" y="258"/>
                  </a:lnTo>
                  <a:lnTo>
                    <a:pt x="3" y="261"/>
                  </a:lnTo>
                  <a:lnTo>
                    <a:pt x="3" y="262"/>
                  </a:lnTo>
                  <a:lnTo>
                    <a:pt x="4" y="265"/>
                  </a:lnTo>
                  <a:lnTo>
                    <a:pt x="5" y="268"/>
                  </a:lnTo>
                  <a:lnTo>
                    <a:pt x="5" y="270"/>
                  </a:lnTo>
                  <a:lnTo>
                    <a:pt x="7" y="273"/>
                  </a:lnTo>
                  <a:lnTo>
                    <a:pt x="8" y="275"/>
                  </a:lnTo>
                  <a:lnTo>
                    <a:pt x="9" y="276"/>
                  </a:lnTo>
                  <a:lnTo>
                    <a:pt x="11" y="279"/>
                  </a:lnTo>
                  <a:lnTo>
                    <a:pt x="12" y="281"/>
                  </a:lnTo>
                  <a:lnTo>
                    <a:pt x="14" y="282"/>
                  </a:lnTo>
                  <a:lnTo>
                    <a:pt x="15" y="284"/>
                  </a:lnTo>
                  <a:lnTo>
                    <a:pt x="16" y="285"/>
                  </a:lnTo>
                  <a:lnTo>
                    <a:pt x="19" y="287"/>
                  </a:lnTo>
                  <a:lnTo>
                    <a:pt x="20" y="289"/>
                  </a:lnTo>
                  <a:lnTo>
                    <a:pt x="22" y="290"/>
                  </a:lnTo>
                  <a:lnTo>
                    <a:pt x="24" y="292"/>
                  </a:lnTo>
                  <a:lnTo>
                    <a:pt x="26" y="293"/>
                  </a:lnTo>
                  <a:lnTo>
                    <a:pt x="28" y="295"/>
                  </a:lnTo>
                  <a:lnTo>
                    <a:pt x="30" y="295"/>
                  </a:lnTo>
                  <a:lnTo>
                    <a:pt x="32" y="296"/>
                  </a:lnTo>
                  <a:lnTo>
                    <a:pt x="35" y="296"/>
                  </a:lnTo>
                  <a:lnTo>
                    <a:pt x="36" y="298"/>
                  </a:lnTo>
                  <a:lnTo>
                    <a:pt x="39" y="298"/>
                  </a:lnTo>
                  <a:lnTo>
                    <a:pt x="42" y="298"/>
                  </a:lnTo>
                  <a:lnTo>
                    <a:pt x="43" y="298"/>
                  </a:lnTo>
                  <a:lnTo>
                    <a:pt x="46" y="298"/>
                  </a:lnTo>
                  <a:lnTo>
                    <a:pt x="47" y="298"/>
                  </a:lnTo>
                  <a:lnTo>
                    <a:pt x="49" y="298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8"/>
                  </a:lnTo>
                  <a:lnTo>
                    <a:pt x="55" y="298"/>
                  </a:lnTo>
                  <a:lnTo>
                    <a:pt x="57" y="296"/>
                  </a:lnTo>
                  <a:lnTo>
                    <a:pt x="58" y="296"/>
                  </a:lnTo>
                  <a:lnTo>
                    <a:pt x="61" y="302"/>
                  </a:lnTo>
                  <a:lnTo>
                    <a:pt x="63" y="309"/>
                  </a:lnTo>
                  <a:lnTo>
                    <a:pt x="66" y="315"/>
                  </a:lnTo>
                  <a:lnTo>
                    <a:pt x="69" y="321"/>
                  </a:lnTo>
                  <a:lnTo>
                    <a:pt x="71" y="327"/>
                  </a:lnTo>
                  <a:lnTo>
                    <a:pt x="74" y="333"/>
                  </a:lnTo>
                  <a:lnTo>
                    <a:pt x="78" y="340"/>
                  </a:lnTo>
                  <a:lnTo>
                    <a:pt x="81" y="344"/>
                  </a:lnTo>
                  <a:lnTo>
                    <a:pt x="85" y="350"/>
                  </a:lnTo>
                  <a:lnTo>
                    <a:pt x="88" y="355"/>
                  </a:lnTo>
                  <a:lnTo>
                    <a:pt x="92" y="361"/>
                  </a:lnTo>
                  <a:lnTo>
                    <a:pt x="96" y="366"/>
                  </a:lnTo>
                  <a:lnTo>
                    <a:pt x="100" y="371"/>
                  </a:lnTo>
                  <a:lnTo>
                    <a:pt x="105" y="375"/>
                  </a:lnTo>
                  <a:lnTo>
                    <a:pt x="109" y="380"/>
                  </a:lnTo>
                  <a:lnTo>
                    <a:pt x="113" y="384"/>
                  </a:lnTo>
                  <a:lnTo>
                    <a:pt x="119" y="389"/>
                  </a:lnTo>
                  <a:lnTo>
                    <a:pt x="123" y="394"/>
                  </a:lnTo>
                  <a:lnTo>
                    <a:pt x="128" y="397"/>
                  </a:lnTo>
                  <a:lnTo>
                    <a:pt x="132" y="401"/>
                  </a:lnTo>
                  <a:lnTo>
                    <a:pt x="138" y="405"/>
                  </a:lnTo>
                  <a:lnTo>
                    <a:pt x="143" y="408"/>
                  </a:lnTo>
                  <a:lnTo>
                    <a:pt x="148" y="412"/>
                  </a:lnTo>
                  <a:lnTo>
                    <a:pt x="154" y="415"/>
                  </a:lnTo>
                  <a:lnTo>
                    <a:pt x="159" y="418"/>
                  </a:lnTo>
                  <a:lnTo>
                    <a:pt x="165" y="420"/>
                  </a:lnTo>
                  <a:lnTo>
                    <a:pt x="171" y="423"/>
                  </a:lnTo>
                  <a:lnTo>
                    <a:pt x="177" y="426"/>
                  </a:lnTo>
                  <a:lnTo>
                    <a:pt x="182" y="428"/>
                  </a:lnTo>
                  <a:lnTo>
                    <a:pt x="189" y="429"/>
                  </a:lnTo>
                  <a:lnTo>
                    <a:pt x="194" y="431"/>
                  </a:lnTo>
                  <a:lnTo>
                    <a:pt x="201" y="432"/>
                  </a:lnTo>
                  <a:lnTo>
                    <a:pt x="201" y="435"/>
                  </a:lnTo>
                  <a:lnTo>
                    <a:pt x="201" y="437"/>
                  </a:lnTo>
                  <a:lnTo>
                    <a:pt x="201" y="439"/>
                  </a:lnTo>
                  <a:lnTo>
                    <a:pt x="202" y="442"/>
                  </a:lnTo>
                  <a:lnTo>
                    <a:pt x="202" y="443"/>
                  </a:lnTo>
                  <a:lnTo>
                    <a:pt x="204" y="445"/>
                  </a:lnTo>
                  <a:lnTo>
                    <a:pt x="204" y="446"/>
                  </a:lnTo>
                  <a:lnTo>
                    <a:pt x="205" y="448"/>
                  </a:lnTo>
                  <a:lnTo>
                    <a:pt x="206" y="451"/>
                  </a:lnTo>
                  <a:lnTo>
                    <a:pt x="206" y="452"/>
                  </a:lnTo>
                  <a:lnTo>
                    <a:pt x="208" y="454"/>
                  </a:lnTo>
                  <a:lnTo>
                    <a:pt x="209" y="456"/>
                  </a:lnTo>
                  <a:lnTo>
                    <a:pt x="210" y="457"/>
                  </a:lnTo>
                  <a:lnTo>
                    <a:pt x="212" y="459"/>
                  </a:lnTo>
                  <a:lnTo>
                    <a:pt x="213" y="460"/>
                  </a:lnTo>
                  <a:lnTo>
                    <a:pt x="214" y="462"/>
                  </a:lnTo>
                  <a:lnTo>
                    <a:pt x="216" y="462"/>
                  </a:lnTo>
                  <a:lnTo>
                    <a:pt x="217" y="463"/>
                  </a:lnTo>
                  <a:lnTo>
                    <a:pt x="218" y="465"/>
                  </a:lnTo>
                  <a:lnTo>
                    <a:pt x="220" y="466"/>
                  </a:lnTo>
                  <a:lnTo>
                    <a:pt x="221" y="466"/>
                  </a:lnTo>
                  <a:lnTo>
                    <a:pt x="223" y="468"/>
                  </a:lnTo>
                  <a:lnTo>
                    <a:pt x="224" y="468"/>
                  </a:lnTo>
                  <a:lnTo>
                    <a:pt x="225" y="469"/>
                  </a:lnTo>
                  <a:lnTo>
                    <a:pt x="228" y="469"/>
                  </a:lnTo>
                  <a:lnTo>
                    <a:pt x="229" y="471"/>
                  </a:lnTo>
                  <a:lnTo>
                    <a:pt x="231" y="471"/>
                  </a:lnTo>
                  <a:lnTo>
                    <a:pt x="232" y="471"/>
                  </a:lnTo>
                  <a:lnTo>
                    <a:pt x="235" y="473"/>
                  </a:lnTo>
                  <a:lnTo>
                    <a:pt x="236" y="473"/>
                  </a:lnTo>
                  <a:lnTo>
                    <a:pt x="237" y="473"/>
                  </a:lnTo>
                  <a:lnTo>
                    <a:pt x="240" y="473"/>
                  </a:lnTo>
                  <a:lnTo>
                    <a:pt x="241" y="473"/>
                  </a:lnTo>
                  <a:lnTo>
                    <a:pt x="244" y="473"/>
                  </a:lnTo>
                  <a:lnTo>
                    <a:pt x="245" y="473"/>
                  </a:lnTo>
                  <a:lnTo>
                    <a:pt x="247" y="471"/>
                  </a:lnTo>
                  <a:lnTo>
                    <a:pt x="250" y="471"/>
                  </a:lnTo>
                  <a:lnTo>
                    <a:pt x="251" y="471"/>
                  </a:lnTo>
                  <a:lnTo>
                    <a:pt x="252" y="469"/>
                  </a:lnTo>
                  <a:lnTo>
                    <a:pt x="254" y="469"/>
                  </a:lnTo>
                  <a:lnTo>
                    <a:pt x="255" y="468"/>
                  </a:lnTo>
                  <a:lnTo>
                    <a:pt x="258" y="468"/>
                  </a:lnTo>
                  <a:lnTo>
                    <a:pt x="259" y="466"/>
                  </a:lnTo>
                  <a:lnTo>
                    <a:pt x="260" y="466"/>
                  </a:lnTo>
                  <a:lnTo>
                    <a:pt x="262" y="465"/>
                  </a:lnTo>
                  <a:lnTo>
                    <a:pt x="263" y="463"/>
                  </a:lnTo>
                  <a:lnTo>
                    <a:pt x="264" y="462"/>
                  </a:lnTo>
                  <a:lnTo>
                    <a:pt x="266" y="462"/>
                  </a:lnTo>
                  <a:lnTo>
                    <a:pt x="267" y="460"/>
                  </a:lnTo>
                  <a:lnTo>
                    <a:pt x="268" y="459"/>
                  </a:lnTo>
                  <a:lnTo>
                    <a:pt x="270" y="457"/>
                  </a:lnTo>
                  <a:lnTo>
                    <a:pt x="271" y="456"/>
                  </a:lnTo>
                  <a:lnTo>
                    <a:pt x="271" y="454"/>
                  </a:lnTo>
                  <a:lnTo>
                    <a:pt x="272" y="452"/>
                  </a:lnTo>
                  <a:lnTo>
                    <a:pt x="274" y="451"/>
                  </a:lnTo>
                  <a:lnTo>
                    <a:pt x="275" y="448"/>
                  </a:lnTo>
                  <a:lnTo>
                    <a:pt x="275" y="446"/>
                  </a:lnTo>
                  <a:lnTo>
                    <a:pt x="276" y="445"/>
                  </a:lnTo>
                  <a:lnTo>
                    <a:pt x="276" y="443"/>
                  </a:lnTo>
                  <a:lnTo>
                    <a:pt x="278" y="442"/>
                  </a:lnTo>
                  <a:lnTo>
                    <a:pt x="278" y="439"/>
                  </a:lnTo>
                  <a:lnTo>
                    <a:pt x="279" y="437"/>
                  </a:lnTo>
                  <a:lnTo>
                    <a:pt x="279" y="435"/>
                  </a:lnTo>
                  <a:lnTo>
                    <a:pt x="279" y="432"/>
                  </a:lnTo>
                  <a:lnTo>
                    <a:pt x="286" y="431"/>
                  </a:lnTo>
                  <a:lnTo>
                    <a:pt x="291" y="429"/>
                  </a:lnTo>
                  <a:lnTo>
                    <a:pt x="298" y="428"/>
                  </a:lnTo>
                  <a:lnTo>
                    <a:pt x="303" y="426"/>
                  </a:lnTo>
                  <a:lnTo>
                    <a:pt x="309" y="423"/>
                  </a:lnTo>
                  <a:lnTo>
                    <a:pt x="314" y="420"/>
                  </a:lnTo>
                  <a:lnTo>
                    <a:pt x="321" y="418"/>
                  </a:lnTo>
                  <a:lnTo>
                    <a:pt x="326" y="415"/>
                  </a:lnTo>
                  <a:lnTo>
                    <a:pt x="332" y="412"/>
                  </a:lnTo>
                  <a:lnTo>
                    <a:pt x="337" y="408"/>
                  </a:lnTo>
                  <a:lnTo>
                    <a:pt x="341" y="405"/>
                  </a:lnTo>
                  <a:lnTo>
                    <a:pt x="347" y="401"/>
                  </a:lnTo>
                  <a:lnTo>
                    <a:pt x="352" y="397"/>
                  </a:lnTo>
                  <a:lnTo>
                    <a:pt x="357" y="394"/>
                  </a:lnTo>
                  <a:lnTo>
                    <a:pt x="361" y="389"/>
                  </a:lnTo>
                  <a:lnTo>
                    <a:pt x="367" y="384"/>
                  </a:lnTo>
                  <a:lnTo>
                    <a:pt x="371" y="380"/>
                  </a:lnTo>
                  <a:lnTo>
                    <a:pt x="375" y="375"/>
                  </a:lnTo>
                  <a:lnTo>
                    <a:pt x="379" y="371"/>
                  </a:lnTo>
                  <a:lnTo>
                    <a:pt x="383" y="366"/>
                  </a:lnTo>
                  <a:lnTo>
                    <a:pt x="387" y="361"/>
                  </a:lnTo>
                  <a:lnTo>
                    <a:pt x="391" y="355"/>
                  </a:lnTo>
                  <a:lnTo>
                    <a:pt x="395" y="350"/>
                  </a:lnTo>
                  <a:lnTo>
                    <a:pt x="399" y="344"/>
                  </a:lnTo>
                  <a:lnTo>
                    <a:pt x="402" y="340"/>
                  </a:lnTo>
                  <a:lnTo>
                    <a:pt x="405" y="333"/>
                  </a:lnTo>
                  <a:lnTo>
                    <a:pt x="409" y="327"/>
                  </a:lnTo>
                  <a:lnTo>
                    <a:pt x="411" y="321"/>
                  </a:lnTo>
                  <a:lnTo>
                    <a:pt x="414" y="315"/>
                  </a:lnTo>
                  <a:lnTo>
                    <a:pt x="417" y="309"/>
                  </a:lnTo>
                  <a:lnTo>
                    <a:pt x="419" y="302"/>
                  </a:lnTo>
                  <a:lnTo>
                    <a:pt x="422" y="296"/>
                  </a:lnTo>
                  <a:lnTo>
                    <a:pt x="423" y="296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29" y="298"/>
                  </a:lnTo>
                  <a:lnTo>
                    <a:pt x="430" y="298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6" y="298"/>
                  </a:lnTo>
                  <a:lnTo>
                    <a:pt x="438" y="298"/>
                  </a:lnTo>
                  <a:lnTo>
                    <a:pt x="441" y="298"/>
                  </a:lnTo>
                  <a:lnTo>
                    <a:pt x="442" y="298"/>
                  </a:lnTo>
                  <a:lnTo>
                    <a:pt x="445" y="296"/>
                  </a:lnTo>
                  <a:lnTo>
                    <a:pt x="448" y="296"/>
                  </a:lnTo>
                  <a:lnTo>
                    <a:pt x="449" y="295"/>
                  </a:lnTo>
                  <a:lnTo>
                    <a:pt x="452" y="295"/>
                  </a:lnTo>
                  <a:lnTo>
                    <a:pt x="453" y="293"/>
                  </a:lnTo>
                  <a:lnTo>
                    <a:pt x="456" y="292"/>
                  </a:lnTo>
                  <a:lnTo>
                    <a:pt x="457" y="290"/>
                  </a:lnTo>
                  <a:lnTo>
                    <a:pt x="460" y="289"/>
                  </a:lnTo>
                  <a:lnTo>
                    <a:pt x="461" y="287"/>
                  </a:lnTo>
                  <a:lnTo>
                    <a:pt x="463" y="285"/>
                  </a:lnTo>
                  <a:lnTo>
                    <a:pt x="464" y="284"/>
                  </a:lnTo>
                  <a:lnTo>
                    <a:pt x="467" y="282"/>
                  </a:lnTo>
                  <a:lnTo>
                    <a:pt x="468" y="281"/>
                  </a:lnTo>
                  <a:lnTo>
                    <a:pt x="469" y="279"/>
                  </a:lnTo>
                  <a:lnTo>
                    <a:pt x="471" y="276"/>
                  </a:lnTo>
                  <a:lnTo>
                    <a:pt x="472" y="275"/>
                  </a:lnTo>
                  <a:lnTo>
                    <a:pt x="472" y="273"/>
                  </a:lnTo>
                  <a:lnTo>
                    <a:pt x="473" y="270"/>
                  </a:lnTo>
                  <a:lnTo>
                    <a:pt x="475" y="268"/>
                  </a:lnTo>
                  <a:lnTo>
                    <a:pt x="476" y="265"/>
                  </a:lnTo>
                  <a:lnTo>
                    <a:pt x="476" y="262"/>
                  </a:lnTo>
                  <a:lnTo>
                    <a:pt x="477" y="261"/>
                  </a:lnTo>
                  <a:lnTo>
                    <a:pt x="477" y="258"/>
                  </a:lnTo>
                  <a:lnTo>
                    <a:pt x="479" y="255"/>
                  </a:lnTo>
                  <a:lnTo>
                    <a:pt x="479" y="253"/>
                  </a:lnTo>
                  <a:lnTo>
                    <a:pt x="479" y="250"/>
                  </a:lnTo>
                  <a:lnTo>
                    <a:pt x="479" y="247"/>
                  </a:lnTo>
                  <a:lnTo>
                    <a:pt x="479" y="244"/>
                  </a:lnTo>
                  <a:lnTo>
                    <a:pt x="479" y="242"/>
                  </a:lnTo>
                  <a:lnTo>
                    <a:pt x="479" y="239"/>
                  </a:lnTo>
                  <a:lnTo>
                    <a:pt x="479" y="236"/>
                  </a:lnTo>
                  <a:lnTo>
                    <a:pt x="479" y="233"/>
                  </a:lnTo>
                  <a:lnTo>
                    <a:pt x="477" y="231"/>
                  </a:lnTo>
                  <a:lnTo>
                    <a:pt x="477" y="228"/>
                  </a:lnTo>
                  <a:lnTo>
                    <a:pt x="476" y="225"/>
                  </a:lnTo>
                  <a:lnTo>
                    <a:pt x="476" y="224"/>
                  </a:lnTo>
                  <a:lnTo>
                    <a:pt x="475" y="221"/>
                  </a:lnTo>
                  <a:lnTo>
                    <a:pt x="473" y="219"/>
                  </a:lnTo>
                  <a:lnTo>
                    <a:pt x="472" y="216"/>
                  </a:lnTo>
                  <a:lnTo>
                    <a:pt x="472" y="214"/>
                  </a:lnTo>
                  <a:lnTo>
                    <a:pt x="471" y="213"/>
                  </a:lnTo>
                  <a:lnTo>
                    <a:pt x="469" y="210"/>
                  </a:lnTo>
                  <a:lnTo>
                    <a:pt x="468" y="208"/>
                  </a:lnTo>
                  <a:lnTo>
                    <a:pt x="467" y="207"/>
                  </a:lnTo>
                  <a:lnTo>
                    <a:pt x="464" y="205"/>
                  </a:lnTo>
                  <a:lnTo>
                    <a:pt x="463" y="204"/>
                  </a:lnTo>
                  <a:lnTo>
                    <a:pt x="461" y="202"/>
                  </a:lnTo>
                  <a:lnTo>
                    <a:pt x="460" y="200"/>
                  </a:lnTo>
                  <a:lnTo>
                    <a:pt x="457" y="199"/>
                  </a:lnTo>
                  <a:lnTo>
                    <a:pt x="456" y="197"/>
                  </a:lnTo>
                  <a:lnTo>
                    <a:pt x="453" y="196"/>
                  </a:lnTo>
                  <a:lnTo>
                    <a:pt x="452" y="194"/>
                  </a:lnTo>
                  <a:lnTo>
                    <a:pt x="449" y="194"/>
                  </a:lnTo>
                  <a:lnTo>
                    <a:pt x="448" y="193"/>
                  </a:lnTo>
                  <a:lnTo>
                    <a:pt x="445" y="193"/>
                  </a:lnTo>
                  <a:lnTo>
                    <a:pt x="442" y="191"/>
                  </a:lnTo>
                  <a:lnTo>
                    <a:pt x="441" y="191"/>
                  </a:lnTo>
                  <a:lnTo>
                    <a:pt x="438" y="191"/>
                  </a:lnTo>
                  <a:lnTo>
                    <a:pt x="436" y="191"/>
                  </a:lnTo>
                  <a:lnTo>
                    <a:pt x="434" y="191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6" name="Freeform 28"/>
            <p:cNvSpPr>
              <a:spLocks/>
            </p:cNvSpPr>
            <p:nvPr/>
          </p:nvSpPr>
          <p:spPr bwMode="auto">
            <a:xfrm>
              <a:off x="5427663" y="5019675"/>
              <a:ext cx="23813" cy="46038"/>
            </a:xfrm>
            <a:custGeom>
              <a:avLst/>
              <a:gdLst>
                <a:gd name="T0" fmla="*/ 2147483647 w 30"/>
                <a:gd name="T1" fmla="*/ 0 h 57"/>
                <a:gd name="T2" fmla="*/ 2147483647 w 30"/>
                <a:gd name="T3" fmla="*/ 0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2147483647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0 w 30"/>
                <a:gd name="T27" fmla="*/ 2147483647 h 57"/>
                <a:gd name="T28" fmla="*/ 0 w 30"/>
                <a:gd name="T29" fmla="*/ 2147483647 h 57"/>
                <a:gd name="T30" fmla="*/ 0 w 30"/>
                <a:gd name="T31" fmla="*/ 2147483647 h 57"/>
                <a:gd name="T32" fmla="*/ 0 w 30"/>
                <a:gd name="T33" fmla="*/ 2147483647 h 57"/>
                <a:gd name="T34" fmla="*/ 0 w 30"/>
                <a:gd name="T35" fmla="*/ 2147483647 h 57"/>
                <a:gd name="T36" fmla="*/ 0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2147483647 h 57"/>
                <a:gd name="T84" fmla="*/ 2147483647 w 30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23" y="0"/>
                  </a:move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7" y="56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28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7" y="43"/>
                  </a:lnTo>
                  <a:lnTo>
                    <a:pt x="26" y="40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4" y="26"/>
                  </a:lnTo>
                  <a:lnTo>
                    <a:pt x="24" y="23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7" name="Freeform 29"/>
            <p:cNvSpPr>
              <a:spLocks/>
            </p:cNvSpPr>
            <p:nvPr/>
          </p:nvSpPr>
          <p:spPr bwMode="auto">
            <a:xfrm>
              <a:off x="5749926" y="5019675"/>
              <a:ext cx="23813" cy="46038"/>
            </a:xfrm>
            <a:custGeom>
              <a:avLst/>
              <a:gdLst>
                <a:gd name="T0" fmla="*/ 2147483647 w 30"/>
                <a:gd name="T1" fmla="*/ 2147483647 h 57"/>
                <a:gd name="T2" fmla="*/ 2147483647 w 30"/>
                <a:gd name="T3" fmla="*/ 2147483647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0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2147483647 w 30"/>
                <a:gd name="T27" fmla="*/ 2147483647 h 57"/>
                <a:gd name="T28" fmla="*/ 2147483647 w 30"/>
                <a:gd name="T29" fmla="*/ 2147483647 h 57"/>
                <a:gd name="T30" fmla="*/ 2147483647 w 30"/>
                <a:gd name="T31" fmla="*/ 2147483647 h 57"/>
                <a:gd name="T32" fmla="*/ 2147483647 w 30"/>
                <a:gd name="T33" fmla="*/ 2147483647 h 57"/>
                <a:gd name="T34" fmla="*/ 2147483647 w 30"/>
                <a:gd name="T35" fmla="*/ 2147483647 h 57"/>
                <a:gd name="T36" fmla="*/ 2147483647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0 h 57"/>
                <a:gd name="T84" fmla="*/ 2147483647 w 30"/>
                <a:gd name="T85" fmla="*/ 0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5" y="0"/>
                  </a:moveTo>
                  <a:lnTo>
                    <a:pt x="5" y="1"/>
                  </a:lnTo>
                  <a:lnTo>
                    <a:pt x="5" y="5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7" y="52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0" y="49"/>
                  </a:lnTo>
                  <a:lnTo>
                    <a:pt x="21" y="49"/>
                  </a:lnTo>
                  <a:lnTo>
                    <a:pt x="23" y="48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8" name="Freeform 30"/>
            <p:cNvSpPr>
              <a:spLocks/>
            </p:cNvSpPr>
            <p:nvPr/>
          </p:nvSpPr>
          <p:spPr bwMode="auto">
            <a:xfrm>
              <a:off x="5502276" y="5091113"/>
              <a:ext cx="41275" cy="34925"/>
            </a:xfrm>
            <a:custGeom>
              <a:avLst/>
              <a:gdLst>
                <a:gd name="T0" fmla="*/ 2147483647 w 51"/>
                <a:gd name="T1" fmla="*/ 2147483647 h 45"/>
                <a:gd name="T2" fmla="*/ 2147483647 w 51"/>
                <a:gd name="T3" fmla="*/ 2147483647 h 45"/>
                <a:gd name="T4" fmla="*/ 2147483647 w 51"/>
                <a:gd name="T5" fmla="*/ 2147483647 h 45"/>
                <a:gd name="T6" fmla="*/ 2147483647 w 51"/>
                <a:gd name="T7" fmla="*/ 2147483647 h 45"/>
                <a:gd name="T8" fmla="*/ 2147483647 w 51"/>
                <a:gd name="T9" fmla="*/ 2147483647 h 45"/>
                <a:gd name="T10" fmla="*/ 2147483647 w 51"/>
                <a:gd name="T11" fmla="*/ 2147483647 h 45"/>
                <a:gd name="T12" fmla="*/ 2147483647 w 51"/>
                <a:gd name="T13" fmla="*/ 2147483647 h 45"/>
                <a:gd name="T14" fmla="*/ 2147483647 w 51"/>
                <a:gd name="T15" fmla="*/ 2147483647 h 45"/>
                <a:gd name="T16" fmla="*/ 2147483647 w 51"/>
                <a:gd name="T17" fmla="*/ 2147483647 h 45"/>
                <a:gd name="T18" fmla="*/ 2147483647 w 51"/>
                <a:gd name="T19" fmla="*/ 2147483647 h 45"/>
                <a:gd name="T20" fmla="*/ 2147483647 w 51"/>
                <a:gd name="T21" fmla="*/ 2147483647 h 45"/>
                <a:gd name="T22" fmla="*/ 2147483647 w 51"/>
                <a:gd name="T23" fmla="*/ 2147483647 h 45"/>
                <a:gd name="T24" fmla="*/ 2147483647 w 51"/>
                <a:gd name="T25" fmla="*/ 2147483647 h 45"/>
                <a:gd name="T26" fmla="*/ 2147483647 w 51"/>
                <a:gd name="T27" fmla="*/ 2147483647 h 45"/>
                <a:gd name="T28" fmla="*/ 2147483647 w 51"/>
                <a:gd name="T29" fmla="*/ 2147483647 h 45"/>
                <a:gd name="T30" fmla="*/ 2147483647 w 51"/>
                <a:gd name="T31" fmla="*/ 2147483647 h 45"/>
                <a:gd name="T32" fmla="*/ 2147483647 w 51"/>
                <a:gd name="T33" fmla="*/ 2147483647 h 45"/>
                <a:gd name="T34" fmla="*/ 2147483647 w 51"/>
                <a:gd name="T35" fmla="*/ 2147483647 h 45"/>
                <a:gd name="T36" fmla="*/ 2147483647 w 51"/>
                <a:gd name="T37" fmla="*/ 2147483647 h 45"/>
                <a:gd name="T38" fmla="*/ 0 w 51"/>
                <a:gd name="T39" fmla="*/ 2147483647 h 45"/>
                <a:gd name="T40" fmla="*/ 0 w 51"/>
                <a:gd name="T41" fmla="*/ 2147483647 h 45"/>
                <a:gd name="T42" fmla="*/ 0 w 51"/>
                <a:gd name="T43" fmla="*/ 2147483647 h 45"/>
                <a:gd name="T44" fmla="*/ 0 w 51"/>
                <a:gd name="T45" fmla="*/ 2147483647 h 45"/>
                <a:gd name="T46" fmla="*/ 2147483647 w 51"/>
                <a:gd name="T47" fmla="*/ 2147483647 h 45"/>
                <a:gd name="T48" fmla="*/ 2147483647 w 51"/>
                <a:gd name="T49" fmla="*/ 2147483647 h 45"/>
                <a:gd name="T50" fmla="*/ 2147483647 w 51"/>
                <a:gd name="T51" fmla="*/ 2147483647 h 45"/>
                <a:gd name="T52" fmla="*/ 2147483647 w 51"/>
                <a:gd name="T53" fmla="*/ 2147483647 h 45"/>
                <a:gd name="T54" fmla="*/ 2147483647 w 51"/>
                <a:gd name="T55" fmla="*/ 2147483647 h 45"/>
                <a:gd name="T56" fmla="*/ 2147483647 w 51"/>
                <a:gd name="T57" fmla="*/ 2147483647 h 45"/>
                <a:gd name="T58" fmla="*/ 2147483647 w 51"/>
                <a:gd name="T59" fmla="*/ 2147483647 h 45"/>
                <a:gd name="T60" fmla="*/ 2147483647 w 51"/>
                <a:gd name="T61" fmla="*/ 2147483647 h 45"/>
                <a:gd name="T62" fmla="*/ 2147483647 w 51"/>
                <a:gd name="T63" fmla="*/ 0 h 45"/>
                <a:gd name="T64" fmla="*/ 2147483647 w 51"/>
                <a:gd name="T65" fmla="*/ 2147483647 h 45"/>
                <a:gd name="T66" fmla="*/ 2147483647 w 51"/>
                <a:gd name="T67" fmla="*/ 2147483647 h 45"/>
                <a:gd name="T68" fmla="*/ 2147483647 w 51"/>
                <a:gd name="T69" fmla="*/ 2147483647 h 45"/>
                <a:gd name="T70" fmla="*/ 2147483647 w 51"/>
                <a:gd name="T71" fmla="*/ 2147483647 h 45"/>
                <a:gd name="T72" fmla="*/ 2147483647 w 51"/>
                <a:gd name="T73" fmla="*/ 2147483647 h 45"/>
                <a:gd name="T74" fmla="*/ 2147483647 w 51"/>
                <a:gd name="T75" fmla="*/ 2147483647 h 45"/>
                <a:gd name="T76" fmla="*/ 2147483647 w 51"/>
                <a:gd name="T77" fmla="*/ 2147483647 h 45"/>
                <a:gd name="T78" fmla="*/ 2147483647 w 51"/>
                <a:gd name="T79" fmla="*/ 2147483647 h 45"/>
                <a:gd name="T80" fmla="*/ 2147483647 w 51"/>
                <a:gd name="T81" fmla="*/ 2147483647 h 45"/>
                <a:gd name="T82" fmla="*/ 2147483647 w 51"/>
                <a:gd name="T83" fmla="*/ 2147483647 h 45"/>
                <a:gd name="T84" fmla="*/ 2147483647 w 51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45">
                  <a:moveTo>
                    <a:pt x="51" y="23"/>
                  </a:moveTo>
                  <a:lnTo>
                    <a:pt x="51" y="23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5" y="37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2" y="45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9" name="Freeform 31"/>
            <p:cNvSpPr>
              <a:spLocks/>
            </p:cNvSpPr>
            <p:nvPr/>
          </p:nvSpPr>
          <p:spPr bwMode="auto">
            <a:xfrm>
              <a:off x="5657851" y="5091113"/>
              <a:ext cx="42863" cy="34925"/>
            </a:xfrm>
            <a:custGeom>
              <a:avLst/>
              <a:gdLst>
                <a:gd name="T0" fmla="*/ 2147483647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2147483647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2147483647 w 52"/>
                <a:gd name="T21" fmla="*/ 2147483647 h 45"/>
                <a:gd name="T22" fmla="*/ 2147483647 w 52"/>
                <a:gd name="T23" fmla="*/ 2147483647 h 45"/>
                <a:gd name="T24" fmla="*/ 2147483647 w 52"/>
                <a:gd name="T25" fmla="*/ 2147483647 h 45"/>
                <a:gd name="T26" fmla="*/ 2147483647 w 52"/>
                <a:gd name="T27" fmla="*/ 2147483647 h 45"/>
                <a:gd name="T28" fmla="*/ 2147483647 w 52"/>
                <a:gd name="T29" fmla="*/ 2147483647 h 45"/>
                <a:gd name="T30" fmla="*/ 2147483647 w 52"/>
                <a:gd name="T31" fmla="*/ 2147483647 h 45"/>
                <a:gd name="T32" fmla="*/ 2147483647 w 52"/>
                <a:gd name="T33" fmla="*/ 2147483647 h 45"/>
                <a:gd name="T34" fmla="*/ 2147483647 w 52"/>
                <a:gd name="T35" fmla="*/ 2147483647 h 45"/>
                <a:gd name="T36" fmla="*/ 2147483647 w 52"/>
                <a:gd name="T37" fmla="*/ 2147483647 h 45"/>
                <a:gd name="T38" fmla="*/ 2147483647 w 52"/>
                <a:gd name="T39" fmla="*/ 2147483647 h 45"/>
                <a:gd name="T40" fmla="*/ 2147483647 w 52"/>
                <a:gd name="T41" fmla="*/ 2147483647 h 45"/>
                <a:gd name="T42" fmla="*/ 2147483647 w 52"/>
                <a:gd name="T43" fmla="*/ 2147483647 h 45"/>
                <a:gd name="T44" fmla="*/ 2147483647 w 52"/>
                <a:gd name="T45" fmla="*/ 2147483647 h 45"/>
                <a:gd name="T46" fmla="*/ 2147483647 w 52"/>
                <a:gd name="T47" fmla="*/ 2147483647 h 45"/>
                <a:gd name="T48" fmla="*/ 2147483647 w 52"/>
                <a:gd name="T49" fmla="*/ 2147483647 h 45"/>
                <a:gd name="T50" fmla="*/ 2147483647 w 52"/>
                <a:gd name="T51" fmla="*/ 2147483647 h 45"/>
                <a:gd name="T52" fmla="*/ 2147483647 w 52"/>
                <a:gd name="T53" fmla="*/ 2147483647 h 45"/>
                <a:gd name="T54" fmla="*/ 2147483647 w 52"/>
                <a:gd name="T55" fmla="*/ 2147483647 h 45"/>
                <a:gd name="T56" fmla="*/ 2147483647 w 52"/>
                <a:gd name="T57" fmla="*/ 2147483647 h 45"/>
                <a:gd name="T58" fmla="*/ 2147483647 w 52"/>
                <a:gd name="T59" fmla="*/ 2147483647 h 45"/>
                <a:gd name="T60" fmla="*/ 2147483647 w 52"/>
                <a:gd name="T61" fmla="*/ 2147483647 h 45"/>
                <a:gd name="T62" fmla="*/ 2147483647 w 52"/>
                <a:gd name="T63" fmla="*/ 0 h 45"/>
                <a:gd name="T64" fmla="*/ 2147483647 w 52"/>
                <a:gd name="T65" fmla="*/ 2147483647 h 45"/>
                <a:gd name="T66" fmla="*/ 2147483647 w 52"/>
                <a:gd name="T67" fmla="*/ 2147483647 h 45"/>
                <a:gd name="T68" fmla="*/ 2147483647 w 52"/>
                <a:gd name="T69" fmla="*/ 2147483647 h 45"/>
                <a:gd name="T70" fmla="*/ 2147483647 w 52"/>
                <a:gd name="T71" fmla="*/ 2147483647 h 45"/>
                <a:gd name="T72" fmla="*/ 2147483647 w 52"/>
                <a:gd name="T73" fmla="*/ 2147483647 h 45"/>
                <a:gd name="T74" fmla="*/ 2147483647 w 52"/>
                <a:gd name="T75" fmla="*/ 2147483647 h 45"/>
                <a:gd name="T76" fmla="*/ 2147483647 w 52"/>
                <a:gd name="T77" fmla="*/ 2147483647 h 45"/>
                <a:gd name="T78" fmla="*/ 2147483647 w 52"/>
                <a:gd name="T79" fmla="*/ 2147483647 h 45"/>
                <a:gd name="T80" fmla="*/ 2147483647 w 52"/>
                <a:gd name="T81" fmla="*/ 2147483647 h 45"/>
                <a:gd name="T82" fmla="*/ 2147483647 w 52"/>
                <a:gd name="T83" fmla="*/ 2147483647 h 45"/>
                <a:gd name="T84" fmla="*/ 2147483647 w 52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45">
                  <a:moveTo>
                    <a:pt x="52" y="23"/>
                  </a:move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48" y="34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4" y="39"/>
                  </a:lnTo>
                  <a:lnTo>
                    <a:pt x="43" y="39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11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0" name="Freeform 32"/>
            <p:cNvSpPr>
              <a:spLocks/>
            </p:cNvSpPr>
            <p:nvPr/>
          </p:nvSpPr>
          <p:spPr bwMode="auto">
            <a:xfrm>
              <a:off x="5502276" y="5019675"/>
              <a:ext cx="49213" cy="57150"/>
            </a:xfrm>
            <a:custGeom>
              <a:avLst/>
              <a:gdLst>
                <a:gd name="T0" fmla="*/ 2147483647 w 62"/>
                <a:gd name="T1" fmla="*/ 2147483647 h 73"/>
                <a:gd name="T2" fmla="*/ 2147483647 w 62"/>
                <a:gd name="T3" fmla="*/ 2147483647 h 73"/>
                <a:gd name="T4" fmla="*/ 2147483647 w 62"/>
                <a:gd name="T5" fmla="*/ 2147483647 h 73"/>
                <a:gd name="T6" fmla="*/ 2147483647 w 62"/>
                <a:gd name="T7" fmla="*/ 2147483647 h 73"/>
                <a:gd name="T8" fmla="*/ 2147483647 w 62"/>
                <a:gd name="T9" fmla="*/ 2147483647 h 73"/>
                <a:gd name="T10" fmla="*/ 2147483647 w 62"/>
                <a:gd name="T11" fmla="*/ 2147483647 h 73"/>
                <a:gd name="T12" fmla="*/ 2147483647 w 62"/>
                <a:gd name="T13" fmla="*/ 2147483647 h 73"/>
                <a:gd name="T14" fmla="*/ 2147483647 w 62"/>
                <a:gd name="T15" fmla="*/ 2147483647 h 73"/>
                <a:gd name="T16" fmla="*/ 2147483647 w 62"/>
                <a:gd name="T17" fmla="*/ 2147483647 h 73"/>
                <a:gd name="T18" fmla="*/ 2147483647 w 62"/>
                <a:gd name="T19" fmla="*/ 2147483647 h 73"/>
                <a:gd name="T20" fmla="*/ 2147483647 w 62"/>
                <a:gd name="T21" fmla="*/ 2147483647 h 73"/>
                <a:gd name="T22" fmla="*/ 2147483647 w 62"/>
                <a:gd name="T23" fmla="*/ 2147483647 h 73"/>
                <a:gd name="T24" fmla="*/ 2147483647 w 62"/>
                <a:gd name="T25" fmla="*/ 2147483647 h 73"/>
                <a:gd name="T26" fmla="*/ 2147483647 w 62"/>
                <a:gd name="T27" fmla="*/ 2147483647 h 73"/>
                <a:gd name="T28" fmla="*/ 2147483647 w 62"/>
                <a:gd name="T29" fmla="*/ 2147483647 h 73"/>
                <a:gd name="T30" fmla="*/ 2147483647 w 62"/>
                <a:gd name="T31" fmla="*/ 2147483647 h 73"/>
                <a:gd name="T32" fmla="*/ 2147483647 w 62"/>
                <a:gd name="T33" fmla="*/ 2147483647 h 73"/>
                <a:gd name="T34" fmla="*/ 2147483647 w 62"/>
                <a:gd name="T35" fmla="*/ 2147483647 h 73"/>
                <a:gd name="T36" fmla="*/ 2147483647 w 62"/>
                <a:gd name="T37" fmla="*/ 2147483647 h 73"/>
                <a:gd name="T38" fmla="*/ 0 w 62"/>
                <a:gd name="T39" fmla="*/ 2147483647 h 73"/>
                <a:gd name="T40" fmla="*/ 0 w 62"/>
                <a:gd name="T41" fmla="*/ 2147483647 h 73"/>
                <a:gd name="T42" fmla="*/ 0 w 62"/>
                <a:gd name="T43" fmla="*/ 2147483647 h 73"/>
                <a:gd name="T44" fmla="*/ 0 w 62"/>
                <a:gd name="T45" fmla="*/ 2147483647 h 73"/>
                <a:gd name="T46" fmla="*/ 2147483647 w 62"/>
                <a:gd name="T47" fmla="*/ 2147483647 h 73"/>
                <a:gd name="T48" fmla="*/ 2147483647 w 62"/>
                <a:gd name="T49" fmla="*/ 2147483647 h 73"/>
                <a:gd name="T50" fmla="*/ 2147483647 w 62"/>
                <a:gd name="T51" fmla="*/ 2147483647 h 73"/>
                <a:gd name="T52" fmla="*/ 2147483647 w 62"/>
                <a:gd name="T53" fmla="*/ 2147483647 h 73"/>
                <a:gd name="T54" fmla="*/ 2147483647 w 62"/>
                <a:gd name="T55" fmla="*/ 2147483647 h 73"/>
                <a:gd name="T56" fmla="*/ 2147483647 w 62"/>
                <a:gd name="T57" fmla="*/ 2147483647 h 73"/>
                <a:gd name="T58" fmla="*/ 2147483647 w 62"/>
                <a:gd name="T59" fmla="*/ 2147483647 h 73"/>
                <a:gd name="T60" fmla="*/ 2147483647 w 62"/>
                <a:gd name="T61" fmla="*/ 2147483647 h 73"/>
                <a:gd name="T62" fmla="*/ 2147483647 w 62"/>
                <a:gd name="T63" fmla="*/ 0 h 73"/>
                <a:gd name="T64" fmla="*/ 2147483647 w 62"/>
                <a:gd name="T65" fmla="*/ 0 h 73"/>
                <a:gd name="T66" fmla="*/ 2147483647 w 62"/>
                <a:gd name="T67" fmla="*/ 2147483647 h 73"/>
                <a:gd name="T68" fmla="*/ 2147483647 w 62"/>
                <a:gd name="T69" fmla="*/ 2147483647 h 73"/>
                <a:gd name="T70" fmla="*/ 2147483647 w 62"/>
                <a:gd name="T71" fmla="*/ 2147483647 h 73"/>
                <a:gd name="T72" fmla="*/ 2147483647 w 62"/>
                <a:gd name="T73" fmla="*/ 2147483647 h 73"/>
                <a:gd name="T74" fmla="*/ 2147483647 w 62"/>
                <a:gd name="T75" fmla="*/ 2147483647 h 73"/>
                <a:gd name="T76" fmla="*/ 2147483647 w 62"/>
                <a:gd name="T77" fmla="*/ 2147483647 h 73"/>
                <a:gd name="T78" fmla="*/ 2147483647 w 62"/>
                <a:gd name="T79" fmla="*/ 2147483647 h 73"/>
                <a:gd name="T80" fmla="*/ 2147483647 w 62"/>
                <a:gd name="T81" fmla="*/ 2147483647 h 73"/>
                <a:gd name="T82" fmla="*/ 2147483647 w 62"/>
                <a:gd name="T83" fmla="*/ 2147483647 h 73"/>
                <a:gd name="T84" fmla="*/ 2147483647 w 62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" h="73">
                  <a:moveTo>
                    <a:pt x="62" y="36"/>
                  </a:moveTo>
                  <a:lnTo>
                    <a:pt x="62" y="37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5"/>
                  </a:lnTo>
                  <a:lnTo>
                    <a:pt x="49" y="67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9" y="62"/>
                  </a:lnTo>
                  <a:lnTo>
                    <a:pt x="8" y="62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7"/>
                  </a:lnTo>
                  <a:lnTo>
                    <a:pt x="58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62" y="3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1" name="Freeform 33"/>
            <p:cNvSpPr>
              <a:spLocks/>
            </p:cNvSpPr>
            <p:nvPr/>
          </p:nvSpPr>
          <p:spPr bwMode="auto">
            <a:xfrm>
              <a:off x="5513388" y="5029200"/>
              <a:ext cx="22225" cy="23813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2147483647 w 27"/>
                <a:gd name="T7" fmla="*/ 2147483647 h 31"/>
                <a:gd name="T8" fmla="*/ 2147483647 w 27"/>
                <a:gd name="T9" fmla="*/ 2147483647 h 31"/>
                <a:gd name="T10" fmla="*/ 2147483647 w 27"/>
                <a:gd name="T11" fmla="*/ 2147483647 h 31"/>
                <a:gd name="T12" fmla="*/ 2147483647 w 27"/>
                <a:gd name="T13" fmla="*/ 2147483647 h 31"/>
                <a:gd name="T14" fmla="*/ 2147483647 w 27"/>
                <a:gd name="T15" fmla="*/ 2147483647 h 31"/>
                <a:gd name="T16" fmla="*/ 2147483647 w 27"/>
                <a:gd name="T17" fmla="*/ 2147483647 h 31"/>
                <a:gd name="T18" fmla="*/ 2147483647 w 27"/>
                <a:gd name="T19" fmla="*/ 2147483647 h 31"/>
                <a:gd name="T20" fmla="*/ 2147483647 w 27"/>
                <a:gd name="T21" fmla="*/ 2147483647 h 31"/>
                <a:gd name="T22" fmla="*/ 2147483647 w 27"/>
                <a:gd name="T23" fmla="*/ 2147483647 h 31"/>
                <a:gd name="T24" fmla="*/ 2147483647 w 27"/>
                <a:gd name="T25" fmla="*/ 2147483647 h 31"/>
                <a:gd name="T26" fmla="*/ 2147483647 w 27"/>
                <a:gd name="T27" fmla="*/ 2147483647 h 31"/>
                <a:gd name="T28" fmla="*/ 2147483647 w 27"/>
                <a:gd name="T29" fmla="*/ 2147483647 h 31"/>
                <a:gd name="T30" fmla="*/ 0 w 27"/>
                <a:gd name="T31" fmla="*/ 2147483647 h 31"/>
                <a:gd name="T32" fmla="*/ 0 w 27"/>
                <a:gd name="T33" fmla="*/ 2147483647 h 31"/>
                <a:gd name="T34" fmla="*/ 0 w 27"/>
                <a:gd name="T35" fmla="*/ 2147483647 h 31"/>
                <a:gd name="T36" fmla="*/ 2147483647 w 27"/>
                <a:gd name="T37" fmla="*/ 2147483647 h 31"/>
                <a:gd name="T38" fmla="*/ 2147483647 w 27"/>
                <a:gd name="T39" fmla="*/ 2147483647 h 31"/>
                <a:gd name="T40" fmla="*/ 2147483647 w 27"/>
                <a:gd name="T41" fmla="*/ 2147483647 h 31"/>
                <a:gd name="T42" fmla="*/ 2147483647 w 27"/>
                <a:gd name="T43" fmla="*/ 2147483647 h 31"/>
                <a:gd name="T44" fmla="*/ 2147483647 w 27"/>
                <a:gd name="T45" fmla="*/ 2147483647 h 31"/>
                <a:gd name="T46" fmla="*/ 2147483647 w 27"/>
                <a:gd name="T47" fmla="*/ 2147483647 h 31"/>
                <a:gd name="T48" fmla="*/ 2147483647 w 27"/>
                <a:gd name="T49" fmla="*/ 2147483647 h 31"/>
                <a:gd name="T50" fmla="*/ 2147483647 w 27"/>
                <a:gd name="T51" fmla="*/ 2147483647 h 31"/>
                <a:gd name="T52" fmla="*/ 2147483647 w 27"/>
                <a:gd name="T53" fmla="*/ 2147483647 h 31"/>
                <a:gd name="T54" fmla="*/ 2147483647 w 27"/>
                <a:gd name="T55" fmla="*/ 2147483647 h 31"/>
                <a:gd name="T56" fmla="*/ 2147483647 w 27"/>
                <a:gd name="T57" fmla="*/ 2147483647 h 31"/>
                <a:gd name="T58" fmla="*/ 2147483647 w 27"/>
                <a:gd name="T59" fmla="*/ 2147483647 h 31"/>
                <a:gd name="T60" fmla="*/ 2147483647 w 27"/>
                <a:gd name="T61" fmla="*/ 2147483647 h 31"/>
                <a:gd name="T62" fmla="*/ 2147483647 w 27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" h="31">
                  <a:moveTo>
                    <a:pt x="27" y="15"/>
                  </a:moveTo>
                  <a:lnTo>
                    <a:pt x="27" y="17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5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2" name="Freeform 34"/>
            <p:cNvSpPr>
              <a:spLocks/>
            </p:cNvSpPr>
            <p:nvPr/>
          </p:nvSpPr>
          <p:spPr bwMode="auto">
            <a:xfrm>
              <a:off x="5527676" y="5056188"/>
              <a:ext cx="9525" cy="12700"/>
            </a:xfrm>
            <a:custGeom>
              <a:avLst/>
              <a:gdLst>
                <a:gd name="T0" fmla="*/ 2147483647 w 13"/>
                <a:gd name="T1" fmla="*/ 2147483647 h 15"/>
                <a:gd name="T2" fmla="*/ 2147483647 w 13"/>
                <a:gd name="T3" fmla="*/ 2147483647 h 15"/>
                <a:gd name="T4" fmla="*/ 2147483647 w 13"/>
                <a:gd name="T5" fmla="*/ 2147483647 h 15"/>
                <a:gd name="T6" fmla="*/ 2147483647 w 13"/>
                <a:gd name="T7" fmla="*/ 2147483647 h 15"/>
                <a:gd name="T8" fmla="*/ 2147483647 w 13"/>
                <a:gd name="T9" fmla="*/ 2147483647 h 15"/>
                <a:gd name="T10" fmla="*/ 2147483647 w 13"/>
                <a:gd name="T11" fmla="*/ 2147483647 h 15"/>
                <a:gd name="T12" fmla="*/ 2147483647 w 13"/>
                <a:gd name="T13" fmla="*/ 2147483647 h 15"/>
                <a:gd name="T14" fmla="*/ 2147483647 w 13"/>
                <a:gd name="T15" fmla="*/ 2147483647 h 15"/>
                <a:gd name="T16" fmla="*/ 2147483647 w 13"/>
                <a:gd name="T17" fmla="*/ 2147483647 h 15"/>
                <a:gd name="T18" fmla="*/ 2147483647 w 13"/>
                <a:gd name="T19" fmla="*/ 2147483647 h 15"/>
                <a:gd name="T20" fmla="*/ 2147483647 w 13"/>
                <a:gd name="T21" fmla="*/ 2147483647 h 15"/>
                <a:gd name="T22" fmla="*/ 2147483647 w 13"/>
                <a:gd name="T23" fmla="*/ 2147483647 h 15"/>
                <a:gd name="T24" fmla="*/ 2147483647 w 13"/>
                <a:gd name="T25" fmla="*/ 2147483647 h 15"/>
                <a:gd name="T26" fmla="*/ 0 w 13"/>
                <a:gd name="T27" fmla="*/ 2147483647 h 15"/>
                <a:gd name="T28" fmla="*/ 0 w 13"/>
                <a:gd name="T29" fmla="*/ 2147483647 h 15"/>
                <a:gd name="T30" fmla="*/ 0 w 13"/>
                <a:gd name="T31" fmla="*/ 2147483647 h 15"/>
                <a:gd name="T32" fmla="*/ 0 w 13"/>
                <a:gd name="T33" fmla="*/ 2147483647 h 15"/>
                <a:gd name="T34" fmla="*/ 0 w 13"/>
                <a:gd name="T35" fmla="*/ 2147483647 h 15"/>
                <a:gd name="T36" fmla="*/ 0 w 13"/>
                <a:gd name="T37" fmla="*/ 2147483647 h 15"/>
                <a:gd name="T38" fmla="*/ 2147483647 w 13"/>
                <a:gd name="T39" fmla="*/ 2147483647 h 15"/>
                <a:gd name="T40" fmla="*/ 2147483647 w 13"/>
                <a:gd name="T41" fmla="*/ 2147483647 h 15"/>
                <a:gd name="T42" fmla="*/ 2147483647 w 13"/>
                <a:gd name="T43" fmla="*/ 2147483647 h 15"/>
                <a:gd name="T44" fmla="*/ 2147483647 w 13"/>
                <a:gd name="T45" fmla="*/ 2147483647 h 15"/>
                <a:gd name="T46" fmla="*/ 2147483647 w 13"/>
                <a:gd name="T47" fmla="*/ 0 h 15"/>
                <a:gd name="T48" fmla="*/ 2147483647 w 13"/>
                <a:gd name="T49" fmla="*/ 0 h 15"/>
                <a:gd name="T50" fmla="*/ 2147483647 w 13"/>
                <a:gd name="T51" fmla="*/ 2147483647 h 15"/>
                <a:gd name="T52" fmla="*/ 2147483647 w 13"/>
                <a:gd name="T53" fmla="*/ 2147483647 h 15"/>
                <a:gd name="T54" fmla="*/ 2147483647 w 13"/>
                <a:gd name="T55" fmla="*/ 2147483647 h 15"/>
                <a:gd name="T56" fmla="*/ 2147483647 w 13"/>
                <a:gd name="T57" fmla="*/ 2147483647 h 15"/>
                <a:gd name="T58" fmla="*/ 2147483647 w 13"/>
                <a:gd name="T59" fmla="*/ 2147483647 h 15"/>
                <a:gd name="T60" fmla="*/ 2147483647 w 13"/>
                <a:gd name="T61" fmla="*/ 2147483647 h 15"/>
                <a:gd name="T62" fmla="*/ 2147483647 w 13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3" name="Freeform 35"/>
            <p:cNvSpPr>
              <a:spLocks/>
            </p:cNvSpPr>
            <p:nvPr/>
          </p:nvSpPr>
          <p:spPr bwMode="auto">
            <a:xfrm>
              <a:off x="5649913" y="5019675"/>
              <a:ext cx="50800" cy="57150"/>
            </a:xfrm>
            <a:custGeom>
              <a:avLst/>
              <a:gdLst>
                <a:gd name="T0" fmla="*/ 2147483647 w 63"/>
                <a:gd name="T1" fmla="*/ 2147483647 h 73"/>
                <a:gd name="T2" fmla="*/ 2147483647 w 63"/>
                <a:gd name="T3" fmla="*/ 2147483647 h 73"/>
                <a:gd name="T4" fmla="*/ 2147483647 w 63"/>
                <a:gd name="T5" fmla="*/ 2147483647 h 73"/>
                <a:gd name="T6" fmla="*/ 2147483647 w 63"/>
                <a:gd name="T7" fmla="*/ 2147483647 h 73"/>
                <a:gd name="T8" fmla="*/ 2147483647 w 63"/>
                <a:gd name="T9" fmla="*/ 2147483647 h 73"/>
                <a:gd name="T10" fmla="*/ 2147483647 w 63"/>
                <a:gd name="T11" fmla="*/ 2147483647 h 73"/>
                <a:gd name="T12" fmla="*/ 2147483647 w 63"/>
                <a:gd name="T13" fmla="*/ 2147483647 h 73"/>
                <a:gd name="T14" fmla="*/ 2147483647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2147483647 h 73"/>
                <a:gd name="T22" fmla="*/ 2147483647 w 63"/>
                <a:gd name="T23" fmla="*/ 2147483647 h 73"/>
                <a:gd name="T24" fmla="*/ 2147483647 w 63"/>
                <a:gd name="T25" fmla="*/ 2147483647 h 73"/>
                <a:gd name="T26" fmla="*/ 2147483647 w 63"/>
                <a:gd name="T27" fmla="*/ 2147483647 h 73"/>
                <a:gd name="T28" fmla="*/ 2147483647 w 63"/>
                <a:gd name="T29" fmla="*/ 2147483647 h 73"/>
                <a:gd name="T30" fmla="*/ 2147483647 w 63"/>
                <a:gd name="T31" fmla="*/ 2147483647 h 73"/>
                <a:gd name="T32" fmla="*/ 2147483647 w 63"/>
                <a:gd name="T33" fmla="*/ 2147483647 h 73"/>
                <a:gd name="T34" fmla="*/ 2147483647 w 63"/>
                <a:gd name="T35" fmla="*/ 2147483647 h 73"/>
                <a:gd name="T36" fmla="*/ 2147483647 w 63"/>
                <a:gd name="T37" fmla="*/ 2147483647 h 73"/>
                <a:gd name="T38" fmla="*/ 2147483647 w 63"/>
                <a:gd name="T39" fmla="*/ 2147483647 h 73"/>
                <a:gd name="T40" fmla="*/ 0 w 63"/>
                <a:gd name="T41" fmla="*/ 2147483647 h 73"/>
                <a:gd name="T42" fmla="*/ 0 w 63"/>
                <a:gd name="T43" fmla="*/ 2147483647 h 73"/>
                <a:gd name="T44" fmla="*/ 2147483647 w 63"/>
                <a:gd name="T45" fmla="*/ 2147483647 h 73"/>
                <a:gd name="T46" fmla="*/ 2147483647 w 63"/>
                <a:gd name="T47" fmla="*/ 2147483647 h 73"/>
                <a:gd name="T48" fmla="*/ 2147483647 w 63"/>
                <a:gd name="T49" fmla="*/ 2147483647 h 73"/>
                <a:gd name="T50" fmla="*/ 2147483647 w 63"/>
                <a:gd name="T51" fmla="*/ 2147483647 h 73"/>
                <a:gd name="T52" fmla="*/ 2147483647 w 63"/>
                <a:gd name="T53" fmla="*/ 2147483647 h 73"/>
                <a:gd name="T54" fmla="*/ 2147483647 w 63"/>
                <a:gd name="T55" fmla="*/ 2147483647 h 73"/>
                <a:gd name="T56" fmla="*/ 2147483647 w 63"/>
                <a:gd name="T57" fmla="*/ 2147483647 h 73"/>
                <a:gd name="T58" fmla="*/ 2147483647 w 63"/>
                <a:gd name="T59" fmla="*/ 2147483647 h 73"/>
                <a:gd name="T60" fmla="*/ 2147483647 w 63"/>
                <a:gd name="T61" fmla="*/ 2147483647 h 73"/>
                <a:gd name="T62" fmla="*/ 2147483647 w 63"/>
                <a:gd name="T63" fmla="*/ 0 h 73"/>
                <a:gd name="T64" fmla="*/ 2147483647 w 63"/>
                <a:gd name="T65" fmla="*/ 0 h 73"/>
                <a:gd name="T66" fmla="*/ 2147483647 w 63"/>
                <a:gd name="T67" fmla="*/ 2147483647 h 73"/>
                <a:gd name="T68" fmla="*/ 2147483647 w 63"/>
                <a:gd name="T69" fmla="*/ 2147483647 h 73"/>
                <a:gd name="T70" fmla="*/ 2147483647 w 63"/>
                <a:gd name="T71" fmla="*/ 2147483647 h 73"/>
                <a:gd name="T72" fmla="*/ 2147483647 w 63"/>
                <a:gd name="T73" fmla="*/ 2147483647 h 73"/>
                <a:gd name="T74" fmla="*/ 2147483647 w 63"/>
                <a:gd name="T75" fmla="*/ 2147483647 h 73"/>
                <a:gd name="T76" fmla="*/ 2147483647 w 63"/>
                <a:gd name="T77" fmla="*/ 2147483647 h 73"/>
                <a:gd name="T78" fmla="*/ 2147483647 w 63"/>
                <a:gd name="T79" fmla="*/ 2147483647 h 73"/>
                <a:gd name="T80" fmla="*/ 2147483647 w 63"/>
                <a:gd name="T81" fmla="*/ 2147483647 h 73"/>
                <a:gd name="T82" fmla="*/ 2147483647 w 63"/>
                <a:gd name="T83" fmla="*/ 2147483647 h 73"/>
                <a:gd name="T84" fmla="*/ 2147483647 w 63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" h="73">
                  <a:moveTo>
                    <a:pt x="63" y="37"/>
                  </a:moveTo>
                  <a:lnTo>
                    <a:pt x="63" y="39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2" y="48"/>
                  </a:lnTo>
                  <a:lnTo>
                    <a:pt x="62" y="50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58" y="58"/>
                  </a:lnTo>
                  <a:lnTo>
                    <a:pt x="57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5"/>
                  </a:lnTo>
                  <a:lnTo>
                    <a:pt x="50" y="67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1"/>
                  </a:lnTo>
                  <a:lnTo>
                    <a:pt x="42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7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4" y="67"/>
                  </a:lnTo>
                  <a:lnTo>
                    <a:pt x="14" y="65"/>
                  </a:lnTo>
                  <a:lnTo>
                    <a:pt x="12" y="65"/>
                  </a:lnTo>
                  <a:lnTo>
                    <a:pt x="11" y="64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1" y="22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3" y="30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4" name="Freeform 36"/>
            <p:cNvSpPr>
              <a:spLocks/>
            </p:cNvSpPr>
            <p:nvPr/>
          </p:nvSpPr>
          <p:spPr bwMode="auto">
            <a:xfrm>
              <a:off x="5662613" y="5029200"/>
              <a:ext cx="20638" cy="23813"/>
            </a:xfrm>
            <a:custGeom>
              <a:avLst/>
              <a:gdLst>
                <a:gd name="T0" fmla="*/ 2147483647 w 26"/>
                <a:gd name="T1" fmla="*/ 2147483647 h 31"/>
                <a:gd name="T2" fmla="*/ 2147483647 w 26"/>
                <a:gd name="T3" fmla="*/ 2147483647 h 31"/>
                <a:gd name="T4" fmla="*/ 2147483647 w 26"/>
                <a:gd name="T5" fmla="*/ 2147483647 h 31"/>
                <a:gd name="T6" fmla="*/ 2147483647 w 26"/>
                <a:gd name="T7" fmla="*/ 2147483647 h 31"/>
                <a:gd name="T8" fmla="*/ 2147483647 w 26"/>
                <a:gd name="T9" fmla="*/ 2147483647 h 31"/>
                <a:gd name="T10" fmla="*/ 2147483647 w 26"/>
                <a:gd name="T11" fmla="*/ 2147483647 h 31"/>
                <a:gd name="T12" fmla="*/ 2147483647 w 26"/>
                <a:gd name="T13" fmla="*/ 2147483647 h 31"/>
                <a:gd name="T14" fmla="*/ 2147483647 w 26"/>
                <a:gd name="T15" fmla="*/ 2147483647 h 31"/>
                <a:gd name="T16" fmla="*/ 2147483647 w 26"/>
                <a:gd name="T17" fmla="*/ 2147483647 h 31"/>
                <a:gd name="T18" fmla="*/ 2147483647 w 26"/>
                <a:gd name="T19" fmla="*/ 2147483647 h 31"/>
                <a:gd name="T20" fmla="*/ 2147483647 w 26"/>
                <a:gd name="T21" fmla="*/ 2147483647 h 31"/>
                <a:gd name="T22" fmla="*/ 2147483647 w 26"/>
                <a:gd name="T23" fmla="*/ 2147483647 h 31"/>
                <a:gd name="T24" fmla="*/ 2147483647 w 26"/>
                <a:gd name="T25" fmla="*/ 2147483647 h 31"/>
                <a:gd name="T26" fmla="*/ 2147483647 w 26"/>
                <a:gd name="T27" fmla="*/ 2147483647 h 31"/>
                <a:gd name="T28" fmla="*/ 0 w 26"/>
                <a:gd name="T29" fmla="*/ 2147483647 h 31"/>
                <a:gd name="T30" fmla="*/ 0 w 26"/>
                <a:gd name="T31" fmla="*/ 2147483647 h 31"/>
                <a:gd name="T32" fmla="*/ 0 w 26"/>
                <a:gd name="T33" fmla="*/ 2147483647 h 31"/>
                <a:gd name="T34" fmla="*/ 0 w 26"/>
                <a:gd name="T35" fmla="*/ 2147483647 h 31"/>
                <a:gd name="T36" fmla="*/ 2147483647 w 26"/>
                <a:gd name="T37" fmla="*/ 2147483647 h 31"/>
                <a:gd name="T38" fmla="*/ 2147483647 w 26"/>
                <a:gd name="T39" fmla="*/ 2147483647 h 31"/>
                <a:gd name="T40" fmla="*/ 2147483647 w 26"/>
                <a:gd name="T41" fmla="*/ 2147483647 h 31"/>
                <a:gd name="T42" fmla="*/ 2147483647 w 26"/>
                <a:gd name="T43" fmla="*/ 2147483647 h 31"/>
                <a:gd name="T44" fmla="*/ 2147483647 w 26"/>
                <a:gd name="T45" fmla="*/ 2147483647 h 31"/>
                <a:gd name="T46" fmla="*/ 2147483647 w 26"/>
                <a:gd name="T47" fmla="*/ 2147483647 h 31"/>
                <a:gd name="T48" fmla="*/ 2147483647 w 26"/>
                <a:gd name="T49" fmla="*/ 2147483647 h 31"/>
                <a:gd name="T50" fmla="*/ 2147483647 w 26"/>
                <a:gd name="T51" fmla="*/ 2147483647 h 31"/>
                <a:gd name="T52" fmla="*/ 2147483647 w 26"/>
                <a:gd name="T53" fmla="*/ 2147483647 h 31"/>
                <a:gd name="T54" fmla="*/ 2147483647 w 26"/>
                <a:gd name="T55" fmla="*/ 2147483647 h 31"/>
                <a:gd name="T56" fmla="*/ 2147483647 w 26"/>
                <a:gd name="T57" fmla="*/ 2147483647 h 31"/>
                <a:gd name="T58" fmla="*/ 2147483647 w 26"/>
                <a:gd name="T59" fmla="*/ 2147483647 h 31"/>
                <a:gd name="T60" fmla="*/ 2147483647 w 26"/>
                <a:gd name="T61" fmla="*/ 2147483647 h 31"/>
                <a:gd name="T62" fmla="*/ 2147483647 w 26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6" h="31">
                  <a:moveTo>
                    <a:pt x="26" y="15"/>
                  </a:moveTo>
                  <a:lnTo>
                    <a:pt x="26" y="17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5" name="Freeform 37"/>
            <p:cNvSpPr>
              <a:spLocks/>
            </p:cNvSpPr>
            <p:nvPr/>
          </p:nvSpPr>
          <p:spPr bwMode="auto">
            <a:xfrm>
              <a:off x="5675313" y="5056188"/>
              <a:ext cx="9525" cy="12700"/>
            </a:xfrm>
            <a:custGeom>
              <a:avLst/>
              <a:gdLst>
                <a:gd name="T0" fmla="*/ 2147483647 w 14"/>
                <a:gd name="T1" fmla="*/ 2147483647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2147483647 h 15"/>
                <a:gd name="T12" fmla="*/ 2147483647 w 14"/>
                <a:gd name="T13" fmla="*/ 2147483647 h 15"/>
                <a:gd name="T14" fmla="*/ 2147483647 w 14"/>
                <a:gd name="T15" fmla="*/ 2147483647 h 15"/>
                <a:gd name="T16" fmla="*/ 2147483647 w 14"/>
                <a:gd name="T17" fmla="*/ 2147483647 h 15"/>
                <a:gd name="T18" fmla="*/ 2147483647 w 14"/>
                <a:gd name="T19" fmla="*/ 2147483647 h 15"/>
                <a:gd name="T20" fmla="*/ 2147483647 w 14"/>
                <a:gd name="T21" fmla="*/ 2147483647 h 15"/>
                <a:gd name="T22" fmla="*/ 2147483647 w 14"/>
                <a:gd name="T23" fmla="*/ 2147483647 h 15"/>
                <a:gd name="T24" fmla="*/ 2147483647 w 14"/>
                <a:gd name="T25" fmla="*/ 2147483647 h 15"/>
                <a:gd name="T26" fmla="*/ 2147483647 w 14"/>
                <a:gd name="T27" fmla="*/ 2147483647 h 15"/>
                <a:gd name="T28" fmla="*/ 0 w 14"/>
                <a:gd name="T29" fmla="*/ 2147483647 h 15"/>
                <a:gd name="T30" fmla="*/ 0 w 14"/>
                <a:gd name="T31" fmla="*/ 2147483647 h 15"/>
                <a:gd name="T32" fmla="*/ 0 w 14"/>
                <a:gd name="T33" fmla="*/ 2147483647 h 15"/>
                <a:gd name="T34" fmla="*/ 0 w 14"/>
                <a:gd name="T35" fmla="*/ 2147483647 h 15"/>
                <a:gd name="T36" fmla="*/ 2147483647 w 14"/>
                <a:gd name="T37" fmla="*/ 2147483647 h 15"/>
                <a:gd name="T38" fmla="*/ 2147483647 w 14"/>
                <a:gd name="T39" fmla="*/ 2147483647 h 15"/>
                <a:gd name="T40" fmla="*/ 2147483647 w 14"/>
                <a:gd name="T41" fmla="*/ 2147483647 h 15"/>
                <a:gd name="T42" fmla="*/ 2147483647 w 14"/>
                <a:gd name="T43" fmla="*/ 2147483647 h 15"/>
                <a:gd name="T44" fmla="*/ 2147483647 w 14"/>
                <a:gd name="T45" fmla="*/ 2147483647 h 15"/>
                <a:gd name="T46" fmla="*/ 2147483647 w 14"/>
                <a:gd name="T47" fmla="*/ 0 h 15"/>
                <a:gd name="T48" fmla="*/ 2147483647 w 14"/>
                <a:gd name="T49" fmla="*/ 0 h 15"/>
                <a:gd name="T50" fmla="*/ 2147483647 w 14"/>
                <a:gd name="T51" fmla="*/ 2147483647 h 15"/>
                <a:gd name="T52" fmla="*/ 2147483647 w 14"/>
                <a:gd name="T53" fmla="*/ 2147483647 h 15"/>
                <a:gd name="T54" fmla="*/ 2147483647 w 14"/>
                <a:gd name="T55" fmla="*/ 2147483647 h 15"/>
                <a:gd name="T56" fmla="*/ 2147483647 w 14"/>
                <a:gd name="T57" fmla="*/ 2147483647 h 15"/>
                <a:gd name="T58" fmla="*/ 2147483647 w 14"/>
                <a:gd name="T59" fmla="*/ 2147483647 h 15"/>
                <a:gd name="T60" fmla="*/ 2147483647 w 14"/>
                <a:gd name="T61" fmla="*/ 2147483647 h 15"/>
                <a:gd name="T62" fmla="*/ 2147483647 w 14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6" name="Freeform 38"/>
            <p:cNvSpPr>
              <a:spLocks/>
            </p:cNvSpPr>
            <p:nvPr/>
          </p:nvSpPr>
          <p:spPr bwMode="auto">
            <a:xfrm>
              <a:off x="5570538" y="5126038"/>
              <a:ext cx="60325" cy="41275"/>
            </a:xfrm>
            <a:custGeom>
              <a:avLst/>
              <a:gdLst>
                <a:gd name="T0" fmla="*/ 0 w 76"/>
                <a:gd name="T1" fmla="*/ 2147483647 h 52"/>
                <a:gd name="T2" fmla="*/ 2147483647 w 76"/>
                <a:gd name="T3" fmla="*/ 2147483647 h 52"/>
                <a:gd name="T4" fmla="*/ 2147483647 w 76"/>
                <a:gd name="T5" fmla="*/ 2147483647 h 52"/>
                <a:gd name="T6" fmla="*/ 2147483647 w 76"/>
                <a:gd name="T7" fmla="*/ 2147483647 h 52"/>
                <a:gd name="T8" fmla="*/ 2147483647 w 76"/>
                <a:gd name="T9" fmla="*/ 2147483647 h 52"/>
                <a:gd name="T10" fmla="*/ 2147483647 w 76"/>
                <a:gd name="T11" fmla="*/ 2147483647 h 52"/>
                <a:gd name="T12" fmla="*/ 2147483647 w 76"/>
                <a:gd name="T13" fmla="*/ 2147483647 h 52"/>
                <a:gd name="T14" fmla="*/ 2147483647 w 76"/>
                <a:gd name="T15" fmla="*/ 2147483647 h 52"/>
                <a:gd name="T16" fmla="*/ 2147483647 w 76"/>
                <a:gd name="T17" fmla="*/ 2147483647 h 52"/>
                <a:gd name="T18" fmla="*/ 2147483647 w 76"/>
                <a:gd name="T19" fmla="*/ 2147483647 h 52"/>
                <a:gd name="T20" fmla="*/ 2147483647 w 76"/>
                <a:gd name="T21" fmla="*/ 2147483647 h 52"/>
                <a:gd name="T22" fmla="*/ 2147483647 w 76"/>
                <a:gd name="T23" fmla="*/ 2147483647 h 52"/>
                <a:gd name="T24" fmla="*/ 2147483647 w 76"/>
                <a:gd name="T25" fmla="*/ 2147483647 h 52"/>
                <a:gd name="T26" fmla="*/ 2147483647 w 76"/>
                <a:gd name="T27" fmla="*/ 2147483647 h 52"/>
                <a:gd name="T28" fmla="*/ 2147483647 w 76"/>
                <a:gd name="T29" fmla="*/ 2147483647 h 52"/>
                <a:gd name="T30" fmla="*/ 2147483647 w 76"/>
                <a:gd name="T31" fmla="*/ 2147483647 h 52"/>
                <a:gd name="T32" fmla="*/ 2147483647 w 76"/>
                <a:gd name="T33" fmla="*/ 2147483647 h 52"/>
                <a:gd name="T34" fmla="*/ 2147483647 w 76"/>
                <a:gd name="T35" fmla="*/ 2147483647 h 52"/>
                <a:gd name="T36" fmla="*/ 2147483647 w 76"/>
                <a:gd name="T37" fmla="*/ 2147483647 h 52"/>
                <a:gd name="T38" fmla="*/ 2147483647 w 76"/>
                <a:gd name="T39" fmla="*/ 2147483647 h 52"/>
                <a:gd name="T40" fmla="*/ 2147483647 w 76"/>
                <a:gd name="T41" fmla="*/ 2147483647 h 52"/>
                <a:gd name="T42" fmla="*/ 2147483647 w 76"/>
                <a:gd name="T43" fmla="*/ 2147483647 h 52"/>
                <a:gd name="T44" fmla="*/ 2147483647 w 76"/>
                <a:gd name="T45" fmla="*/ 2147483647 h 52"/>
                <a:gd name="T46" fmla="*/ 2147483647 w 76"/>
                <a:gd name="T47" fmla="*/ 2147483647 h 52"/>
                <a:gd name="T48" fmla="*/ 2147483647 w 76"/>
                <a:gd name="T49" fmla="*/ 2147483647 h 52"/>
                <a:gd name="T50" fmla="*/ 2147483647 w 76"/>
                <a:gd name="T51" fmla="*/ 2147483647 h 52"/>
                <a:gd name="T52" fmla="*/ 2147483647 w 76"/>
                <a:gd name="T53" fmla="*/ 2147483647 h 52"/>
                <a:gd name="T54" fmla="*/ 2147483647 w 76"/>
                <a:gd name="T55" fmla="*/ 2147483647 h 52"/>
                <a:gd name="T56" fmla="*/ 2147483647 w 76"/>
                <a:gd name="T57" fmla="*/ 2147483647 h 52"/>
                <a:gd name="T58" fmla="*/ 2147483647 w 76"/>
                <a:gd name="T59" fmla="*/ 2147483647 h 52"/>
                <a:gd name="T60" fmla="*/ 2147483647 w 76"/>
                <a:gd name="T61" fmla="*/ 2147483647 h 52"/>
                <a:gd name="T62" fmla="*/ 2147483647 w 76"/>
                <a:gd name="T63" fmla="*/ 2147483647 h 52"/>
                <a:gd name="T64" fmla="*/ 2147483647 w 76"/>
                <a:gd name="T65" fmla="*/ 0 h 52"/>
                <a:gd name="T66" fmla="*/ 2147483647 w 76"/>
                <a:gd name="T67" fmla="*/ 2147483647 h 52"/>
                <a:gd name="T68" fmla="*/ 2147483647 w 76"/>
                <a:gd name="T69" fmla="*/ 2147483647 h 52"/>
                <a:gd name="T70" fmla="*/ 2147483647 w 76"/>
                <a:gd name="T71" fmla="*/ 2147483647 h 52"/>
                <a:gd name="T72" fmla="*/ 2147483647 w 76"/>
                <a:gd name="T73" fmla="*/ 2147483647 h 52"/>
                <a:gd name="T74" fmla="*/ 2147483647 w 76"/>
                <a:gd name="T75" fmla="*/ 2147483647 h 52"/>
                <a:gd name="T76" fmla="*/ 2147483647 w 76"/>
                <a:gd name="T77" fmla="*/ 2147483647 h 52"/>
                <a:gd name="T78" fmla="*/ 2147483647 w 76"/>
                <a:gd name="T79" fmla="*/ 0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6" h="52">
                  <a:moveTo>
                    <a:pt x="0" y="0"/>
                  </a:moveTo>
                  <a:lnTo>
                    <a:pt x="0" y="1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4" y="37"/>
                  </a:lnTo>
                  <a:lnTo>
                    <a:pt x="15" y="39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30" y="51"/>
                  </a:lnTo>
                  <a:lnTo>
                    <a:pt x="31" y="51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6" y="51"/>
                  </a:lnTo>
                  <a:lnTo>
                    <a:pt x="48" y="51"/>
                  </a:lnTo>
                  <a:lnTo>
                    <a:pt x="49" y="49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3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2" y="37"/>
                  </a:lnTo>
                  <a:lnTo>
                    <a:pt x="64" y="35"/>
                  </a:lnTo>
                  <a:lnTo>
                    <a:pt x="65" y="34"/>
                  </a:lnTo>
                  <a:lnTo>
                    <a:pt x="66" y="32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72" y="22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7" name="Freeform 39"/>
            <p:cNvSpPr>
              <a:spLocks/>
            </p:cNvSpPr>
            <p:nvPr/>
          </p:nvSpPr>
          <p:spPr bwMode="auto">
            <a:xfrm>
              <a:off x="5576888" y="5137150"/>
              <a:ext cx="46038" cy="26988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2147483647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0 h 34"/>
                <a:gd name="T38" fmla="*/ 2147483647 w 58"/>
                <a:gd name="T39" fmla="*/ 0 h 34"/>
                <a:gd name="T40" fmla="*/ 2147483647 w 58"/>
                <a:gd name="T41" fmla="*/ 0 h 34"/>
                <a:gd name="T42" fmla="*/ 2147483647 w 58"/>
                <a:gd name="T43" fmla="*/ 0 h 34"/>
                <a:gd name="T44" fmla="*/ 2147483647 w 58"/>
                <a:gd name="T45" fmla="*/ 0 h 34"/>
                <a:gd name="T46" fmla="*/ 2147483647 w 58"/>
                <a:gd name="T47" fmla="*/ 0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2147483647 w 58"/>
                <a:gd name="T61" fmla="*/ 2147483647 h 34"/>
                <a:gd name="T62" fmla="*/ 2147483647 w 58"/>
                <a:gd name="T63" fmla="*/ 2147483647 h 34"/>
                <a:gd name="T64" fmla="*/ 2147483647 w 58"/>
                <a:gd name="T65" fmla="*/ 2147483647 h 34"/>
                <a:gd name="T66" fmla="*/ 2147483647 w 58"/>
                <a:gd name="T67" fmla="*/ 2147483647 h 34"/>
                <a:gd name="T68" fmla="*/ 2147483647 w 58"/>
                <a:gd name="T69" fmla="*/ 2147483647 h 34"/>
                <a:gd name="T70" fmla="*/ 2147483647 w 58"/>
                <a:gd name="T71" fmla="*/ 2147483647 h 34"/>
                <a:gd name="T72" fmla="*/ 2147483647 w 58"/>
                <a:gd name="T73" fmla="*/ 2147483647 h 34"/>
                <a:gd name="T74" fmla="*/ 2147483647 w 58"/>
                <a:gd name="T75" fmla="*/ 2147483647 h 34"/>
                <a:gd name="T76" fmla="*/ 2147483647 w 58"/>
                <a:gd name="T77" fmla="*/ 2147483647 h 34"/>
                <a:gd name="T78" fmla="*/ 2147483647 w 58"/>
                <a:gd name="T79" fmla="*/ 2147483647 h 34"/>
                <a:gd name="T80" fmla="*/ 2147483647 w 58"/>
                <a:gd name="T81" fmla="*/ 2147483647 h 34"/>
                <a:gd name="T82" fmla="*/ 2147483647 w 58"/>
                <a:gd name="T83" fmla="*/ 2147483647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" h="34">
                  <a:moveTo>
                    <a:pt x="30" y="34"/>
                  </a:moveTo>
                  <a:lnTo>
                    <a:pt x="31" y="34"/>
                  </a:lnTo>
                  <a:lnTo>
                    <a:pt x="33" y="34"/>
                  </a:lnTo>
                  <a:lnTo>
                    <a:pt x="34" y="34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0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7" y="9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8" name="Freeform 40"/>
            <p:cNvSpPr>
              <a:spLocks/>
            </p:cNvSpPr>
            <p:nvPr/>
          </p:nvSpPr>
          <p:spPr bwMode="auto">
            <a:xfrm>
              <a:off x="5537201" y="5230813"/>
              <a:ext cx="127000" cy="184150"/>
            </a:xfrm>
            <a:custGeom>
              <a:avLst/>
              <a:gdLst>
                <a:gd name="T0" fmla="*/ 2147483647 w 162"/>
                <a:gd name="T1" fmla="*/ 0 h 234"/>
                <a:gd name="T2" fmla="*/ 2147483647 w 162"/>
                <a:gd name="T3" fmla="*/ 2147483647 h 234"/>
                <a:gd name="T4" fmla="*/ 2147483647 w 162"/>
                <a:gd name="T5" fmla="*/ 2147483647 h 234"/>
                <a:gd name="T6" fmla="*/ 2147483647 w 162"/>
                <a:gd name="T7" fmla="*/ 2147483647 h 234"/>
                <a:gd name="T8" fmla="*/ 2147483647 w 162"/>
                <a:gd name="T9" fmla="*/ 2147483647 h 234"/>
                <a:gd name="T10" fmla="*/ 2147483647 w 162"/>
                <a:gd name="T11" fmla="*/ 2147483647 h 234"/>
                <a:gd name="T12" fmla="*/ 2147483647 w 162"/>
                <a:gd name="T13" fmla="*/ 2147483647 h 234"/>
                <a:gd name="T14" fmla="*/ 2147483647 w 162"/>
                <a:gd name="T15" fmla="*/ 2147483647 h 234"/>
                <a:gd name="T16" fmla="*/ 2147483647 w 162"/>
                <a:gd name="T17" fmla="*/ 2147483647 h 234"/>
                <a:gd name="T18" fmla="*/ 2147483647 w 162"/>
                <a:gd name="T19" fmla="*/ 2147483647 h 234"/>
                <a:gd name="T20" fmla="*/ 2147483647 w 162"/>
                <a:gd name="T21" fmla="*/ 2147483647 h 234"/>
                <a:gd name="T22" fmla="*/ 2147483647 w 162"/>
                <a:gd name="T23" fmla="*/ 2147483647 h 234"/>
                <a:gd name="T24" fmla="*/ 2147483647 w 162"/>
                <a:gd name="T25" fmla="*/ 2147483647 h 234"/>
                <a:gd name="T26" fmla="*/ 2147483647 w 162"/>
                <a:gd name="T27" fmla="*/ 2147483647 h 234"/>
                <a:gd name="T28" fmla="*/ 2147483647 w 162"/>
                <a:gd name="T29" fmla="*/ 2147483647 h 234"/>
                <a:gd name="T30" fmla="*/ 2147483647 w 162"/>
                <a:gd name="T31" fmla="*/ 2147483647 h 234"/>
                <a:gd name="T32" fmla="*/ 2147483647 w 162"/>
                <a:gd name="T33" fmla="*/ 2147483647 h 234"/>
                <a:gd name="T34" fmla="*/ 2147483647 w 162"/>
                <a:gd name="T35" fmla="*/ 2147483647 h 234"/>
                <a:gd name="T36" fmla="*/ 2147483647 w 162"/>
                <a:gd name="T37" fmla="*/ 2147483647 h 234"/>
                <a:gd name="T38" fmla="*/ 2147483647 w 162"/>
                <a:gd name="T39" fmla="*/ 2147483647 h 234"/>
                <a:gd name="T40" fmla="*/ 2147483647 w 162"/>
                <a:gd name="T41" fmla="*/ 2147483647 h 234"/>
                <a:gd name="T42" fmla="*/ 2147483647 w 162"/>
                <a:gd name="T43" fmla="*/ 2147483647 h 234"/>
                <a:gd name="T44" fmla="*/ 2147483647 w 162"/>
                <a:gd name="T45" fmla="*/ 2147483647 h 234"/>
                <a:gd name="T46" fmla="*/ 2147483647 w 162"/>
                <a:gd name="T47" fmla="*/ 2147483647 h 234"/>
                <a:gd name="T48" fmla="*/ 2147483647 w 162"/>
                <a:gd name="T49" fmla="*/ 2147483647 h 234"/>
                <a:gd name="T50" fmla="*/ 2147483647 w 162"/>
                <a:gd name="T51" fmla="*/ 2147483647 h 234"/>
                <a:gd name="T52" fmla="*/ 2147483647 w 162"/>
                <a:gd name="T53" fmla="*/ 2147483647 h 234"/>
                <a:gd name="T54" fmla="*/ 2147483647 w 162"/>
                <a:gd name="T55" fmla="*/ 2147483647 h 234"/>
                <a:gd name="T56" fmla="*/ 2147483647 w 162"/>
                <a:gd name="T57" fmla="*/ 2147483647 h 234"/>
                <a:gd name="T58" fmla="*/ 2147483647 w 162"/>
                <a:gd name="T59" fmla="*/ 2147483647 h 234"/>
                <a:gd name="T60" fmla="*/ 2147483647 w 162"/>
                <a:gd name="T61" fmla="*/ 2147483647 h 234"/>
                <a:gd name="T62" fmla="*/ 0 w 162"/>
                <a:gd name="T63" fmla="*/ 2147483647 h 234"/>
                <a:gd name="T64" fmla="*/ 2147483647 w 162"/>
                <a:gd name="T65" fmla="*/ 2147483647 h 234"/>
                <a:gd name="T66" fmla="*/ 2147483647 w 162"/>
                <a:gd name="T67" fmla="*/ 2147483647 h 234"/>
                <a:gd name="T68" fmla="*/ 2147483647 w 162"/>
                <a:gd name="T69" fmla="*/ 2147483647 h 234"/>
                <a:gd name="T70" fmla="*/ 2147483647 w 162"/>
                <a:gd name="T71" fmla="*/ 2147483647 h 234"/>
                <a:gd name="T72" fmla="*/ 2147483647 w 162"/>
                <a:gd name="T73" fmla="*/ 2147483647 h 234"/>
                <a:gd name="T74" fmla="*/ 2147483647 w 162"/>
                <a:gd name="T75" fmla="*/ 2147483647 h 234"/>
                <a:gd name="T76" fmla="*/ 2147483647 w 162"/>
                <a:gd name="T77" fmla="*/ 2147483647 h 234"/>
                <a:gd name="T78" fmla="*/ 2147483647 w 162"/>
                <a:gd name="T79" fmla="*/ 2147483647 h 234"/>
                <a:gd name="T80" fmla="*/ 2147483647 w 162"/>
                <a:gd name="T81" fmla="*/ 2147483647 h 234"/>
                <a:gd name="T82" fmla="*/ 2147483647 w 162"/>
                <a:gd name="T83" fmla="*/ 2147483647 h 234"/>
                <a:gd name="T84" fmla="*/ 2147483647 w 162"/>
                <a:gd name="T85" fmla="*/ 2147483647 h 234"/>
                <a:gd name="T86" fmla="*/ 2147483647 w 162"/>
                <a:gd name="T87" fmla="*/ 2147483647 h 234"/>
                <a:gd name="T88" fmla="*/ 2147483647 w 162"/>
                <a:gd name="T89" fmla="*/ 2147483647 h 234"/>
                <a:gd name="T90" fmla="*/ 2147483647 w 162"/>
                <a:gd name="T91" fmla="*/ 2147483647 h 234"/>
                <a:gd name="T92" fmla="*/ 2147483647 w 162"/>
                <a:gd name="T93" fmla="*/ 2147483647 h 234"/>
                <a:gd name="T94" fmla="*/ 2147483647 w 162"/>
                <a:gd name="T95" fmla="*/ 2147483647 h 234"/>
                <a:gd name="T96" fmla="*/ 2147483647 w 162"/>
                <a:gd name="T97" fmla="*/ 2147483647 h 234"/>
                <a:gd name="T98" fmla="*/ 2147483647 w 162"/>
                <a:gd name="T99" fmla="*/ 2147483647 h 234"/>
                <a:gd name="T100" fmla="*/ 2147483647 w 162"/>
                <a:gd name="T101" fmla="*/ 2147483647 h 234"/>
                <a:gd name="T102" fmla="*/ 2147483647 w 162"/>
                <a:gd name="T103" fmla="*/ 2147483647 h 234"/>
                <a:gd name="T104" fmla="*/ 2147483647 w 162"/>
                <a:gd name="T105" fmla="*/ 2147483647 h 234"/>
                <a:gd name="T106" fmla="*/ 2147483647 w 162"/>
                <a:gd name="T107" fmla="*/ 2147483647 h 234"/>
                <a:gd name="T108" fmla="*/ 2147483647 w 162"/>
                <a:gd name="T109" fmla="*/ 2147483647 h 234"/>
                <a:gd name="T110" fmla="*/ 2147483647 w 162"/>
                <a:gd name="T111" fmla="*/ 2147483647 h 234"/>
                <a:gd name="T112" fmla="*/ 2147483647 w 162"/>
                <a:gd name="T113" fmla="*/ 2147483647 h 234"/>
                <a:gd name="T114" fmla="*/ 2147483647 w 162"/>
                <a:gd name="T115" fmla="*/ 2147483647 h 234"/>
                <a:gd name="T116" fmla="*/ 2147483647 w 162"/>
                <a:gd name="T117" fmla="*/ 2147483647 h 234"/>
                <a:gd name="T118" fmla="*/ 2147483647 w 162"/>
                <a:gd name="T119" fmla="*/ 2147483647 h 234"/>
                <a:gd name="T120" fmla="*/ 2147483647 w 162"/>
                <a:gd name="T121" fmla="*/ 2147483647 h 234"/>
                <a:gd name="T122" fmla="*/ 2147483647 w 162"/>
                <a:gd name="T123" fmla="*/ 2147483647 h 234"/>
                <a:gd name="T124" fmla="*/ 2147483647 w 162"/>
                <a:gd name="T125" fmla="*/ 0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34">
                  <a:moveTo>
                    <a:pt x="140" y="0"/>
                  </a:moveTo>
                  <a:lnTo>
                    <a:pt x="162" y="201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7" y="206"/>
                  </a:lnTo>
                  <a:lnTo>
                    <a:pt x="155" y="207"/>
                  </a:lnTo>
                  <a:lnTo>
                    <a:pt x="153" y="211"/>
                  </a:lnTo>
                  <a:lnTo>
                    <a:pt x="150" y="212"/>
                  </a:lnTo>
                  <a:lnTo>
                    <a:pt x="147" y="214"/>
                  </a:lnTo>
                  <a:lnTo>
                    <a:pt x="143" y="217"/>
                  </a:lnTo>
                  <a:lnTo>
                    <a:pt x="140" y="218"/>
                  </a:lnTo>
                  <a:lnTo>
                    <a:pt x="136" y="221"/>
                  </a:lnTo>
                  <a:lnTo>
                    <a:pt x="132" y="223"/>
                  </a:lnTo>
                  <a:lnTo>
                    <a:pt x="127" y="224"/>
                  </a:lnTo>
                  <a:lnTo>
                    <a:pt x="123" y="228"/>
                  </a:lnTo>
                  <a:lnTo>
                    <a:pt x="117" y="229"/>
                  </a:lnTo>
                  <a:lnTo>
                    <a:pt x="112" y="231"/>
                  </a:lnTo>
                  <a:lnTo>
                    <a:pt x="107" y="232"/>
                  </a:lnTo>
                  <a:lnTo>
                    <a:pt x="100" y="232"/>
                  </a:lnTo>
                  <a:lnTo>
                    <a:pt x="95" y="234"/>
                  </a:lnTo>
                  <a:lnTo>
                    <a:pt x="88" y="234"/>
                  </a:lnTo>
                  <a:lnTo>
                    <a:pt x="81" y="234"/>
                  </a:lnTo>
                  <a:lnTo>
                    <a:pt x="73" y="234"/>
                  </a:lnTo>
                  <a:lnTo>
                    <a:pt x="66" y="232"/>
                  </a:lnTo>
                  <a:lnTo>
                    <a:pt x="59" y="231"/>
                  </a:lnTo>
                  <a:lnTo>
                    <a:pt x="51" y="229"/>
                  </a:lnTo>
                  <a:lnTo>
                    <a:pt x="43" y="226"/>
                  </a:lnTo>
                  <a:lnTo>
                    <a:pt x="35" y="223"/>
                  </a:lnTo>
                  <a:lnTo>
                    <a:pt x="27" y="218"/>
                  </a:lnTo>
                  <a:lnTo>
                    <a:pt x="18" y="214"/>
                  </a:lnTo>
                  <a:lnTo>
                    <a:pt x="10" y="207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4" y="209"/>
                  </a:lnTo>
                  <a:lnTo>
                    <a:pt x="16" y="211"/>
                  </a:lnTo>
                  <a:lnTo>
                    <a:pt x="20" y="211"/>
                  </a:lnTo>
                  <a:lnTo>
                    <a:pt x="24" y="212"/>
                  </a:lnTo>
                  <a:lnTo>
                    <a:pt x="28" y="214"/>
                  </a:lnTo>
                  <a:lnTo>
                    <a:pt x="33" y="215"/>
                  </a:lnTo>
                  <a:lnTo>
                    <a:pt x="38" y="217"/>
                  </a:lnTo>
                  <a:lnTo>
                    <a:pt x="42" y="218"/>
                  </a:lnTo>
                  <a:lnTo>
                    <a:pt x="47" y="220"/>
                  </a:lnTo>
                  <a:lnTo>
                    <a:pt x="53" y="220"/>
                  </a:lnTo>
                  <a:lnTo>
                    <a:pt x="59" y="221"/>
                  </a:lnTo>
                  <a:lnTo>
                    <a:pt x="65" y="221"/>
                  </a:lnTo>
                  <a:lnTo>
                    <a:pt x="70" y="223"/>
                  </a:lnTo>
                  <a:lnTo>
                    <a:pt x="77" y="223"/>
                  </a:lnTo>
                  <a:lnTo>
                    <a:pt x="82" y="223"/>
                  </a:lnTo>
                  <a:lnTo>
                    <a:pt x="89" y="223"/>
                  </a:lnTo>
                  <a:lnTo>
                    <a:pt x="96" y="221"/>
                  </a:lnTo>
                  <a:lnTo>
                    <a:pt x="103" y="220"/>
                  </a:lnTo>
                  <a:lnTo>
                    <a:pt x="109" y="220"/>
                  </a:lnTo>
                  <a:lnTo>
                    <a:pt x="116" y="217"/>
                  </a:lnTo>
                  <a:lnTo>
                    <a:pt x="123" y="215"/>
                  </a:lnTo>
                  <a:lnTo>
                    <a:pt x="128" y="212"/>
                  </a:lnTo>
                  <a:lnTo>
                    <a:pt x="135" y="209"/>
                  </a:lnTo>
                  <a:lnTo>
                    <a:pt x="142" y="206"/>
                  </a:lnTo>
                  <a:lnTo>
                    <a:pt x="148" y="2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9" name="Freeform 41"/>
            <p:cNvSpPr>
              <a:spLocks/>
            </p:cNvSpPr>
            <p:nvPr/>
          </p:nvSpPr>
          <p:spPr bwMode="auto">
            <a:xfrm>
              <a:off x="5562601" y="5221288"/>
              <a:ext cx="73025" cy="42863"/>
            </a:xfrm>
            <a:custGeom>
              <a:avLst/>
              <a:gdLst>
                <a:gd name="T0" fmla="*/ 0 w 91"/>
                <a:gd name="T1" fmla="*/ 0 h 55"/>
                <a:gd name="T2" fmla="*/ 2147483647 w 91"/>
                <a:gd name="T3" fmla="*/ 2147483647 h 55"/>
                <a:gd name="T4" fmla="*/ 2147483647 w 91"/>
                <a:gd name="T5" fmla="*/ 2147483647 h 55"/>
                <a:gd name="T6" fmla="*/ 2147483647 w 91"/>
                <a:gd name="T7" fmla="*/ 2147483647 h 55"/>
                <a:gd name="T8" fmla="*/ 2147483647 w 91"/>
                <a:gd name="T9" fmla="*/ 2147483647 h 55"/>
                <a:gd name="T10" fmla="*/ 2147483647 w 91"/>
                <a:gd name="T11" fmla="*/ 2147483647 h 55"/>
                <a:gd name="T12" fmla="*/ 0 w 91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55">
                  <a:moveTo>
                    <a:pt x="0" y="0"/>
                  </a:moveTo>
                  <a:lnTo>
                    <a:pt x="36" y="53"/>
                  </a:lnTo>
                  <a:lnTo>
                    <a:pt x="49" y="55"/>
                  </a:lnTo>
                  <a:lnTo>
                    <a:pt x="72" y="39"/>
                  </a:lnTo>
                  <a:lnTo>
                    <a:pt x="91" y="8"/>
                  </a:lnTo>
                  <a:lnTo>
                    <a:pt x="8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0" name="Freeform 42"/>
            <p:cNvSpPr>
              <a:spLocks/>
            </p:cNvSpPr>
            <p:nvPr/>
          </p:nvSpPr>
          <p:spPr bwMode="auto">
            <a:xfrm>
              <a:off x="5562601" y="5194300"/>
              <a:ext cx="77788" cy="44450"/>
            </a:xfrm>
            <a:custGeom>
              <a:avLst/>
              <a:gdLst>
                <a:gd name="T0" fmla="*/ 0 w 98"/>
                <a:gd name="T1" fmla="*/ 2147483647 h 56"/>
                <a:gd name="T2" fmla="*/ 2147483647 w 98"/>
                <a:gd name="T3" fmla="*/ 0 h 56"/>
                <a:gd name="T4" fmla="*/ 2147483647 w 98"/>
                <a:gd name="T5" fmla="*/ 0 h 56"/>
                <a:gd name="T6" fmla="*/ 2147483647 w 98"/>
                <a:gd name="T7" fmla="*/ 2147483647 h 56"/>
                <a:gd name="T8" fmla="*/ 2147483647 w 98"/>
                <a:gd name="T9" fmla="*/ 2147483647 h 56"/>
                <a:gd name="T10" fmla="*/ 2147483647 w 98"/>
                <a:gd name="T11" fmla="*/ 2147483647 h 56"/>
                <a:gd name="T12" fmla="*/ 2147483647 w 98"/>
                <a:gd name="T13" fmla="*/ 2147483647 h 56"/>
                <a:gd name="T14" fmla="*/ 2147483647 w 98"/>
                <a:gd name="T15" fmla="*/ 2147483647 h 56"/>
                <a:gd name="T16" fmla="*/ 2147483647 w 98"/>
                <a:gd name="T17" fmla="*/ 2147483647 h 56"/>
                <a:gd name="T18" fmla="*/ 2147483647 w 98"/>
                <a:gd name="T19" fmla="*/ 2147483647 h 56"/>
                <a:gd name="T20" fmla="*/ 2147483647 w 98"/>
                <a:gd name="T21" fmla="*/ 2147483647 h 56"/>
                <a:gd name="T22" fmla="*/ 2147483647 w 98"/>
                <a:gd name="T23" fmla="*/ 2147483647 h 56"/>
                <a:gd name="T24" fmla="*/ 2147483647 w 98"/>
                <a:gd name="T25" fmla="*/ 2147483647 h 56"/>
                <a:gd name="T26" fmla="*/ 2147483647 w 98"/>
                <a:gd name="T27" fmla="*/ 2147483647 h 56"/>
                <a:gd name="T28" fmla="*/ 2147483647 w 98"/>
                <a:gd name="T29" fmla="*/ 2147483647 h 56"/>
                <a:gd name="T30" fmla="*/ 2147483647 w 98"/>
                <a:gd name="T31" fmla="*/ 2147483647 h 56"/>
                <a:gd name="T32" fmla="*/ 2147483647 w 98"/>
                <a:gd name="T33" fmla="*/ 2147483647 h 56"/>
                <a:gd name="T34" fmla="*/ 2147483647 w 98"/>
                <a:gd name="T35" fmla="*/ 2147483647 h 56"/>
                <a:gd name="T36" fmla="*/ 2147483647 w 98"/>
                <a:gd name="T37" fmla="*/ 2147483647 h 56"/>
                <a:gd name="T38" fmla="*/ 2147483647 w 98"/>
                <a:gd name="T39" fmla="*/ 2147483647 h 56"/>
                <a:gd name="T40" fmla="*/ 2147483647 w 98"/>
                <a:gd name="T41" fmla="*/ 2147483647 h 56"/>
                <a:gd name="T42" fmla="*/ 2147483647 w 98"/>
                <a:gd name="T43" fmla="*/ 2147483647 h 56"/>
                <a:gd name="T44" fmla="*/ 2147483647 w 98"/>
                <a:gd name="T45" fmla="*/ 2147483647 h 56"/>
                <a:gd name="T46" fmla="*/ 2147483647 w 98"/>
                <a:gd name="T47" fmla="*/ 2147483647 h 56"/>
                <a:gd name="T48" fmla="*/ 2147483647 w 98"/>
                <a:gd name="T49" fmla="*/ 2147483647 h 56"/>
                <a:gd name="T50" fmla="*/ 2147483647 w 98"/>
                <a:gd name="T51" fmla="*/ 2147483647 h 56"/>
                <a:gd name="T52" fmla="*/ 2147483647 w 98"/>
                <a:gd name="T53" fmla="*/ 2147483647 h 56"/>
                <a:gd name="T54" fmla="*/ 2147483647 w 98"/>
                <a:gd name="T55" fmla="*/ 2147483647 h 56"/>
                <a:gd name="T56" fmla="*/ 2147483647 w 98"/>
                <a:gd name="T57" fmla="*/ 2147483647 h 56"/>
                <a:gd name="T58" fmla="*/ 2147483647 w 98"/>
                <a:gd name="T59" fmla="*/ 0 h 56"/>
                <a:gd name="T60" fmla="*/ 2147483647 w 98"/>
                <a:gd name="T61" fmla="*/ 2147483647 h 56"/>
                <a:gd name="T62" fmla="*/ 2147483647 w 98"/>
                <a:gd name="T63" fmla="*/ 2147483647 h 56"/>
                <a:gd name="T64" fmla="*/ 2147483647 w 98"/>
                <a:gd name="T65" fmla="*/ 2147483647 h 56"/>
                <a:gd name="T66" fmla="*/ 2147483647 w 98"/>
                <a:gd name="T67" fmla="*/ 2147483647 h 56"/>
                <a:gd name="T68" fmla="*/ 2147483647 w 98"/>
                <a:gd name="T69" fmla="*/ 2147483647 h 56"/>
                <a:gd name="T70" fmla="*/ 2147483647 w 98"/>
                <a:gd name="T71" fmla="*/ 2147483647 h 56"/>
                <a:gd name="T72" fmla="*/ 2147483647 w 98"/>
                <a:gd name="T73" fmla="*/ 2147483647 h 56"/>
                <a:gd name="T74" fmla="*/ 2147483647 w 98"/>
                <a:gd name="T75" fmla="*/ 2147483647 h 56"/>
                <a:gd name="T76" fmla="*/ 2147483647 w 98"/>
                <a:gd name="T77" fmla="*/ 2147483647 h 56"/>
                <a:gd name="T78" fmla="*/ 2147483647 w 98"/>
                <a:gd name="T79" fmla="*/ 2147483647 h 56"/>
                <a:gd name="T80" fmla="*/ 2147483647 w 98"/>
                <a:gd name="T81" fmla="*/ 2147483647 h 56"/>
                <a:gd name="T82" fmla="*/ 2147483647 w 98"/>
                <a:gd name="T83" fmla="*/ 2147483647 h 56"/>
                <a:gd name="T84" fmla="*/ 2147483647 w 98"/>
                <a:gd name="T85" fmla="*/ 2147483647 h 56"/>
                <a:gd name="T86" fmla="*/ 2147483647 w 98"/>
                <a:gd name="T87" fmla="*/ 2147483647 h 56"/>
                <a:gd name="T88" fmla="*/ 2147483647 w 98"/>
                <a:gd name="T89" fmla="*/ 2147483647 h 56"/>
                <a:gd name="T90" fmla="*/ 2147483647 w 98"/>
                <a:gd name="T91" fmla="*/ 2147483647 h 56"/>
                <a:gd name="T92" fmla="*/ 2147483647 w 98"/>
                <a:gd name="T93" fmla="*/ 2147483647 h 56"/>
                <a:gd name="T94" fmla="*/ 2147483647 w 98"/>
                <a:gd name="T95" fmla="*/ 2147483647 h 56"/>
                <a:gd name="T96" fmla="*/ 2147483647 w 98"/>
                <a:gd name="T97" fmla="*/ 2147483647 h 56"/>
                <a:gd name="T98" fmla="*/ 2147483647 w 98"/>
                <a:gd name="T99" fmla="*/ 2147483647 h 56"/>
                <a:gd name="T100" fmla="*/ 2147483647 w 98"/>
                <a:gd name="T101" fmla="*/ 2147483647 h 56"/>
                <a:gd name="T102" fmla="*/ 2147483647 w 98"/>
                <a:gd name="T103" fmla="*/ 2147483647 h 56"/>
                <a:gd name="T104" fmla="*/ 2147483647 w 98"/>
                <a:gd name="T105" fmla="*/ 2147483647 h 56"/>
                <a:gd name="T106" fmla="*/ 2147483647 w 98"/>
                <a:gd name="T107" fmla="*/ 2147483647 h 56"/>
                <a:gd name="T108" fmla="*/ 2147483647 w 98"/>
                <a:gd name="T109" fmla="*/ 2147483647 h 56"/>
                <a:gd name="T110" fmla="*/ 2147483647 w 98"/>
                <a:gd name="T111" fmla="*/ 2147483647 h 56"/>
                <a:gd name="T112" fmla="*/ 2147483647 w 98"/>
                <a:gd name="T113" fmla="*/ 2147483647 h 56"/>
                <a:gd name="T114" fmla="*/ 2147483647 w 98"/>
                <a:gd name="T115" fmla="*/ 2147483647 h 56"/>
                <a:gd name="T116" fmla="*/ 2147483647 w 98"/>
                <a:gd name="T117" fmla="*/ 2147483647 h 56"/>
                <a:gd name="T118" fmla="*/ 2147483647 w 98"/>
                <a:gd name="T119" fmla="*/ 2147483647 h 56"/>
                <a:gd name="T120" fmla="*/ 0 w 98"/>
                <a:gd name="T121" fmla="*/ 2147483647 h 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" h="56">
                  <a:moveTo>
                    <a:pt x="0" y="31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2" y="4"/>
                  </a:lnTo>
                  <a:lnTo>
                    <a:pt x="86" y="0"/>
                  </a:lnTo>
                  <a:lnTo>
                    <a:pt x="98" y="31"/>
                  </a:lnTo>
                  <a:lnTo>
                    <a:pt x="97" y="33"/>
                  </a:lnTo>
                  <a:lnTo>
                    <a:pt x="95" y="34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86" y="44"/>
                  </a:lnTo>
                  <a:lnTo>
                    <a:pt x="83" y="45"/>
                  </a:lnTo>
                  <a:lnTo>
                    <a:pt x="80" y="47"/>
                  </a:lnTo>
                  <a:lnTo>
                    <a:pt x="78" y="48"/>
                  </a:lnTo>
                  <a:lnTo>
                    <a:pt x="75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5"/>
                  </a:lnTo>
                  <a:lnTo>
                    <a:pt x="58" y="56"/>
                  </a:lnTo>
                  <a:lnTo>
                    <a:pt x="53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14" y="45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1" name="Freeform 43"/>
            <p:cNvSpPr>
              <a:spLocks/>
            </p:cNvSpPr>
            <p:nvPr/>
          </p:nvSpPr>
          <p:spPr bwMode="auto">
            <a:xfrm>
              <a:off x="5586413" y="5208588"/>
              <a:ext cx="28575" cy="38100"/>
            </a:xfrm>
            <a:custGeom>
              <a:avLst/>
              <a:gdLst>
                <a:gd name="T0" fmla="*/ 2147483647 w 38"/>
                <a:gd name="T1" fmla="*/ 0 h 48"/>
                <a:gd name="T2" fmla="*/ 0 w 38"/>
                <a:gd name="T3" fmla="*/ 2147483647 h 48"/>
                <a:gd name="T4" fmla="*/ 2147483647 w 38"/>
                <a:gd name="T5" fmla="*/ 2147483647 h 48"/>
                <a:gd name="T6" fmla="*/ 2147483647 w 3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48">
                  <a:moveTo>
                    <a:pt x="19" y="0"/>
                  </a:moveTo>
                  <a:lnTo>
                    <a:pt x="0" y="48"/>
                  </a:lnTo>
                  <a:lnTo>
                    <a:pt x="38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2" name="Freeform 44"/>
            <p:cNvSpPr>
              <a:spLocks/>
            </p:cNvSpPr>
            <p:nvPr/>
          </p:nvSpPr>
          <p:spPr bwMode="auto">
            <a:xfrm>
              <a:off x="5449888" y="4865688"/>
              <a:ext cx="293688" cy="161925"/>
            </a:xfrm>
            <a:custGeom>
              <a:avLst/>
              <a:gdLst>
                <a:gd name="T0" fmla="*/ 2147483647 w 369"/>
                <a:gd name="T1" fmla="*/ 2147483647 h 204"/>
                <a:gd name="T2" fmla="*/ 2147483647 w 369"/>
                <a:gd name="T3" fmla="*/ 2147483647 h 204"/>
                <a:gd name="T4" fmla="*/ 2147483647 w 369"/>
                <a:gd name="T5" fmla="*/ 2147483647 h 204"/>
                <a:gd name="T6" fmla="*/ 2147483647 w 369"/>
                <a:gd name="T7" fmla="*/ 2147483647 h 204"/>
                <a:gd name="T8" fmla="*/ 2147483647 w 369"/>
                <a:gd name="T9" fmla="*/ 2147483647 h 204"/>
                <a:gd name="T10" fmla="*/ 2147483647 w 369"/>
                <a:gd name="T11" fmla="*/ 2147483647 h 204"/>
                <a:gd name="T12" fmla="*/ 2147483647 w 369"/>
                <a:gd name="T13" fmla="*/ 2147483647 h 204"/>
                <a:gd name="T14" fmla="*/ 2147483647 w 369"/>
                <a:gd name="T15" fmla="*/ 2147483647 h 204"/>
                <a:gd name="T16" fmla="*/ 2147483647 w 369"/>
                <a:gd name="T17" fmla="*/ 2147483647 h 204"/>
                <a:gd name="T18" fmla="*/ 2147483647 w 369"/>
                <a:gd name="T19" fmla="*/ 2147483647 h 204"/>
                <a:gd name="T20" fmla="*/ 2147483647 w 369"/>
                <a:gd name="T21" fmla="*/ 2147483647 h 204"/>
                <a:gd name="T22" fmla="*/ 2147483647 w 369"/>
                <a:gd name="T23" fmla="*/ 2147483647 h 204"/>
                <a:gd name="T24" fmla="*/ 2147483647 w 369"/>
                <a:gd name="T25" fmla="*/ 2147483647 h 204"/>
                <a:gd name="T26" fmla="*/ 2147483647 w 369"/>
                <a:gd name="T27" fmla="*/ 2147483647 h 204"/>
                <a:gd name="T28" fmla="*/ 2147483647 w 369"/>
                <a:gd name="T29" fmla="*/ 2147483647 h 204"/>
                <a:gd name="T30" fmla="*/ 2147483647 w 369"/>
                <a:gd name="T31" fmla="*/ 2147483647 h 204"/>
                <a:gd name="T32" fmla="*/ 2147483647 w 369"/>
                <a:gd name="T33" fmla="*/ 2147483647 h 204"/>
                <a:gd name="T34" fmla="*/ 2147483647 w 369"/>
                <a:gd name="T35" fmla="*/ 2147483647 h 204"/>
                <a:gd name="T36" fmla="*/ 2147483647 w 369"/>
                <a:gd name="T37" fmla="*/ 2147483647 h 204"/>
                <a:gd name="T38" fmla="*/ 2147483647 w 369"/>
                <a:gd name="T39" fmla="*/ 2147483647 h 204"/>
                <a:gd name="T40" fmla="*/ 2147483647 w 369"/>
                <a:gd name="T41" fmla="*/ 2147483647 h 204"/>
                <a:gd name="T42" fmla="*/ 2147483647 w 369"/>
                <a:gd name="T43" fmla="*/ 2147483647 h 204"/>
                <a:gd name="T44" fmla="*/ 2147483647 w 369"/>
                <a:gd name="T45" fmla="*/ 2147483647 h 204"/>
                <a:gd name="T46" fmla="*/ 2147483647 w 369"/>
                <a:gd name="T47" fmla="*/ 2147483647 h 204"/>
                <a:gd name="T48" fmla="*/ 2147483647 w 369"/>
                <a:gd name="T49" fmla="*/ 2147483647 h 204"/>
                <a:gd name="T50" fmla="*/ 2147483647 w 369"/>
                <a:gd name="T51" fmla="*/ 2147483647 h 204"/>
                <a:gd name="T52" fmla="*/ 2147483647 w 369"/>
                <a:gd name="T53" fmla="*/ 2147483647 h 204"/>
                <a:gd name="T54" fmla="*/ 2147483647 w 369"/>
                <a:gd name="T55" fmla="*/ 2147483647 h 204"/>
                <a:gd name="T56" fmla="*/ 2147483647 w 369"/>
                <a:gd name="T57" fmla="*/ 2147483647 h 204"/>
                <a:gd name="T58" fmla="*/ 2147483647 w 369"/>
                <a:gd name="T59" fmla="*/ 2147483647 h 204"/>
                <a:gd name="T60" fmla="*/ 2147483647 w 369"/>
                <a:gd name="T61" fmla="*/ 2147483647 h 204"/>
                <a:gd name="T62" fmla="*/ 2147483647 w 369"/>
                <a:gd name="T63" fmla="*/ 2147483647 h 2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9" h="204">
                  <a:moveTo>
                    <a:pt x="0" y="204"/>
                  </a:moveTo>
                  <a:lnTo>
                    <a:pt x="1" y="204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11" y="203"/>
                  </a:lnTo>
                  <a:lnTo>
                    <a:pt x="15" y="203"/>
                  </a:lnTo>
                  <a:lnTo>
                    <a:pt x="20" y="201"/>
                  </a:lnTo>
                  <a:lnTo>
                    <a:pt x="24" y="200"/>
                  </a:lnTo>
                  <a:lnTo>
                    <a:pt x="30" y="198"/>
                  </a:lnTo>
                  <a:lnTo>
                    <a:pt x="36" y="195"/>
                  </a:lnTo>
                  <a:lnTo>
                    <a:pt x="43" y="193"/>
                  </a:lnTo>
                  <a:lnTo>
                    <a:pt x="50" y="190"/>
                  </a:lnTo>
                  <a:lnTo>
                    <a:pt x="57" y="187"/>
                  </a:lnTo>
                  <a:lnTo>
                    <a:pt x="65" y="183"/>
                  </a:lnTo>
                  <a:lnTo>
                    <a:pt x="73" y="179"/>
                  </a:lnTo>
                  <a:lnTo>
                    <a:pt x="81" y="175"/>
                  </a:lnTo>
                  <a:lnTo>
                    <a:pt x="89" y="169"/>
                  </a:lnTo>
                  <a:lnTo>
                    <a:pt x="98" y="164"/>
                  </a:lnTo>
                  <a:lnTo>
                    <a:pt x="106" y="156"/>
                  </a:lnTo>
                  <a:lnTo>
                    <a:pt x="116" y="150"/>
                  </a:lnTo>
                  <a:lnTo>
                    <a:pt x="127" y="142"/>
                  </a:lnTo>
                  <a:lnTo>
                    <a:pt x="136" y="135"/>
                  </a:lnTo>
                  <a:lnTo>
                    <a:pt x="146" y="125"/>
                  </a:lnTo>
                  <a:lnTo>
                    <a:pt x="156" y="115"/>
                  </a:lnTo>
                  <a:lnTo>
                    <a:pt x="166" y="105"/>
                  </a:lnTo>
                  <a:lnTo>
                    <a:pt x="177" y="93"/>
                  </a:lnTo>
                  <a:lnTo>
                    <a:pt x="187" y="81"/>
                  </a:lnTo>
                  <a:lnTo>
                    <a:pt x="197" y="68"/>
                  </a:lnTo>
                  <a:lnTo>
                    <a:pt x="208" y="54"/>
                  </a:lnTo>
                  <a:lnTo>
                    <a:pt x="218" y="39"/>
                  </a:lnTo>
                  <a:lnTo>
                    <a:pt x="229" y="23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41" y="25"/>
                  </a:lnTo>
                  <a:lnTo>
                    <a:pt x="244" y="25"/>
                  </a:lnTo>
                  <a:lnTo>
                    <a:pt x="248" y="26"/>
                  </a:lnTo>
                  <a:lnTo>
                    <a:pt x="252" y="26"/>
                  </a:lnTo>
                  <a:lnTo>
                    <a:pt x="256" y="28"/>
                  </a:lnTo>
                  <a:lnTo>
                    <a:pt x="262" y="30"/>
                  </a:lnTo>
                  <a:lnTo>
                    <a:pt x="266" y="31"/>
                  </a:lnTo>
                  <a:lnTo>
                    <a:pt x="271" y="33"/>
                  </a:lnTo>
                  <a:lnTo>
                    <a:pt x="276" y="36"/>
                  </a:lnTo>
                  <a:lnTo>
                    <a:pt x="282" y="37"/>
                  </a:lnTo>
                  <a:lnTo>
                    <a:pt x="287" y="40"/>
                  </a:lnTo>
                  <a:lnTo>
                    <a:pt x="293" y="43"/>
                  </a:lnTo>
                  <a:lnTo>
                    <a:pt x="298" y="47"/>
                  </a:lnTo>
                  <a:lnTo>
                    <a:pt x="305" y="51"/>
                  </a:lnTo>
                  <a:lnTo>
                    <a:pt x="310" y="56"/>
                  </a:lnTo>
                  <a:lnTo>
                    <a:pt x="315" y="60"/>
                  </a:lnTo>
                  <a:lnTo>
                    <a:pt x="322" y="65"/>
                  </a:lnTo>
                  <a:lnTo>
                    <a:pt x="328" y="71"/>
                  </a:lnTo>
                  <a:lnTo>
                    <a:pt x="333" y="77"/>
                  </a:lnTo>
                  <a:lnTo>
                    <a:pt x="338" y="85"/>
                  </a:lnTo>
                  <a:lnTo>
                    <a:pt x="344" y="93"/>
                  </a:lnTo>
                  <a:lnTo>
                    <a:pt x="349" y="101"/>
                  </a:lnTo>
                  <a:lnTo>
                    <a:pt x="355" y="108"/>
                  </a:lnTo>
                  <a:lnTo>
                    <a:pt x="360" y="118"/>
                  </a:lnTo>
                  <a:lnTo>
                    <a:pt x="364" y="128"/>
                  </a:lnTo>
                  <a:lnTo>
                    <a:pt x="369" y="139"/>
                  </a:lnTo>
                  <a:lnTo>
                    <a:pt x="340" y="11"/>
                  </a:lnTo>
                  <a:lnTo>
                    <a:pt x="175" y="0"/>
                  </a:lnTo>
                  <a:lnTo>
                    <a:pt x="3" y="179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3" name="Freeform 45"/>
            <p:cNvSpPr>
              <a:spLocks/>
            </p:cNvSpPr>
            <p:nvPr/>
          </p:nvSpPr>
          <p:spPr bwMode="auto">
            <a:xfrm>
              <a:off x="5554663" y="4870450"/>
              <a:ext cx="92075" cy="157163"/>
            </a:xfrm>
            <a:custGeom>
              <a:avLst/>
              <a:gdLst>
                <a:gd name="T0" fmla="*/ 2147483647 w 116"/>
                <a:gd name="T1" fmla="*/ 2147483647 h 198"/>
                <a:gd name="T2" fmla="*/ 2147483647 w 116"/>
                <a:gd name="T3" fmla="*/ 2147483647 h 198"/>
                <a:gd name="T4" fmla="*/ 2147483647 w 116"/>
                <a:gd name="T5" fmla="*/ 2147483647 h 198"/>
                <a:gd name="T6" fmla="*/ 2147483647 w 116"/>
                <a:gd name="T7" fmla="*/ 2147483647 h 198"/>
                <a:gd name="T8" fmla="*/ 2147483647 w 116"/>
                <a:gd name="T9" fmla="*/ 2147483647 h 198"/>
                <a:gd name="T10" fmla="*/ 2147483647 w 116"/>
                <a:gd name="T11" fmla="*/ 2147483647 h 198"/>
                <a:gd name="T12" fmla="*/ 2147483647 w 116"/>
                <a:gd name="T13" fmla="*/ 2147483647 h 198"/>
                <a:gd name="T14" fmla="*/ 2147483647 w 116"/>
                <a:gd name="T15" fmla="*/ 2147483647 h 198"/>
                <a:gd name="T16" fmla="*/ 2147483647 w 116"/>
                <a:gd name="T17" fmla="*/ 2147483647 h 198"/>
                <a:gd name="T18" fmla="*/ 2147483647 w 116"/>
                <a:gd name="T19" fmla="*/ 2147483647 h 198"/>
                <a:gd name="T20" fmla="*/ 2147483647 w 116"/>
                <a:gd name="T21" fmla="*/ 2147483647 h 198"/>
                <a:gd name="T22" fmla="*/ 2147483647 w 116"/>
                <a:gd name="T23" fmla="*/ 2147483647 h 198"/>
                <a:gd name="T24" fmla="*/ 2147483647 w 116"/>
                <a:gd name="T25" fmla="*/ 2147483647 h 198"/>
                <a:gd name="T26" fmla="*/ 2147483647 w 116"/>
                <a:gd name="T27" fmla="*/ 2147483647 h 198"/>
                <a:gd name="T28" fmla="*/ 2147483647 w 116"/>
                <a:gd name="T29" fmla="*/ 2147483647 h 198"/>
                <a:gd name="T30" fmla="*/ 2147483647 w 116"/>
                <a:gd name="T31" fmla="*/ 2147483647 h 198"/>
                <a:gd name="T32" fmla="*/ 2147483647 w 116"/>
                <a:gd name="T33" fmla="*/ 2147483647 h 198"/>
                <a:gd name="T34" fmla="*/ 2147483647 w 116"/>
                <a:gd name="T35" fmla="*/ 2147483647 h 198"/>
                <a:gd name="T36" fmla="*/ 2147483647 w 116"/>
                <a:gd name="T37" fmla="*/ 2147483647 h 198"/>
                <a:gd name="T38" fmla="*/ 2147483647 w 116"/>
                <a:gd name="T39" fmla="*/ 2147483647 h 198"/>
                <a:gd name="T40" fmla="*/ 2147483647 w 116"/>
                <a:gd name="T41" fmla="*/ 2147483647 h 198"/>
                <a:gd name="T42" fmla="*/ 2147483647 w 116"/>
                <a:gd name="T43" fmla="*/ 2147483647 h 198"/>
                <a:gd name="T44" fmla="*/ 2147483647 w 116"/>
                <a:gd name="T45" fmla="*/ 2147483647 h 198"/>
                <a:gd name="T46" fmla="*/ 2147483647 w 116"/>
                <a:gd name="T47" fmla="*/ 2147483647 h 198"/>
                <a:gd name="T48" fmla="*/ 2147483647 w 116"/>
                <a:gd name="T49" fmla="*/ 2147483647 h 198"/>
                <a:gd name="T50" fmla="*/ 2147483647 w 116"/>
                <a:gd name="T51" fmla="*/ 2147483647 h 198"/>
                <a:gd name="T52" fmla="*/ 2147483647 w 116"/>
                <a:gd name="T53" fmla="*/ 2147483647 h 198"/>
                <a:gd name="T54" fmla="*/ 2147483647 w 116"/>
                <a:gd name="T55" fmla="*/ 2147483647 h 198"/>
                <a:gd name="T56" fmla="*/ 0 w 116"/>
                <a:gd name="T57" fmla="*/ 2147483647 h 198"/>
                <a:gd name="T58" fmla="*/ 0 w 116"/>
                <a:gd name="T59" fmla="*/ 2147483647 h 198"/>
                <a:gd name="T60" fmla="*/ 2147483647 w 116"/>
                <a:gd name="T61" fmla="*/ 2147483647 h 198"/>
                <a:gd name="T62" fmla="*/ 2147483647 w 116"/>
                <a:gd name="T63" fmla="*/ 2147483647 h 198"/>
                <a:gd name="T64" fmla="*/ 2147483647 w 116"/>
                <a:gd name="T65" fmla="*/ 2147483647 h 198"/>
                <a:gd name="T66" fmla="*/ 2147483647 w 116"/>
                <a:gd name="T67" fmla="*/ 2147483647 h 198"/>
                <a:gd name="T68" fmla="*/ 2147483647 w 116"/>
                <a:gd name="T69" fmla="*/ 2147483647 h 198"/>
                <a:gd name="T70" fmla="*/ 2147483647 w 116"/>
                <a:gd name="T71" fmla="*/ 2147483647 h 198"/>
                <a:gd name="T72" fmla="*/ 2147483647 w 116"/>
                <a:gd name="T73" fmla="*/ 2147483647 h 198"/>
                <a:gd name="T74" fmla="*/ 2147483647 w 116"/>
                <a:gd name="T75" fmla="*/ 2147483647 h 198"/>
                <a:gd name="T76" fmla="*/ 2147483647 w 116"/>
                <a:gd name="T77" fmla="*/ 2147483647 h 198"/>
                <a:gd name="T78" fmla="*/ 2147483647 w 116"/>
                <a:gd name="T79" fmla="*/ 2147483647 h 198"/>
                <a:gd name="T80" fmla="*/ 2147483647 w 116"/>
                <a:gd name="T81" fmla="*/ 2147483647 h 198"/>
                <a:gd name="T82" fmla="*/ 2147483647 w 116"/>
                <a:gd name="T83" fmla="*/ 2147483647 h 198"/>
                <a:gd name="T84" fmla="*/ 2147483647 w 116"/>
                <a:gd name="T85" fmla="*/ 2147483647 h 198"/>
                <a:gd name="T86" fmla="*/ 2147483647 w 116"/>
                <a:gd name="T87" fmla="*/ 2147483647 h 198"/>
                <a:gd name="T88" fmla="*/ 2147483647 w 116"/>
                <a:gd name="T89" fmla="*/ 2147483647 h 198"/>
                <a:gd name="T90" fmla="*/ 2147483647 w 116"/>
                <a:gd name="T91" fmla="*/ 2147483647 h 198"/>
                <a:gd name="T92" fmla="*/ 2147483647 w 116"/>
                <a:gd name="T93" fmla="*/ 2147483647 h 198"/>
                <a:gd name="T94" fmla="*/ 2147483647 w 116"/>
                <a:gd name="T95" fmla="*/ 2147483647 h 198"/>
                <a:gd name="T96" fmla="*/ 2147483647 w 116"/>
                <a:gd name="T97" fmla="*/ 2147483647 h 198"/>
                <a:gd name="T98" fmla="*/ 2147483647 w 116"/>
                <a:gd name="T99" fmla="*/ 2147483647 h 198"/>
                <a:gd name="T100" fmla="*/ 2147483647 w 116"/>
                <a:gd name="T101" fmla="*/ 2147483647 h 198"/>
                <a:gd name="T102" fmla="*/ 2147483647 w 116"/>
                <a:gd name="T103" fmla="*/ 2147483647 h 198"/>
                <a:gd name="T104" fmla="*/ 2147483647 w 116"/>
                <a:gd name="T105" fmla="*/ 2147483647 h 198"/>
                <a:gd name="T106" fmla="*/ 2147483647 w 116"/>
                <a:gd name="T107" fmla="*/ 2147483647 h 198"/>
                <a:gd name="T108" fmla="*/ 2147483647 w 116"/>
                <a:gd name="T109" fmla="*/ 2147483647 h 198"/>
                <a:gd name="T110" fmla="*/ 2147483647 w 116"/>
                <a:gd name="T111" fmla="*/ 2147483647 h 198"/>
                <a:gd name="T112" fmla="*/ 2147483647 w 116"/>
                <a:gd name="T113" fmla="*/ 2147483647 h 198"/>
                <a:gd name="T114" fmla="*/ 2147483647 w 116"/>
                <a:gd name="T115" fmla="*/ 2147483647 h 198"/>
                <a:gd name="T116" fmla="*/ 2147483647 w 116"/>
                <a:gd name="T117" fmla="*/ 0 h 198"/>
                <a:gd name="T118" fmla="*/ 2147483647 w 116"/>
                <a:gd name="T119" fmla="*/ 2147483647 h 1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6" h="198">
                  <a:moveTo>
                    <a:pt x="77" y="7"/>
                  </a:moveTo>
                  <a:lnTo>
                    <a:pt x="77" y="8"/>
                  </a:lnTo>
                  <a:lnTo>
                    <a:pt x="76" y="13"/>
                  </a:lnTo>
                  <a:lnTo>
                    <a:pt x="74" y="20"/>
                  </a:lnTo>
                  <a:lnTo>
                    <a:pt x="73" y="30"/>
                  </a:lnTo>
                  <a:lnTo>
                    <a:pt x="72" y="34"/>
                  </a:lnTo>
                  <a:lnTo>
                    <a:pt x="70" y="41"/>
                  </a:lnTo>
                  <a:lnTo>
                    <a:pt x="69" y="47"/>
                  </a:lnTo>
                  <a:lnTo>
                    <a:pt x="68" y="53"/>
                  </a:lnTo>
                  <a:lnTo>
                    <a:pt x="66" y="61"/>
                  </a:lnTo>
                  <a:lnTo>
                    <a:pt x="63" y="67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8" y="90"/>
                  </a:lnTo>
                  <a:lnTo>
                    <a:pt x="55" y="98"/>
                  </a:lnTo>
                  <a:lnTo>
                    <a:pt x="53" y="105"/>
                  </a:lnTo>
                  <a:lnTo>
                    <a:pt x="50" y="113"/>
                  </a:lnTo>
                  <a:lnTo>
                    <a:pt x="46" y="122"/>
                  </a:lnTo>
                  <a:lnTo>
                    <a:pt x="43" y="130"/>
                  </a:lnTo>
                  <a:lnTo>
                    <a:pt x="39" y="138"/>
                  </a:lnTo>
                  <a:lnTo>
                    <a:pt x="36" y="146"/>
                  </a:lnTo>
                  <a:lnTo>
                    <a:pt x="32" y="153"/>
                  </a:lnTo>
                  <a:lnTo>
                    <a:pt x="28" y="161"/>
                  </a:lnTo>
                  <a:lnTo>
                    <a:pt x="24" y="167"/>
                  </a:lnTo>
                  <a:lnTo>
                    <a:pt x="19" y="175"/>
                  </a:lnTo>
                  <a:lnTo>
                    <a:pt x="15" y="181"/>
                  </a:lnTo>
                  <a:lnTo>
                    <a:pt x="10" y="187"/>
                  </a:lnTo>
                  <a:lnTo>
                    <a:pt x="4" y="194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5" y="195"/>
                  </a:lnTo>
                  <a:lnTo>
                    <a:pt x="8" y="194"/>
                  </a:lnTo>
                  <a:lnTo>
                    <a:pt x="11" y="192"/>
                  </a:lnTo>
                  <a:lnTo>
                    <a:pt x="14" y="190"/>
                  </a:lnTo>
                  <a:lnTo>
                    <a:pt x="16" y="187"/>
                  </a:lnTo>
                  <a:lnTo>
                    <a:pt x="20" y="184"/>
                  </a:lnTo>
                  <a:lnTo>
                    <a:pt x="24" y="181"/>
                  </a:lnTo>
                  <a:lnTo>
                    <a:pt x="28" y="178"/>
                  </a:lnTo>
                  <a:lnTo>
                    <a:pt x="32" y="173"/>
                  </a:lnTo>
                  <a:lnTo>
                    <a:pt x="38" y="169"/>
                  </a:lnTo>
                  <a:lnTo>
                    <a:pt x="42" y="164"/>
                  </a:lnTo>
                  <a:lnTo>
                    <a:pt x="46" y="160"/>
                  </a:lnTo>
                  <a:lnTo>
                    <a:pt x="51" y="153"/>
                  </a:lnTo>
                  <a:lnTo>
                    <a:pt x="57" y="147"/>
                  </a:lnTo>
                  <a:lnTo>
                    <a:pt x="61" y="139"/>
                  </a:lnTo>
                  <a:lnTo>
                    <a:pt x="66" y="133"/>
                  </a:lnTo>
                  <a:lnTo>
                    <a:pt x="70" y="126"/>
                  </a:lnTo>
                  <a:lnTo>
                    <a:pt x="76" y="116"/>
                  </a:lnTo>
                  <a:lnTo>
                    <a:pt x="81" y="107"/>
                  </a:lnTo>
                  <a:lnTo>
                    <a:pt x="85" y="98"/>
                  </a:lnTo>
                  <a:lnTo>
                    <a:pt x="90" y="88"/>
                  </a:lnTo>
                  <a:lnTo>
                    <a:pt x="94" y="78"/>
                  </a:lnTo>
                  <a:lnTo>
                    <a:pt x="99" y="67"/>
                  </a:lnTo>
                  <a:lnTo>
                    <a:pt x="103" y="54"/>
                  </a:lnTo>
                  <a:lnTo>
                    <a:pt x="107" y="42"/>
                  </a:lnTo>
                  <a:lnTo>
                    <a:pt x="109" y="30"/>
                  </a:lnTo>
                  <a:lnTo>
                    <a:pt x="113" y="16"/>
                  </a:lnTo>
                  <a:lnTo>
                    <a:pt x="116" y="0"/>
                  </a:lnTo>
                  <a:lnTo>
                    <a:pt x="77" y="7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4" name="Freeform 46"/>
            <p:cNvSpPr>
              <a:spLocks/>
            </p:cNvSpPr>
            <p:nvPr/>
          </p:nvSpPr>
          <p:spPr bwMode="auto">
            <a:xfrm>
              <a:off x="5432426" y="5070475"/>
              <a:ext cx="23813" cy="28575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0 w 30"/>
                <a:gd name="T33" fmla="*/ 2147483647 h 36"/>
                <a:gd name="T34" fmla="*/ 0 w 30"/>
                <a:gd name="T35" fmla="*/ 2147483647 h 36"/>
                <a:gd name="T36" fmla="*/ 0 w 30"/>
                <a:gd name="T37" fmla="*/ 2147483647 h 36"/>
                <a:gd name="T38" fmla="*/ 0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0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2147483647 w 30"/>
                <a:gd name="T67" fmla="*/ 2147483647 h 36"/>
                <a:gd name="T68" fmla="*/ 2147483647 w 30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" h="36">
                  <a:moveTo>
                    <a:pt x="30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5" name="Freeform 47"/>
            <p:cNvSpPr>
              <a:spLocks/>
            </p:cNvSpPr>
            <p:nvPr/>
          </p:nvSpPr>
          <p:spPr bwMode="auto">
            <a:xfrm>
              <a:off x="5435601" y="5075238"/>
              <a:ext cx="11113" cy="9525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2147483647 h 13"/>
                <a:gd name="T28" fmla="*/ 0 w 14"/>
                <a:gd name="T29" fmla="*/ 2147483647 h 13"/>
                <a:gd name="T30" fmla="*/ 0 w 14"/>
                <a:gd name="T31" fmla="*/ 2147483647 h 13"/>
                <a:gd name="T32" fmla="*/ 0 w 14"/>
                <a:gd name="T33" fmla="*/ 2147483647 h 13"/>
                <a:gd name="T34" fmla="*/ 0 w 14"/>
                <a:gd name="T35" fmla="*/ 2147483647 h 13"/>
                <a:gd name="T36" fmla="*/ 2147483647 w 14"/>
                <a:gd name="T37" fmla="*/ 2147483647 h 13"/>
                <a:gd name="T38" fmla="*/ 2147483647 w 14"/>
                <a:gd name="T39" fmla="*/ 2147483647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0 h 13"/>
                <a:gd name="T46" fmla="*/ 2147483647 w 14"/>
                <a:gd name="T47" fmla="*/ 0 h 13"/>
                <a:gd name="T48" fmla="*/ 2147483647 w 14"/>
                <a:gd name="T49" fmla="*/ 0 h 13"/>
                <a:gd name="T50" fmla="*/ 2147483647 w 14"/>
                <a:gd name="T51" fmla="*/ 0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lnTo>
                    <a:pt x="14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6" name="Freeform 48"/>
            <p:cNvSpPr>
              <a:spLocks/>
            </p:cNvSpPr>
            <p:nvPr/>
          </p:nvSpPr>
          <p:spPr bwMode="auto">
            <a:xfrm>
              <a:off x="5445126" y="5086350"/>
              <a:ext cx="6350" cy="635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2147483647 h 8"/>
                <a:gd name="T22" fmla="*/ 2147483647 w 8"/>
                <a:gd name="T23" fmla="*/ 2147483647 h 8"/>
                <a:gd name="T24" fmla="*/ 2147483647 w 8"/>
                <a:gd name="T25" fmla="*/ 2147483647 h 8"/>
                <a:gd name="T26" fmla="*/ 2147483647 w 8"/>
                <a:gd name="T27" fmla="*/ 2147483647 h 8"/>
                <a:gd name="T28" fmla="*/ 2147483647 w 8"/>
                <a:gd name="T29" fmla="*/ 2147483647 h 8"/>
                <a:gd name="T30" fmla="*/ 2147483647 w 8"/>
                <a:gd name="T31" fmla="*/ 2147483647 h 8"/>
                <a:gd name="T32" fmla="*/ 0 w 8"/>
                <a:gd name="T33" fmla="*/ 2147483647 h 8"/>
                <a:gd name="T34" fmla="*/ 2147483647 w 8"/>
                <a:gd name="T35" fmla="*/ 2147483647 h 8"/>
                <a:gd name="T36" fmla="*/ 2147483647 w 8"/>
                <a:gd name="T37" fmla="*/ 2147483647 h 8"/>
                <a:gd name="T38" fmla="*/ 2147483647 w 8"/>
                <a:gd name="T39" fmla="*/ 2147483647 h 8"/>
                <a:gd name="T40" fmla="*/ 2147483647 w 8"/>
                <a:gd name="T41" fmla="*/ 2147483647 h 8"/>
                <a:gd name="T42" fmla="*/ 2147483647 w 8"/>
                <a:gd name="T43" fmla="*/ 2147483647 h 8"/>
                <a:gd name="T44" fmla="*/ 2147483647 w 8"/>
                <a:gd name="T45" fmla="*/ 2147483647 h 8"/>
                <a:gd name="T46" fmla="*/ 2147483647 w 8"/>
                <a:gd name="T47" fmla="*/ 0 h 8"/>
                <a:gd name="T48" fmla="*/ 2147483647 w 8"/>
                <a:gd name="T49" fmla="*/ 0 h 8"/>
                <a:gd name="T50" fmla="*/ 2147483647 w 8"/>
                <a:gd name="T51" fmla="*/ 0 h 8"/>
                <a:gd name="T52" fmla="*/ 2147483647 w 8"/>
                <a:gd name="T53" fmla="*/ 2147483647 h 8"/>
                <a:gd name="T54" fmla="*/ 2147483647 w 8"/>
                <a:gd name="T55" fmla="*/ 2147483647 h 8"/>
                <a:gd name="T56" fmla="*/ 2147483647 w 8"/>
                <a:gd name="T57" fmla="*/ 2147483647 h 8"/>
                <a:gd name="T58" fmla="*/ 2147483647 w 8"/>
                <a:gd name="T59" fmla="*/ 2147483647 h 8"/>
                <a:gd name="T60" fmla="*/ 2147483647 w 8"/>
                <a:gd name="T61" fmla="*/ 2147483647 h 8"/>
                <a:gd name="T62" fmla="*/ 2147483647 w 8"/>
                <a:gd name="T63" fmla="*/ 2147483647 h 8"/>
                <a:gd name="T64" fmla="*/ 2147483647 w 8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lnTo>
                    <a:pt x="8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7" name="Freeform 49"/>
            <p:cNvSpPr>
              <a:spLocks/>
            </p:cNvSpPr>
            <p:nvPr/>
          </p:nvSpPr>
          <p:spPr bwMode="auto">
            <a:xfrm>
              <a:off x="5743576" y="5070475"/>
              <a:ext cx="23813" cy="28575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2147483647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2147483647 w 31"/>
                <a:gd name="T15" fmla="*/ 2147483647 h 36"/>
                <a:gd name="T16" fmla="*/ 2147483647 w 31"/>
                <a:gd name="T17" fmla="*/ 2147483647 h 36"/>
                <a:gd name="T18" fmla="*/ 2147483647 w 31"/>
                <a:gd name="T19" fmla="*/ 2147483647 h 36"/>
                <a:gd name="T20" fmla="*/ 2147483647 w 31"/>
                <a:gd name="T21" fmla="*/ 2147483647 h 36"/>
                <a:gd name="T22" fmla="*/ 2147483647 w 31"/>
                <a:gd name="T23" fmla="*/ 2147483647 h 36"/>
                <a:gd name="T24" fmla="*/ 2147483647 w 31"/>
                <a:gd name="T25" fmla="*/ 2147483647 h 36"/>
                <a:gd name="T26" fmla="*/ 2147483647 w 31"/>
                <a:gd name="T27" fmla="*/ 2147483647 h 36"/>
                <a:gd name="T28" fmla="*/ 2147483647 w 31"/>
                <a:gd name="T29" fmla="*/ 2147483647 h 36"/>
                <a:gd name="T30" fmla="*/ 0 w 31"/>
                <a:gd name="T31" fmla="*/ 2147483647 h 36"/>
                <a:gd name="T32" fmla="*/ 0 w 31"/>
                <a:gd name="T33" fmla="*/ 2147483647 h 36"/>
                <a:gd name="T34" fmla="*/ 0 w 31"/>
                <a:gd name="T35" fmla="*/ 2147483647 h 36"/>
                <a:gd name="T36" fmla="*/ 0 w 31"/>
                <a:gd name="T37" fmla="*/ 2147483647 h 36"/>
                <a:gd name="T38" fmla="*/ 0 w 31"/>
                <a:gd name="T39" fmla="*/ 2147483647 h 36"/>
                <a:gd name="T40" fmla="*/ 0 w 31"/>
                <a:gd name="T41" fmla="*/ 2147483647 h 36"/>
                <a:gd name="T42" fmla="*/ 2147483647 w 31"/>
                <a:gd name="T43" fmla="*/ 2147483647 h 36"/>
                <a:gd name="T44" fmla="*/ 2147483647 w 31"/>
                <a:gd name="T45" fmla="*/ 2147483647 h 36"/>
                <a:gd name="T46" fmla="*/ 2147483647 w 31"/>
                <a:gd name="T47" fmla="*/ 2147483647 h 36"/>
                <a:gd name="T48" fmla="*/ 2147483647 w 31"/>
                <a:gd name="T49" fmla="*/ 2147483647 h 36"/>
                <a:gd name="T50" fmla="*/ 2147483647 w 31"/>
                <a:gd name="T51" fmla="*/ 0 h 36"/>
                <a:gd name="T52" fmla="*/ 2147483647 w 31"/>
                <a:gd name="T53" fmla="*/ 0 h 36"/>
                <a:gd name="T54" fmla="*/ 2147483647 w 31"/>
                <a:gd name="T55" fmla="*/ 0 h 36"/>
                <a:gd name="T56" fmla="*/ 2147483647 w 31"/>
                <a:gd name="T57" fmla="*/ 0 h 36"/>
                <a:gd name="T58" fmla="*/ 2147483647 w 31"/>
                <a:gd name="T59" fmla="*/ 2147483647 h 36"/>
                <a:gd name="T60" fmla="*/ 2147483647 w 31"/>
                <a:gd name="T61" fmla="*/ 2147483647 h 36"/>
                <a:gd name="T62" fmla="*/ 2147483647 w 31"/>
                <a:gd name="T63" fmla="*/ 2147483647 h 36"/>
                <a:gd name="T64" fmla="*/ 2147483647 w 31"/>
                <a:gd name="T65" fmla="*/ 2147483647 h 36"/>
                <a:gd name="T66" fmla="*/ 2147483647 w 31"/>
                <a:gd name="T67" fmla="*/ 2147483647 h 36"/>
                <a:gd name="T68" fmla="*/ 2147483647 w 31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4"/>
                  </a:lnTo>
                  <a:lnTo>
                    <a:pt x="21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3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8" name="Freeform 50"/>
            <p:cNvSpPr>
              <a:spLocks/>
            </p:cNvSpPr>
            <p:nvPr/>
          </p:nvSpPr>
          <p:spPr bwMode="auto">
            <a:xfrm>
              <a:off x="5746751" y="5075238"/>
              <a:ext cx="9525" cy="9525"/>
            </a:xfrm>
            <a:custGeom>
              <a:avLst/>
              <a:gdLst>
                <a:gd name="T0" fmla="*/ 2147483647 w 11"/>
                <a:gd name="T1" fmla="*/ 2147483647 h 13"/>
                <a:gd name="T2" fmla="*/ 2147483647 w 11"/>
                <a:gd name="T3" fmla="*/ 2147483647 h 13"/>
                <a:gd name="T4" fmla="*/ 2147483647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2147483647 h 13"/>
                <a:gd name="T10" fmla="*/ 2147483647 w 11"/>
                <a:gd name="T11" fmla="*/ 2147483647 h 13"/>
                <a:gd name="T12" fmla="*/ 2147483647 w 11"/>
                <a:gd name="T13" fmla="*/ 2147483647 h 13"/>
                <a:gd name="T14" fmla="*/ 2147483647 w 11"/>
                <a:gd name="T15" fmla="*/ 2147483647 h 13"/>
                <a:gd name="T16" fmla="*/ 2147483647 w 11"/>
                <a:gd name="T17" fmla="*/ 2147483647 h 13"/>
                <a:gd name="T18" fmla="*/ 2147483647 w 11"/>
                <a:gd name="T19" fmla="*/ 2147483647 h 13"/>
                <a:gd name="T20" fmla="*/ 2147483647 w 11"/>
                <a:gd name="T21" fmla="*/ 2147483647 h 13"/>
                <a:gd name="T22" fmla="*/ 2147483647 w 11"/>
                <a:gd name="T23" fmla="*/ 2147483647 h 13"/>
                <a:gd name="T24" fmla="*/ 2147483647 w 11"/>
                <a:gd name="T25" fmla="*/ 2147483647 h 13"/>
                <a:gd name="T26" fmla="*/ 0 w 11"/>
                <a:gd name="T27" fmla="*/ 2147483647 h 13"/>
                <a:gd name="T28" fmla="*/ 0 w 11"/>
                <a:gd name="T29" fmla="*/ 2147483647 h 13"/>
                <a:gd name="T30" fmla="*/ 0 w 11"/>
                <a:gd name="T31" fmla="*/ 2147483647 h 13"/>
                <a:gd name="T32" fmla="*/ 0 w 11"/>
                <a:gd name="T33" fmla="*/ 2147483647 h 13"/>
                <a:gd name="T34" fmla="*/ 0 w 11"/>
                <a:gd name="T35" fmla="*/ 2147483647 h 13"/>
                <a:gd name="T36" fmla="*/ 0 w 11"/>
                <a:gd name="T37" fmla="*/ 2147483647 h 13"/>
                <a:gd name="T38" fmla="*/ 2147483647 w 11"/>
                <a:gd name="T39" fmla="*/ 2147483647 h 13"/>
                <a:gd name="T40" fmla="*/ 2147483647 w 11"/>
                <a:gd name="T41" fmla="*/ 2147483647 h 13"/>
                <a:gd name="T42" fmla="*/ 2147483647 w 11"/>
                <a:gd name="T43" fmla="*/ 2147483647 h 13"/>
                <a:gd name="T44" fmla="*/ 2147483647 w 11"/>
                <a:gd name="T45" fmla="*/ 0 h 13"/>
                <a:gd name="T46" fmla="*/ 2147483647 w 11"/>
                <a:gd name="T47" fmla="*/ 0 h 13"/>
                <a:gd name="T48" fmla="*/ 2147483647 w 11"/>
                <a:gd name="T49" fmla="*/ 0 h 13"/>
                <a:gd name="T50" fmla="*/ 2147483647 w 11"/>
                <a:gd name="T51" fmla="*/ 0 h 13"/>
                <a:gd name="T52" fmla="*/ 2147483647 w 11"/>
                <a:gd name="T53" fmla="*/ 2147483647 h 13"/>
                <a:gd name="T54" fmla="*/ 2147483647 w 11"/>
                <a:gd name="T55" fmla="*/ 2147483647 h 13"/>
                <a:gd name="T56" fmla="*/ 2147483647 w 11"/>
                <a:gd name="T57" fmla="*/ 2147483647 h 13"/>
                <a:gd name="T58" fmla="*/ 2147483647 w 11"/>
                <a:gd name="T59" fmla="*/ 2147483647 h 13"/>
                <a:gd name="T60" fmla="*/ 2147483647 w 11"/>
                <a:gd name="T61" fmla="*/ 2147483647 h 13"/>
                <a:gd name="T62" fmla="*/ 2147483647 w 11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9" name="Freeform 51"/>
            <p:cNvSpPr>
              <a:spLocks/>
            </p:cNvSpPr>
            <p:nvPr/>
          </p:nvSpPr>
          <p:spPr bwMode="auto">
            <a:xfrm>
              <a:off x="5756276" y="5086350"/>
              <a:ext cx="3175" cy="6350"/>
            </a:xfrm>
            <a:custGeom>
              <a:avLst/>
              <a:gdLst>
                <a:gd name="T0" fmla="*/ 2147483647 w 5"/>
                <a:gd name="T1" fmla="*/ 2147483647 h 8"/>
                <a:gd name="T2" fmla="*/ 2147483647 w 5"/>
                <a:gd name="T3" fmla="*/ 2147483647 h 8"/>
                <a:gd name="T4" fmla="*/ 2147483647 w 5"/>
                <a:gd name="T5" fmla="*/ 2147483647 h 8"/>
                <a:gd name="T6" fmla="*/ 2147483647 w 5"/>
                <a:gd name="T7" fmla="*/ 2147483647 h 8"/>
                <a:gd name="T8" fmla="*/ 2147483647 w 5"/>
                <a:gd name="T9" fmla="*/ 2147483647 h 8"/>
                <a:gd name="T10" fmla="*/ 2147483647 w 5"/>
                <a:gd name="T11" fmla="*/ 2147483647 h 8"/>
                <a:gd name="T12" fmla="*/ 2147483647 w 5"/>
                <a:gd name="T13" fmla="*/ 2147483647 h 8"/>
                <a:gd name="T14" fmla="*/ 2147483647 w 5"/>
                <a:gd name="T15" fmla="*/ 2147483647 h 8"/>
                <a:gd name="T16" fmla="*/ 2147483647 w 5"/>
                <a:gd name="T17" fmla="*/ 2147483647 h 8"/>
                <a:gd name="T18" fmla="*/ 2147483647 w 5"/>
                <a:gd name="T19" fmla="*/ 2147483647 h 8"/>
                <a:gd name="T20" fmla="*/ 2147483647 w 5"/>
                <a:gd name="T21" fmla="*/ 2147483647 h 8"/>
                <a:gd name="T22" fmla="*/ 2147483647 w 5"/>
                <a:gd name="T23" fmla="*/ 2147483647 h 8"/>
                <a:gd name="T24" fmla="*/ 2147483647 w 5"/>
                <a:gd name="T25" fmla="*/ 2147483647 h 8"/>
                <a:gd name="T26" fmla="*/ 0 w 5"/>
                <a:gd name="T27" fmla="*/ 2147483647 h 8"/>
                <a:gd name="T28" fmla="*/ 0 w 5"/>
                <a:gd name="T29" fmla="*/ 2147483647 h 8"/>
                <a:gd name="T30" fmla="*/ 0 w 5"/>
                <a:gd name="T31" fmla="*/ 2147483647 h 8"/>
                <a:gd name="T32" fmla="*/ 0 w 5"/>
                <a:gd name="T33" fmla="*/ 2147483647 h 8"/>
                <a:gd name="T34" fmla="*/ 0 w 5"/>
                <a:gd name="T35" fmla="*/ 2147483647 h 8"/>
                <a:gd name="T36" fmla="*/ 0 w 5"/>
                <a:gd name="T37" fmla="*/ 2147483647 h 8"/>
                <a:gd name="T38" fmla="*/ 0 w 5"/>
                <a:gd name="T39" fmla="*/ 2147483647 h 8"/>
                <a:gd name="T40" fmla="*/ 2147483647 w 5"/>
                <a:gd name="T41" fmla="*/ 2147483647 h 8"/>
                <a:gd name="T42" fmla="*/ 2147483647 w 5"/>
                <a:gd name="T43" fmla="*/ 2147483647 h 8"/>
                <a:gd name="T44" fmla="*/ 2147483647 w 5"/>
                <a:gd name="T45" fmla="*/ 2147483647 h 8"/>
                <a:gd name="T46" fmla="*/ 2147483647 w 5"/>
                <a:gd name="T47" fmla="*/ 0 h 8"/>
                <a:gd name="T48" fmla="*/ 2147483647 w 5"/>
                <a:gd name="T49" fmla="*/ 0 h 8"/>
                <a:gd name="T50" fmla="*/ 2147483647 w 5"/>
                <a:gd name="T51" fmla="*/ 0 h 8"/>
                <a:gd name="T52" fmla="*/ 2147483647 w 5"/>
                <a:gd name="T53" fmla="*/ 2147483647 h 8"/>
                <a:gd name="T54" fmla="*/ 2147483647 w 5"/>
                <a:gd name="T55" fmla="*/ 2147483647 h 8"/>
                <a:gd name="T56" fmla="*/ 2147483647 w 5"/>
                <a:gd name="T57" fmla="*/ 2147483647 h 8"/>
                <a:gd name="T58" fmla="*/ 2147483647 w 5"/>
                <a:gd name="T59" fmla="*/ 2147483647 h 8"/>
                <a:gd name="T60" fmla="*/ 2147483647 w 5"/>
                <a:gd name="T61" fmla="*/ 2147483647 h 8"/>
                <a:gd name="T62" fmla="*/ 2147483647 w 5"/>
                <a:gd name="T63" fmla="*/ 2147483647 h 8"/>
                <a:gd name="T64" fmla="*/ 2147483647 w 5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0" name="Freeform 52"/>
            <p:cNvSpPr>
              <a:spLocks/>
            </p:cNvSpPr>
            <p:nvPr/>
          </p:nvSpPr>
          <p:spPr bwMode="auto">
            <a:xfrm>
              <a:off x="5630863" y="4870450"/>
              <a:ext cx="104775" cy="106363"/>
            </a:xfrm>
            <a:custGeom>
              <a:avLst/>
              <a:gdLst>
                <a:gd name="T0" fmla="*/ 2147483647 w 132"/>
                <a:gd name="T1" fmla="*/ 0 h 133"/>
                <a:gd name="T2" fmla="*/ 2147483647 w 132"/>
                <a:gd name="T3" fmla="*/ 0 h 133"/>
                <a:gd name="T4" fmla="*/ 2147483647 w 132"/>
                <a:gd name="T5" fmla="*/ 0 h 133"/>
                <a:gd name="T6" fmla="*/ 2147483647 w 132"/>
                <a:gd name="T7" fmla="*/ 2147483647 h 133"/>
                <a:gd name="T8" fmla="*/ 2147483647 w 132"/>
                <a:gd name="T9" fmla="*/ 2147483647 h 133"/>
                <a:gd name="T10" fmla="*/ 2147483647 w 132"/>
                <a:gd name="T11" fmla="*/ 2147483647 h 133"/>
                <a:gd name="T12" fmla="*/ 2147483647 w 132"/>
                <a:gd name="T13" fmla="*/ 2147483647 h 133"/>
                <a:gd name="T14" fmla="*/ 2147483647 w 132"/>
                <a:gd name="T15" fmla="*/ 2147483647 h 133"/>
                <a:gd name="T16" fmla="*/ 2147483647 w 132"/>
                <a:gd name="T17" fmla="*/ 2147483647 h 133"/>
                <a:gd name="T18" fmla="*/ 2147483647 w 132"/>
                <a:gd name="T19" fmla="*/ 2147483647 h 133"/>
                <a:gd name="T20" fmla="*/ 2147483647 w 132"/>
                <a:gd name="T21" fmla="*/ 2147483647 h 133"/>
                <a:gd name="T22" fmla="*/ 2147483647 w 132"/>
                <a:gd name="T23" fmla="*/ 2147483647 h 133"/>
                <a:gd name="T24" fmla="*/ 2147483647 w 132"/>
                <a:gd name="T25" fmla="*/ 2147483647 h 133"/>
                <a:gd name="T26" fmla="*/ 2147483647 w 132"/>
                <a:gd name="T27" fmla="*/ 2147483647 h 133"/>
                <a:gd name="T28" fmla="*/ 2147483647 w 132"/>
                <a:gd name="T29" fmla="*/ 2147483647 h 133"/>
                <a:gd name="T30" fmla="*/ 2147483647 w 132"/>
                <a:gd name="T31" fmla="*/ 2147483647 h 133"/>
                <a:gd name="T32" fmla="*/ 2147483647 w 132"/>
                <a:gd name="T33" fmla="*/ 2147483647 h 133"/>
                <a:gd name="T34" fmla="*/ 2147483647 w 132"/>
                <a:gd name="T35" fmla="*/ 2147483647 h 133"/>
                <a:gd name="T36" fmla="*/ 2147483647 w 132"/>
                <a:gd name="T37" fmla="*/ 2147483647 h 133"/>
                <a:gd name="T38" fmla="*/ 2147483647 w 132"/>
                <a:gd name="T39" fmla="*/ 2147483647 h 133"/>
                <a:gd name="T40" fmla="*/ 2147483647 w 132"/>
                <a:gd name="T41" fmla="*/ 2147483647 h 133"/>
                <a:gd name="T42" fmla="*/ 2147483647 w 132"/>
                <a:gd name="T43" fmla="*/ 2147483647 h 133"/>
                <a:gd name="T44" fmla="*/ 2147483647 w 132"/>
                <a:gd name="T45" fmla="*/ 2147483647 h 133"/>
                <a:gd name="T46" fmla="*/ 2147483647 w 132"/>
                <a:gd name="T47" fmla="*/ 2147483647 h 133"/>
                <a:gd name="T48" fmla="*/ 2147483647 w 132"/>
                <a:gd name="T49" fmla="*/ 2147483647 h 133"/>
                <a:gd name="T50" fmla="*/ 2147483647 w 132"/>
                <a:gd name="T51" fmla="*/ 2147483647 h 133"/>
                <a:gd name="T52" fmla="*/ 2147483647 w 132"/>
                <a:gd name="T53" fmla="*/ 2147483647 h 133"/>
                <a:gd name="T54" fmla="*/ 2147483647 w 132"/>
                <a:gd name="T55" fmla="*/ 2147483647 h 133"/>
                <a:gd name="T56" fmla="*/ 2147483647 w 132"/>
                <a:gd name="T57" fmla="*/ 2147483647 h 133"/>
                <a:gd name="T58" fmla="*/ 2147483647 w 132"/>
                <a:gd name="T59" fmla="*/ 2147483647 h 133"/>
                <a:gd name="T60" fmla="*/ 2147483647 w 132"/>
                <a:gd name="T61" fmla="*/ 2147483647 h 133"/>
                <a:gd name="T62" fmla="*/ 2147483647 w 132"/>
                <a:gd name="T63" fmla="*/ 2147483647 h 133"/>
                <a:gd name="T64" fmla="*/ 2147483647 w 132"/>
                <a:gd name="T65" fmla="*/ 2147483647 h 133"/>
                <a:gd name="T66" fmla="*/ 2147483647 w 132"/>
                <a:gd name="T67" fmla="*/ 2147483647 h 133"/>
                <a:gd name="T68" fmla="*/ 2147483647 w 132"/>
                <a:gd name="T69" fmla="*/ 2147483647 h 133"/>
                <a:gd name="T70" fmla="*/ 2147483647 w 132"/>
                <a:gd name="T71" fmla="*/ 2147483647 h 133"/>
                <a:gd name="T72" fmla="*/ 2147483647 w 132"/>
                <a:gd name="T73" fmla="*/ 2147483647 h 133"/>
                <a:gd name="T74" fmla="*/ 2147483647 w 132"/>
                <a:gd name="T75" fmla="*/ 2147483647 h 133"/>
                <a:gd name="T76" fmla="*/ 2147483647 w 132"/>
                <a:gd name="T77" fmla="*/ 2147483647 h 133"/>
                <a:gd name="T78" fmla="*/ 2147483647 w 132"/>
                <a:gd name="T79" fmla="*/ 2147483647 h 133"/>
                <a:gd name="T80" fmla="*/ 2147483647 w 132"/>
                <a:gd name="T81" fmla="*/ 2147483647 h 133"/>
                <a:gd name="T82" fmla="*/ 2147483647 w 132"/>
                <a:gd name="T83" fmla="*/ 2147483647 h 133"/>
                <a:gd name="T84" fmla="*/ 2147483647 w 132"/>
                <a:gd name="T85" fmla="*/ 2147483647 h 133"/>
                <a:gd name="T86" fmla="*/ 2147483647 w 132"/>
                <a:gd name="T87" fmla="*/ 2147483647 h 133"/>
                <a:gd name="T88" fmla="*/ 2147483647 w 132"/>
                <a:gd name="T89" fmla="*/ 2147483647 h 133"/>
                <a:gd name="T90" fmla="*/ 2147483647 w 132"/>
                <a:gd name="T91" fmla="*/ 2147483647 h 133"/>
                <a:gd name="T92" fmla="*/ 2147483647 w 132"/>
                <a:gd name="T93" fmla="*/ 2147483647 h 133"/>
                <a:gd name="T94" fmla="*/ 2147483647 w 132"/>
                <a:gd name="T95" fmla="*/ 2147483647 h 133"/>
                <a:gd name="T96" fmla="*/ 2147483647 w 132"/>
                <a:gd name="T97" fmla="*/ 2147483647 h 133"/>
                <a:gd name="T98" fmla="*/ 2147483647 w 132"/>
                <a:gd name="T99" fmla="*/ 2147483647 h 133"/>
                <a:gd name="T100" fmla="*/ 2147483647 w 132"/>
                <a:gd name="T101" fmla="*/ 2147483647 h 133"/>
                <a:gd name="T102" fmla="*/ 2147483647 w 132"/>
                <a:gd name="T103" fmla="*/ 2147483647 h 133"/>
                <a:gd name="T104" fmla="*/ 2147483647 w 132"/>
                <a:gd name="T105" fmla="*/ 2147483647 h 133"/>
                <a:gd name="T106" fmla="*/ 2147483647 w 132"/>
                <a:gd name="T107" fmla="*/ 2147483647 h 133"/>
                <a:gd name="T108" fmla="*/ 2147483647 w 132"/>
                <a:gd name="T109" fmla="*/ 2147483647 h 133"/>
                <a:gd name="T110" fmla="*/ 2147483647 w 132"/>
                <a:gd name="T111" fmla="*/ 2147483647 h 133"/>
                <a:gd name="T112" fmla="*/ 2147483647 w 132"/>
                <a:gd name="T113" fmla="*/ 2147483647 h 133"/>
                <a:gd name="T114" fmla="*/ 2147483647 w 132"/>
                <a:gd name="T115" fmla="*/ 2147483647 h 133"/>
                <a:gd name="T116" fmla="*/ 2147483647 w 132"/>
                <a:gd name="T117" fmla="*/ 2147483647 h 133"/>
                <a:gd name="T118" fmla="*/ 2147483647 w 132"/>
                <a:gd name="T119" fmla="*/ 2147483647 h 133"/>
                <a:gd name="T120" fmla="*/ 0 w 132"/>
                <a:gd name="T121" fmla="*/ 2147483647 h 133"/>
                <a:gd name="T122" fmla="*/ 2147483647 w 132"/>
                <a:gd name="T123" fmla="*/ 0 h 1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" h="133">
                  <a:moveTo>
                    <a:pt x="1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7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6" y="14"/>
                  </a:lnTo>
                  <a:lnTo>
                    <a:pt x="62" y="17"/>
                  </a:lnTo>
                  <a:lnTo>
                    <a:pt x="67" y="20"/>
                  </a:lnTo>
                  <a:lnTo>
                    <a:pt x="74" y="25"/>
                  </a:lnTo>
                  <a:lnTo>
                    <a:pt x="79" y="28"/>
                  </a:lnTo>
                  <a:lnTo>
                    <a:pt x="85" y="33"/>
                  </a:lnTo>
                  <a:lnTo>
                    <a:pt x="90" y="39"/>
                  </a:lnTo>
                  <a:lnTo>
                    <a:pt x="96" y="44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0" y="64"/>
                  </a:lnTo>
                  <a:lnTo>
                    <a:pt x="116" y="71"/>
                  </a:lnTo>
                  <a:lnTo>
                    <a:pt x="120" y="81"/>
                  </a:lnTo>
                  <a:lnTo>
                    <a:pt x="123" y="90"/>
                  </a:lnTo>
                  <a:lnTo>
                    <a:pt x="127" y="99"/>
                  </a:lnTo>
                  <a:lnTo>
                    <a:pt x="129" y="110"/>
                  </a:lnTo>
                  <a:lnTo>
                    <a:pt x="131" y="121"/>
                  </a:lnTo>
                  <a:lnTo>
                    <a:pt x="132" y="133"/>
                  </a:lnTo>
                  <a:lnTo>
                    <a:pt x="132" y="132"/>
                  </a:lnTo>
                  <a:lnTo>
                    <a:pt x="131" y="129"/>
                  </a:lnTo>
                  <a:lnTo>
                    <a:pt x="131" y="127"/>
                  </a:lnTo>
                  <a:lnTo>
                    <a:pt x="129" y="124"/>
                  </a:lnTo>
                  <a:lnTo>
                    <a:pt x="128" y="121"/>
                  </a:lnTo>
                  <a:lnTo>
                    <a:pt x="127" y="118"/>
                  </a:lnTo>
                  <a:lnTo>
                    <a:pt x="125" y="115"/>
                  </a:lnTo>
                  <a:lnTo>
                    <a:pt x="124" y="110"/>
                  </a:lnTo>
                  <a:lnTo>
                    <a:pt x="121" y="105"/>
                  </a:lnTo>
                  <a:lnTo>
                    <a:pt x="118" y="102"/>
                  </a:lnTo>
                  <a:lnTo>
                    <a:pt x="117" y="98"/>
                  </a:lnTo>
                  <a:lnTo>
                    <a:pt x="113" y="93"/>
                  </a:lnTo>
                  <a:lnTo>
                    <a:pt x="110" y="88"/>
                  </a:lnTo>
                  <a:lnTo>
                    <a:pt x="106" y="82"/>
                  </a:lnTo>
                  <a:lnTo>
                    <a:pt x="104" y="78"/>
                  </a:lnTo>
                  <a:lnTo>
                    <a:pt x="100" y="73"/>
                  </a:lnTo>
                  <a:lnTo>
                    <a:pt x="94" y="68"/>
                  </a:lnTo>
                  <a:lnTo>
                    <a:pt x="90" y="64"/>
                  </a:lnTo>
                  <a:lnTo>
                    <a:pt x="85" y="58"/>
                  </a:lnTo>
                  <a:lnTo>
                    <a:pt x="79" y="53"/>
                  </a:lnTo>
                  <a:lnTo>
                    <a:pt x="73" y="48"/>
                  </a:lnTo>
                  <a:lnTo>
                    <a:pt x="67" y="44"/>
                  </a:lnTo>
                  <a:lnTo>
                    <a:pt x="61" y="41"/>
                  </a:lnTo>
                  <a:lnTo>
                    <a:pt x="52" y="36"/>
                  </a:lnTo>
                  <a:lnTo>
                    <a:pt x="46" y="33"/>
                  </a:lnTo>
                  <a:lnTo>
                    <a:pt x="38" y="28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1" name="Freeform 53"/>
            <p:cNvSpPr>
              <a:spLocks/>
            </p:cNvSpPr>
            <p:nvPr/>
          </p:nvSpPr>
          <p:spPr bwMode="auto">
            <a:xfrm>
              <a:off x="5567363" y="4868863"/>
              <a:ext cx="71438" cy="149225"/>
            </a:xfrm>
            <a:custGeom>
              <a:avLst/>
              <a:gdLst>
                <a:gd name="T0" fmla="*/ 2147483647 w 91"/>
                <a:gd name="T1" fmla="*/ 0 h 189"/>
                <a:gd name="T2" fmla="*/ 2147483647 w 91"/>
                <a:gd name="T3" fmla="*/ 2147483647 h 189"/>
                <a:gd name="T4" fmla="*/ 2147483647 w 91"/>
                <a:gd name="T5" fmla="*/ 2147483647 h 189"/>
                <a:gd name="T6" fmla="*/ 2147483647 w 91"/>
                <a:gd name="T7" fmla="*/ 2147483647 h 189"/>
                <a:gd name="T8" fmla="*/ 2147483647 w 91"/>
                <a:gd name="T9" fmla="*/ 2147483647 h 189"/>
                <a:gd name="T10" fmla="*/ 2147483647 w 91"/>
                <a:gd name="T11" fmla="*/ 2147483647 h 189"/>
                <a:gd name="T12" fmla="*/ 2147483647 w 91"/>
                <a:gd name="T13" fmla="*/ 2147483647 h 189"/>
                <a:gd name="T14" fmla="*/ 2147483647 w 91"/>
                <a:gd name="T15" fmla="*/ 2147483647 h 189"/>
                <a:gd name="T16" fmla="*/ 2147483647 w 91"/>
                <a:gd name="T17" fmla="*/ 2147483647 h 189"/>
                <a:gd name="T18" fmla="*/ 2147483647 w 91"/>
                <a:gd name="T19" fmla="*/ 2147483647 h 189"/>
                <a:gd name="T20" fmla="*/ 2147483647 w 91"/>
                <a:gd name="T21" fmla="*/ 2147483647 h 189"/>
                <a:gd name="T22" fmla="*/ 2147483647 w 91"/>
                <a:gd name="T23" fmla="*/ 2147483647 h 189"/>
                <a:gd name="T24" fmla="*/ 2147483647 w 91"/>
                <a:gd name="T25" fmla="*/ 2147483647 h 189"/>
                <a:gd name="T26" fmla="*/ 2147483647 w 91"/>
                <a:gd name="T27" fmla="*/ 2147483647 h 189"/>
                <a:gd name="T28" fmla="*/ 2147483647 w 91"/>
                <a:gd name="T29" fmla="*/ 2147483647 h 189"/>
                <a:gd name="T30" fmla="*/ 2147483647 w 91"/>
                <a:gd name="T31" fmla="*/ 2147483647 h 189"/>
                <a:gd name="T32" fmla="*/ 2147483647 w 91"/>
                <a:gd name="T33" fmla="*/ 2147483647 h 189"/>
                <a:gd name="T34" fmla="*/ 2147483647 w 91"/>
                <a:gd name="T35" fmla="*/ 2147483647 h 189"/>
                <a:gd name="T36" fmla="*/ 2147483647 w 91"/>
                <a:gd name="T37" fmla="*/ 2147483647 h 189"/>
                <a:gd name="T38" fmla="*/ 2147483647 w 91"/>
                <a:gd name="T39" fmla="*/ 2147483647 h 189"/>
                <a:gd name="T40" fmla="*/ 2147483647 w 91"/>
                <a:gd name="T41" fmla="*/ 2147483647 h 189"/>
                <a:gd name="T42" fmla="*/ 2147483647 w 91"/>
                <a:gd name="T43" fmla="*/ 2147483647 h 189"/>
                <a:gd name="T44" fmla="*/ 2147483647 w 91"/>
                <a:gd name="T45" fmla="*/ 2147483647 h 189"/>
                <a:gd name="T46" fmla="*/ 2147483647 w 91"/>
                <a:gd name="T47" fmla="*/ 2147483647 h 189"/>
                <a:gd name="T48" fmla="*/ 2147483647 w 91"/>
                <a:gd name="T49" fmla="*/ 2147483647 h 189"/>
                <a:gd name="T50" fmla="*/ 2147483647 w 91"/>
                <a:gd name="T51" fmla="*/ 2147483647 h 189"/>
                <a:gd name="T52" fmla="*/ 2147483647 w 91"/>
                <a:gd name="T53" fmla="*/ 2147483647 h 189"/>
                <a:gd name="T54" fmla="*/ 2147483647 w 91"/>
                <a:gd name="T55" fmla="*/ 2147483647 h 189"/>
                <a:gd name="T56" fmla="*/ 0 w 91"/>
                <a:gd name="T57" fmla="*/ 2147483647 h 189"/>
                <a:gd name="T58" fmla="*/ 2147483647 w 91"/>
                <a:gd name="T59" fmla="*/ 2147483647 h 189"/>
                <a:gd name="T60" fmla="*/ 2147483647 w 91"/>
                <a:gd name="T61" fmla="*/ 2147483647 h 189"/>
                <a:gd name="T62" fmla="*/ 2147483647 w 91"/>
                <a:gd name="T63" fmla="*/ 2147483647 h 189"/>
                <a:gd name="T64" fmla="*/ 2147483647 w 91"/>
                <a:gd name="T65" fmla="*/ 2147483647 h 189"/>
                <a:gd name="T66" fmla="*/ 2147483647 w 91"/>
                <a:gd name="T67" fmla="*/ 2147483647 h 189"/>
                <a:gd name="T68" fmla="*/ 2147483647 w 91"/>
                <a:gd name="T69" fmla="*/ 2147483647 h 189"/>
                <a:gd name="T70" fmla="*/ 2147483647 w 91"/>
                <a:gd name="T71" fmla="*/ 2147483647 h 189"/>
                <a:gd name="T72" fmla="*/ 2147483647 w 91"/>
                <a:gd name="T73" fmla="*/ 2147483647 h 189"/>
                <a:gd name="T74" fmla="*/ 2147483647 w 91"/>
                <a:gd name="T75" fmla="*/ 2147483647 h 189"/>
                <a:gd name="T76" fmla="*/ 2147483647 w 91"/>
                <a:gd name="T77" fmla="*/ 2147483647 h 189"/>
                <a:gd name="T78" fmla="*/ 2147483647 w 91"/>
                <a:gd name="T79" fmla="*/ 2147483647 h 189"/>
                <a:gd name="T80" fmla="*/ 2147483647 w 91"/>
                <a:gd name="T81" fmla="*/ 2147483647 h 189"/>
                <a:gd name="T82" fmla="*/ 2147483647 w 91"/>
                <a:gd name="T83" fmla="*/ 2147483647 h 189"/>
                <a:gd name="T84" fmla="*/ 2147483647 w 91"/>
                <a:gd name="T85" fmla="*/ 2147483647 h 189"/>
                <a:gd name="T86" fmla="*/ 2147483647 w 91"/>
                <a:gd name="T87" fmla="*/ 2147483647 h 189"/>
                <a:gd name="T88" fmla="*/ 2147483647 w 91"/>
                <a:gd name="T89" fmla="*/ 2147483647 h 189"/>
                <a:gd name="T90" fmla="*/ 2147483647 w 91"/>
                <a:gd name="T91" fmla="*/ 2147483647 h 189"/>
                <a:gd name="T92" fmla="*/ 2147483647 w 91"/>
                <a:gd name="T93" fmla="*/ 2147483647 h 189"/>
                <a:gd name="T94" fmla="*/ 2147483647 w 91"/>
                <a:gd name="T95" fmla="*/ 2147483647 h 189"/>
                <a:gd name="T96" fmla="*/ 2147483647 w 91"/>
                <a:gd name="T97" fmla="*/ 2147483647 h 189"/>
                <a:gd name="T98" fmla="*/ 2147483647 w 91"/>
                <a:gd name="T99" fmla="*/ 2147483647 h 189"/>
                <a:gd name="T100" fmla="*/ 2147483647 w 91"/>
                <a:gd name="T101" fmla="*/ 2147483647 h 189"/>
                <a:gd name="T102" fmla="*/ 2147483647 w 91"/>
                <a:gd name="T103" fmla="*/ 2147483647 h 189"/>
                <a:gd name="T104" fmla="*/ 2147483647 w 91"/>
                <a:gd name="T105" fmla="*/ 2147483647 h 189"/>
                <a:gd name="T106" fmla="*/ 2147483647 w 91"/>
                <a:gd name="T107" fmla="*/ 2147483647 h 189"/>
                <a:gd name="T108" fmla="*/ 2147483647 w 91"/>
                <a:gd name="T109" fmla="*/ 2147483647 h 189"/>
                <a:gd name="T110" fmla="*/ 2147483647 w 91"/>
                <a:gd name="T111" fmla="*/ 2147483647 h 189"/>
                <a:gd name="T112" fmla="*/ 2147483647 w 91"/>
                <a:gd name="T113" fmla="*/ 2147483647 h 189"/>
                <a:gd name="T114" fmla="*/ 2147483647 w 91"/>
                <a:gd name="T115" fmla="*/ 2147483647 h 189"/>
                <a:gd name="T116" fmla="*/ 2147483647 w 91"/>
                <a:gd name="T117" fmla="*/ 2147483647 h 189"/>
                <a:gd name="T118" fmla="*/ 2147483647 w 91"/>
                <a:gd name="T119" fmla="*/ 0 h 1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1" h="189">
                  <a:moveTo>
                    <a:pt x="72" y="0"/>
                  </a:moveTo>
                  <a:lnTo>
                    <a:pt x="72" y="2"/>
                  </a:lnTo>
                  <a:lnTo>
                    <a:pt x="70" y="6"/>
                  </a:lnTo>
                  <a:lnTo>
                    <a:pt x="69" y="13"/>
                  </a:lnTo>
                  <a:lnTo>
                    <a:pt x="68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7"/>
                  </a:lnTo>
                  <a:lnTo>
                    <a:pt x="64" y="44"/>
                  </a:lnTo>
                  <a:lnTo>
                    <a:pt x="62" y="50"/>
                  </a:lnTo>
                  <a:lnTo>
                    <a:pt x="60" y="57"/>
                  </a:lnTo>
                  <a:lnTo>
                    <a:pt x="58" y="64"/>
                  </a:lnTo>
                  <a:lnTo>
                    <a:pt x="57" y="71"/>
                  </a:lnTo>
                  <a:lnTo>
                    <a:pt x="54" y="79"/>
                  </a:lnTo>
                  <a:lnTo>
                    <a:pt x="52" y="87"/>
                  </a:lnTo>
                  <a:lnTo>
                    <a:pt x="49" y="95"/>
                  </a:lnTo>
                  <a:lnTo>
                    <a:pt x="46" y="102"/>
                  </a:lnTo>
                  <a:lnTo>
                    <a:pt x="43" y="110"/>
                  </a:lnTo>
                  <a:lnTo>
                    <a:pt x="41" y="118"/>
                  </a:lnTo>
                  <a:lnTo>
                    <a:pt x="38" y="125"/>
                  </a:lnTo>
                  <a:lnTo>
                    <a:pt x="34" y="133"/>
                  </a:lnTo>
                  <a:lnTo>
                    <a:pt x="31" y="141"/>
                  </a:lnTo>
                  <a:lnTo>
                    <a:pt x="27" y="149"/>
                  </a:lnTo>
                  <a:lnTo>
                    <a:pt x="23" y="156"/>
                  </a:lnTo>
                  <a:lnTo>
                    <a:pt x="19" y="163"/>
                  </a:lnTo>
                  <a:lnTo>
                    <a:pt x="15" y="170"/>
                  </a:lnTo>
                  <a:lnTo>
                    <a:pt x="10" y="176"/>
                  </a:lnTo>
                  <a:lnTo>
                    <a:pt x="6" y="183"/>
                  </a:lnTo>
                  <a:lnTo>
                    <a:pt x="0" y="189"/>
                  </a:lnTo>
                  <a:lnTo>
                    <a:pt x="2" y="189"/>
                  </a:lnTo>
                  <a:lnTo>
                    <a:pt x="3" y="186"/>
                  </a:lnTo>
                  <a:lnTo>
                    <a:pt x="6" y="184"/>
                  </a:lnTo>
                  <a:lnTo>
                    <a:pt x="7" y="181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5" y="173"/>
                  </a:lnTo>
                  <a:lnTo>
                    <a:pt x="18" y="170"/>
                  </a:lnTo>
                  <a:lnTo>
                    <a:pt x="20" y="166"/>
                  </a:lnTo>
                  <a:lnTo>
                    <a:pt x="25" y="161"/>
                  </a:lnTo>
                  <a:lnTo>
                    <a:pt x="27" y="156"/>
                  </a:lnTo>
                  <a:lnTo>
                    <a:pt x="31" y="152"/>
                  </a:lnTo>
                  <a:lnTo>
                    <a:pt x="35" y="146"/>
                  </a:lnTo>
                  <a:lnTo>
                    <a:pt x="39" y="139"/>
                  </a:lnTo>
                  <a:lnTo>
                    <a:pt x="43" y="133"/>
                  </a:lnTo>
                  <a:lnTo>
                    <a:pt x="46" y="127"/>
                  </a:lnTo>
                  <a:lnTo>
                    <a:pt x="50" y="121"/>
                  </a:lnTo>
                  <a:lnTo>
                    <a:pt x="54" y="113"/>
                  </a:lnTo>
                  <a:lnTo>
                    <a:pt x="58" y="105"/>
                  </a:lnTo>
                  <a:lnTo>
                    <a:pt x="62" y="98"/>
                  </a:lnTo>
                  <a:lnTo>
                    <a:pt x="65" y="90"/>
                  </a:lnTo>
                  <a:lnTo>
                    <a:pt x="69" y="82"/>
                  </a:lnTo>
                  <a:lnTo>
                    <a:pt x="73" y="73"/>
                  </a:lnTo>
                  <a:lnTo>
                    <a:pt x="76" y="64"/>
                  </a:lnTo>
                  <a:lnTo>
                    <a:pt x="78" y="54"/>
                  </a:lnTo>
                  <a:lnTo>
                    <a:pt x="81" y="45"/>
                  </a:lnTo>
                  <a:lnTo>
                    <a:pt x="84" y="34"/>
                  </a:lnTo>
                  <a:lnTo>
                    <a:pt x="87" y="25"/>
                  </a:lnTo>
                  <a:lnTo>
                    <a:pt x="88" y="14"/>
                  </a:lnTo>
                  <a:lnTo>
                    <a:pt x="91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2" name="Freeform 54"/>
            <p:cNvSpPr>
              <a:spLocks/>
            </p:cNvSpPr>
            <p:nvPr/>
          </p:nvSpPr>
          <p:spPr bwMode="auto">
            <a:xfrm>
              <a:off x="5443538" y="4794250"/>
              <a:ext cx="314325" cy="269875"/>
            </a:xfrm>
            <a:custGeom>
              <a:avLst/>
              <a:gdLst>
                <a:gd name="T0" fmla="*/ 2147483647 w 396"/>
                <a:gd name="T1" fmla="*/ 2147483647 h 341"/>
                <a:gd name="T2" fmla="*/ 2147483647 w 396"/>
                <a:gd name="T3" fmla="*/ 2147483647 h 341"/>
                <a:gd name="T4" fmla="*/ 2147483647 w 396"/>
                <a:gd name="T5" fmla="*/ 2147483647 h 341"/>
                <a:gd name="T6" fmla="*/ 2147483647 w 396"/>
                <a:gd name="T7" fmla="*/ 2147483647 h 341"/>
                <a:gd name="T8" fmla="*/ 2147483647 w 396"/>
                <a:gd name="T9" fmla="*/ 2147483647 h 341"/>
                <a:gd name="T10" fmla="*/ 2147483647 w 396"/>
                <a:gd name="T11" fmla="*/ 2147483647 h 341"/>
                <a:gd name="T12" fmla="*/ 2147483647 w 396"/>
                <a:gd name="T13" fmla="*/ 2147483647 h 341"/>
                <a:gd name="T14" fmla="*/ 2147483647 w 396"/>
                <a:gd name="T15" fmla="*/ 2147483647 h 341"/>
                <a:gd name="T16" fmla="*/ 2147483647 w 396"/>
                <a:gd name="T17" fmla="*/ 2147483647 h 341"/>
                <a:gd name="T18" fmla="*/ 2147483647 w 396"/>
                <a:gd name="T19" fmla="*/ 0 h 341"/>
                <a:gd name="T20" fmla="*/ 2147483647 w 396"/>
                <a:gd name="T21" fmla="*/ 2147483647 h 341"/>
                <a:gd name="T22" fmla="*/ 2147483647 w 396"/>
                <a:gd name="T23" fmla="*/ 2147483647 h 341"/>
                <a:gd name="T24" fmla="*/ 2147483647 w 396"/>
                <a:gd name="T25" fmla="*/ 2147483647 h 341"/>
                <a:gd name="T26" fmla="*/ 2147483647 w 396"/>
                <a:gd name="T27" fmla="*/ 2147483647 h 341"/>
                <a:gd name="T28" fmla="*/ 2147483647 w 396"/>
                <a:gd name="T29" fmla="*/ 2147483647 h 341"/>
                <a:gd name="T30" fmla="*/ 2147483647 w 396"/>
                <a:gd name="T31" fmla="*/ 2147483647 h 341"/>
                <a:gd name="T32" fmla="*/ 2147483647 w 396"/>
                <a:gd name="T33" fmla="*/ 2147483647 h 341"/>
                <a:gd name="T34" fmla="*/ 2147483647 w 396"/>
                <a:gd name="T35" fmla="*/ 2147483647 h 341"/>
                <a:gd name="T36" fmla="*/ 2147483647 w 396"/>
                <a:gd name="T37" fmla="*/ 2147483647 h 341"/>
                <a:gd name="T38" fmla="*/ 2147483647 w 396"/>
                <a:gd name="T39" fmla="*/ 2147483647 h 341"/>
                <a:gd name="T40" fmla="*/ 2147483647 w 396"/>
                <a:gd name="T41" fmla="*/ 2147483647 h 341"/>
                <a:gd name="T42" fmla="*/ 2147483647 w 396"/>
                <a:gd name="T43" fmla="*/ 2147483647 h 341"/>
                <a:gd name="T44" fmla="*/ 2147483647 w 396"/>
                <a:gd name="T45" fmla="*/ 2147483647 h 341"/>
                <a:gd name="T46" fmla="*/ 2147483647 w 396"/>
                <a:gd name="T47" fmla="*/ 2147483647 h 341"/>
                <a:gd name="T48" fmla="*/ 2147483647 w 396"/>
                <a:gd name="T49" fmla="*/ 2147483647 h 341"/>
                <a:gd name="T50" fmla="*/ 2147483647 w 396"/>
                <a:gd name="T51" fmla="*/ 2147483647 h 341"/>
                <a:gd name="T52" fmla="*/ 2147483647 w 396"/>
                <a:gd name="T53" fmla="*/ 2147483647 h 341"/>
                <a:gd name="T54" fmla="*/ 2147483647 w 396"/>
                <a:gd name="T55" fmla="*/ 2147483647 h 341"/>
                <a:gd name="T56" fmla="*/ 2147483647 w 396"/>
                <a:gd name="T57" fmla="*/ 2147483647 h 341"/>
                <a:gd name="T58" fmla="*/ 2147483647 w 396"/>
                <a:gd name="T59" fmla="*/ 2147483647 h 341"/>
                <a:gd name="T60" fmla="*/ 2147483647 w 396"/>
                <a:gd name="T61" fmla="*/ 2147483647 h 341"/>
                <a:gd name="T62" fmla="*/ 2147483647 w 396"/>
                <a:gd name="T63" fmla="*/ 2147483647 h 341"/>
                <a:gd name="T64" fmla="*/ 2147483647 w 396"/>
                <a:gd name="T65" fmla="*/ 2147483647 h 341"/>
                <a:gd name="T66" fmla="*/ 2147483647 w 396"/>
                <a:gd name="T67" fmla="*/ 2147483647 h 341"/>
                <a:gd name="T68" fmla="*/ 2147483647 w 396"/>
                <a:gd name="T69" fmla="*/ 2147483647 h 341"/>
                <a:gd name="T70" fmla="*/ 2147483647 w 396"/>
                <a:gd name="T71" fmla="*/ 2147483647 h 341"/>
                <a:gd name="T72" fmla="*/ 2147483647 w 396"/>
                <a:gd name="T73" fmla="*/ 2147483647 h 341"/>
                <a:gd name="T74" fmla="*/ 2147483647 w 396"/>
                <a:gd name="T75" fmla="*/ 2147483647 h 341"/>
                <a:gd name="T76" fmla="*/ 2147483647 w 396"/>
                <a:gd name="T77" fmla="*/ 2147483647 h 341"/>
                <a:gd name="T78" fmla="*/ 2147483647 w 396"/>
                <a:gd name="T79" fmla="*/ 2147483647 h 341"/>
                <a:gd name="T80" fmla="*/ 2147483647 w 396"/>
                <a:gd name="T81" fmla="*/ 2147483647 h 341"/>
                <a:gd name="T82" fmla="*/ 2147483647 w 396"/>
                <a:gd name="T83" fmla="*/ 2147483647 h 341"/>
                <a:gd name="T84" fmla="*/ 2147483647 w 396"/>
                <a:gd name="T85" fmla="*/ 2147483647 h 341"/>
                <a:gd name="T86" fmla="*/ 2147483647 w 396"/>
                <a:gd name="T87" fmla="*/ 2147483647 h 341"/>
                <a:gd name="T88" fmla="*/ 2147483647 w 396"/>
                <a:gd name="T89" fmla="*/ 2147483647 h 341"/>
                <a:gd name="T90" fmla="*/ 2147483647 w 396"/>
                <a:gd name="T91" fmla="*/ 2147483647 h 341"/>
                <a:gd name="T92" fmla="*/ 2147483647 w 396"/>
                <a:gd name="T93" fmla="*/ 2147483647 h 341"/>
                <a:gd name="T94" fmla="*/ 2147483647 w 396"/>
                <a:gd name="T95" fmla="*/ 2147483647 h 341"/>
                <a:gd name="T96" fmla="*/ 2147483647 w 396"/>
                <a:gd name="T97" fmla="*/ 2147483647 h 341"/>
                <a:gd name="T98" fmla="*/ 2147483647 w 396"/>
                <a:gd name="T99" fmla="*/ 2147483647 h 341"/>
                <a:gd name="T100" fmla="*/ 2147483647 w 396"/>
                <a:gd name="T101" fmla="*/ 2147483647 h 341"/>
                <a:gd name="T102" fmla="*/ 2147483647 w 396"/>
                <a:gd name="T103" fmla="*/ 2147483647 h 341"/>
                <a:gd name="T104" fmla="*/ 2147483647 w 396"/>
                <a:gd name="T105" fmla="*/ 2147483647 h 341"/>
                <a:gd name="T106" fmla="*/ 2147483647 w 396"/>
                <a:gd name="T107" fmla="*/ 2147483647 h 341"/>
                <a:gd name="T108" fmla="*/ 2147483647 w 396"/>
                <a:gd name="T109" fmla="*/ 2147483647 h 341"/>
                <a:gd name="T110" fmla="*/ 2147483647 w 396"/>
                <a:gd name="T111" fmla="*/ 2147483647 h 3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6" h="341">
                  <a:moveTo>
                    <a:pt x="384" y="320"/>
                  </a:moveTo>
                  <a:lnTo>
                    <a:pt x="386" y="317"/>
                  </a:lnTo>
                  <a:lnTo>
                    <a:pt x="386" y="313"/>
                  </a:lnTo>
                  <a:lnTo>
                    <a:pt x="387" y="308"/>
                  </a:lnTo>
                  <a:lnTo>
                    <a:pt x="387" y="305"/>
                  </a:lnTo>
                  <a:lnTo>
                    <a:pt x="388" y="300"/>
                  </a:lnTo>
                  <a:lnTo>
                    <a:pt x="390" y="297"/>
                  </a:lnTo>
                  <a:lnTo>
                    <a:pt x="390" y="293"/>
                  </a:lnTo>
                  <a:lnTo>
                    <a:pt x="390" y="290"/>
                  </a:lnTo>
                  <a:lnTo>
                    <a:pt x="391" y="280"/>
                  </a:lnTo>
                  <a:lnTo>
                    <a:pt x="392" y="271"/>
                  </a:lnTo>
                  <a:lnTo>
                    <a:pt x="394" y="260"/>
                  </a:lnTo>
                  <a:lnTo>
                    <a:pt x="395" y="249"/>
                  </a:lnTo>
                  <a:lnTo>
                    <a:pt x="396" y="239"/>
                  </a:lnTo>
                  <a:lnTo>
                    <a:pt x="396" y="226"/>
                  </a:lnTo>
                  <a:lnTo>
                    <a:pt x="396" y="215"/>
                  </a:lnTo>
                  <a:lnTo>
                    <a:pt x="396" y="203"/>
                  </a:lnTo>
                  <a:lnTo>
                    <a:pt x="396" y="191"/>
                  </a:lnTo>
                  <a:lnTo>
                    <a:pt x="395" y="178"/>
                  </a:lnTo>
                  <a:lnTo>
                    <a:pt x="394" y="166"/>
                  </a:lnTo>
                  <a:lnTo>
                    <a:pt x="392" y="154"/>
                  </a:lnTo>
                  <a:lnTo>
                    <a:pt x="390" y="143"/>
                  </a:lnTo>
                  <a:lnTo>
                    <a:pt x="387" y="130"/>
                  </a:lnTo>
                  <a:lnTo>
                    <a:pt x="384" y="118"/>
                  </a:lnTo>
                  <a:lnTo>
                    <a:pt x="380" y="107"/>
                  </a:lnTo>
                  <a:lnTo>
                    <a:pt x="375" y="95"/>
                  </a:lnTo>
                  <a:lnTo>
                    <a:pt x="369" y="84"/>
                  </a:lnTo>
                  <a:lnTo>
                    <a:pt x="364" y="75"/>
                  </a:lnTo>
                  <a:lnTo>
                    <a:pt x="357" y="64"/>
                  </a:lnTo>
                  <a:lnTo>
                    <a:pt x="349" y="55"/>
                  </a:lnTo>
                  <a:lnTo>
                    <a:pt x="341" y="45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09" y="22"/>
                  </a:lnTo>
                  <a:lnTo>
                    <a:pt x="297" y="16"/>
                  </a:lnTo>
                  <a:lnTo>
                    <a:pt x="283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6" y="2"/>
                  </a:lnTo>
                  <a:lnTo>
                    <a:pt x="218" y="0"/>
                  </a:lnTo>
                  <a:lnTo>
                    <a:pt x="198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7" y="4"/>
                  </a:lnTo>
                  <a:lnTo>
                    <a:pt x="132" y="7"/>
                  </a:lnTo>
                  <a:lnTo>
                    <a:pt x="119" y="10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2" y="25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54" y="48"/>
                  </a:lnTo>
                  <a:lnTo>
                    <a:pt x="46" y="56"/>
                  </a:lnTo>
                  <a:lnTo>
                    <a:pt x="39" y="65"/>
                  </a:lnTo>
                  <a:lnTo>
                    <a:pt x="32" y="75"/>
                  </a:lnTo>
                  <a:lnTo>
                    <a:pt x="27" y="86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3" y="116"/>
                  </a:lnTo>
                  <a:lnTo>
                    <a:pt x="11" y="127"/>
                  </a:lnTo>
                  <a:lnTo>
                    <a:pt x="8" y="138"/>
                  </a:lnTo>
                  <a:lnTo>
                    <a:pt x="5" y="150"/>
                  </a:lnTo>
                  <a:lnTo>
                    <a:pt x="4" y="161"/>
                  </a:lnTo>
                  <a:lnTo>
                    <a:pt x="3" y="174"/>
                  </a:lnTo>
                  <a:lnTo>
                    <a:pt x="1" y="184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1" y="218"/>
                  </a:lnTo>
                  <a:lnTo>
                    <a:pt x="1" y="229"/>
                  </a:lnTo>
                  <a:lnTo>
                    <a:pt x="1" y="240"/>
                  </a:lnTo>
                  <a:lnTo>
                    <a:pt x="3" y="251"/>
                  </a:lnTo>
                  <a:lnTo>
                    <a:pt x="3" y="260"/>
                  </a:lnTo>
                  <a:lnTo>
                    <a:pt x="4" y="269"/>
                  </a:lnTo>
                  <a:lnTo>
                    <a:pt x="4" y="274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85"/>
                  </a:lnTo>
                  <a:lnTo>
                    <a:pt x="7" y="290"/>
                  </a:lnTo>
                  <a:lnTo>
                    <a:pt x="7" y="294"/>
                  </a:lnTo>
                  <a:lnTo>
                    <a:pt x="8" y="297"/>
                  </a:lnTo>
                  <a:lnTo>
                    <a:pt x="8" y="302"/>
                  </a:lnTo>
                  <a:lnTo>
                    <a:pt x="9" y="307"/>
                  </a:lnTo>
                  <a:lnTo>
                    <a:pt x="11" y="311"/>
                  </a:lnTo>
                  <a:lnTo>
                    <a:pt x="11" y="316"/>
                  </a:lnTo>
                  <a:lnTo>
                    <a:pt x="12" y="320"/>
                  </a:lnTo>
                  <a:lnTo>
                    <a:pt x="13" y="325"/>
                  </a:lnTo>
                  <a:lnTo>
                    <a:pt x="15" y="330"/>
                  </a:lnTo>
                  <a:lnTo>
                    <a:pt x="16" y="334"/>
                  </a:lnTo>
                  <a:lnTo>
                    <a:pt x="17" y="341"/>
                  </a:lnTo>
                  <a:lnTo>
                    <a:pt x="17" y="339"/>
                  </a:lnTo>
                  <a:lnTo>
                    <a:pt x="17" y="337"/>
                  </a:lnTo>
                  <a:lnTo>
                    <a:pt x="16" y="334"/>
                  </a:lnTo>
                  <a:lnTo>
                    <a:pt x="16" y="330"/>
                  </a:lnTo>
                  <a:lnTo>
                    <a:pt x="16" y="325"/>
                  </a:lnTo>
                  <a:lnTo>
                    <a:pt x="15" y="320"/>
                  </a:lnTo>
                  <a:lnTo>
                    <a:pt x="15" y="314"/>
                  </a:lnTo>
                  <a:lnTo>
                    <a:pt x="15" y="308"/>
                  </a:lnTo>
                  <a:lnTo>
                    <a:pt x="15" y="305"/>
                  </a:lnTo>
                  <a:lnTo>
                    <a:pt x="15" y="302"/>
                  </a:lnTo>
                  <a:lnTo>
                    <a:pt x="15" y="299"/>
                  </a:lnTo>
                  <a:lnTo>
                    <a:pt x="15" y="294"/>
                  </a:lnTo>
                  <a:lnTo>
                    <a:pt x="15" y="291"/>
                  </a:lnTo>
                  <a:lnTo>
                    <a:pt x="15" y="286"/>
                  </a:lnTo>
                  <a:lnTo>
                    <a:pt x="15" y="283"/>
                  </a:lnTo>
                  <a:lnTo>
                    <a:pt x="15" y="279"/>
                  </a:lnTo>
                  <a:lnTo>
                    <a:pt x="16" y="276"/>
                  </a:lnTo>
                  <a:lnTo>
                    <a:pt x="16" y="271"/>
                  </a:lnTo>
                  <a:lnTo>
                    <a:pt x="16" y="268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19" y="256"/>
                  </a:lnTo>
                  <a:lnTo>
                    <a:pt x="20" y="251"/>
                  </a:lnTo>
                  <a:lnTo>
                    <a:pt x="21" y="248"/>
                  </a:lnTo>
                  <a:lnTo>
                    <a:pt x="23" y="243"/>
                  </a:lnTo>
                  <a:lnTo>
                    <a:pt x="24" y="240"/>
                  </a:lnTo>
                  <a:lnTo>
                    <a:pt x="25" y="235"/>
                  </a:lnTo>
                  <a:lnTo>
                    <a:pt x="27" y="232"/>
                  </a:lnTo>
                  <a:lnTo>
                    <a:pt x="27" y="231"/>
                  </a:lnTo>
                  <a:lnTo>
                    <a:pt x="28" y="225"/>
                  </a:lnTo>
                  <a:lnTo>
                    <a:pt x="28" y="222"/>
                  </a:lnTo>
                  <a:lnTo>
                    <a:pt x="29" y="218"/>
                  </a:lnTo>
                  <a:lnTo>
                    <a:pt x="31" y="214"/>
                  </a:lnTo>
                  <a:lnTo>
                    <a:pt x="32" y="208"/>
                  </a:lnTo>
                  <a:lnTo>
                    <a:pt x="34" y="203"/>
                  </a:lnTo>
                  <a:lnTo>
                    <a:pt x="35" y="197"/>
                  </a:lnTo>
                  <a:lnTo>
                    <a:pt x="38" y="191"/>
                  </a:lnTo>
                  <a:lnTo>
                    <a:pt x="40" y="184"/>
                  </a:lnTo>
                  <a:lnTo>
                    <a:pt x="43" y="178"/>
                  </a:lnTo>
                  <a:lnTo>
                    <a:pt x="47" y="172"/>
                  </a:lnTo>
                  <a:lnTo>
                    <a:pt x="51" y="164"/>
                  </a:lnTo>
                  <a:lnTo>
                    <a:pt x="55" y="158"/>
                  </a:lnTo>
                  <a:lnTo>
                    <a:pt x="59" y="152"/>
                  </a:lnTo>
                  <a:lnTo>
                    <a:pt x="65" y="146"/>
                  </a:lnTo>
                  <a:lnTo>
                    <a:pt x="70" y="140"/>
                  </a:lnTo>
                  <a:lnTo>
                    <a:pt x="77" y="133"/>
                  </a:lnTo>
                  <a:lnTo>
                    <a:pt x="83" y="129"/>
                  </a:lnTo>
                  <a:lnTo>
                    <a:pt x="90" y="124"/>
                  </a:lnTo>
                  <a:lnTo>
                    <a:pt x="98" y="120"/>
                  </a:lnTo>
                  <a:lnTo>
                    <a:pt x="106" y="115"/>
                  </a:lnTo>
                  <a:lnTo>
                    <a:pt x="114" y="112"/>
                  </a:lnTo>
                  <a:lnTo>
                    <a:pt x="125" y="109"/>
                  </a:lnTo>
                  <a:lnTo>
                    <a:pt x="135" y="107"/>
                  </a:lnTo>
                  <a:lnTo>
                    <a:pt x="145" y="106"/>
                  </a:lnTo>
                  <a:lnTo>
                    <a:pt x="158" y="106"/>
                  </a:lnTo>
                  <a:lnTo>
                    <a:pt x="170" y="107"/>
                  </a:lnTo>
                  <a:lnTo>
                    <a:pt x="183" y="109"/>
                  </a:lnTo>
                  <a:lnTo>
                    <a:pt x="197" y="110"/>
                  </a:lnTo>
                  <a:lnTo>
                    <a:pt x="212" y="107"/>
                  </a:lnTo>
                  <a:lnTo>
                    <a:pt x="224" y="106"/>
                  </a:lnTo>
                  <a:lnTo>
                    <a:pt x="237" y="106"/>
                  </a:lnTo>
                  <a:lnTo>
                    <a:pt x="248" y="106"/>
                  </a:lnTo>
                  <a:lnTo>
                    <a:pt x="259" y="106"/>
                  </a:lnTo>
                  <a:lnTo>
                    <a:pt x="270" y="107"/>
                  </a:lnTo>
                  <a:lnTo>
                    <a:pt x="279" y="110"/>
                  </a:lnTo>
                  <a:lnTo>
                    <a:pt x="288" y="113"/>
                  </a:lnTo>
                  <a:lnTo>
                    <a:pt x="297" y="118"/>
                  </a:lnTo>
                  <a:lnTo>
                    <a:pt x="305" y="121"/>
                  </a:lnTo>
                  <a:lnTo>
                    <a:pt x="311" y="126"/>
                  </a:lnTo>
                  <a:lnTo>
                    <a:pt x="318" y="132"/>
                  </a:lnTo>
                  <a:lnTo>
                    <a:pt x="325" y="138"/>
                  </a:lnTo>
                  <a:lnTo>
                    <a:pt x="330" y="143"/>
                  </a:lnTo>
                  <a:lnTo>
                    <a:pt x="336" y="149"/>
                  </a:lnTo>
                  <a:lnTo>
                    <a:pt x="340" y="155"/>
                  </a:lnTo>
                  <a:lnTo>
                    <a:pt x="345" y="163"/>
                  </a:lnTo>
                  <a:lnTo>
                    <a:pt x="348" y="169"/>
                  </a:lnTo>
                  <a:lnTo>
                    <a:pt x="352" y="175"/>
                  </a:lnTo>
                  <a:lnTo>
                    <a:pt x="354" y="181"/>
                  </a:lnTo>
                  <a:lnTo>
                    <a:pt x="357" y="188"/>
                  </a:lnTo>
                  <a:lnTo>
                    <a:pt x="360" y="194"/>
                  </a:lnTo>
                  <a:lnTo>
                    <a:pt x="363" y="200"/>
                  </a:lnTo>
                  <a:lnTo>
                    <a:pt x="364" y="205"/>
                  </a:lnTo>
                  <a:lnTo>
                    <a:pt x="365" y="209"/>
                  </a:lnTo>
                  <a:lnTo>
                    <a:pt x="367" y="214"/>
                  </a:lnTo>
                  <a:lnTo>
                    <a:pt x="368" y="218"/>
                  </a:lnTo>
                  <a:lnTo>
                    <a:pt x="368" y="222"/>
                  </a:lnTo>
                  <a:lnTo>
                    <a:pt x="369" y="226"/>
                  </a:lnTo>
                  <a:lnTo>
                    <a:pt x="369" y="229"/>
                  </a:lnTo>
                  <a:lnTo>
                    <a:pt x="371" y="232"/>
                  </a:lnTo>
                  <a:lnTo>
                    <a:pt x="373" y="237"/>
                  </a:lnTo>
                  <a:lnTo>
                    <a:pt x="375" y="242"/>
                  </a:lnTo>
                  <a:lnTo>
                    <a:pt x="376" y="246"/>
                  </a:lnTo>
                  <a:lnTo>
                    <a:pt x="377" y="251"/>
                  </a:lnTo>
                  <a:lnTo>
                    <a:pt x="379" y="256"/>
                  </a:lnTo>
                  <a:lnTo>
                    <a:pt x="379" y="260"/>
                  </a:lnTo>
                  <a:lnTo>
                    <a:pt x="380" y="265"/>
                  </a:lnTo>
                  <a:lnTo>
                    <a:pt x="380" y="269"/>
                  </a:lnTo>
                  <a:lnTo>
                    <a:pt x="381" y="274"/>
                  </a:lnTo>
                  <a:lnTo>
                    <a:pt x="381" y="279"/>
                  </a:lnTo>
                  <a:lnTo>
                    <a:pt x="381" y="283"/>
                  </a:lnTo>
                  <a:lnTo>
                    <a:pt x="383" y="286"/>
                  </a:lnTo>
                  <a:lnTo>
                    <a:pt x="383" y="291"/>
                  </a:lnTo>
                  <a:lnTo>
                    <a:pt x="383" y="296"/>
                  </a:lnTo>
                  <a:lnTo>
                    <a:pt x="383" y="299"/>
                  </a:lnTo>
                  <a:lnTo>
                    <a:pt x="383" y="303"/>
                  </a:lnTo>
                  <a:lnTo>
                    <a:pt x="383" y="307"/>
                  </a:lnTo>
                  <a:lnTo>
                    <a:pt x="383" y="311"/>
                  </a:lnTo>
                  <a:lnTo>
                    <a:pt x="381" y="314"/>
                  </a:lnTo>
                  <a:lnTo>
                    <a:pt x="381" y="320"/>
                  </a:lnTo>
                  <a:lnTo>
                    <a:pt x="381" y="325"/>
                  </a:lnTo>
                  <a:lnTo>
                    <a:pt x="380" y="330"/>
                  </a:lnTo>
                  <a:lnTo>
                    <a:pt x="380" y="333"/>
                  </a:lnTo>
                  <a:lnTo>
                    <a:pt x="380" y="336"/>
                  </a:lnTo>
                  <a:lnTo>
                    <a:pt x="380" y="334"/>
                  </a:lnTo>
                  <a:lnTo>
                    <a:pt x="380" y="336"/>
                  </a:lnTo>
                  <a:lnTo>
                    <a:pt x="380" y="337"/>
                  </a:lnTo>
                  <a:lnTo>
                    <a:pt x="380" y="339"/>
                  </a:lnTo>
                  <a:lnTo>
                    <a:pt x="379" y="341"/>
                  </a:lnTo>
                  <a:lnTo>
                    <a:pt x="379" y="339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80" y="334"/>
                  </a:lnTo>
                  <a:lnTo>
                    <a:pt x="381" y="333"/>
                  </a:lnTo>
                  <a:lnTo>
                    <a:pt x="381" y="330"/>
                  </a:lnTo>
                  <a:lnTo>
                    <a:pt x="383" y="325"/>
                  </a:lnTo>
                  <a:lnTo>
                    <a:pt x="384" y="32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3" name="Freeform 55"/>
            <p:cNvSpPr>
              <a:spLocks/>
            </p:cNvSpPr>
            <p:nvPr/>
          </p:nvSpPr>
          <p:spPr bwMode="auto">
            <a:xfrm>
              <a:off x="5434013" y="4840288"/>
              <a:ext cx="204788" cy="193675"/>
            </a:xfrm>
            <a:custGeom>
              <a:avLst/>
              <a:gdLst>
                <a:gd name="T0" fmla="*/ 2147483647 w 259"/>
                <a:gd name="T1" fmla="*/ 2147483647 h 244"/>
                <a:gd name="T2" fmla="*/ 2147483647 w 259"/>
                <a:gd name="T3" fmla="*/ 2147483647 h 244"/>
                <a:gd name="T4" fmla="*/ 2147483647 w 259"/>
                <a:gd name="T5" fmla="*/ 2147483647 h 244"/>
                <a:gd name="T6" fmla="*/ 2147483647 w 259"/>
                <a:gd name="T7" fmla="*/ 2147483647 h 244"/>
                <a:gd name="T8" fmla="*/ 2147483647 w 259"/>
                <a:gd name="T9" fmla="*/ 2147483647 h 244"/>
                <a:gd name="T10" fmla="*/ 2147483647 w 259"/>
                <a:gd name="T11" fmla="*/ 2147483647 h 244"/>
                <a:gd name="T12" fmla="*/ 2147483647 w 259"/>
                <a:gd name="T13" fmla="*/ 2147483647 h 244"/>
                <a:gd name="T14" fmla="*/ 2147483647 w 259"/>
                <a:gd name="T15" fmla="*/ 2147483647 h 244"/>
                <a:gd name="T16" fmla="*/ 2147483647 w 259"/>
                <a:gd name="T17" fmla="*/ 2147483647 h 244"/>
                <a:gd name="T18" fmla="*/ 2147483647 w 259"/>
                <a:gd name="T19" fmla="*/ 2147483647 h 244"/>
                <a:gd name="T20" fmla="*/ 2147483647 w 259"/>
                <a:gd name="T21" fmla="*/ 2147483647 h 244"/>
                <a:gd name="T22" fmla="*/ 2147483647 w 259"/>
                <a:gd name="T23" fmla="*/ 2147483647 h 244"/>
                <a:gd name="T24" fmla="*/ 2147483647 w 259"/>
                <a:gd name="T25" fmla="*/ 2147483647 h 244"/>
                <a:gd name="T26" fmla="*/ 2147483647 w 259"/>
                <a:gd name="T27" fmla="*/ 2147483647 h 244"/>
                <a:gd name="T28" fmla="*/ 2147483647 w 259"/>
                <a:gd name="T29" fmla="*/ 2147483647 h 244"/>
                <a:gd name="T30" fmla="*/ 2147483647 w 259"/>
                <a:gd name="T31" fmla="*/ 2147483647 h 244"/>
                <a:gd name="T32" fmla="*/ 2147483647 w 259"/>
                <a:gd name="T33" fmla="*/ 2147483647 h 244"/>
                <a:gd name="T34" fmla="*/ 2147483647 w 259"/>
                <a:gd name="T35" fmla="*/ 2147483647 h 244"/>
                <a:gd name="T36" fmla="*/ 2147483647 w 259"/>
                <a:gd name="T37" fmla="*/ 2147483647 h 244"/>
                <a:gd name="T38" fmla="*/ 2147483647 w 259"/>
                <a:gd name="T39" fmla="*/ 2147483647 h 244"/>
                <a:gd name="T40" fmla="*/ 2147483647 w 259"/>
                <a:gd name="T41" fmla="*/ 2147483647 h 244"/>
                <a:gd name="T42" fmla="*/ 2147483647 w 259"/>
                <a:gd name="T43" fmla="*/ 2147483647 h 244"/>
                <a:gd name="T44" fmla="*/ 2147483647 w 259"/>
                <a:gd name="T45" fmla="*/ 2147483647 h 244"/>
                <a:gd name="T46" fmla="*/ 2147483647 w 259"/>
                <a:gd name="T47" fmla="*/ 2147483647 h 244"/>
                <a:gd name="T48" fmla="*/ 2147483647 w 259"/>
                <a:gd name="T49" fmla="*/ 2147483647 h 244"/>
                <a:gd name="T50" fmla="*/ 2147483647 w 259"/>
                <a:gd name="T51" fmla="*/ 2147483647 h 244"/>
                <a:gd name="T52" fmla="*/ 2147483647 w 259"/>
                <a:gd name="T53" fmla="*/ 2147483647 h 244"/>
                <a:gd name="T54" fmla="*/ 2147483647 w 259"/>
                <a:gd name="T55" fmla="*/ 2147483647 h 244"/>
                <a:gd name="T56" fmla="*/ 2147483647 w 259"/>
                <a:gd name="T57" fmla="*/ 2147483647 h 244"/>
                <a:gd name="T58" fmla="*/ 2147483647 w 259"/>
                <a:gd name="T59" fmla="*/ 2147483647 h 244"/>
                <a:gd name="T60" fmla="*/ 2147483647 w 259"/>
                <a:gd name="T61" fmla="*/ 2147483647 h 244"/>
                <a:gd name="T62" fmla="*/ 2147483647 w 259"/>
                <a:gd name="T63" fmla="*/ 2147483647 h 244"/>
                <a:gd name="T64" fmla="*/ 2147483647 w 259"/>
                <a:gd name="T65" fmla="*/ 2147483647 h 244"/>
                <a:gd name="T66" fmla="*/ 2147483647 w 259"/>
                <a:gd name="T67" fmla="*/ 2147483647 h 244"/>
                <a:gd name="T68" fmla="*/ 2147483647 w 259"/>
                <a:gd name="T69" fmla="*/ 2147483647 h 244"/>
                <a:gd name="T70" fmla="*/ 2147483647 w 259"/>
                <a:gd name="T71" fmla="*/ 2147483647 h 244"/>
                <a:gd name="T72" fmla="*/ 2147483647 w 259"/>
                <a:gd name="T73" fmla="*/ 2147483647 h 244"/>
                <a:gd name="T74" fmla="*/ 2147483647 w 259"/>
                <a:gd name="T75" fmla="*/ 2147483647 h 244"/>
                <a:gd name="T76" fmla="*/ 2147483647 w 259"/>
                <a:gd name="T77" fmla="*/ 2147483647 h 244"/>
                <a:gd name="T78" fmla="*/ 2147483647 w 259"/>
                <a:gd name="T79" fmla="*/ 2147483647 h 244"/>
                <a:gd name="T80" fmla="*/ 0 w 259"/>
                <a:gd name="T81" fmla="*/ 2147483647 h 244"/>
                <a:gd name="T82" fmla="*/ 0 w 259"/>
                <a:gd name="T83" fmla="*/ 2147483647 h 244"/>
                <a:gd name="T84" fmla="*/ 0 w 259"/>
                <a:gd name="T85" fmla="*/ 2147483647 h 244"/>
                <a:gd name="T86" fmla="*/ 2147483647 w 259"/>
                <a:gd name="T87" fmla="*/ 2147483647 h 244"/>
                <a:gd name="T88" fmla="*/ 2147483647 w 259"/>
                <a:gd name="T89" fmla="*/ 2147483647 h 244"/>
                <a:gd name="T90" fmla="*/ 2147483647 w 259"/>
                <a:gd name="T91" fmla="*/ 2147483647 h 244"/>
                <a:gd name="T92" fmla="*/ 2147483647 w 259"/>
                <a:gd name="T93" fmla="*/ 2147483647 h 244"/>
                <a:gd name="T94" fmla="*/ 2147483647 w 259"/>
                <a:gd name="T95" fmla="*/ 2147483647 h 244"/>
                <a:gd name="T96" fmla="*/ 2147483647 w 259"/>
                <a:gd name="T97" fmla="*/ 2147483647 h 244"/>
                <a:gd name="T98" fmla="*/ 2147483647 w 259"/>
                <a:gd name="T99" fmla="*/ 2147483647 h 244"/>
                <a:gd name="T100" fmla="*/ 2147483647 w 259"/>
                <a:gd name="T101" fmla="*/ 2147483647 h 244"/>
                <a:gd name="T102" fmla="*/ 2147483647 w 259"/>
                <a:gd name="T103" fmla="*/ 2147483647 h 244"/>
                <a:gd name="T104" fmla="*/ 2147483647 w 259"/>
                <a:gd name="T105" fmla="*/ 2147483647 h 244"/>
                <a:gd name="T106" fmla="*/ 2147483647 w 259"/>
                <a:gd name="T107" fmla="*/ 2147483647 h 244"/>
                <a:gd name="T108" fmla="*/ 2147483647 w 259"/>
                <a:gd name="T109" fmla="*/ 2147483647 h 244"/>
                <a:gd name="T110" fmla="*/ 2147483647 w 259"/>
                <a:gd name="T111" fmla="*/ 2147483647 h 244"/>
                <a:gd name="T112" fmla="*/ 2147483647 w 259"/>
                <a:gd name="T113" fmla="*/ 2147483647 h 244"/>
                <a:gd name="T114" fmla="*/ 2147483647 w 259"/>
                <a:gd name="T115" fmla="*/ 2147483647 h 244"/>
                <a:gd name="T116" fmla="*/ 2147483647 w 259"/>
                <a:gd name="T117" fmla="*/ 0 h 244"/>
                <a:gd name="T118" fmla="*/ 2147483647 w 259"/>
                <a:gd name="T119" fmla="*/ 2147483647 h 244"/>
                <a:gd name="T120" fmla="*/ 2147483647 w 259"/>
                <a:gd name="T121" fmla="*/ 2147483647 h 244"/>
                <a:gd name="T122" fmla="*/ 2147483647 w 259"/>
                <a:gd name="T123" fmla="*/ 2147483647 h 244"/>
                <a:gd name="T124" fmla="*/ 2147483647 w 259"/>
                <a:gd name="T125" fmla="*/ 2147483647 h 2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9" h="244">
                  <a:moveTo>
                    <a:pt x="259" y="17"/>
                  </a:moveTo>
                  <a:lnTo>
                    <a:pt x="257" y="18"/>
                  </a:lnTo>
                  <a:lnTo>
                    <a:pt x="255" y="24"/>
                  </a:lnTo>
                  <a:lnTo>
                    <a:pt x="252" y="29"/>
                  </a:lnTo>
                  <a:lnTo>
                    <a:pt x="249" y="34"/>
                  </a:lnTo>
                  <a:lnTo>
                    <a:pt x="246" y="40"/>
                  </a:lnTo>
                  <a:lnTo>
                    <a:pt x="242" y="46"/>
                  </a:lnTo>
                  <a:lnTo>
                    <a:pt x="238" y="52"/>
                  </a:lnTo>
                  <a:lnTo>
                    <a:pt x="234" y="60"/>
                  </a:lnTo>
                  <a:lnTo>
                    <a:pt x="229" y="68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0" y="94"/>
                  </a:lnTo>
                  <a:lnTo>
                    <a:pt x="203" y="103"/>
                  </a:lnTo>
                  <a:lnTo>
                    <a:pt x="197" y="113"/>
                  </a:lnTo>
                  <a:lnTo>
                    <a:pt x="188" y="122"/>
                  </a:lnTo>
                  <a:lnTo>
                    <a:pt x="179" y="131"/>
                  </a:lnTo>
                  <a:lnTo>
                    <a:pt x="171" y="140"/>
                  </a:lnTo>
                  <a:lnTo>
                    <a:pt x="162" y="151"/>
                  </a:lnTo>
                  <a:lnTo>
                    <a:pt x="151" y="160"/>
                  </a:lnTo>
                  <a:lnTo>
                    <a:pt x="141" y="170"/>
                  </a:lnTo>
                  <a:lnTo>
                    <a:pt x="131" y="179"/>
                  </a:lnTo>
                  <a:lnTo>
                    <a:pt x="118" y="188"/>
                  </a:lnTo>
                  <a:lnTo>
                    <a:pt x="106" y="196"/>
                  </a:lnTo>
                  <a:lnTo>
                    <a:pt x="94" y="205"/>
                  </a:lnTo>
                  <a:lnTo>
                    <a:pt x="82" y="213"/>
                  </a:lnTo>
                  <a:lnTo>
                    <a:pt x="68" y="219"/>
                  </a:lnTo>
                  <a:lnTo>
                    <a:pt x="54" y="227"/>
                  </a:lnTo>
                  <a:lnTo>
                    <a:pt x="40" y="233"/>
                  </a:lnTo>
                  <a:lnTo>
                    <a:pt x="25" y="238"/>
                  </a:lnTo>
                  <a:lnTo>
                    <a:pt x="10" y="244"/>
                  </a:lnTo>
                  <a:lnTo>
                    <a:pt x="9" y="242"/>
                  </a:lnTo>
                  <a:lnTo>
                    <a:pt x="9" y="239"/>
                  </a:lnTo>
                  <a:lnTo>
                    <a:pt x="8" y="236"/>
                  </a:lnTo>
                  <a:lnTo>
                    <a:pt x="6" y="230"/>
                  </a:lnTo>
                  <a:lnTo>
                    <a:pt x="5" y="222"/>
                  </a:lnTo>
                  <a:lnTo>
                    <a:pt x="4" y="215"/>
                  </a:lnTo>
                  <a:lnTo>
                    <a:pt x="2" y="205"/>
                  </a:lnTo>
                  <a:lnTo>
                    <a:pt x="1" y="194"/>
                  </a:lnTo>
                  <a:lnTo>
                    <a:pt x="1" y="184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1" y="134"/>
                  </a:lnTo>
                  <a:lnTo>
                    <a:pt x="2" y="122"/>
                  </a:lnTo>
                  <a:lnTo>
                    <a:pt x="5" y="108"/>
                  </a:lnTo>
                  <a:lnTo>
                    <a:pt x="8" y="96"/>
                  </a:lnTo>
                  <a:lnTo>
                    <a:pt x="13" y="83"/>
                  </a:lnTo>
                  <a:lnTo>
                    <a:pt x="19" y="71"/>
                  </a:lnTo>
                  <a:lnTo>
                    <a:pt x="24" y="60"/>
                  </a:lnTo>
                  <a:lnTo>
                    <a:pt x="32" y="48"/>
                  </a:lnTo>
                  <a:lnTo>
                    <a:pt x="41" y="38"/>
                  </a:lnTo>
                  <a:lnTo>
                    <a:pt x="52" y="29"/>
                  </a:lnTo>
                  <a:lnTo>
                    <a:pt x="64" y="21"/>
                  </a:lnTo>
                  <a:lnTo>
                    <a:pt x="78" y="14"/>
                  </a:lnTo>
                  <a:lnTo>
                    <a:pt x="94" y="7"/>
                  </a:lnTo>
                  <a:lnTo>
                    <a:pt x="110" y="4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175" y="1"/>
                  </a:lnTo>
                  <a:lnTo>
                    <a:pt x="201" y="4"/>
                  </a:lnTo>
                  <a:lnTo>
                    <a:pt x="228" y="9"/>
                  </a:lnTo>
                  <a:lnTo>
                    <a:pt x="259" y="17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4" name="Freeform 56"/>
            <p:cNvSpPr>
              <a:spLocks/>
            </p:cNvSpPr>
            <p:nvPr/>
          </p:nvSpPr>
          <p:spPr bwMode="auto">
            <a:xfrm>
              <a:off x="5438776" y="4848225"/>
              <a:ext cx="188913" cy="177800"/>
            </a:xfrm>
            <a:custGeom>
              <a:avLst/>
              <a:gdLst>
                <a:gd name="T0" fmla="*/ 2147483647 w 239"/>
                <a:gd name="T1" fmla="*/ 2147483647 h 224"/>
                <a:gd name="T2" fmla="*/ 2147483647 w 239"/>
                <a:gd name="T3" fmla="*/ 2147483647 h 224"/>
                <a:gd name="T4" fmla="*/ 2147483647 w 239"/>
                <a:gd name="T5" fmla="*/ 2147483647 h 224"/>
                <a:gd name="T6" fmla="*/ 2147483647 w 239"/>
                <a:gd name="T7" fmla="*/ 2147483647 h 224"/>
                <a:gd name="T8" fmla="*/ 2147483647 w 239"/>
                <a:gd name="T9" fmla="*/ 0 h 224"/>
                <a:gd name="T10" fmla="*/ 2147483647 w 239"/>
                <a:gd name="T11" fmla="*/ 0 h 224"/>
                <a:gd name="T12" fmla="*/ 2147483647 w 239"/>
                <a:gd name="T13" fmla="*/ 2147483647 h 224"/>
                <a:gd name="T14" fmla="*/ 2147483647 w 239"/>
                <a:gd name="T15" fmla="*/ 2147483647 h 224"/>
                <a:gd name="T16" fmla="*/ 2147483647 w 239"/>
                <a:gd name="T17" fmla="*/ 2147483647 h 224"/>
                <a:gd name="T18" fmla="*/ 2147483647 w 239"/>
                <a:gd name="T19" fmla="*/ 2147483647 h 224"/>
                <a:gd name="T20" fmla="*/ 2147483647 w 239"/>
                <a:gd name="T21" fmla="*/ 2147483647 h 224"/>
                <a:gd name="T22" fmla="*/ 2147483647 w 239"/>
                <a:gd name="T23" fmla="*/ 2147483647 h 224"/>
                <a:gd name="T24" fmla="*/ 2147483647 w 239"/>
                <a:gd name="T25" fmla="*/ 2147483647 h 224"/>
                <a:gd name="T26" fmla="*/ 0 w 239"/>
                <a:gd name="T27" fmla="*/ 2147483647 h 224"/>
                <a:gd name="T28" fmla="*/ 2147483647 w 239"/>
                <a:gd name="T29" fmla="*/ 2147483647 h 224"/>
                <a:gd name="T30" fmla="*/ 2147483647 w 239"/>
                <a:gd name="T31" fmla="*/ 2147483647 h 224"/>
                <a:gd name="T32" fmla="*/ 2147483647 w 239"/>
                <a:gd name="T33" fmla="*/ 2147483647 h 224"/>
                <a:gd name="T34" fmla="*/ 2147483647 w 239"/>
                <a:gd name="T35" fmla="*/ 2147483647 h 224"/>
                <a:gd name="T36" fmla="*/ 2147483647 w 239"/>
                <a:gd name="T37" fmla="*/ 2147483647 h 224"/>
                <a:gd name="T38" fmla="*/ 2147483647 w 239"/>
                <a:gd name="T39" fmla="*/ 2147483647 h 224"/>
                <a:gd name="T40" fmla="*/ 2147483647 w 239"/>
                <a:gd name="T41" fmla="*/ 2147483647 h 224"/>
                <a:gd name="T42" fmla="*/ 2147483647 w 239"/>
                <a:gd name="T43" fmla="*/ 2147483647 h 224"/>
                <a:gd name="T44" fmla="*/ 2147483647 w 239"/>
                <a:gd name="T45" fmla="*/ 2147483647 h 224"/>
                <a:gd name="T46" fmla="*/ 2147483647 w 239"/>
                <a:gd name="T47" fmla="*/ 2147483647 h 224"/>
                <a:gd name="T48" fmla="*/ 2147483647 w 239"/>
                <a:gd name="T49" fmla="*/ 2147483647 h 224"/>
                <a:gd name="T50" fmla="*/ 2147483647 w 239"/>
                <a:gd name="T51" fmla="*/ 2147483647 h 224"/>
                <a:gd name="T52" fmla="*/ 2147483647 w 239"/>
                <a:gd name="T53" fmla="*/ 2147483647 h 224"/>
                <a:gd name="T54" fmla="*/ 2147483647 w 239"/>
                <a:gd name="T55" fmla="*/ 2147483647 h 224"/>
                <a:gd name="T56" fmla="*/ 2147483647 w 239"/>
                <a:gd name="T57" fmla="*/ 2147483647 h 224"/>
                <a:gd name="T58" fmla="*/ 2147483647 w 239"/>
                <a:gd name="T59" fmla="*/ 2147483647 h 224"/>
                <a:gd name="T60" fmla="*/ 2147483647 w 239"/>
                <a:gd name="T61" fmla="*/ 2147483647 h 224"/>
                <a:gd name="T62" fmla="*/ 2147483647 w 239"/>
                <a:gd name="T63" fmla="*/ 2147483647 h 224"/>
                <a:gd name="T64" fmla="*/ 2147483647 w 239"/>
                <a:gd name="T65" fmla="*/ 2147483647 h 224"/>
                <a:gd name="T66" fmla="*/ 2147483647 w 239"/>
                <a:gd name="T67" fmla="*/ 2147483647 h 224"/>
                <a:gd name="T68" fmla="*/ 2147483647 w 239"/>
                <a:gd name="T69" fmla="*/ 2147483647 h 224"/>
                <a:gd name="T70" fmla="*/ 2147483647 w 239"/>
                <a:gd name="T71" fmla="*/ 2147483647 h 224"/>
                <a:gd name="T72" fmla="*/ 2147483647 w 239"/>
                <a:gd name="T73" fmla="*/ 2147483647 h 224"/>
                <a:gd name="T74" fmla="*/ 2147483647 w 239"/>
                <a:gd name="T75" fmla="*/ 2147483647 h 224"/>
                <a:gd name="T76" fmla="*/ 2147483647 w 239"/>
                <a:gd name="T77" fmla="*/ 2147483647 h 224"/>
                <a:gd name="T78" fmla="*/ 2147483647 w 239"/>
                <a:gd name="T79" fmla="*/ 2147483647 h 224"/>
                <a:gd name="T80" fmla="*/ 2147483647 w 239"/>
                <a:gd name="T81" fmla="*/ 2147483647 h 224"/>
                <a:gd name="T82" fmla="*/ 2147483647 w 239"/>
                <a:gd name="T83" fmla="*/ 2147483647 h 224"/>
                <a:gd name="T84" fmla="*/ 2147483647 w 239"/>
                <a:gd name="T85" fmla="*/ 2147483647 h 224"/>
                <a:gd name="T86" fmla="*/ 2147483647 w 239"/>
                <a:gd name="T87" fmla="*/ 2147483647 h 224"/>
                <a:gd name="T88" fmla="*/ 2147483647 w 239"/>
                <a:gd name="T89" fmla="*/ 2147483647 h 224"/>
                <a:gd name="T90" fmla="*/ 2147483647 w 239"/>
                <a:gd name="T91" fmla="*/ 2147483647 h 224"/>
                <a:gd name="T92" fmla="*/ 2147483647 w 239"/>
                <a:gd name="T93" fmla="*/ 2147483647 h 224"/>
                <a:gd name="T94" fmla="*/ 2147483647 w 239"/>
                <a:gd name="T95" fmla="*/ 2147483647 h 224"/>
                <a:gd name="T96" fmla="*/ 2147483647 w 239"/>
                <a:gd name="T97" fmla="*/ 2147483647 h 224"/>
                <a:gd name="T98" fmla="*/ 2147483647 w 239"/>
                <a:gd name="T99" fmla="*/ 2147483647 h 224"/>
                <a:gd name="T100" fmla="*/ 2147483647 w 239"/>
                <a:gd name="T101" fmla="*/ 2147483647 h 224"/>
                <a:gd name="T102" fmla="*/ 2147483647 w 239"/>
                <a:gd name="T103" fmla="*/ 2147483647 h 224"/>
                <a:gd name="T104" fmla="*/ 2147483647 w 239"/>
                <a:gd name="T105" fmla="*/ 2147483647 h 224"/>
                <a:gd name="T106" fmla="*/ 2147483647 w 239"/>
                <a:gd name="T107" fmla="*/ 2147483647 h 224"/>
                <a:gd name="T108" fmla="*/ 2147483647 w 239"/>
                <a:gd name="T109" fmla="*/ 2147483647 h 224"/>
                <a:gd name="T110" fmla="*/ 2147483647 w 239"/>
                <a:gd name="T111" fmla="*/ 2147483647 h 224"/>
                <a:gd name="T112" fmla="*/ 2147483647 w 239"/>
                <a:gd name="T113" fmla="*/ 2147483647 h 224"/>
                <a:gd name="T114" fmla="*/ 2147483647 w 239"/>
                <a:gd name="T115" fmla="*/ 2147483647 h 224"/>
                <a:gd name="T116" fmla="*/ 2147483647 w 239"/>
                <a:gd name="T117" fmla="*/ 2147483647 h 224"/>
                <a:gd name="T118" fmla="*/ 2147483647 w 239"/>
                <a:gd name="T119" fmla="*/ 2147483647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9" h="224">
                  <a:moveTo>
                    <a:pt x="239" y="13"/>
                  </a:moveTo>
                  <a:lnTo>
                    <a:pt x="236" y="12"/>
                  </a:lnTo>
                  <a:lnTo>
                    <a:pt x="227" y="10"/>
                  </a:lnTo>
                  <a:lnTo>
                    <a:pt x="220" y="9"/>
                  </a:lnTo>
                  <a:lnTo>
                    <a:pt x="213" y="7"/>
                  </a:lnTo>
                  <a:lnTo>
                    <a:pt x="204" y="4"/>
                  </a:lnTo>
                  <a:lnTo>
                    <a:pt x="194" y="3"/>
                  </a:lnTo>
                  <a:lnTo>
                    <a:pt x="183" y="1"/>
                  </a:lnTo>
                  <a:lnTo>
                    <a:pt x="173" y="1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1"/>
                  </a:lnTo>
                  <a:lnTo>
                    <a:pt x="100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3"/>
                  </a:lnTo>
                  <a:lnTo>
                    <a:pt x="43" y="29"/>
                  </a:lnTo>
                  <a:lnTo>
                    <a:pt x="34" y="38"/>
                  </a:lnTo>
                  <a:lnTo>
                    <a:pt x="26" y="49"/>
                  </a:lnTo>
                  <a:lnTo>
                    <a:pt x="18" y="61"/>
                  </a:lnTo>
                  <a:lnTo>
                    <a:pt x="12" y="75"/>
                  </a:lnTo>
                  <a:lnTo>
                    <a:pt x="7" y="91"/>
                  </a:lnTo>
                  <a:lnTo>
                    <a:pt x="3" y="108"/>
                  </a:lnTo>
                  <a:lnTo>
                    <a:pt x="1" y="126"/>
                  </a:lnTo>
                  <a:lnTo>
                    <a:pt x="0" y="148"/>
                  </a:lnTo>
                  <a:lnTo>
                    <a:pt x="1" y="171"/>
                  </a:lnTo>
                  <a:lnTo>
                    <a:pt x="4" y="196"/>
                  </a:lnTo>
                  <a:lnTo>
                    <a:pt x="10" y="224"/>
                  </a:lnTo>
                  <a:lnTo>
                    <a:pt x="11" y="224"/>
                  </a:lnTo>
                  <a:lnTo>
                    <a:pt x="15" y="224"/>
                  </a:lnTo>
                  <a:lnTo>
                    <a:pt x="18" y="222"/>
                  </a:lnTo>
                  <a:lnTo>
                    <a:pt x="22" y="221"/>
                  </a:lnTo>
                  <a:lnTo>
                    <a:pt x="24" y="221"/>
                  </a:lnTo>
                  <a:lnTo>
                    <a:pt x="30" y="217"/>
                  </a:lnTo>
                  <a:lnTo>
                    <a:pt x="34" y="216"/>
                  </a:lnTo>
                  <a:lnTo>
                    <a:pt x="39" y="214"/>
                  </a:lnTo>
                  <a:lnTo>
                    <a:pt x="46" y="211"/>
                  </a:lnTo>
                  <a:lnTo>
                    <a:pt x="51" y="208"/>
                  </a:lnTo>
                  <a:lnTo>
                    <a:pt x="58" y="205"/>
                  </a:lnTo>
                  <a:lnTo>
                    <a:pt x="65" y="202"/>
                  </a:lnTo>
                  <a:lnTo>
                    <a:pt x="73" y="197"/>
                  </a:lnTo>
                  <a:lnTo>
                    <a:pt x="80" y="193"/>
                  </a:lnTo>
                  <a:lnTo>
                    <a:pt x="88" y="188"/>
                  </a:lnTo>
                  <a:lnTo>
                    <a:pt x="96" y="182"/>
                  </a:lnTo>
                  <a:lnTo>
                    <a:pt x="105" y="176"/>
                  </a:lnTo>
                  <a:lnTo>
                    <a:pt x="113" y="170"/>
                  </a:lnTo>
                  <a:lnTo>
                    <a:pt x="121" y="162"/>
                  </a:lnTo>
                  <a:lnTo>
                    <a:pt x="131" y="154"/>
                  </a:lnTo>
                  <a:lnTo>
                    <a:pt x="140" y="146"/>
                  </a:lnTo>
                  <a:lnTo>
                    <a:pt x="150" y="137"/>
                  </a:lnTo>
                  <a:lnTo>
                    <a:pt x="159" y="126"/>
                  </a:lnTo>
                  <a:lnTo>
                    <a:pt x="169" y="117"/>
                  </a:lnTo>
                  <a:lnTo>
                    <a:pt x="178" y="106"/>
                  </a:lnTo>
                  <a:lnTo>
                    <a:pt x="188" y="94"/>
                  </a:lnTo>
                  <a:lnTo>
                    <a:pt x="197" y="81"/>
                  </a:lnTo>
                  <a:lnTo>
                    <a:pt x="206" y="68"/>
                  </a:lnTo>
                  <a:lnTo>
                    <a:pt x="216" y="54"/>
                  </a:lnTo>
                  <a:lnTo>
                    <a:pt x="224" y="40"/>
                  </a:lnTo>
                  <a:lnTo>
                    <a:pt x="221" y="44"/>
                  </a:lnTo>
                  <a:lnTo>
                    <a:pt x="220" y="47"/>
                  </a:lnTo>
                  <a:lnTo>
                    <a:pt x="217" y="51"/>
                  </a:lnTo>
                  <a:lnTo>
                    <a:pt x="215" y="54"/>
                  </a:lnTo>
                  <a:lnTo>
                    <a:pt x="212" y="58"/>
                  </a:lnTo>
                  <a:lnTo>
                    <a:pt x="208" y="63"/>
                  </a:lnTo>
                  <a:lnTo>
                    <a:pt x="204" y="68"/>
                  </a:lnTo>
                  <a:lnTo>
                    <a:pt x="200" y="72"/>
                  </a:lnTo>
                  <a:lnTo>
                    <a:pt x="196" y="78"/>
                  </a:lnTo>
                  <a:lnTo>
                    <a:pt x="190" y="85"/>
                  </a:lnTo>
                  <a:lnTo>
                    <a:pt x="185" y="89"/>
                  </a:lnTo>
                  <a:lnTo>
                    <a:pt x="179" y="95"/>
                  </a:lnTo>
                  <a:lnTo>
                    <a:pt x="173" y="103"/>
                  </a:lnTo>
                  <a:lnTo>
                    <a:pt x="167" y="109"/>
                  </a:lnTo>
                  <a:lnTo>
                    <a:pt x="161" y="115"/>
                  </a:lnTo>
                  <a:lnTo>
                    <a:pt x="154" y="122"/>
                  </a:lnTo>
                  <a:lnTo>
                    <a:pt x="146" y="129"/>
                  </a:lnTo>
                  <a:lnTo>
                    <a:pt x="138" y="136"/>
                  </a:lnTo>
                  <a:lnTo>
                    <a:pt x="131" y="142"/>
                  </a:lnTo>
                  <a:lnTo>
                    <a:pt x="121" y="148"/>
                  </a:lnTo>
                  <a:lnTo>
                    <a:pt x="113" y="154"/>
                  </a:lnTo>
                  <a:lnTo>
                    <a:pt x="104" y="162"/>
                  </a:lnTo>
                  <a:lnTo>
                    <a:pt x="96" y="166"/>
                  </a:lnTo>
                  <a:lnTo>
                    <a:pt x="86" y="173"/>
                  </a:lnTo>
                  <a:lnTo>
                    <a:pt x="76" y="179"/>
                  </a:lnTo>
                  <a:lnTo>
                    <a:pt x="66" y="183"/>
                  </a:lnTo>
                  <a:lnTo>
                    <a:pt x="55" y="188"/>
                  </a:lnTo>
                  <a:lnTo>
                    <a:pt x="45" y="193"/>
                  </a:lnTo>
                  <a:lnTo>
                    <a:pt x="34" y="197"/>
                  </a:lnTo>
                  <a:lnTo>
                    <a:pt x="34" y="194"/>
                  </a:lnTo>
                  <a:lnTo>
                    <a:pt x="32" y="187"/>
                  </a:lnTo>
                  <a:lnTo>
                    <a:pt x="31" y="182"/>
                  </a:lnTo>
                  <a:lnTo>
                    <a:pt x="30" y="176"/>
                  </a:lnTo>
                  <a:lnTo>
                    <a:pt x="28" y="168"/>
                  </a:lnTo>
                  <a:lnTo>
                    <a:pt x="28" y="160"/>
                  </a:lnTo>
                  <a:lnTo>
                    <a:pt x="27" y="153"/>
                  </a:lnTo>
                  <a:lnTo>
                    <a:pt x="27" y="143"/>
                  </a:lnTo>
                  <a:lnTo>
                    <a:pt x="27" y="134"/>
                  </a:lnTo>
                  <a:lnTo>
                    <a:pt x="27" y="123"/>
                  </a:lnTo>
                  <a:lnTo>
                    <a:pt x="27" y="114"/>
                  </a:lnTo>
                  <a:lnTo>
                    <a:pt x="30" y="103"/>
                  </a:lnTo>
                  <a:lnTo>
                    <a:pt x="31" y="94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42" y="63"/>
                  </a:lnTo>
                  <a:lnTo>
                    <a:pt x="47" y="54"/>
                  </a:lnTo>
                  <a:lnTo>
                    <a:pt x="54" y="46"/>
                  </a:lnTo>
                  <a:lnTo>
                    <a:pt x="61" y="37"/>
                  </a:lnTo>
                  <a:lnTo>
                    <a:pt x="70" y="29"/>
                  </a:lnTo>
                  <a:lnTo>
                    <a:pt x="80" y="23"/>
                  </a:lnTo>
                  <a:lnTo>
                    <a:pt x="92" y="17"/>
                  </a:lnTo>
                  <a:lnTo>
                    <a:pt x="104" y="12"/>
                  </a:lnTo>
                  <a:lnTo>
                    <a:pt x="119" y="9"/>
                  </a:lnTo>
                  <a:lnTo>
                    <a:pt x="135" y="6"/>
                  </a:lnTo>
                  <a:lnTo>
                    <a:pt x="151" y="4"/>
                  </a:lnTo>
                  <a:lnTo>
                    <a:pt x="171" y="4"/>
                  </a:lnTo>
                  <a:lnTo>
                    <a:pt x="192" y="6"/>
                  </a:lnTo>
                  <a:lnTo>
                    <a:pt x="215" y="9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5" name="Freeform 57"/>
            <p:cNvSpPr>
              <a:spLocks/>
            </p:cNvSpPr>
            <p:nvPr/>
          </p:nvSpPr>
          <p:spPr bwMode="auto">
            <a:xfrm>
              <a:off x="5467351" y="4859338"/>
              <a:ext cx="144463" cy="133350"/>
            </a:xfrm>
            <a:custGeom>
              <a:avLst/>
              <a:gdLst>
                <a:gd name="T0" fmla="*/ 2147483647 w 181"/>
                <a:gd name="T1" fmla="*/ 2147483647 h 169"/>
                <a:gd name="T2" fmla="*/ 2147483647 w 181"/>
                <a:gd name="T3" fmla="*/ 2147483647 h 169"/>
                <a:gd name="T4" fmla="*/ 2147483647 w 181"/>
                <a:gd name="T5" fmla="*/ 2147483647 h 169"/>
                <a:gd name="T6" fmla="*/ 2147483647 w 181"/>
                <a:gd name="T7" fmla="*/ 2147483647 h 169"/>
                <a:gd name="T8" fmla="*/ 2147483647 w 181"/>
                <a:gd name="T9" fmla="*/ 2147483647 h 169"/>
                <a:gd name="T10" fmla="*/ 2147483647 w 181"/>
                <a:gd name="T11" fmla="*/ 2147483647 h 169"/>
                <a:gd name="T12" fmla="*/ 0 w 181"/>
                <a:gd name="T13" fmla="*/ 2147483647 h 169"/>
                <a:gd name="T14" fmla="*/ 0 w 181"/>
                <a:gd name="T15" fmla="*/ 2147483647 h 169"/>
                <a:gd name="T16" fmla="*/ 0 w 181"/>
                <a:gd name="T17" fmla="*/ 2147483647 h 169"/>
                <a:gd name="T18" fmla="*/ 2147483647 w 181"/>
                <a:gd name="T19" fmla="*/ 2147483647 h 169"/>
                <a:gd name="T20" fmla="*/ 2147483647 w 181"/>
                <a:gd name="T21" fmla="*/ 2147483647 h 169"/>
                <a:gd name="T22" fmla="*/ 2147483647 w 181"/>
                <a:gd name="T23" fmla="*/ 2147483647 h 169"/>
                <a:gd name="T24" fmla="*/ 2147483647 w 181"/>
                <a:gd name="T25" fmla="*/ 2147483647 h 169"/>
                <a:gd name="T26" fmla="*/ 2147483647 w 181"/>
                <a:gd name="T27" fmla="*/ 2147483647 h 169"/>
                <a:gd name="T28" fmla="*/ 2147483647 w 181"/>
                <a:gd name="T29" fmla="*/ 2147483647 h 169"/>
                <a:gd name="T30" fmla="*/ 2147483647 w 181"/>
                <a:gd name="T31" fmla="*/ 2147483647 h 169"/>
                <a:gd name="T32" fmla="*/ 2147483647 w 181"/>
                <a:gd name="T33" fmla="*/ 2147483647 h 169"/>
                <a:gd name="T34" fmla="*/ 2147483647 w 181"/>
                <a:gd name="T35" fmla="*/ 2147483647 h 169"/>
                <a:gd name="T36" fmla="*/ 2147483647 w 181"/>
                <a:gd name="T37" fmla="*/ 2147483647 h 169"/>
                <a:gd name="T38" fmla="*/ 2147483647 w 181"/>
                <a:gd name="T39" fmla="*/ 2147483647 h 169"/>
                <a:gd name="T40" fmla="*/ 2147483647 w 181"/>
                <a:gd name="T41" fmla="*/ 2147483647 h 169"/>
                <a:gd name="T42" fmla="*/ 2147483647 w 181"/>
                <a:gd name="T43" fmla="*/ 2147483647 h 169"/>
                <a:gd name="T44" fmla="*/ 2147483647 w 181"/>
                <a:gd name="T45" fmla="*/ 2147483647 h 169"/>
                <a:gd name="T46" fmla="*/ 2147483647 w 181"/>
                <a:gd name="T47" fmla="*/ 2147483647 h 169"/>
                <a:gd name="T48" fmla="*/ 2147483647 w 181"/>
                <a:gd name="T49" fmla="*/ 2147483647 h 169"/>
                <a:gd name="T50" fmla="*/ 2147483647 w 181"/>
                <a:gd name="T51" fmla="*/ 2147483647 h 169"/>
                <a:gd name="T52" fmla="*/ 2147483647 w 181"/>
                <a:gd name="T53" fmla="*/ 0 h 169"/>
                <a:gd name="T54" fmla="*/ 2147483647 w 181"/>
                <a:gd name="T55" fmla="*/ 0 h 169"/>
                <a:gd name="T56" fmla="*/ 2147483647 w 181"/>
                <a:gd name="T57" fmla="*/ 0 h 169"/>
                <a:gd name="T58" fmla="*/ 2147483647 w 181"/>
                <a:gd name="T59" fmla="*/ 2147483647 h 169"/>
                <a:gd name="T60" fmla="*/ 2147483647 w 181"/>
                <a:gd name="T61" fmla="*/ 2147483647 h 169"/>
                <a:gd name="T62" fmla="*/ 2147483647 w 181"/>
                <a:gd name="T63" fmla="*/ 2147483647 h 169"/>
                <a:gd name="T64" fmla="*/ 2147483647 w 181"/>
                <a:gd name="T65" fmla="*/ 2147483647 h 169"/>
                <a:gd name="T66" fmla="*/ 2147483647 w 181"/>
                <a:gd name="T67" fmla="*/ 2147483647 h 169"/>
                <a:gd name="T68" fmla="*/ 2147483647 w 181"/>
                <a:gd name="T69" fmla="*/ 2147483647 h 169"/>
                <a:gd name="T70" fmla="*/ 2147483647 w 181"/>
                <a:gd name="T71" fmla="*/ 2147483647 h 169"/>
                <a:gd name="T72" fmla="*/ 2147483647 w 181"/>
                <a:gd name="T73" fmla="*/ 2147483647 h 169"/>
                <a:gd name="T74" fmla="*/ 2147483647 w 181"/>
                <a:gd name="T75" fmla="*/ 2147483647 h 169"/>
                <a:gd name="T76" fmla="*/ 2147483647 w 181"/>
                <a:gd name="T77" fmla="*/ 2147483647 h 169"/>
                <a:gd name="T78" fmla="*/ 2147483647 w 181"/>
                <a:gd name="T79" fmla="*/ 2147483647 h 169"/>
                <a:gd name="T80" fmla="*/ 2147483647 w 181"/>
                <a:gd name="T81" fmla="*/ 2147483647 h 169"/>
                <a:gd name="T82" fmla="*/ 2147483647 w 181"/>
                <a:gd name="T83" fmla="*/ 2147483647 h 169"/>
                <a:gd name="T84" fmla="*/ 2147483647 w 181"/>
                <a:gd name="T85" fmla="*/ 2147483647 h 169"/>
                <a:gd name="T86" fmla="*/ 2147483647 w 181"/>
                <a:gd name="T87" fmla="*/ 2147483647 h 169"/>
                <a:gd name="T88" fmla="*/ 2147483647 w 181"/>
                <a:gd name="T89" fmla="*/ 2147483647 h 169"/>
                <a:gd name="T90" fmla="*/ 2147483647 w 181"/>
                <a:gd name="T91" fmla="*/ 2147483647 h 169"/>
                <a:gd name="T92" fmla="*/ 2147483647 w 181"/>
                <a:gd name="T93" fmla="*/ 2147483647 h 169"/>
                <a:gd name="T94" fmla="*/ 2147483647 w 181"/>
                <a:gd name="T95" fmla="*/ 2147483647 h 169"/>
                <a:gd name="T96" fmla="*/ 2147483647 w 181"/>
                <a:gd name="T97" fmla="*/ 2147483647 h 169"/>
                <a:gd name="T98" fmla="*/ 2147483647 w 181"/>
                <a:gd name="T99" fmla="*/ 2147483647 h 169"/>
                <a:gd name="T100" fmla="*/ 2147483647 w 181"/>
                <a:gd name="T101" fmla="*/ 2147483647 h 169"/>
                <a:gd name="T102" fmla="*/ 2147483647 w 181"/>
                <a:gd name="T103" fmla="*/ 2147483647 h 169"/>
                <a:gd name="T104" fmla="*/ 2147483647 w 181"/>
                <a:gd name="T105" fmla="*/ 2147483647 h 169"/>
                <a:gd name="T106" fmla="*/ 2147483647 w 181"/>
                <a:gd name="T107" fmla="*/ 2147483647 h 169"/>
                <a:gd name="T108" fmla="*/ 2147483647 w 181"/>
                <a:gd name="T109" fmla="*/ 2147483647 h 169"/>
                <a:gd name="T110" fmla="*/ 2147483647 w 181"/>
                <a:gd name="T111" fmla="*/ 2147483647 h 169"/>
                <a:gd name="T112" fmla="*/ 2147483647 w 181"/>
                <a:gd name="T113" fmla="*/ 2147483647 h 169"/>
                <a:gd name="T114" fmla="*/ 2147483647 w 181"/>
                <a:gd name="T115" fmla="*/ 2147483647 h 169"/>
                <a:gd name="T116" fmla="*/ 2147483647 w 181"/>
                <a:gd name="T117" fmla="*/ 2147483647 h 169"/>
                <a:gd name="T118" fmla="*/ 2147483647 w 181"/>
                <a:gd name="T119" fmla="*/ 2147483647 h 169"/>
                <a:gd name="T120" fmla="*/ 2147483647 w 181"/>
                <a:gd name="T121" fmla="*/ 2147483647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" h="169">
                  <a:moveTo>
                    <a:pt x="4" y="169"/>
                  </a:moveTo>
                  <a:lnTo>
                    <a:pt x="4" y="167"/>
                  </a:lnTo>
                  <a:lnTo>
                    <a:pt x="3" y="161"/>
                  </a:lnTo>
                  <a:lnTo>
                    <a:pt x="1" y="157"/>
                  </a:lnTo>
                  <a:lnTo>
                    <a:pt x="1" y="150"/>
                  </a:lnTo>
                  <a:lnTo>
                    <a:pt x="1" y="144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15"/>
                  </a:lnTo>
                  <a:lnTo>
                    <a:pt x="1" y="106"/>
                  </a:lnTo>
                  <a:lnTo>
                    <a:pt x="3" y="98"/>
                  </a:lnTo>
                  <a:lnTo>
                    <a:pt x="4" y="89"/>
                  </a:lnTo>
                  <a:lnTo>
                    <a:pt x="7" y="79"/>
                  </a:lnTo>
                  <a:lnTo>
                    <a:pt x="9" y="72"/>
                  </a:lnTo>
                  <a:lnTo>
                    <a:pt x="13" y="62"/>
                  </a:lnTo>
                  <a:lnTo>
                    <a:pt x="17" y="55"/>
                  </a:lnTo>
                  <a:lnTo>
                    <a:pt x="21" y="47"/>
                  </a:lnTo>
                  <a:lnTo>
                    <a:pt x="28" y="39"/>
                  </a:lnTo>
                  <a:lnTo>
                    <a:pt x="35" y="31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2" y="5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5" y="0"/>
                  </a:lnTo>
                  <a:lnTo>
                    <a:pt x="141" y="0"/>
                  </a:lnTo>
                  <a:lnTo>
                    <a:pt x="160" y="4"/>
                  </a:lnTo>
                  <a:lnTo>
                    <a:pt x="181" y="7"/>
                  </a:lnTo>
                  <a:lnTo>
                    <a:pt x="178" y="7"/>
                  </a:lnTo>
                  <a:lnTo>
                    <a:pt x="172" y="5"/>
                  </a:lnTo>
                  <a:lnTo>
                    <a:pt x="167" y="5"/>
                  </a:lnTo>
                  <a:lnTo>
                    <a:pt x="163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28" y="2"/>
                  </a:lnTo>
                  <a:lnTo>
                    <a:pt x="120" y="4"/>
                  </a:lnTo>
                  <a:lnTo>
                    <a:pt x="112" y="4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6" y="10"/>
                  </a:lnTo>
                  <a:lnTo>
                    <a:pt x="78" y="13"/>
                  </a:lnTo>
                  <a:lnTo>
                    <a:pt x="69" y="17"/>
                  </a:lnTo>
                  <a:lnTo>
                    <a:pt x="61" y="21"/>
                  </a:lnTo>
                  <a:lnTo>
                    <a:pt x="52" y="27"/>
                  </a:lnTo>
                  <a:lnTo>
                    <a:pt x="44" y="33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4" y="56"/>
                  </a:lnTo>
                  <a:lnTo>
                    <a:pt x="19" y="65"/>
                  </a:lnTo>
                  <a:lnTo>
                    <a:pt x="15" y="78"/>
                  </a:lnTo>
                  <a:lnTo>
                    <a:pt x="11" y="89"/>
                  </a:lnTo>
                  <a:lnTo>
                    <a:pt x="7" y="102"/>
                  </a:lnTo>
                  <a:lnTo>
                    <a:pt x="4" y="118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4" y="169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6" name="Freeform 58"/>
            <p:cNvSpPr>
              <a:spLocks/>
            </p:cNvSpPr>
            <p:nvPr/>
          </p:nvSpPr>
          <p:spPr bwMode="auto">
            <a:xfrm>
              <a:off x="5638801" y="4962525"/>
              <a:ext cx="58738" cy="25400"/>
            </a:xfrm>
            <a:custGeom>
              <a:avLst/>
              <a:gdLst>
                <a:gd name="T0" fmla="*/ 0 w 74"/>
                <a:gd name="T1" fmla="*/ 2147483647 h 31"/>
                <a:gd name="T2" fmla="*/ 0 w 74"/>
                <a:gd name="T3" fmla="*/ 2147483647 h 31"/>
                <a:gd name="T4" fmla="*/ 2147483647 w 74"/>
                <a:gd name="T5" fmla="*/ 2147483647 h 31"/>
                <a:gd name="T6" fmla="*/ 2147483647 w 74"/>
                <a:gd name="T7" fmla="*/ 2147483647 h 31"/>
                <a:gd name="T8" fmla="*/ 2147483647 w 74"/>
                <a:gd name="T9" fmla="*/ 2147483647 h 31"/>
                <a:gd name="T10" fmla="*/ 2147483647 w 74"/>
                <a:gd name="T11" fmla="*/ 2147483647 h 31"/>
                <a:gd name="T12" fmla="*/ 2147483647 w 74"/>
                <a:gd name="T13" fmla="*/ 2147483647 h 31"/>
                <a:gd name="T14" fmla="*/ 2147483647 w 74"/>
                <a:gd name="T15" fmla="*/ 2147483647 h 31"/>
                <a:gd name="T16" fmla="*/ 2147483647 w 74"/>
                <a:gd name="T17" fmla="*/ 2147483647 h 31"/>
                <a:gd name="T18" fmla="*/ 2147483647 w 74"/>
                <a:gd name="T19" fmla="*/ 2147483647 h 31"/>
                <a:gd name="T20" fmla="*/ 2147483647 w 74"/>
                <a:gd name="T21" fmla="*/ 2147483647 h 31"/>
                <a:gd name="T22" fmla="*/ 2147483647 w 74"/>
                <a:gd name="T23" fmla="*/ 2147483647 h 31"/>
                <a:gd name="T24" fmla="*/ 2147483647 w 74"/>
                <a:gd name="T25" fmla="*/ 2147483647 h 31"/>
                <a:gd name="T26" fmla="*/ 2147483647 w 74"/>
                <a:gd name="T27" fmla="*/ 2147483647 h 31"/>
                <a:gd name="T28" fmla="*/ 2147483647 w 74"/>
                <a:gd name="T29" fmla="*/ 2147483647 h 31"/>
                <a:gd name="T30" fmla="*/ 2147483647 w 74"/>
                <a:gd name="T31" fmla="*/ 2147483647 h 31"/>
                <a:gd name="T32" fmla="*/ 2147483647 w 74"/>
                <a:gd name="T33" fmla="*/ 2147483647 h 31"/>
                <a:gd name="T34" fmla="*/ 2147483647 w 74"/>
                <a:gd name="T35" fmla="*/ 2147483647 h 31"/>
                <a:gd name="T36" fmla="*/ 2147483647 w 74"/>
                <a:gd name="T37" fmla="*/ 0 h 31"/>
                <a:gd name="T38" fmla="*/ 2147483647 w 74"/>
                <a:gd name="T39" fmla="*/ 0 h 31"/>
                <a:gd name="T40" fmla="*/ 2147483647 w 74"/>
                <a:gd name="T41" fmla="*/ 2147483647 h 31"/>
                <a:gd name="T42" fmla="*/ 2147483647 w 74"/>
                <a:gd name="T43" fmla="*/ 2147483647 h 31"/>
                <a:gd name="T44" fmla="*/ 2147483647 w 74"/>
                <a:gd name="T45" fmla="*/ 2147483647 h 31"/>
                <a:gd name="T46" fmla="*/ 2147483647 w 74"/>
                <a:gd name="T47" fmla="*/ 2147483647 h 31"/>
                <a:gd name="T48" fmla="*/ 2147483647 w 74"/>
                <a:gd name="T49" fmla="*/ 2147483647 h 31"/>
                <a:gd name="T50" fmla="*/ 2147483647 w 74"/>
                <a:gd name="T51" fmla="*/ 2147483647 h 31"/>
                <a:gd name="T52" fmla="*/ 2147483647 w 74"/>
                <a:gd name="T53" fmla="*/ 2147483647 h 31"/>
                <a:gd name="T54" fmla="*/ 2147483647 w 74"/>
                <a:gd name="T55" fmla="*/ 2147483647 h 31"/>
                <a:gd name="T56" fmla="*/ 2147483647 w 74"/>
                <a:gd name="T57" fmla="*/ 2147483647 h 31"/>
                <a:gd name="T58" fmla="*/ 2147483647 w 74"/>
                <a:gd name="T59" fmla="*/ 2147483647 h 31"/>
                <a:gd name="T60" fmla="*/ 2147483647 w 74"/>
                <a:gd name="T61" fmla="*/ 2147483647 h 31"/>
                <a:gd name="T62" fmla="*/ 2147483647 w 74"/>
                <a:gd name="T63" fmla="*/ 2147483647 h 31"/>
                <a:gd name="T64" fmla="*/ 2147483647 w 74"/>
                <a:gd name="T65" fmla="*/ 2147483647 h 31"/>
                <a:gd name="T66" fmla="*/ 2147483647 w 74"/>
                <a:gd name="T67" fmla="*/ 2147483647 h 31"/>
                <a:gd name="T68" fmla="*/ 2147483647 w 74"/>
                <a:gd name="T69" fmla="*/ 2147483647 h 31"/>
                <a:gd name="T70" fmla="*/ 2147483647 w 74"/>
                <a:gd name="T71" fmla="*/ 2147483647 h 31"/>
                <a:gd name="T72" fmla="*/ 2147483647 w 74"/>
                <a:gd name="T73" fmla="*/ 2147483647 h 31"/>
                <a:gd name="T74" fmla="*/ 2147483647 w 74"/>
                <a:gd name="T75" fmla="*/ 2147483647 h 31"/>
                <a:gd name="T76" fmla="*/ 2147483647 w 74"/>
                <a:gd name="T77" fmla="*/ 2147483647 h 31"/>
                <a:gd name="T78" fmla="*/ 2147483647 w 74"/>
                <a:gd name="T79" fmla="*/ 2147483647 h 31"/>
                <a:gd name="T80" fmla="*/ 2147483647 w 74"/>
                <a:gd name="T81" fmla="*/ 2147483647 h 31"/>
                <a:gd name="T82" fmla="*/ 2147483647 w 74"/>
                <a:gd name="T83" fmla="*/ 2147483647 h 31"/>
                <a:gd name="T84" fmla="*/ 2147483647 w 74"/>
                <a:gd name="T85" fmla="*/ 2147483647 h 31"/>
                <a:gd name="T86" fmla="*/ 2147483647 w 74"/>
                <a:gd name="T87" fmla="*/ 2147483647 h 31"/>
                <a:gd name="T88" fmla="*/ 2147483647 w 74"/>
                <a:gd name="T89" fmla="*/ 2147483647 h 31"/>
                <a:gd name="T90" fmla="*/ 2147483647 w 74"/>
                <a:gd name="T91" fmla="*/ 2147483647 h 31"/>
                <a:gd name="T92" fmla="*/ 2147483647 w 74"/>
                <a:gd name="T93" fmla="*/ 2147483647 h 31"/>
                <a:gd name="T94" fmla="*/ 2147483647 w 74"/>
                <a:gd name="T95" fmla="*/ 2147483647 h 31"/>
                <a:gd name="T96" fmla="*/ 2147483647 w 74"/>
                <a:gd name="T97" fmla="*/ 2147483647 h 31"/>
                <a:gd name="T98" fmla="*/ 2147483647 w 74"/>
                <a:gd name="T99" fmla="*/ 2147483647 h 31"/>
                <a:gd name="T100" fmla="*/ 2147483647 w 74"/>
                <a:gd name="T101" fmla="*/ 2147483647 h 31"/>
                <a:gd name="T102" fmla="*/ 2147483647 w 74"/>
                <a:gd name="T103" fmla="*/ 2147483647 h 31"/>
                <a:gd name="T104" fmla="*/ 2147483647 w 74"/>
                <a:gd name="T105" fmla="*/ 2147483647 h 31"/>
                <a:gd name="T106" fmla="*/ 2147483647 w 74"/>
                <a:gd name="T107" fmla="*/ 2147483647 h 31"/>
                <a:gd name="T108" fmla="*/ 2147483647 w 74"/>
                <a:gd name="T109" fmla="*/ 2147483647 h 31"/>
                <a:gd name="T110" fmla="*/ 2147483647 w 74"/>
                <a:gd name="T111" fmla="*/ 2147483647 h 31"/>
                <a:gd name="T112" fmla="*/ 2147483647 w 74"/>
                <a:gd name="T113" fmla="*/ 2147483647 h 31"/>
                <a:gd name="T114" fmla="*/ 2147483647 w 74"/>
                <a:gd name="T115" fmla="*/ 2147483647 h 31"/>
                <a:gd name="T116" fmla="*/ 0 w 74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1">
                  <a:moveTo>
                    <a:pt x="0" y="23"/>
                  </a:moveTo>
                  <a:lnTo>
                    <a:pt x="0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3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0" y="13"/>
                  </a:lnTo>
                  <a:lnTo>
                    <a:pt x="64" y="16"/>
                  </a:lnTo>
                  <a:lnTo>
                    <a:pt x="67" y="20"/>
                  </a:lnTo>
                  <a:lnTo>
                    <a:pt x="71" y="27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0" y="19"/>
                  </a:lnTo>
                  <a:lnTo>
                    <a:pt x="59" y="17"/>
                  </a:lnTo>
                  <a:lnTo>
                    <a:pt x="56" y="16"/>
                  </a:lnTo>
                  <a:lnTo>
                    <a:pt x="55" y="14"/>
                  </a:lnTo>
                  <a:lnTo>
                    <a:pt x="52" y="14"/>
                  </a:lnTo>
                  <a:lnTo>
                    <a:pt x="50" y="13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9"/>
                  </a:lnTo>
                  <a:lnTo>
                    <a:pt x="4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7" name="Freeform 59"/>
            <p:cNvSpPr>
              <a:spLocks/>
            </p:cNvSpPr>
            <p:nvPr/>
          </p:nvSpPr>
          <p:spPr bwMode="auto">
            <a:xfrm>
              <a:off x="5503863" y="4962525"/>
              <a:ext cx="58738" cy="25400"/>
            </a:xfrm>
            <a:custGeom>
              <a:avLst/>
              <a:gdLst>
                <a:gd name="T0" fmla="*/ 2147483647 w 73"/>
                <a:gd name="T1" fmla="*/ 2147483647 h 31"/>
                <a:gd name="T2" fmla="*/ 2147483647 w 73"/>
                <a:gd name="T3" fmla="*/ 2147483647 h 31"/>
                <a:gd name="T4" fmla="*/ 2147483647 w 73"/>
                <a:gd name="T5" fmla="*/ 2147483647 h 31"/>
                <a:gd name="T6" fmla="*/ 2147483647 w 73"/>
                <a:gd name="T7" fmla="*/ 2147483647 h 31"/>
                <a:gd name="T8" fmla="*/ 2147483647 w 73"/>
                <a:gd name="T9" fmla="*/ 2147483647 h 31"/>
                <a:gd name="T10" fmla="*/ 2147483647 w 73"/>
                <a:gd name="T11" fmla="*/ 2147483647 h 31"/>
                <a:gd name="T12" fmla="*/ 2147483647 w 73"/>
                <a:gd name="T13" fmla="*/ 2147483647 h 31"/>
                <a:gd name="T14" fmla="*/ 2147483647 w 73"/>
                <a:gd name="T15" fmla="*/ 2147483647 h 31"/>
                <a:gd name="T16" fmla="*/ 2147483647 w 73"/>
                <a:gd name="T17" fmla="*/ 2147483647 h 31"/>
                <a:gd name="T18" fmla="*/ 2147483647 w 73"/>
                <a:gd name="T19" fmla="*/ 2147483647 h 31"/>
                <a:gd name="T20" fmla="*/ 2147483647 w 73"/>
                <a:gd name="T21" fmla="*/ 2147483647 h 31"/>
                <a:gd name="T22" fmla="*/ 2147483647 w 73"/>
                <a:gd name="T23" fmla="*/ 2147483647 h 31"/>
                <a:gd name="T24" fmla="*/ 2147483647 w 73"/>
                <a:gd name="T25" fmla="*/ 2147483647 h 31"/>
                <a:gd name="T26" fmla="*/ 2147483647 w 73"/>
                <a:gd name="T27" fmla="*/ 2147483647 h 31"/>
                <a:gd name="T28" fmla="*/ 2147483647 w 73"/>
                <a:gd name="T29" fmla="*/ 2147483647 h 31"/>
                <a:gd name="T30" fmla="*/ 2147483647 w 73"/>
                <a:gd name="T31" fmla="*/ 2147483647 h 31"/>
                <a:gd name="T32" fmla="*/ 2147483647 w 73"/>
                <a:gd name="T33" fmla="*/ 2147483647 h 31"/>
                <a:gd name="T34" fmla="*/ 2147483647 w 73"/>
                <a:gd name="T35" fmla="*/ 2147483647 h 31"/>
                <a:gd name="T36" fmla="*/ 2147483647 w 73"/>
                <a:gd name="T37" fmla="*/ 0 h 31"/>
                <a:gd name="T38" fmla="*/ 2147483647 w 73"/>
                <a:gd name="T39" fmla="*/ 0 h 31"/>
                <a:gd name="T40" fmla="*/ 2147483647 w 73"/>
                <a:gd name="T41" fmla="*/ 2147483647 h 31"/>
                <a:gd name="T42" fmla="*/ 2147483647 w 73"/>
                <a:gd name="T43" fmla="*/ 2147483647 h 31"/>
                <a:gd name="T44" fmla="*/ 2147483647 w 73"/>
                <a:gd name="T45" fmla="*/ 2147483647 h 31"/>
                <a:gd name="T46" fmla="*/ 2147483647 w 73"/>
                <a:gd name="T47" fmla="*/ 2147483647 h 31"/>
                <a:gd name="T48" fmla="*/ 2147483647 w 73"/>
                <a:gd name="T49" fmla="*/ 2147483647 h 31"/>
                <a:gd name="T50" fmla="*/ 2147483647 w 73"/>
                <a:gd name="T51" fmla="*/ 2147483647 h 31"/>
                <a:gd name="T52" fmla="*/ 2147483647 w 73"/>
                <a:gd name="T53" fmla="*/ 2147483647 h 31"/>
                <a:gd name="T54" fmla="*/ 2147483647 w 73"/>
                <a:gd name="T55" fmla="*/ 2147483647 h 31"/>
                <a:gd name="T56" fmla="*/ 2147483647 w 73"/>
                <a:gd name="T57" fmla="*/ 2147483647 h 31"/>
                <a:gd name="T58" fmla="*/ 2147483647 w 73"/>
                <a:gd name="T59" fmla="*/ 2147483647 h 31"/>
                <a:gd name="T60" fmla="*/ 0 w 73"/>
                <a:gd name="T61" fmla="*/ 2147483647 h 31"/>
                <a:gd name="T62" fmla="*/ 0 w 73"/>
                <a:gd name="T63" fmla="*/ 2147483647 h 31"/>
                <a:gd name="T64" fmla="*/ 2147483647 w 73"/>
                <a:gd name="T65" fmla="*/ 2147483647 h 31"/>
                <a:gd name="T66" fmla="*/ 2147483647 w 73"/>
                <a:gd name="T67" fmla="*/ 2147483647 h 31"/>
                <a:gd name="T68" fmla="*/ 2147483647 w 73"/>
                <a:gd name="T69" fmla="*/ 2147483647 h 31"/>
                <a:gd name="T70" fmla="*/ 2147483647 w 73"/>
                <a:gd name="T71" fmla="*/ 2147483647 h 31"/>
                <a:gd name="T72" fmla="*/ 2147483647 w 73"/>
                <a:gd name="T73" fmla="*/ 2147483647 h 31"/>
                <a:gd name="T74" fmla="*/ 2147483647 w 73"/>
                <a:gd name="T75" fmla="*/ 2147483647 h 31"/>
                <a:gd name="T76" fmla="*/ 2147483647 w 73"/>
                <a:gd name="T77" fmla="*/ 2147483647 h 31"/>
                <a:gd name="T78" fmla="*/ 2147483647 w 73"/>
                <a:gd name="T79" fmla="*/ 2147483647 h 31"/>
                <a:gd name="T80" fmla="*/ 2147483647 w 73"/>
                <a:gd name="T81" fmla="*/ 2147483647 h 31"/>
                <a:gd name="T82" fmla="*/ 2147483647 w 73"/>
                <a:gd name="T83" fmla="*/ 2147483647 h 31"/>
                <a:gd name="T84" fmla="*/ 2147483647 w 73"/>
                <a:gd name="T85" fmla="*/ 2147483647 h 31"/>
                <a:gd name="T86" fmla="*/ 2147483647 w 73"/>
                <a:gd name="T87" fmla="*/ 2147483647 h 31"/>
                <a:gd name="T88" fmla="*/ 2147483647 w 73"/>
                <a:gd name="T89" fmla="*/ 2147483647 h 31"/>
                <a:gd name="T90" fmla="*/ 2147483647 w 73"/>
                <a:gd name="T91" fmla="*/ 2147483647 h 31"/>
                <a:gd name="T92" fmla="*/ 2147483647 w 73"/>
                <a:gd name="T93" fmla="*/ 2147483647 h 31"/>
                <a:gd name="T94" fmla="*/ 2147483647 w 73"/>
                <a:gd name="T95" fmla="*/ 2147483647 h 31"/>
                <a:gd name="T96" fmla="*/ 2147483647 w 73"/>
                <a:gd name="T97" fmla="*/ 2147483647 h 31"/>
                <a:gd name="T98" fmla="*/ 2147483647 w 73"/>
                <a:gd name="T99" fmla="*/ 2147483647 h 31"/>
                <a:gd name="T100" fmla="*/ 2147483647 w 73"/>
                <a:gd name="T101" fmla="*/ 2147483647 h 31"/>
                <a:gd name="T102" fmla="*/ 2147483647 w 73"/>
                <a:gd name="T103" fmla="*/ 2147483647 h 31"/>
                <a:gd name="T104" fmla="*/ 2147483647 w 73"/>
                <a:gd name="T105" fmla="*/ 2147483647 h 31"/>
                <a:gd name="T106" fmla="*/ 2147483647 w 73"/>
                <a:gd name="T107" fmla="*/ 2147483647 h 31"/>
                <a:gd name="T108" fmla="*/ 2147483647 w 73"/>
                <a:gd name="T109" fmla="*/ 2147483647 h 31"/>
                <a:gd name="T110" fmla="*/ 2147483647 w 73"/>
                <a:gd name="T111" fmla="*/ 2147483647 h 31"/>
                <a:gd name="T112" fmla="*/ 2147483647 w 73"/>
                <a:gd name="T113" fmla="*/ 2147483647 h 31"/>
                <a:gd name="T114" fmla="*/ 2147483647 w 73"/>
                <a:gd name="T115" fmla="*/ 2147483647 h 31"/>
                <a:gd name="T116" fmla="*/ 2147483647 w 73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3" h="31">
                  <a:moveTo>
                    <a:pt x="73" y="23"/>
                  </a:moveTo>
                  <a:lnTo>
                    <a:pt x="73" y="23"/>
                  </a:lnTo>
                  <a:lnTo>
                    <a:pt x="71" y="22"/>
                  </a:lnTo>
                  <a:lnTo>
                    <a:pt x="70" y="20"/>
                  </a:lnTo>
                  <a:lnTo>
                    <a:pt x="68" y="19"/>
                  </a:lnTo>
                  <a:lnTo>
                    <a:pt x="67" y="17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0" y="11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1" y="5"/>
                  </a:lnTo>
                  <a:lnTo>
                    <a:pt x="48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6"/>
                  </a:lnTo>
                  <a:lnTo>
                    <a:pt x="64" y="19"/>
                  </a:lnTo>
                  <a:lnTo>
                    <a:pt x="68" y="2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8" name="Freeform 60"/>
            <p:cNvSpPr>
              <a:spLocks/>
            </p:cNvSpPr>
            <p:nvPr/>
          </p:nvSpPr>
          <p:spPr bwMode="auto">
            <a:xfrm>
              <a:off x="5643563" y="4762500"/>
              <a:ext cx="47625" cy="53975"/>
            </a:xfrm>
            <a:custGeom>
              <a:avLst/>
              <a:gdLst>
                <a:gd name="T0" fmla="*/ 2147483647 w 59"/>
                <a:gd name="T1" fmla="*/ 2147483647 h 68"/>
                <a:gd name="T2" fmla="*/ 2147483647 w 59"/>
                <a:gd name="T3" fmla="*/ 2147483647 h 68"/>
                <a:gd name="T4" fmla="*/ 2147483647 w 59"/>
                <a:gd name="T5" fmla="*/ 2147483647 h 68"/>
                <a:gd name="T6" fmla="*/ 2147483647 w 59"/>
                <a:gd name="T7" fmla="*/ 2147483647 h 68"/>
                <a:gd name="T8" fmla="*/ 2147483647 w 59"/>
                <a:gd name="T9" fmla="*/ 2147483647 h 68"/>
                <a:gd name="T10" fmla="*/ 2147483647 w 59"/>
                <a:gd name="T11" fmla="*/ 2147483647 h 68"/>
                <a:gd name="T12" fmla="*/ 2147483647 w 59"/>
                <a:gd name="T13" fmla="*/ 2147483647 h 68"/>
                <a:gd name="T14" fmla="*/ 2147483647 w 59"/>
                <a:gd name="T15" fmla="*/ 2147483647 h 68"/>
                <a:gd name="T16" fmla="*/ 2147483647 w 59"/>
                <a:gd name="T17" fmla="*/ 2147483647 h 68"/>
                <a:gd name="T18" fmla="*/ 2147483647 w 59"/>
                <a:gd name="T19" fmla="*/ 2147483647 h 68"/>
                <a:gd name="T20" fmla="*/ 2147483647 w 59"/>
                <a:gd name="T21" fmla="*/ 2147483647 h 68"/>
                <a:gd name="T22" fmla="*/ 2147483647 w 59"/>
                <a:gd name="T23" fmla="*/ 2147483647 h 68"/>
                <a:gd name="T24" fmla="*/ 2147483647 w 59"/>
                <a:gd name="T25" fmla="*/ 2147483647 h 68"/>
                <a:gd name="T26" fmla="*/ 2147483647 w 59"/>
                <a:gd name="T27" fmla="*/ 2147483647 h 68"/>
                <a:gd name="T28" fmla="*/ 2147483647 w 59"/>
                <a:gd name="T29" fmla="*/ 2147483647 h 68"/>
                <a:gd name="T30" fmla="*/ 2147483647 w 59"/>
                <a:gd name="T31" fmla="*/ 2147483647 h 68"/>
                <a:gd name="T32" fmla="*/ 0 w 59"/>
                <a:gd name="T33" fmla="*/ 2147483647 h 68"/>
                <a:gd name="T34" fmla="*/ 0 w 59"/>
                <a:gd name="T35" fmla="*/ 2147483647 h 68"/>
                <a:gd name="T36" fmla="*/ 0 w 59"/>
                <a:gd name="T37" fmla="*/ 2147483647 h 68"/>
                <a:gd name="T38" fmla="*/ 0 w 59"/>
                <a:gd name="T39" fmla="*/ 2147483647 h 68"/>
                <a:gd name="T40" fmla="*/ 2147483647 w 59"/>
                <a:gd name="T41" fmla="*/ 2147483647 h 68"/>
                <a:gd name="T42" fmla="*/ 2147483647 w 59"/>
                <a:gd name="T43" fmla="*/ 2147483647 h 68"/>
                <a:gd name="T44" fmla="*/ 2147483647 w 59"/>
                <a:gd name="T45" fmla="*/ 2147483647 h 68"/>
                <a:gd name="T46" fmla="*/ 2147483647 w 59"/>
                <a:gd name="T47" fmla="*/ 2147483647 h 68"/>
                <a:gd name="T48" fmla="*/ 2147483647 w 59"/>
                <a:gd name="T49" fmla="*/ 2147483647 h 68"/>
                <a:gd name="T50" fmla="*/ 2147483647 w 59"/>
                <a:gd name="T51" fmla="*/ 2147483647 h 68"/>
                <a:gd name="T52" fmla="*/ 2147483647 w 59"/>
                <a:gd name="T53" fmla="*/ 2147483647 h 68"/>
                <a:gd name="T54" fmla="*/ 2147483647 w 59"/>
                <a:gd name="T55" fmla="*/ 0 h 68"/>
                <a:gd name="T56" fmla="*/ 2147483647 w 59"/>
                <a:gd name="T57" fmla="*/ 0 h 68"/>
                <a:gd name="T58" fmla="*/ 2147483647 w 59"/>
                <a:gd name="T59" fmla="*/ 0 h 68"/>
                <a:gd name="T60" fmla="*/ 2147483647 w 59"/>
                <a:gd name="T61" fmla="*/ 2147483647 h 68"/>
                <a:gd name="T62" fmla="*/ 2147483647 w 59"/>
                <a:gd name="T63" fmla="*/ 2147483647 h 68"/>
                <a:gd name="T64" fmla="*/ 2147483647 w 59"/>
                <a:gd name="T65" fmla="*/ 2147483647 h 68"/>
                <a:gd name="T66" fmla="*/ 2147483647 w 59"/>
                <a:gd name="T67" fmla="*/ 2147483647 h 68"/>
                <a:gd name="T68" fmla="*/ 2147483647 w 59"/>
                <a:gd name="T69" fmla="*/ 2147483647 h 68"/>
                <a:gd name="T70" fmla="*/ 2147483647 w 59"/>
                <a:gd name="T71" fmla="*/ 2147483647 h 68"/>
                <a:gd name="T72" fmla="*/ 2147483647 w 59"/>
                <a:gd name="T73" fmla="*/ 2147483647 h 68"/>
                <a:gd name="T74" fmla="*/ 2147483647 w 59"/>
                <a:gd name="T75" fmla="*/ 2147483647 h 68"/>
                <a:gd name="T76" fmla="*/ 2147483647 w 59"/>
                <a:gd name="T77" fmla="*/ 2147483647 h 68"/>
                <a:gd name="T78" fmla="*/ 2147483647 w 59"/>
                <a:gd name="T79" fmla="*/ 2147483647 h 68"/>
                <a:gd name="T80" fmla="*/ 2147483647 w 59"/>
                <a:gd name="T81" fmla="*/ 2147483647 h 68"/>
                <a:gd name="T82" fmla="*/ 2147483647 w 59"/>
                <a:gd name="T83" fmla="*/ 2147483647 h 68"/>
                <a:gd name="T84" fmla="*/ 2147483647 w 59"/>
                <a:gd name="T85" fmla="*/ 2147483647 h 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9" h="68">
                  <a:moveTo>
                    <a:pt x="55" y="48"/>
                  </a:moveTo>
                  <a:lnTo>
                    <a:pt x="55" y="50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0" y="59"/>
                  </a:lnTo>
                  <a:lnTo>
                    <a:pt x="49" y="59"/>
                  </a:lnTo>
                  <a:lnTo>
                    <a:pt x="47" y="61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5" y="64"/>
                  </a:lnTo>
                  <a:lnTo>
                    <a:pt x="43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7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4" y="67"/>
                  </a:lnTo>
                  <a:lnTo>
                    <a:pt x="32" y="67"/>
                  </a:lnTo>
                  <a:lnTo>
                    <a:pt x="31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4"/>
                  </a:lnTo>
                  <a:lnTo>
                    <a:pt x="15" y="64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9" y="31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9" name="Freeform 61"/>
            <p:cNvSpPr>
              <a:spLocks/>
            </p:cNvSpPr>
            <p:nvPr/>
          </p:nvSpPr>
          <p:spPr bwMode="auto">
            <a:xfrm>
              <a:off x="5676901" y="4783138"/>
              <a:ext cx="30163" cy="36513"/>
            </a:xfrm>
            <a:custGeom>
              <a:avLst/>
              <a:gdLst>
                <a:gd name="T0" fmla="*/ 2147483647 w 38"/>
                <a:gd name="T1" fmla="*/ 2147483647 h 46"/>
                <a:gd name="T2" fmla="*/ 2147483647 w 38"/>
                <a:gd name="T3" fmla="*/ 2147483647 h 46"/>
                <a:gd name="T4" fmla="*/ 2147483647 w 38"/>
                <a:gd name="T5" fmla="*/ 2147483647 h 46"/>
                <a:gd name="T6" fmla="*/ 2147483647 w 38"/>
                <a:gd name="T7" fmla="*/ 2147483647 h 46"/>
                <a:gd name="T8" fmla="*/ 2147483647 w 38"/>
                <a:gd name="T9" fmla="*/ 2147483647 h 46"/>
                <a:gd name="T10" fmla="*/ 2147483647 w 38"/>
                <a:gd name="T11" fmla="*/ 2147483647 h 46"/>
                <a:gd name="T12" fmla="*/ 2147483647 w 38"/>
                <a:gd name="T13" fmla="*/ 2147483647 h 46"/>
                <a:gd name="T14" fmla="*/ 2147483647 w 38"/>
                <a:gd name="T15" fmla="*/ 2147483647 h 46"/>
                <a:gd name="T16" fmla="*/ 2147483647 w 38"/>
                <a:gd name="T17" fmla="*/ 2147483647 h 46"/>
                <a:gd name="T18" fmla="*/ 2147483647 w 38"/>
                <a:gd name="T19" fmla="*/ 2147483647 h 46"/>
                <a:gd name="T20" fmla="*/ 2147483647 w 38"/>
                <a:gd name="T21" fmla="*/ 2147483647 h 46"/>
                <a:gd name="T22" fmla="*/ 2147483647 w 38"/>
                <a:gd name="T23" fmla="*/ 2147483647 h 46"/>
                <a:gd name="T24" fmla="*/ 2147483647 w 38"/>
                <a:gd name="T25" fmla="*/ 2147483647 h 46"/>
                <a:gd name="T26" fmla="*/ 2147483647 w 38"/>
                <a:gd name="T27" fmla="*/ 2147483647 h 46"/>
                <a:gd name="T28" fmla="*/ 2147483647 w 38"/>
                <a:gd name="T29" fmla="*/ 2147483647 h 46"/>
                <a:gd name="T30" fmla="*/ 2147483647 w 38"/>
                <a:gd name="T31" fmla="*/ 2147483647 h 46"/>
                <a:gd name="T32" fmla="*/ 0 w 38"/>
                <a:gd name="T33" fmla="*/ 2147483647 h 46"/>
                <a:gd name="T34" fmla="*/ 0 w 38"/>
                <a:gd name="T35" fmla="*/ 2147483647 h 46"/>
                <a:gd name="T36" fmla="*/ 0 w 38"/>
                <a:gd name="T37" fmla="*/ 2147483647 h 46"/>
                <a:gd name="T38" fmla="*/ 0 w 38"/>
                <a:gd name="T39" fmla="*/ 2147483647 h 46"/>
                <a:gd name="T40" fmla="*/ 2147483647 w 38"/>
                <a:gd name="T41" fmla="*/ 2147483647 h 46"/>
                <a:gd name="T42" fmla="*/ 2147483647 w 38"/>
                <a:gd name="T43" fmla="*/ 2147483647 h 46"/>
                <a:gd name="T44" fmla="*/ 2147483647 w 38"/>
                <a:gd name="T45" fmla="*/ 2147483647 h 46"/>
                <a:gd name="T46" fmla="*/ 2147483647 w 38"/>
                <a:gd name="T47" fmla="*/ 2147483647 h 46"/>
                <a:gd name="T48" fmla="*/ 2147483647 w 38"/>
                <a:gd name="T49" fmla="*/ 2147483647 h 46"/>
                <a:gd name="T50" fmla="*/ 2147483647 w 38"/>
                <a:gd name="T51" fmla="*/ 2147483647 h 46"/>
                <a:gd name="T52" fmla="*/ 2147483647 w 38"/>
                <a:gd name="T53" fmla="*/ 2147483647 h 46"/>
                <a:gd name="T54" fmla="*/ 2147483647 w 38"/>
                <a:gd name="T55" fmla="*/ 2147483647 h 46"/>
                <a:gd name="T56" fmla="*/ 2147483647 w 38"/>
                <a:gd name="T57" fmla="*/ 0 h 46"/>
                <a:gd name="T58" fmla="*/ 2147483647 w 38"/>
                <a:gd name="T59" fmla="*/ 2147483647 h 46"/>
                <a:gd name="T60" fmla="*/ 2147483647 w 38"/>
                <a:gd name="T61" fmla="*/ 2147483647 h 46"/>
                <a:gd name="T62" fmla="*/ 2147483647 w 38"/>
                <a:gd name="T63" fmla="*/ 2147483647 h 46"/>
                <a:gd name="T64" fmla="*/ 2147483647 w 38"/>
                <a:gd name="T65" fmla="*/ 2147483647 h 46"/>
                <a:gd name="T66" fmla="*/ 2147483647 w 38"/>
                <a:gd name="T67" fmla="*/ 2147483647 h 46"/>
                <a:gd name="T68" fmla="*/ 2147483647 w 38"/>
                <a:gd name="T69" fmla="*/ 2147483647 h 46"/>
                <a:gd name="T70" fmla="*/ 2147483647 w 38"/>
                <a:gd name="T71" fmla="*/ 2147483647 h 46"/>
                <a:gd name="T72" fmla="*/ 2147483647 w 38"/>
                <a:gd name="T73" fmla="*/ 2147483647 h 46"/>
                <a:gd name="T74" fmla="*/ 2147483647 w 38"/>
                <a:gd name="T75" fmla="*/ 2147483647 h 46"/>
                <a:gd name="T76" fmla="*/ 2147483647 w 38"/>
                <a:gd name="T77" fmla="*/ 2147483647 h 46"/>
                <a:gd name="T78" fmla="*/ 2147483647 w 38"/>
                <a:gd name="T79" fmla="*/ 2147483647 h 46"/>
                <a:gd name="T80" fmla="*/ 2147483647 w 38"/>
                <a:gd name="T81" fmla="*/ 2147483647 h 46"/>
                <a:gd name="T82" fmla="*/ 2147483647 w 38"/>
                <a:gd name="T83" fmla="*/ 2147483647 h 46"/>
                <a:gd name="T84" fmla="*/ 2147483647 w 38"/>
                <a:gd name="T85" fmla="*/ 2147483647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" h="46">
                  <a:moveTo>
                    <a:pt x="36" y="32"/>
                  </a:moveTo>
                  <a:lnTo>
                    <a:pt x="35" y="34"/>
                  </a:lnTo>
                  <a:lnTo>
                    <a:pt x="35" y="36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5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0" name="Freeform 62"/>
            <p:cNvSpPr>
              <a:spLocks/>
            </p:cNvSpPr>
            <p:nvPr/>
          </p:nvSpPr>
          <p:spPr bwMode="auto">
            <a:xfrm>
              <a:off x="5616576" y="5199063"/>
              <a:ext cx="84138" cy="395288"/>
            </a:xfrm>
            <a:custGeom>
              <a:avLst/>
              <a:gdLst>
                <a:gd name="T0" fmla="*/ 2147483647 w 105"/>
                <a:gd name="T1" fmla="*/ 0 h 499"/>
                <a:gd name="T2" fmla="*/ 0 w 105"/>
                <a:gd name="T3" fmla="*/ 2147483647 h 499"/>
                <a:gd name="T4" fmla="*/ 0 w 105"/>
                <a:gd name="T5" fmla="*/ 2147483647 h 499"/>
                <a:gd name="T6" fmla="*/ 2147483647 w 105"/>
                <a:gd name="T7" fmla="*/ 2147483647 h 499"/>
                <a:gd name="T8" fmla="*/ 2147483647 w 105"/>
                <a:gd name="T9" fmla="*/ 2147483647 h 499"/>
                <a:gd name="T10" fmla="*/ 2147483647 w 105"/>
                <a:gd name="T11" fmla="*/ 2147483647 h 499"/>
                <a:gd name="T12" fmla="*/ 2147483647 w 105"/>
                <a:gd name="T13" fmla="*/ 2147483647 h 499"/>
                <a:gd name="T14" fmla="*/ 2147483647 w 105"/>
                <a:gd name="T15" fmla="*/ 2147483647 h 499"/>
                <a:gd name="T16" fmla="*/ 2147483647 w 105"/>
                <a:gd name="T17" fmla="*/ 2147483647 h 499"/>
                <a:gd name="T18" fmla="*/ 2147483647 w 105"/>
                <a:gd name="T19" fmla="*/ 2147483647 h 499"/>
                <a:gd name="T20" fmla="*/ 2147483647 w 105"/>
                <a:gd name="T21" fmla="*/ 2147483647 h 499"/>
                <a:gd name="T22" fmla="*/ 2147483647 w 105"/>
                <a:gd name="T23" fmla="*/ 2147483647 h 499"/>
                <a:gd name="T24" fmla="*/ 2147483647 w 105"/>
                <a:gd name="T25" fmla="*/ 2147483647 h 499"/>
                <a:gd name="T26" fmla="*/ 2147483647 w 105"/>
                <a:gd name="T27" fmla="*/ 2147483647 h 499"/>
                <a:gd name="T28" fmla="*/ 2147483647 w 105"/>
                <a:gd name="T29" fmla="*/ 2147483647 h 499"/>
                <a:gd name="T30" fmla="*/ 2147483647 w 105"/>
                <a:gd name="T31" fmla="*/ 2147483647 h 499"/>
                <a:gd name="T32" fmla="*/ 2147483647 w 105"/>
                <a:gd name="T33" fmla="*/ 2147483647 h 499"/>
                <a:gd name="T34" fmla="*/ 2147483647 w 105"/>
                <a:gd name="T35" fmla="*/ 2147483647 h 499"/>
                <a:gd name="T36" fmla="*/ 2147483647 w 105"/>
                <a:gd name="T37" fmla="*/ 2147483647 h 499"/>
                <a:gd name="T38" fmla="*/ 2147483647 w 105"/>
                <a:gd name="T39" fmla="*/ 2147483647 h 499"/>
                <a:gd name="T40" fmla="*/ 2147483647 w 105"/>
                <a:gd name="T41" fmla="*/ 2147483647 h 499"/>
                <a:gd name="T42" fmla="*/ 2147483647 w 105"/>
                <a:gd name="T43" fmla="*/ 2147483647 h 499"/>
                <a:gd name="T44" fmla="*/ 2147483647 w 105"/>
                <a:gd name="T45" fmla="*/ 2147483647 h 499"/>
                <a:gd name="T46" fmla="*/ 2147483647 w 105"/>
                <a:gd name="T47" fmla="*/ 2147483647 h 499"/>
                <a:gd name="T48" fmla="*/ 2147483647 w 105"/>
                <a:gd name="T49" fmla="*/ 2147483647 h 499"/>
                <a:gd name="T50" fmla="*/ 2147483647 w 105"/>
                <a:gd name="T51" fmla="*/ 2147483647 h 499"/>
                <a:gd name="T52" fmla="*/ 2147483647 w 105"/>
                <a:gd name="T53" fmla="*/ 2147483647 h 499"/>
                <a:gd name="T54" fmla="*/ 2147483647 w 105"/>
                <a:gd name="T55" fmla="*/ 2147483647 h 499"/>
                <a:gd name="T56" fmla="*/ 2147483647 w 105"/>
                <a:gd name="T57" fmla="*/ 2147483647 h 499"/>
                <a:gd name="T58" fmla="*/ 2147483647 w 105"/>
                <a:gd name="T59" fmla="*/ 2147483647 h 499"/>
                <a:gd name="T60" fmla="*/ 2147483647 w 105"/>
                <a:gd name="T61" fmla="*/ 2147483647 h 499"/>
                <a:gd name="T62" fmla="*/ 2147483647 w 105"/>
                <a:gd name="T63" fmla="*/ 2147483647 h 499"/>
                <a:gd name="T64" fmla="*/ 2147483647 w 105"/>
                <a:gd name="T65" fmla="*/ 2147483647 h 499"/>
                <a:gd name="T66" fmla="*/ 2147483647 w 105"/>
                <a:gd name="T67" fmla="*/ 2147483647 h 499"/>
                <a:gd name="T68" fmla="*/ 2147483647 w 105"/>
                <a:gd name="T69" fmla="*/ 2147483647 h 499"/>
                <a:gd name="T70" fmla="*/ 2147483647 w 105"/>
                <a:gd name="T71" fmla="*/ 2147483647 h 499"/>
                <a:gd name="T72" fmla="*/ 2147483647 w 105"/>
                <a:gd name="T73" fmla="*/ 2147483647 h 499"/>
                <a:gd name="T74" fmla="*/ 2147483647 w 105"/>
                <a:gd name="T75" fmla="*/ 2147483647 h 499"/>
                <a:gd name="T76" fmla="*/ 2147483647 w 105"/>
                <a:gd name="T77" fmla="*/ 2147483647 h 499"/>
                <a:gd name="T78" fmla="*/ 2147483647 w 105"/>
                <a:gd name="T79" fmla="*/ 2147483647 h 499"/>
                <a:gd name="T80" fmla="*/ 2147483647 w 105"/>
                <a:gd name="T81" fmla="*/ 2147483647 h 499"/>
                <a:gd name="T82" fmla="*/ 2147483647 w 105"/>
                <a:gd name="T83" fmla="*/ 2147483647 h 499"/>
                <a:gd name="T84" fmla="*/ 2147483647 w 105"/>
                <a:gd name="T85" fmla="*/ 2147483647 h 499"/>
                <a:gd name="T86" fmla="*/ 2147483647 w 105"/>
                <a:gd name="T87" fmla="*/ 2147483647 h 499"/>
                <a:gd name="T88" fmla="*/ 2147483647 w 105"/>
                <a:gd name="T89" fmla="*/ 2147483647 h 499"/>
                <a:gd name="T90" fmla="*/ 2147483647 w 105"/>
                <a:gd name="T91" fmla="*/ 2147483647 h 499"/>
                <a:gd name="T92" fmla="*/ 2147483647 w 105"/>
                <a:gd name="T93" fmla="*/ 2147483647 h 499"/>
                <a:gd name="T94" fmla="*/ 2147483647 w 105"/>
                <a:gd name="T95" fmla="*/ 2147483647 h 499"/>
                <a:gd name="T96" fmla="*/ 2147483647 w 105"/>
                <a:gd name="T97" fmla="*/ 2147483647 h 499"/>
                <a:gd name="T98" fmla="*/ 2147483647 w 105"/>
                <a:gd name="T99" fmla="*/ 0 h 499"/>
                <a:gd name="T100" fmla="*/ 2147483647 w 105"/>
                <a:gd name="T101" fmla="*/ 0 h 499"/>
                <a:gd name="T102" fmla="*/ 2147483647 w 105"/>
                <a:gd name="T103" fmla="*/ 0 h 499"/>
                <a:gd name="T104" fmla="*/ 2147483647 w 105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" h="499">
                  <a:moveTo>
                    <a:pt x="30" y="0"/>
                  </a:moveTo>
                  <a:lnTo>
                    <a:pt x="0" y="498"/>
                  </a:lnTo>
                  <a:lnTo>
                    <a:pt x="3" y="498"/>
                  </a:lnTo>
                  <a:lnTo>
                    <a:pt x="7" y="499"/>
                  </a:lnTo>
                  <a:lnTo>
                    <a:pt x="12" y="499"/>
                  </a:lnTo>
                  <a:lnTo>
                    <a:pt x="15" y="499"/>
                  </a:lnTo>
                  <a:lnTo>
                    <a:pt x="18" y="499"/>
                  </a:lnTo>
                  <a:lnTo>
                    <a:pt x="22" y="499"/>
                  </a:lnTo>
                  <a:lnTo>
                    <a:pt x="25" y="499"/>
                  </a:lnTo>
                  <a:lnTo>
                    <a:pt x="29" y="499"/>
                  </a:lnTo>
                  <a:lnTo>
                    <a:pt x="33" y="499"/>
                  </a:lnTo>
                  <a:lnTo>
                    <a:pt x="37" y="498"/>
                  </a:lnTo>
                  <a:lnTo>
                    <a:pt x="41" y="498"/>
                  </a:lnTo>
                  <a:lnTo>
                    <a:pt x="45" y="498"/>
                  </a:lnTo>
                  <a:lnTo>
                    <a:pt x="49" y="496"/>
                  </a:lnTo>
                  <a:lnTo>
                    <a:pt x="53" y="496"/>
                  </a:lnTo>
                  <a:lnTo>
                    <a:pt x="57" y="495"/>
                  </a:lnTo>
                  <a:lnTo>
                    <a:pt x="62" y="493"/>
                  </a:lnTo>
                  <a:lnTo>
                    <a:pt x="66" y="492"/>
                  </a:lnTo>
                  <a:lnTo>
                    <a:pt x="70" y="490"/>
                  </a:lnTo>
                  <a:lnTo>
                    <a:pt x="74" y="489"/>
                  </a:lnTo>
                  <a:lnTo>
                    <a:pt x="80" y="485"/>
                  </a:lnTo>
                  <a:lnTo>
                    <a:pt x="84" y="482"/>
                  </a:lnTo>
                  <a:lnTo>
                    <a:pt x="88" y="481"/>
                  </a:lnTo>
                  <a:lnTo>
                    <a:pt x="92" y="478"/>
                  </a:lnTo>
                  <a:lnTo>
                    <a:pt x="95" y="473"/>
                  </a:lnTo>
                  <a:lnTo>
                    <a:pt x="99" y="470"/>
                  </a:lnTo>
                  <a:lnTo>
                    <a:pt x="103" y="465"/>
                  </a:lnTo>
                  <a:lnTo>
                    <a:pt x="105" y="461"/>
                  </a:lnTo>
                  <a:lnTo>
                    <a:pt x="50" y="23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1" name="Freeform 63"/>
            <p:cNvSpPr>
              <a:spLocks/>
            </p:cNvSpPr>
            <p:nvPr/>
          </p:nvSpPr>
          <p:spPr bwMode="auto">
            <a:xfrm>
              <a:off x="5616576" y="5226050"/>
              <a:ext cx="84138" cy="369888"/>
            </a:xfrm>
            <a:custGeom>
              <a:avLst/>
              <a:gdLst>
                <a:gd name="T0" fmla="*/ 2147483647 w 105"/>
                <a:gd name="T1" fmla="*/ 0 h 465"/>
                <a:gd name="T2" fmla="*/ 2147483647 w 105"/>
                <a:gd name="T3" fmla="*/ 2147483647 h 465"/>
                <a:gd name="T4" fmla="*/ 2147483647 w 105"/>
                <a:gd name="T5" fmla="*/ 2147483647 h 465"/>
                <a:gd name="T6" fmla="*/ 2147483647 w 105"/>
                <a:gd name="T7" fmla="*/ 2147483647 h 465"/>
                <a:gd name="T8" fmla="*/ 2147483647 w 105"/>
                <a:gd name="T9" fmla="*/ 2147483647 h 465"/>
                <a:gd name="T10" fmla="*/ 2147483647 w 105"/>
                <a:gd name="T11" fmla="*/ 2147483647 h 465"/>
                <a:gd name="T12" fmla="*/ 2147483647 w 105"/>
                <a:gd name="T13" fmla="*/ 2147483647 h 465"/>
                <a:gd name="T14" fmla="*/ 2147483647 w 105"/>
                <a:gd name="T15" fmla="*/ 2147483647 h 465"/>
                <a:gd name="T16" fmla="*/ 2147483647 w 105"/>
                <a:gd name="T17" fmla="*/ 2147483647 h 465"/>
                <a:gd name="T18" fmla="*/ 2147483647 w 105"/>
                <a:gd name="T19" fmla="*/ 2147483647 h 465"/>
                <a:gd name="T20" fmla="*/ 2147483647 w 105"/>
                <a:gd name="T21" fmla="*/ 2147483647 h 465"/>
                <a:gd name="T22" fmla="*/ 2147483647 w 105"/>
                <a:gd name="T23" fmla="*/ 2147483647 h 465"/>
                <a:gd name="T24" fmla="*/ 2147483647 w 105"/>
                <a:gd name="T25" fmla="*/ 2147483647 h 465"/>
                <a:gd name="T26" fmla="*/ 2147483647 w 105"/>
                <a:gd name="T27" fmla="*/ 2147483647 h 465"/>
                <a:gd name="T28" fmla="*/ 2147483647 w 105"/>
                <a:gd name="T29" fmla="*/ 2147483647 h 465"/>
                <a:gd name="T30" fmla="*/ 2147483647 w 105"/>
                <a:gd name="T31" fmla="*/ 2147483647 h 465"/>
                <a:gd name="T32" fmla="*/ 2147483647 w 105"/>
                <a:gd name="T33" fmla="*/ 2147483647 h 465"/>
                <a:gd name="T34" fmla="*/ 2147483647 w 105"/>
                <a:gd name="T35" fmla="*/ 2147483647 h 465"/>
                <a:gd name="T36" fmla="*/ 2147483647 w 105"/>
                <a:gd name="T37" fmla="*/ 2147483647 h 465"/>
                <a:gd name="T38" fmla="*/ 2147483647 w 105"/>
                <a:gd name="T39" fmla="*/ 2147483647 h 465"/>
                <a:gd name="T40" fmla="*/ 2147483647 w 105"/>
                <a:gd name="T41" fmla="*/ 2147483647 h 465"/>
                <a:gd name="T42" fmla="*/ 2147483647 w 105"/>
                <a:gd name="T43" fmla="*/ 2147483647 h 465"/>
                <a:gd name="T44" fmla="*/ 2147483647 w 105"/>
                <a:gd name="T45" fmla="*/ 2147483647 h 465"/>
                <a:gd name="T46" fmla="*/ 2147483647 w 105"/>
                <a:gd name="T47" fmla="*/ 2147483647 h 465"/>
                <a:gd name="T48" fmla="*/ 2147483647 w 105"/>
                <a:gd name="T49" fmla="*/ 2147483647 h 465"/>
                <a:gd name="T50" fmla="*/ 2147483647 w 105"/>
                <a:gd name="T51" fmla="*/ 2147483647 h 465"/>
                <a:gd name="T52" fmla="*/ 2147483647 w 105"/>
                <a:gd name="T53" fmla="*/ 2147483647 h 465"/>
                <a:gd name="T54" fmla="*/ 2147483647 w 105"/>
                <a:gd name="T55" fmla="*/ 2147483647 h 465"/>
                <a:gd name="T56" fmla="*/ 2147483647 w 105"/>
                <a:gd name="T57" fmla="*/ 2147483647 h 465"/>
                <a:gd name="T58" fmla="*/ 2147483647 w 105"/>
                <a:gd name="T59" fmla="*/ 2147483647 h 465"/>
                <a:gd name="T60" fmla="*/ 2147483647 w 105"/>
                <a:gd name="T61" fmla="*/ 2147483647 h 465"/>
                <a:gd name="T62" fmla="*/ 0 w 105"/>
                <a:gd name="T63" fmla="*/ 2147483647 h 465"/>
                <a:gd name="T64" fmla="*/ 0 w 105"/>
                <a:gd name="T65" fmla="*/ 2147483647 h 465"/>
                <a:gd name="T66" fmla="*/ 2147483647 w 105"/>
                <a:gd name="T67" fmla="*/ 2147483647 h 465"/>
                <a:gd name="T68" fmla="*/ 2147483647 w 105"/>
                <a:gd name="T69" fmla="*/ 2147483647 h 465"/>
                <a:gd name="T70" fmla="*/ 2147483647 w 105"/>
                <a:gd name="T71" fmla="*/ 2147483647 h 465"/>
                <a:gd name="T72" fmla="*/ 2147483647 w 105"/>
                <a:gd name="T73" fmla="*/ 2147483647 h 465"/>
                <a:gd name="T74" fmla="*/ 2147483647 w 105"/>
                <a:gd name="T75" fmla="*/ 2147483647 h 465"/>
                <a:gd name="T76" fmla="*/ 2147483647 w 105"/>
                <a:gd name="T77" fmla="*/ 2147483647 h 465"/>
                <a:gd name="T78" fmla="*/ 2147483647 w 105"/>
                <a:gd name="T79" fmla="*/ 2147483647 h 465"/>
                <a:gd name="T80" fmla="*/ 2147483647 w 105"/>
                <a:gd name="T81" fmla="*/ 2147483647 h 465"/>
                <a:gd name="T82" fmla="*/ 2147483647 w 105"/>
                <a:gd name="T83" fmla="*/ 2147483647 h 465"/>
                <a:gd name="T84" fmla="*/ 2147483647 w 105"/>
                <a:gd name="T85" fmla="*/ 2147483647 h 465"/>
                <a:gd name="T86" fmla="*/ 2147483647 w 105"/>
                <a:gd name="T87" fmla="*/ 2147483647 h 465"/>
                <a:gd name="T88" fmla="*/ 2147483647 w 105"/>
                <a:gd name="T89" fmla="*/ 2147483647 h 465"/>
                <a:gd name="T90" fmla="*/ 2147483647 w 105"/>
                <a:gd name="T91" fmla="*/ 2147483647 h 465"/>
                <a:gd name="T92" fmla="*/ 2147483647 w 105"/>
                <a:gd name="T93" fmla="*/ 2147483647 h 465"/>
                <a:gd name="T94" fmla="*/ 2147483647 w 105"/>
                <a:gd name="T95" fmla="*/ 2147483647 h 465"/>
                <a:gd name="T96" fmla="*/ 2147483647 w 105"/>
                <a:gd name="T97" fmla="*/ 2147483647 h 465"/>
                <a:gd name="T98" fmla="*/ 2147483647 w 105"/>
                <a:gd name="T99" fmla="*/ 2147483647 h 465"/>
                <a:gd name="T100" fmla="*/ 2147483647 w 105"/>
                <a:gd name="T101" fmla="*/ 2147483647 h 465"/>
                <a:gd name="T102" fmla="*/ 2147483647 w 105"/>
                <a:gd name="T103" fmla="*/ 2147483647 h 465"/>
                <a:gd name="T104" fmla="*/ 2147483647 w 105"/>
                <a:gd name="T105" fmla="*/ 2147483647 h 465"/>
                <a:gd name="T106" fmla="*/ 2147483647 w 105"/>
                <a:gd name="T107" fmla="*/ 2147483647 h 465"/>
                <a:gd name="T108" fmla="*/ 2147483647 w 105"/>
                <a:gd name="T109" fmla="*/ 2147483647 h 465"/>
                <a:gd name="T110" fmla="*/ 2147483647 w 105"/>
                <a:gd name="T111" fmla="*/ 2147483647 h 465"/>
                <a:gd name="T112" fmla="*/ 2147483647 w 105"/>
                <a:gd name="T113" fmla="*/ 2147483647 h 465"/>
                <a:gd name="T114" fmla="*/ 2147483647 w 105"/>
                <a:gd name="T115" fmla="*/ 2147483647 h 465"/>
                <a:gd name="T116" fmla="*/ 2147483647 w 105"/>
                <a:gd name="T117" fmla="*/ 2147483647 h 465"/>
                <a:gd name="T118" fmla="*/ 2147483647 w 105"/>
                <a:gd name="T119" fmla="*/ 2147483647 h 465"/>
                <a:gd name="T120" fmla="*/ 2147483647 w 105"/>
                <a:gd name="T121" fmla="*/ 0 h 4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5" h="465">
                  <a:moveTo>
                    <a:pt x="52" y="0"/>
                  </a:moveTo>
                  <a:lnTo>
                    <a:pt x="105" y="425"/>
                  </a:lnTo>
                  <a:lnTo>
                    <a:pt x="105" y="426"/>
                  </a:lnTo>
                  <a:lnTo>
                    <a:pt x="104" y="428"/>
                  </a:lnTo>
                  <a:lnTo>
                    <a:pt x="103" y="428"/>
                  </a:lnTo>
                  <a:lnTo>
                    <a:pt x="101" y="429"/>
                  </a:lnTo>
                  <a:lnTo>
                    <a:pt x="101" y="431"/>
                  </a:lnTo>
                  <a:lnTo>
                    <a:pt x="99" y="432"/>
                  </a:lnTo>
                  <a:lnTo>
                    <a:pt x="97" y="436"/>
                  </a:lnTo>
                  <a:lnTo>
                    <a:pt x="96" y="437"/>
                  </a:lnTo>
                  <a:lnTo>
                    <a:pt x="93" y="439"/>
                  </a:lnTo>
                  <a:lnTo>
                    <a:pt x="92" y="442"/>
                  </a:lnTo>
                  <a:lnTo>
                    <a:pt x="89" y="443"/>
                  </a:lnTo>
                  <a:lnTo>
                    <a:pt x="87" y="445"/>
                  </a:lnTo>
                  <a:lnTo>
                    <a:pt x="84" y="448"/>
                  </a:lnTo>
                  <a:lnTo>
                    <a:pt x="80" y="449"/>
                  </a:lnTo>
                  <a:lnTo>
                    <a:pt x="77" y="451"/>
                  </a:lnTo>
                  <a:lnTo>
                    <a:pt x="73" y="454"/>
                  </a:lnTo>
                  <a:lnTo>
                    <a:pt x="70" y="456"/>
                  </a:lnTo>
                  <a:lnTo>
                    <a:pt x="66" y="457"/>
                  </a:lnTo>
                  <a:lnTo>
                    <a:pt x="62" y="459"/>
                  </a:lnTo>
                  <a:lnTo>
                    <a:pt x="57" y="460"/>
                  </a:lnTo>
                  <a:lnTo>
                    <a:pt x="53" y="462"/>
                  </a:lnTo>
                  <a:lnTo>
                    <a:pt x="47" y="463"/>
                  </a:lnTo>
                  <a:lnTo>
                    <a:pt x="42" y="463"/>
                  </a:lnTo>
                  <a:lnTo>
                    <a:pt x="37" y="465"/>
                  </a:lnTo>
                  <a:lnTo>
                    <a:pt x="31" y="465"/>
                  </a:lnTo>
                  <a:lnTo>
                    <a:pt x="26" y="465"/>
                  </a:lnTo>
                  <a:lnTo>
                    <a:pt x="19" y="465"/>
                  </a:lnTo>
                  <a:lnTo>
                    <a:pt x="14" y="463"/>
                  </a:lnTo>
                  <a:lnTo>
                    <a:pt x="7" y="463"/>
                  </a:lnTo>
                  <a:lnTo>
                    <a:pt x="0" y="462"/>
                  </a:lnTo>
                  <a:lnTo>
                    <a:pt x="3" y="462"/>
                  </a:lnTo>
                  <a:lnTo>
                    <a:pt x="6" y="462"/>
                  </a:lnTo>
                  <a:lnTo>
                    <a:pt x="10" y="462"/>
                  </a:lnTo>
                  <a:lnTo>
                    <a:pt x="11" y="462"/>
                  </a:lnTo>
                  <a:lnTo>
                    <a:pt x="14" y="462"/>
                  </a:lnTo>
                  <a:lnTo>
                    <a:pt x="16" y="462"/>
                  </a:lnTo>
                  <a:lnTo>
                    <a:pt x="19" y="462"/>
                  </a:lnTo>
                  <a:lnTo>
                    <a:pt x="22" y="462"/>
                  </a:lnTo>
                  <a:lnTo>
                    <a:pt x="25" y="462"/>
                  </a:lnTo>
                  <a:lnTo>
                    <a:pt x="29" y="460"/>
                  </a:lnTo>
                  <a:lnTo>
                    <a:pt x="31" y="460"/>
                  </a:lnTo>
                  <a:lnTo>
                    <a:pt x="35" y="459"/>
                  </a:lnTo>
                  <a:lnTo>
                    <a:pt x="38" y="459"/>
                  </a:lnTo>
                  <a:lnTo>
                    <a:pt x="42" y="457"/>
                  </a:lnTo>
                  <a:lnTo>
                    <a:pt x="45" y="456"/>
                  </a:lnTo>
                  <a:lnTo>
                    <a:pt x="49" y="454"/>
                  </a:lnTo>
                  <a:lnTo>
                    <a:pt x="53" y="453"/>
                  </a:lnTo>
                  <a:lnTo>
                    <a:pt x="57" y="451"/>
                  </a:lnTo>
                  <a:lnTo>
                    <a:pt x="60" y="448"/>
                  </a:lnTo>
                  <a:lnTo>
                    <a:pt x="64" y="445"/>
                  </a:lnTo>
                  <a:lnTo>
                    <a:pt x="68" y="443"/>
                  </a:lnTo>
                  <a:lnTo>
                    <a:pt x="72" y="439"/>
                  </a:lnTo>
                  <a:lnTo>
                    <a:pt x="74" y="436"/>
                  </a:lnTo>
                  <a:lnTo>
                    <a:pt x="79" y="432"/>
                  </a:lnTo>
                  <a:lnTo>
                    <a:pt x="83" y="428"/>
                  </a:lnTo>
                  <a:lnTo>
                    <a:pt x="85" y="423"/>
                  </a:lnTo>
                  <a:lnTo>
                    <a:pt x="89" y="41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2" name="Freeform 64"/>
            <p:cNvSpPr>
              <a:spLocks/>
            </p:cNvSpPr>
            <p:nvPr/>
          </p:nvSpPr>
          <p:spPr bwMode="auto">
            <a:xfrm>
              <a:off x="5503863" y="5199063"/>
              <a:ext cx="82550" cy="395288"/>
            </a:xfrm>
            <a:custGeom>
              <a:avLst/>
              <a:gdLst>
                <a:gd name="T0" fmla="*/ 2147483647 w 106"/>
                <a:gd name="T1" fmla="*/ 0 h 499"/>
                <a:gd name="T2" fmla="*/ 2147483647 w 106"/>
                <a:gd name="T3" fmla="*/ 2147483647 h 499"/>
                <a:gd name="T4" fmla="*/ 2147483647 w 106"/>
                <a:gd name="T5" fmla="*/ 2147483647 h 499"/>
                <a:gd name="T6" fmla="*/ 2147483647 w 106"/>
                <a:gd name="T7" fmla="*/ 2147483647 h 499"/>
                <a:gd name="T8" fmla="*/ 2147483647 w 106"/>
                <a:gd name="T9" fmla="*/ 2147483647 h 499"/>
                <a:gd name="T10" fmla="*/ 2147483647 w 106"/>
                <a:gd name="T11" fmla="*/ 2147483647 h 499"/>
                <a:gd name="T12" fmla="*/ 2147483647 w 106"/>
                <a:gd name="T13" fmla="*/ 2147483647 h 499"/>
                <a:gd name="T14" fmla="*/ 2147483647 w 106"/>
                <a:gd name="T15" fmla="*/ 2147483647 h 499"/>
                <a:gd name="T16" fmla="*/ 2147483647 w 106"/>
                <a:gd name="T17" fmla="*/ 2147483647 h 499"/>
                <a:gd name="T18" fmla="*/ 2147483647 w 106"/>
                <a:gd name="T19" fmla="*/ 2147483647 h 499"/>
                <a:gd name="T20" fmla="*/ 2147483647 w 106"/>
                <a:gd name="T21" fmla="*/ 2147483647 h 499"/>
                <a:gd name="T22" fmla="*/ 2147483647 w 106"/>
                <a:gd name="T23" fmla="*/ 2147483647 h 499"/>
                <a:gd name="T24" fmla="*/ 2147483647 w 106"/>
                <a:gd name="T25" fmla="*/ 2147483647 h 499"/>
                <a:gd name="T26" fmla="*/ 2147483647 w 106"/>
                <a:gd name="T27" fmla="*/ 2147483647 h 499"/>
                <a:gd name="T28" fmla="*/ 2147483647 w 106"/>
                <a:gd name="T29" fmla="*/ 2147483647 h 499"/>
                <a:gd name="T30" fmla="*/ 2147483647 w 106"/>
                <a:gd name="T31" fmla="*/ 2147483647 h 499"/>
                <a:gd name="T32" fmla="*/ 2147483647 w 106"/>
                <a:gd name="T33" fmla="*/ 2147483647 h 499"/>
                <a:gd name="T34" fmla="*/ 2147483647 w 106"/>
                <a:gd name="T35" fmla="*/ 2147483647 h 499"/>
                <a:gd name="T36" fmla="*/ 2147483647 w 106"/>
                <a:gd name="T37" fmla="*/ 2147483647 h 499"/>
                <a:gd name="T38" fmla="*/ 2147483647 w 106"/>
                <a:gd name="T39" fmla="*/ 2147483647 h 499"/>
                <a:gd name="T40" fmla="*/ 2147483647 w 106"/>
                <a:gd name="T41" fmla="*/ 2147483647 h 499"/>
                <a:gd name="T42" fmla="*/ 2147483647 w 106"/>
                <a:gd name="T43" fmla="*/ 2147483647 h 499"/>
                <a:gd name="T44" fmla="*/ 2147483647 w 106"/>
                <a:gd name="T45" fmla="*/ 2147483647 h 499"/>
                <a:gd name="T46" fmla="*/ 2147483647 w 106"/>
                <a:gd name="T47" fmla="*/ 2147483647 h 499"/>
                <a:gd name="T48" fmla="*/ 2147483647 w 106"/>
                <a:gd name="T49" fmla="*/ 2147483647 h 499"/>
                <a:gd name="T50" fmla="*/ 2147483647 w 106"/>
                <a:gd name="T51" fmla="*/ 2147483647 h 499"/>
                <a:gd name="T52" fmla="*/ 2147483647 w 106"/>
                <a:gd name="T53" fmla="*/ 2147483647 h 499"/>
                <a:gd name="T54" fmla="*/ 2147483647 w 106"/>
                <a:gd name="T55" fmla="*/ 2147483647 h 499"/>
                <a:gd name="T56" fmla="*/ 2147483647 w 106"/>
                <a:gd name="T57" fmla="*/ 2147483647 h 499"/>
                <a:gd name="T58" fmla="*/ 0 w 106"/>
                <a:gd name="T59" fmla="*/ 2147483647 h 499"/>
                <a:gd name="T60" fmla="*/ 2147483647 w 106"/>
                <a:gd name="T61" fmla="*/ 2147483647 h 499"/>
                <a:gd name="T62" fmla="*/ 2147483647 w 106"/>
                <a:gd name="T63" fmla="*/ 2147483647 h 499"/>
                <a:gd name="T64" fmla="*/ 2147483647 w 106"/>
                <a:gd name="T65" fmla="*/ 2147483647 h 499"/>
                <a:gd name="T66" fmla="*/ 2147483647 w 106"/>
                <a:gd name="T67" fmla="*/ 2147483647 h 499"/>
                <a:gd name="T68" fmla="*/ 2147483647 w 106"/>
                <a:gd name="T69" fmla="*/ 2147483647 h 499"/>
                <a:gd name="T70" fmla="*/ 2147483647 w 106"/>
                <a:gd name="T71" fmla="*/ 2147483647 h 499"/>
                <a:gd name="T72" fmla="*/ 2147483647 w 106"/>
                <a:gd name="T73" fmla="*/ 2147483647 h 499"/>
                <a:gd name="T74" fmla="*/ 2147483647 w 106"/>
                <a:gd name="T75" fmla="*/ 2147483647 h 499"/>
                <a:gd name="T76" fmla="*/ 2147483647 w 106"/>
                <a:gd name="T77" fmla="*/ 2147483647 h 499"/>
                <a:gd name="T78" fmla="*/ 2147483647 w 106"/>
                <a:gd name="T79" fmla="*/ 2147483647 h 499"/>
                <a:gd name="T80" fmla="*/ 2147483647 w 106"/>
                <a:gd name="T81" fmla="*/ 2147483647 h 499"/>
                <a:gd name="T82" fmla="*/ 2147483647 w 106"/>
                <a:gd name="T83" fmla="*/ 2147483647 h 499"/>
                <a:gd name="T84" fmla="*/ 2147483647 w 106"/>
                <a:gd name="T85" fmla="*/ 2147483647 h 499"/>
                <a:gd name="T86" fmla="*/ 2147483647 w 106"/>
                <a:gd name="T87" fmla="*/ 2147483647 h 499"/>
                <a:gd name="T88" fmla="*/ 2147483647 w 106"/>
                <a:gd name="T89" fmla="*/ 2147483647 h 499"/>
                <a:gd name="T90" fmla="*/ 2147483647 w 106"/>
                <a:gd name="T91" fmla="*/ 2147483647 h 499"/>
                <a:gd name="T92" fmla="*/ 2147483647 w 106"/>
                <a:gd name="T93" fmla="*/ 2147483647 h 499"/>
                <a:gd name="T94" fmla="*/ 2147483647 w 106"/>
                <a:gd name="T95" fmla="*/ 2147483647 h 499"/>
                <a:gd name="T96" fmla="*/ 2147483647 w 106"/>
                <a:gd name="T97" fmla="*/ 2147483647 h 499"/>
                <a:gd name="T98" fmla="*/ 2147483647 w 106"/>
                <a:gd name="T99" fmla="*/ 0 h 499"/>
                <a:gd name="T100" fmla="*/ 2147483647 w 106"/>
                <a:gd name="T101" fmla="*/ 0 h 499"/>
                <a:gd name="T102" fmla="*/ 2147483647 w 106"/>
                <a:gd name="T103" fmla="*/ 0 h 499"/>
                <a:gd name="T104" fmla="*/ 2147483647 w 106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499">
                  <a:moveTo>
                    <a:pt x="76" y="0"/>
                  </a:moveTo>
                  <a:lnTo>
                    <a:pt x="106" y="498"/>
                  </a:lnTo>
                  <a:lnTo>
                    <a:pt x="104" y="498"/>
                  </a:lnTo>
                  <a:lnTo>
                    <a:pt x="101" y="498"/>
                  </a:lnTo>
                  <a:lnTo>
                    <a:pt x="99" y="499"/>
                  </a:lnTo>
                  <a:lnTo>
                    <a:pt x="93" y="499"/>
                  </a:lnTo>
                  <a:lnTo>
                    <a:pt x="91" y="499"/>
                  </a:lnTo>
                  <a:lnTo>
                    <a:pt x="88" y="499"/>
                  </a:lnTo>
                  <a:lnTo>
                    <a:pt x="84" y="499"/>
                  </a:lnTo>
                  <a:lnTo>
                    <a:pt x="81" y="499"/>
                  </a:lnTo>
                  <a:lnTo>
                    <a:pt x="77" y="499"/>
                  </a:lnTo>
                  <a:lnTo>
                    <a:pt x="73" y="499"/>
                  </a:lnTo>
                  <a:lnTo>
                    <a:pt x="69" y="498"/>
                  </a:lnTo>
                  <a:lnTo>
                    <a:pt x="65" y="498"/>
                  </a:lnTo>
                  <a:lnTo>
                    <a:pt x="61" y="498"/>
                  </a:lnTo>
                  <a:lnTo>
                    <a:pt x="57" y="496"/>
                  </a:lnTo>
                  <a:lnTo>
                    <a:pt x="52" y="496"/>
                  </a:lnTo>
                  <a:lnTo>
                    <a:pt x="48" y="495"/>
                  </a:lnTo>
                  <a:lnTo>
                    <a:pt x="44" y="493"/>
                  </a:lnTo>
                  <a:lnTo>
                    <a:pt x="39" y="492"/>
                  </a:lnTo>
                  <a:lnTo>
                    <a:pt x="35" y="490"/>
                  </a:lnTo>
                  <a:lnTo>
                    <a:pt x="30" y="489"/>
                  </a:lnTo>
                  <a:lnTo>
                    <a:pt x="26" y="485"/>
                  </a:lnTo>
                  <a:lnTo>
                    <a:pt x="22" y="482"/>
                  </a:lnTo>
                  <a:lnTo>
                    <a:pt x="18" y="481"/>
                  </a:lnTo>
                  <a:lnTo>
                    <a:pt x="14" y="478"/>
                  </a:lnTo>
                  <a:lnTo>
                    <a:pt x="10" y="473"/>
                  </a:lnTo>
                  <a:lnTo>
                    <a:pt x="7" y="470"/>
                  </a:lnTo>
                  <a:lnTo>
                    <a:pt x="3" y="465"/>
                  </a:lnTo>
                  <a:lnTo>
                    <a:pt x="0" y="461"/>
                  </a:lnTo>
                  <a:lnTo>
                    <a:pt x="56" y="23"/>
                  </a:lnTo>
                  <a:lnTo>
                    <a:pt x="57" y="20"/>
                  </a:lnTo>
                  <a:lnTo>
                    <a:pt x="57" y="19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2" y="8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3" name="Freeform 65"/>
            <p:cNvSpPr>
              <a:spLocks/>
            </p:cNvSpPr>
            <p:nvPr/>
          </p:nvSpPr>
          <p:spPr bwMode="auto">
            <a:xfrm>
              <a:off x="5503863" y="5203825"/>
              <a:ext cx="82550" cy="390525"/>
            </a:xfrm>
            <a:custGeom>
              <a:avLst/>
              <a:gdLst>
                <a:gd name="T0" fmla="*/ 2147483647 w 106"/>
                <a:gd name="T1" fmla="*/ 0 h 493"/>
                <a:gd name="T2" fmla="*/ 2147483647 w 106"/>
                <a:gd name="T3" fmla="*/ 2147483647 h 493"/>
                <a:gd name="T4" fmla="*/ 2147483647 w 106"/>
                <a:gd name="T5" fmla="*/ 2147483647 h 493"/>
                <a:gd name="T6" fmla="*/ 2147483647 w 106"/>
                <a:gd name="T7" fmla="*/ 2147483647 h 493"/>
                <a:gd name="T8" fmla="*/ 2147483647 w 106"/>
                <a:gd name="T9" fmla="*/ 2147483647 h 493"/>
                <a:gd name="T10" fmla="*/ 2147483647 w 106"/>
                <a:gd name="T11" fmla="*/ 2147483647 h 493"/>
                <a:gd name="T12" fmla="*/ 2147483647 w 106"/>
                <a:gd name="T13" fmla="*/ 2147483647 h 493"/>
                <a:gd name="T14" fmla="*/ 2147483647 w 106"/>
                <a:gd name="T15" fmla="*/ 2147483647 h 493"/>
                <a:gd name="T16" fmla="*/ 2147483647 w 106"/>
                <a:gd name="T17" fmla="*/ 2147483647 h 493"/>
                <a:gd name="T18" fmla="*/ 2147483647 w 106"/>
                <a:gd name="T19" fmla="*/ 2147483647 h 493"/>
                <a:gd name="T20" fmla="*/ 2147483647 w 106"/>
                <a:gd name="T21" fmla="*/ 2147483647 h 493"/>
                <a:gd name="T22" fmla="*/ 2147483647 w 106"/>
                <a:gd name="T23" fmla="*/ 2147483647 h 493"/>
                <a:gd name="T24" fmla="*/ 2147483647 w 106"/>
                <a:gd name="T25" fmla="*/ 2147483647 h 493"/>
                <a:gd name="T26" fmla="*/ 2147483647 w 106"/>
                <a:gd name="T27" fmla="*/ 2147483647 h 493"/>
                <a:gd name="T28" fmla="*/ 2147483647 w 106"/>
                <a:gd name="T29" fmla="*/ 2147483647 h 493"/>
                <a:gd name="T30" fmla="*/ 2147483647 w 106"/>
                <a:gd name="T31" fmla="*/ 2147483647 h 493"/>
                <a:gd name="T32" fmla="*/ 2147483647 w 106"/>
                <a:gd name="T33" fmla="*/ 2147483647 h 493"/>
                <a:gd name="T34" fmla="*/ 2147483647 w 106"/>
                <a:gd name="T35" fmla="*/ 2147483647 h 493"/>
                <a:gd name="T36" fmla="*/ 2147483647 w 106"/>
                <a:gd name="T37" fmla="*/ 2147483647 h 493"/>
                <a:gd name="T38" fmla="*/ 2147483647 w 106"/>
                <a:gd name="T39" fmla="*/ 2147483647 h 493"/>
                <a:gd name="T40" fmla="*/ 2147483647 w 106"/>
                <a:gd name="T41" fmla="*/ 2147483647 h 493"/>
                <a:gd name="T42" fmla="*/ 2147483647 w 106"/>
                <a:gd name="T43" fmla="*/ 2147483647 h 493"/>
                <a:gd name="T44" fmla="*/ 2147483647 w 106"/>
                <a:gd name="T45" fmla="*/ 2147483647 h 493"/>
                <a:gd name="T46" fmla="*/ 2147483647 w 106"/>
                <a:gd name="T47" fmla="*/ 2147483647 h 493"/>
                <a:gd name="T48" fmla="*/ 2147483647 w 106"/>
                <a:gd name="T49" fmla="*/ 2147483647 h 493"/>
                <a:gd name="T50" fmla="*/ 2147483647 w 106"/>
                <a:gd name="T51" fmla="*/ 2147483647 h 493"/>
                <a:gd name="T52" fmla="*/ 2147483647 w 106"/>
                <a:gd name="T53" fmla="*/ 2147483647 h 493"/>
                <a:gd name="T54" fmla="*/ 2147483647 w 106"/>
                <a:gd name="T55" fmla="*/ 2147483647 h 493"/>
                <a:gd name="T56" fmla="*/ 2147483647 w 106"/>
                <a:gd name="T57" fmla="*/ 2147483647 h 493"/>
                <a:gd name="T58" fmla="*/ 0 w 106"/>
                <a:gd name="T59" fmla="*/ 2147483647 h 493"/>
                <a:gd name="T60" fmla="*/ 0 w 106"/>
                <a:gd name="T61" fmla="*/ 2147483647 h 493"/>
                <a:gd name="T62" fmla="*/ 2147483647 w 106"/>
                <a:gd name="T63" fmla="*/ 2147483647 h 493"/>
                <a:gd name="T64" fmla="*/ 2147483647 w 106"/>
                <a:gd name="T65" fmla="*/ 2147483647 h 493"/>
                <a:gd name="T66" fmla="*/ 2147483647 w 106"/>
                <a:gd name="T67" fmla="*/ 2147483647 h 493"/>
                <a:gd name="T68" fmla="*/ 2147483647 w 106"/>
                <a:gd name="T69" fmla="*/ 2147483647 h 493"/>
                <a:gd name="T70" fmla="*/ 2147483647 w 106"/>
                <a:gd name="T71" fmla="*/ 2147483647 h 493"/>
                <a:gd name="T72" fmla="*/ 2147483647 w 106"/>
                <a:gd name="T73" fmla="*/ 2147483647 h 493"/>
                <a:gd name="T74" fmla="*/ 2147483647 w 106"/>
                <a:gd name="T75" fmla="*/ 2147483647 h 493"/>
                <a:gd name="T76" fmla="*/ 2147483647 w 106"/>
                <a:gd name="T77" fmla="*/ 2147483647 h 493"/>
                <a:gd name="T78" fmla="*/ 2147483647 w 106"/>
                <a:gd name="T79" fmla="*/ 2147483647 h 493"/>
                <a:gd name="T80" fmla="*/ 2147483647 w 106"/>
                <a:gd name="T81" fmla="*/ 2147483647 h 493"/>
                <a:gd name="T82" fmla="*/ 2147483647 w 106"/>
                <a:gd name="T83" fmla="*/ 2147483647 h 493"/>
                <a:gd name="T84" fmla="*/ 2147483647 w 106"/>
                <a:gd name="T85" fmla="*/ 2147483647 h 493"/>
                <a:gd name="T86" fmla="*/ 2147483647 w 106"/>
                <a:gd name="T87" fmla="*/ 2147483647 h 493"/>
                <a:gd name="T88" fmla="*/ 2147483647 w 106"/>
                <a:gd name="T89" fmla="*/ 2147483647 h 493"/>
                <a:gd name="T90" fmla="*/ 2147483647 w 106"/>
                <a:gd name="T91" fmla="*/ 2147483647 h 493"/>
                <a:gd name="T92" fmla="*/ 2147483647 w 106"/>
                <a:gd name="T93" fmla="*/ 2147483647 h 493"/>
                <a:gd name="T94" fmla="*/ 2147483647 w 106"/>
                <a:gd name="T95" fmla="*/ 2147483647 h 493"/>
                <a:gd name="T96" fmla="*/ 2147483647 w 106"/>
                <a:gd name="T97" fmla="*/ 2147483647 h 493"/>
                <a:gd name="T98" fmla="*/ 2147483647 w 106"/>
                <a:gd name="T99" fmla="*/ 2147483647 h 493"/>
                <a:gd name="T100" fmla="*/ 2147483647 w 106"/>
                <a:gd name="T101" fmla="*/ 2147483647 h 493"/>
                <a:gd name="T102" fmla="*/ 2147483647 w 106"/>
                <a:gd name="T103" fmla="*/ 2147483647 h 493"/>
                <a:gd name="T104" fmla="*/ 2147483647 w 106"/>
                <a:gd name="T105" fmla="*/ 2147483647 h 493"/>
                <a:gd name="T106" fmla="*/ 2147483647 w 106"/>
                <a:gd name="T107" fmla="*/ 2147483647 h 493"/>
                <a:gd name="T108" fmla="*/ 2147483647 w 106"/>
                <a:gd name="T109" fmla="*/ 2147483647 h 493"/>
                <a:gd name="T110" fmla="*/ 2147483647 w 106"/>
                <a:gd name="T111" fmla="*/ 2147483647 h 493"/>
                <a:gd name="T112" fmla="*/ 2147483647 w 106"/>
                <a:gd name="T113" fmla="*/ 2147483647 h 493"/>
                <a:gd name="T114" fmla="*/ 2147483647 w 106"/>
                <a:gd name="T115" fmla="*/ 2147483647 h 493"/>
                <a:gd name="T116" fmla="*/ 2147483647 w 106"/>
                <a:gd name="T117" fmla="*/ 0 h 4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493">
                  <a:moveTo>
                    <a:pt x="76" y="0"/>
                  </a:moveTo>
                  <a:lnTo>
                    <a:pt x="106" y="490"/>
                  </a:lnTo>
                  <a:lnTo>
                    <a:pt x="104" y="490"/>
                  </a:lnTo>
                  <a:lnTo>
                    <a:pt x="103" y="492"/>
                  </a:lnTo>
                  <a:lnTo>
                    <a:pt x="99" y="492"/>
                  </a:lnTo>
                  <a:lnTo>
                    <a:pt x="95" y="492"/>
                  </a:lnTo>
                  <a:lnTo>
                    <a:pt x="92" y="493"/>
                  </a:lnTo>
                  <a:lnTo>
                    <a:pt x="88" y="493"/>
                  </a:lnTo>
                  <a:lnTo>
                    <a:pt x="85" y="493"/>
                  </a:lnTo>
                  <a:lnTo>
                    <a:pt x="81" y="493"/>
                  </a:lnTo>
                  <a:lnTo>
                    <a:pt x="79" y="493"/>
                  </a:lnTo>
                  <a:lnTo>
                    <a:pt x="75" y="493"/>
                  </a:lnTo>
                  <a:lnTo>
                    <a:pt x="70" y="493"/>
                  </a:lnTo>
                  <a:lnTo>
                    <a:pt x="66" y="492"/>
                  </a:lnTo>
                  <a:lnTo>
                    <a:pt x="62" y="492"/>
                  </a:lnTo>
                  <a:lnTo>
                    <a:pt x="58" y="492"/>
                  </a:lnTo>
                  <a:lnTo>
                    <a:pt x="54" y="490"/>
                  </a:lnTo>
                  <a:lnTo>
                    <a:pt x="50" y="489"/>
                  </a:lnTo>
                  <a:lnTo>
                    <a:pt x="45" y="487"/>
                  </a:lnTo>
                  <a:lnTo>
                    <a:pt x="41" y="486"/>
                  </a:lnTo>
                  <a:lnTo>
                    <a:pt x="37" y="484"/>
                  </a:lnTo>
                  <a:lnTo>
                    <a:pt x="33" y="483"/>
                  </a:lnTo>
                  <a:lnTo>
                    <a:pt x="29" y="479"/>
                  </a:lnTo>
                  <a:lnTo>
                    <a:pt x="23" y="478"/>
                  </a:lnTo>
                  <a:lnTo>
                    <a:pt x="19" y="475"/>
                  </a:lnTo>
                  <a:lnTo>
                    <a:pt x="15" y="472"/>
                  </a:lnTo>
                  <a:lnTo>
                    <a:pt x="11" y="467"/>
                  </a:lnTo>
                  <a:lnTo>
                    <a:pt x="7" y="464"/>
                  </a:lnTo>
                  <a:lnTo>
                    <a:pt x="3" y="459"/>
                  </a:lnTo>
                  <a:lnTo>
                    <a:pt x="0" y="455"/>
                  </a:lnTo>
                  <a:lnTo>
                    <a:pt x="2" y="456"/>
                  </a:lnTo>
                  <a:lnTo>
                    <a:pt x="4" y="458"/>
                  </a:lnTo>
                  <a:lnTo>
                    <a:pt x="7" y="461"/>
                  </a:lnTo>
                  <a:lnTo>
                    <a:pt x="8" y="462"/>
                  </a:lnTo>
                  <a:lnTo>
                    <a:pt x="11" y="464"/>
                  </a:lnTo>
                  <a:lnTo>
                    <a:pt x="14" y="466"/>
                  </a:lnTo>
                  <a:lnTo>
                    <a:pt x="15" y="467"/>
                  </a:lnTo>
                  <a:lnTo>
                    <a:pt x="18" y="469"/>
                  </a:lnTo>
                  <a:lnTo>
                    <a:pt x="22" y="470"/>
                  </a:lnTo>
                  <a:lnTo>
                    <a:pt x="25" y="472"/>
                  </a:lnTo>
                  <a:lnTo>
                    <a:pt x="27" y="473"/>
                  </a:lnTo>
                  <a:lnTo>
                    <a:pt x="30" y="475"/>
                  </a:lnTo>
                  <a:lnTo>
                    <a:pt x="34" y="476"/>
                  </a:lnTo>
                  <a:lnTo>
                    <a:pt x="38" y="478"/>
                  </a:lnTo>
                  <a:lnTo>
                    <a:pt x="41" y="479"/>
                  </a:lnTo>
                  <a:lnTo>
                    <a:pt x="45" y="481"/>
                  </a:lnTo>
                  <a:lnTo>
                    <a:pt x="49" y="481"/>
                  </a:lnTo>
                  <a:lnTo>
                    <a:pt x="53" y="483"/>
                  </a:lnTo>
                  <a:lnTo>
                    <a:pt x="57" y="483"/>
                  </a:lnTo>
                  <a:lnTo>
                    <a:pt x="62" y="484"/>
                  </a:lnTo>
                  <a:lnTo>
                    <a:pt x="66" y="484"/>
                  </a:lnTo>
                  <a:lnTo>
                    <a:pt x="70" y="484"/>
                  </a:lnTo>
                  <a:lnTo>
                    <a:pt x="76" y="484"/>
                  </a:lnTo>
                  <a:lnTo>
                    <a:pt x="80" y="483"/>
                  </a:lnTo>
                  <a:lnTo>
                    <a:pt x="85" y="483"/>
                  </a:lnTo>
                  <a:lnTo>
                    <a:pt x="91" y="481"/>
                  </a:lnTo>
                  <a:lnTo>
                    <a:pt x="95" y="4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4" name="Freeform 66"/>
            <p:cNvSpPr>
              <a:spLocks/>
            </p:cNvSpPr>
            <p:nvPr/>
          </p:nvSpPr>
          <p:spPr bwMode="auto">
            <a:xfrm>
              <a:off x="5637213" y="5403850"/>
              <a:ext cx="39688" cy="15875"/>
            </a:xfrm>
            <a:custGeom>
              <a:avLst/>
              <a:gdLst>
                <a:gd name="T0" fmla="*/ 0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0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2147483647 w 50"/>
                <a:gd name="T73" fmla="*/ 2147483647 h 20"/>
                <a:gd name="T74" fmla="*/ 2147483647 w 50"/>
                <a:gd name="T75" fmla="*/ 2147483647 h 20"/>
                <a:gd name="T76" fmla="*/ 2147483647 w 50"/>
                <a:gd name="T77" fmla="*/ 2147483647 h 20"/>
                <a:gd name="T78" fmla="*/ 2147483647 w 50"/>
                <a:gd name="T79" fmla="*/ 2147483647 h 20"/>
                <a:gd name="T80" fmla="*/ 2147483647 w 50"/>
                <a:gd name="T81" fmla="*/ 2147483647 h 20"/>
                <a:gd name="T82" fmla="*/ 2147483647 w 50"/>
                <a:gd name="T83" fmla="*/ 2147483647 h 20"/>
                <a:gd name="T84" fmla="*/ 2147483647 w 50"/>
                <a:gd name="T85" fmla="*/ 2147483647 h 20"/>
                <a:gd name="T86" fmla="*/ 2147483647 w 50"/>
                <a:gd name="T87" fmla="*/ 2147483647 h 20"/>
                <a:gd name="T88" fmla="*/ 2147483647 w 50"/>
                <a:gd name="T89" fmla="*/ 2147483647 h 20"/>
                <a:gd name="T90" fmla="*/ 2147483647 w 50"/>
                <a:gd name="T91" fmla="*/ 2147483647 h 20"/>
                <a:gd name="T92" fmla="*/ 2147483647 w 50"/>
                <a:gd name="T93" fmla="*/ 2147483647 h 20"/>
                <a:gd name="T94" fmla="*/ 2147483647 w 50"/>
                <a:gd name="T95" fmla="*/ 2147483647 h 20"/>
                <a:gd name="T96" fmla="*/ 2147483647 w 50"/>
                <a:gd name="T97" fmla="*/ 2147483647 h 20"/>
                <a:gd name="T98" fmla="*/ 0 w 50"/>
                <a:gd name="T99" fmla="*/ 2147483647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" h="20">
                  <a:moveTo>
                    <a:pt x="0" y="8"/>
                  </a:moveTo>
                  <a:lnTo>
                    <a:pt x="1" y="8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5" name="Freeform 67"/>
            <p:cNvSpPr>
              <a:spLocks/>
            </p:cNvSpPr>
            <p:nvPr/>
          </p:nvSpPr>
          <p:spPr bwMode="auto">
            <a:xfrm>
              <a:off x="5645151" y="5194300"/>
              <a:ext cx="92075" cy="212725"/>
            </a:xfrm>
            <a:custGeom>
              <a:avLst/>
              <a:gdLst>
                <a:gd name="T0" fmla="*/ 2147483647 w 116"/>
                <a:gd name="T1" fmla="*/ 2147483647 h 268"/>
                <a:gd name="T2" fmla="*/ 2147483647 w 116"/>
                <a:gd name="T3" fmla="*/ 2147483647 h 268"/>
                <a:gd name="T4" fmla="*/ 2147483647 w 116"/>
                <a:gd name="T5" fmla="*/ 0 h 268"/>
                <a:gd name="T6" fmla="*/ 2147483647 w 116"/>
                <a:gd name="T7" fmla="*/ 0 h 268"/>
                <a:gd name="T8" fmla="*/ 2147483647 w 116"/>
                <a:gd name="T9" fmla="*/ 2147483647 h 268"/>
                <a:gd name="T10" fmla="*/ 2147483647 w 116"/>
                <a:gd name="T11" fmla="*/ 2147483647 h 268"/>
                <a:gd name="T12" fmla="*/ 2147483647 w 116"/>
                <a:gd name="T13" fmla="*/ 2147483647 h 268"/>
                <a:gd name="T14" fmla="*/ 2147483647 w 116"/>
                <a:gd name="T15" fmla="*/ 2147483647 h 268"/>
                <a:gd name="T16" fmla="*/ 2147483647 w 116"/>
                <a:gd name="T17" fmla="*/ 2147483647 h 268"/>
                <a:gd name="T18" fmla="*/ 2147483647 w 116"/>
                <a:gd name="T19" fmla="*/ 2147483647 h 268"/>
                <a:gd name="T20" fmla="*/ 2147483647 w 116"/>
                <a:gd name="T21" fmla="*/ 2147483647 h 268"/>
                <a:gd name="T22" fmla="*/ 2147483647 w 116"/>
                <a:gd name="T23" fmla="*/ 2147483647 h 268"/>
                <a:gd name="T24" fmla="*/ 2147483647 w 116"/>
                <a:gd name="T25" fmla="*/ 2147483647 h 268"/>
                <a:gd name="T26" fmla="*/ 2147483647 w 116"/>
                <a:gd name="T27" fmla="*/ 2147483647 h 268"/>
                <a:gd name="T28" fmla="*/ 2147483647 w 116"/>
                <a:gd name="T29" fmla="*/ 2147483647 h 268"/>
                <a:gd name="T30" fmla="*/ 2147483647 w 116"/>
                <a:gd name="T31" fmla="*/ 2147483647 h 268"/>
                <a:gd name="T32" fmla="*/ 2147483647 w 116"/>
                <a:gd name="T33" fmla="*/ 2147483647 h 268"/>
                <a:gd name="T34" fmla="*/ 2147483647 w 116"/>
                <a:gd name="T35" fmla="*/ 2147483647 h 268"/>
                <a:gd name="T36" fmla="*/ 2147483647 w 116"/>
                <a:gd name="T37" fmla="*/ 2147483647 h 268"/>
                <a:gd name="T38" fmla="*/ 2147483647 w 116"/>
                <a:gd name="T39" fmla="*/ 2147483647 h 268"/>
                <a:gd name="T40" fmla="*/ 2147483647 w 116"/>
                <a:gd name="T41" fmla="*/ 2147483647 h 268"/>
                <a:gd name="T42" fmla="*/ 2147483647 w 116"/>
                <a:gd name="T43" fmla="*/ 2147483647 h 268"/>
                <a:gd name="T44" fmla="*/ 2147483647 w 116"/>
                <a:gd name="T45" fmla="*/ 2147483647 h 268"/>
                <a:gd name="T46" fmla="*/ 2147483647 w 116"/>
                <a:gd name="T47" fmla="*/ 2147483647 h 268"/>
                <a:gd name="T48" fmla="*/ 2147483647 w 116"/>
                <a:gd name="T49" fmla="*/ 2147483647 h 268"/>
                <a:gd name="T50" fmla="*/ 2147483647 w 116"/>
                <a:gd name="T51" fmla="*/ 2147483647 h 268"/>
                <a:gd name="T52" fmla="*/ 2147483647 w 116"/>
                <a:gd name="T53" fmla="*/ 2147483647 h 268"/>
                <a:gd name="T54" fmla="*/ 2147483647 w 116"/>
                <a:gd name="T55" fmla="*/ 2147483647 h 268"/>
                <a:gd name="T56" fmla="*/ 2147483647 w 116"/>
                <a:gd name="T57" fmla="*/ 2147483647 h 268"/>
                <a:gd name="T58" fmla="*/ 2147483647 w 116"/>
                <a:gd name="T59" fmla="*/ 2147483647 h 268"/>
                <a:gd name="T60" fmla="*/ 2147483647 w 116"/>
                <a:gd name="T61" fmla="*/ 2147483647 h 268"/>
                <a:gd name="T62" fmla="*/ 2147483647 w 116"/>
                <a:gd name="T63" fmla="*/ 2147483647 h 268"/>
                <a:gd name="T64" fmla="*/ 2147483647 w 116"/>
                <a:gd name="T65" fmla="*/ 2147483647 h 268"/>
                <a:gd name="T66" fmla="*/ 2147483647 w 116"/>
                <a:gd name="T67" fmla="*/ 2147483647 h 268"/>
                <a:gd name="T68" fmla="*/ 2147483647 w 116"/>
                <a:gd name="T69" fmla="*/ 2147483647 h 268"/>
                <a:gd name="T70" fmla="*/ 2147483647 w 116"/>
                <a:gd name="T71" fmla="*/ 2147483647 h 268"/>
                <a:gd name="T72" fmla="*/ 2147483647 w 116"/>
                <a:gd name="T73" fmla="*/ 2147483647 h 268"/>
                <a:gd name="T74" fmla="*/ 2147483647 w 116"/>
                <a:gd name="T75" fmla="*/ 2147483647 h 268"/>
                <a:gd name="T76" fmla="*/ 2147483647 w 116"/>
                <a:gd name="T77" fmla="*/ 2147483647 h 268"/>
                <a:gd name="T78" fmla="*/ 2147483647 w 116"/>
                <a:gd name="T79" fmla="*/ 2147483647 h 268"/>
                <a:gd name="T80" fmla="*/ 2147483647 w 116"/>
                <a:gd name="T81" fmla="*/ 2147483647 h 268"/>
                <a:gd name="T82" fmla="*/ 2147483647 w 116"/>
                <a:gd name="T83" fmla="*/ 2147483647 h 268"/>
                <a:gd name="T84" fmla="*/ 2147483647 w 116"/>
                <a:gd name="T85" fmla="*/ 2147483647 h 268"/>
                <a:gd name="T86" fmla="*/ 2147483647 w 116"/>
                <a:gd name="T87" fmla="*/ 2147483647 h 268"/>
                <a:gd name="T88" fmla="*/ 2147483647 w 116"/>
                <a:gd name="T89" fmla="*/ 2147483647 h 268"/>
                <a:gd name="T90" fmla="*/ 2147483647 w 116"/>
                <a:gd name="T91" fmla="*/ 2147483647 h 268"/>
                <a:gd name="T92" fmla="*/ 2147483647 w 116"/>
                <a:gd name="T93" fmla="*/ 2147483647 h 268"/>
                <a:gd name="T94" fmla="*/ 2147483647 w 116"/>
                <a:gd name="T95" fmla="*/ 2147483647 h 268"/>
                <a:gd name="T96" fmla="*/ 2147483647 w 116"/>
                <a:gd name="T97" fmla="*/ 2147483647 h 268"/>
                <a:gd name="T98" fmla="*/ 2147483647 w 116"/>
                <a:gd name="T99" fmla="*/ 2147483647 h 268"/>
                <a:gd name="T100" fmla="*/ 2147483647 w 116"/>
                <a:gd name="T101" fmla="*/ 2147483647 h 268"/>
                <a:gd name="T102" fmla="*/ 2147483647 w 116"/>
                <a:gd name="T103" fmla="*/ 2147483647 h 268"/>
                <a:gd name="T104" fmla="*/ 2147483647 w 116"/>
                <a:gd name="T105" fmla="*/ 2147483647 h 268"/>
                <a:gd name="T106" fmla="*/ 2147483647 w 116"/>
                <a:gd name="T107" fmla="*/ 2147483647 h 268"/>
                <a:gd name="T108" fmla="*/ 2147483647 w 116"/>
                <a:gd name="T109" fmla="*/ 2147483647 h 268"/>
                <a:gd name="T110" fmla="*/ 2147483647 w 116"/>
                <a:gd name="T111" fmla="*/ 2147483647 h 268"/>
                <a:gd name="T112" fmla="*/ 2147483647 w 116"/>
                <a:gd name="T113" fmla="*/ 2147483647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6" h="26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6" y="10"/>
                  </a:lnTo>
                  <a:lnTo>
                    <a:pt x="39" y="13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1" y="28"/>
                  </a:lnTo>
                  <a:lnTo>
                    <a:pt x="55" y="34"/>
                  </a:lnTo>
                  <a:lnTo>
                    <a:pt x="59" y="42"/>
                  </a:lnTo>
                  <a:lnTo>
                    <a:pt x="63" y="50"/>
                  </a:lnTo>
                  <a:lnTo>
                    <a:pt x="67" y="61"/>
                  </a:lnTo>
                  <a:lnTo>
                    <a:pt x="71" y="70"/>
                  </a:lnTo>
                  <a:lnTo>
                    <a:pt x="77" y="82"/>
                  </a:lnTo>
                  <a:lnTo>
                    <a:pt x="81" y="95"/>
                  </a:lnTo>
                  <a:lnTo>
                    <a:pt x="86" y="109"/>
                  </a:lnTo>
                  <a:lnTo>
                    <a:pt x="90" y="124"/>
                  </a:lnTo>
                  <a:lnTo>
                    <a:pt x="91" y="126"/>
                  </a:lnTo>
                  <a:lnTo>
                    <a:pt x="94" y="129"/>
                  </a:lnTo>
                  <a:lnTo>
                    <a:pt x="97" y="133"/>
                  </a:lnTo>
                  <a:lnTo>
                    <a:pt x="98" y="135"/>
                  </a:lnTo>
                  <a:lnTo>
                    <a:pt x="99" y="136"/>
                  </a:lnTo>
                  <a:lnTo>
                    <a:pt x="101" y="140"/>
                  </a:lnTo>
                  <a:lnTo>
                    <a:pt x="102" y="143"/>
                  </a:lnTo>
                  <a:lnTo>
                    <a:pt x="104" y="146"/>
                  </a:lnTo>
                  <a:lnTo>
                    <a:pt x="105" y="149"/>
                  </a:lnTo>
                  <a:lnTo>
                    <a:pt x="106" y="152"/>
                  </a:lnTo>
                  <a:lnTo>
                    <a:pt x="108" y="157"/>
                  </a:lnTo>
                  <a:lnTo>
                    <a:pt x="109" y="160"/>
                  </a:lnTo>
                  <a:lnTo>
                    <a:pt x="110" y="164"/>
                  </a:lnTo>
                  <a:lnTo>
                    <a:pt x="112" y="169"/>
                  </a:lnTo>
                  <a:lnTo>
                    <a:pt x="113" y="174"/>
                  </a:lnTo>
                  <a:lnTo>
                    <a:pt x="114" y="178"/>
                  </a:lnTo>
                  <a:lnTo>
                    <a:pt x="114" y="183"/>
                  </a:lnTo>
                  <a:lnTo>
                    <a:pt x="116" y="187"/>
                  </a:lnTo>
                  <a:lnTo>
                    <a:pt x="116" y="192"/>
                  </a:lnTo>
                  <a:lnTo>
                    <a:pt x="116" y="197"/>
                  </a:lnTo>
                  <a:lnTo>
                    <a:pt x="116" y="203"/>
                  </a:lnTo>
                  <a:lnTo>
                    <a:pt x="116" y="208"/>
                  </a:lnTo>
                  <a:lnTo>
                    <a:pt x="116" y="214"/>
                  </a:lnTo>
                  <a:lnTo>
                    <a:pt x="114" y="220"/>
                  </a:lnTo>
                  <a:lnTo>
                    <a:pt x="114" y="225"/>
                  </a:lnTo>
                  <a:lnTo>
                    <a:pt x="113" y="231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9"/>
                  </a:lnTo>
                  <a:lnTo>
                    <a:pt x="108" y="242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99" y="248"/>
                  </a:lnTo>
                  <a:lnTo>
                    <a:pt x="98" y="251"/>
                  </a:lnTo>
                  <a:lnTo>
                    <a:pt x="95" y="252"/>
                  </a:lnTo>
                  <a:lnTo>
                    <a:pt x="94" y="254"/>
                  </a:lnTo>
                  <a:lnTo>
                    <a:pt x="91" y="256"/>
                  </a:lnTo>
                  <a:lnTo>
                    <a:pt x="89" y="257"/>
                  </a:lnTo>
                  <a:lnTo>
                    <a:pt x="86" y="259"/>
                  </a:lnTo>
                  <a:lnTo>
                    <a:pt x="83" y="260"/>
                  </a:lnTo>
                  <a:lnTo>
                    <a:pt x="81" y="262"/>
                  </a:lnTo>
                  <a:lnTo>
                    <a:pt x="78" y="263"/>
                  </a:lnTo>
                  <a:lnTo>
                    <a:pt x="75" y="265"/>
                  </a:lnTo>
                  <a:lnTo>
                    <a:pt x="73" y="265"/>
                  </a:lnTo>
                  <a:lnTo>
                    <a:pt x="68" y="266"/>
                  </a:lnTo>
                  <a:lnTo>
                    <a:pt x="66" y="266"/>
                  </a:lnTo>
                  <a:lnTo>
                    <a:pt x="63" y="268"/>
                  </a:lnTo>
                  <a:lnTo>
                    <a:pt x="59" y="268"/>
                  </a:lnTo>
                  <a:lnTo>
                    <a:pt x="56" y="268"/>
                  </a:lnTo>
                  <a:lnTo>
                    <a:pt x="52" y="268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2" y="265"/>
                  </a:lnTo>
                  <a:lnTo>
                    <a:pt x="39" y="263"/>
                  </a:lnTo>
                  <a:lnTo>
                    <a:pt x="36" y="251"/>
                  </a:lnTo>
                  <a:lnTo>
                    <a:pt x="37" y="252"/>
                  </a:lnTo>
                  <a:lnTo>
                    <a:pt x="39" y="252"/>
                  </a:lnTo>
                  <a:lnTo>
                    <a:pt x="42" y="254"/>
                  </a:lnTo>
                  <a:lnTo>
                    <a:pt x="43" y="254"/>
                  </a:lnTo>
                  <a:lnTo>
                    <a:pt x="44" y="254"/>
                  </a:lnTo>
                  <a:lnTo>
                    <a:pt x="47" y="254"/>
                  </a:lnTo>
                  <a:lnTo>
                    <a:pt x="48" y="256"/>
                  </a:lnTo>
                  <a:lnTo>
                    <a:pt x="51" y="256"/>
                  </a:lnTo>
                  <a:lnTo>
                    <a:pt x="52" y="256"/>
                  </a:lnTo>
                  <a:lnTo>
                    <a:pt x="55" y="256"/>
                  </a:lnTo>
                  <a:lnTo>
                    <a:pt x="56" y="256"/>
                  </a:lnTo>
                  <a:lnTo>
                    <a:pt x="59" y="25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3" y="252"/>
                  </a:lnTo>
                  <a:lnTo>
                    <a:pt x="75" y="251"/>
                  </a:lnTo>
                  <a:lnTo>
                    <a:pt x="79" y="249"/>
                  </a:lnTo>
                  <a:lnTo>
                    <a:pt x="82" y="248"/>
                  </a:lnTo>
                  <a:lnTo>
                    <a:pt x="85" y="246"/>
                  </a:lnTo>
                  <a:lnTo>
                    <a:pt x="87" y="245"/>
                  </a:lnTo>
                  <a:lnTo>
                    <a:pt x="91" y="243"/>
                  </a:lnTo>
                  <a:lnTo>
                    <a:pt x="94" y="240"/>
                  </a:lnTo>
                  <a:lnTo>
                    <a:pt x="98" y="237"/>
                  </a:lnTo>
                  <a:lnTo>
                    <a:pt x="101" y="234"/>
                  </a:lnTo>
                  <a:lnTo>
                    <a:pt x="104" y="231"/>
                  </a:lnTo>
                  <a:lnTo>
                    <a:pt x="105" y="231"/>
                  </a:lnTo>
                  <a:lnTo>
                    <a:pt x="105" y="229"/>
                  </a:lnTo>
                  <a:lnTo>
                    <a:pt x="106" y="226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8" y="218"/>
                  </a:lnTo>
                  <a:lnTo>
                    <a:pt x="108" y="217"/>
                  </a:lnTo>
                  <a:lnTo>
                    <a:pt x="109" y="214"/>
                  </a:lnTo>
                  <a:lnTo>
                    <a:pt x="109" y="211"/>
                  </a:lnTo>
                  <a:lnTo>
                    <a:pt x="109" y="208"/>
                  </a:lnTo>
                  <a:lnTo>
                    <a:pt x="109" y="204"/>
                  </a:lnTo>
                  <a:lnTo>
                    <a:pt x="109" y="201"/>
                  </a:lnTo>
                  <a:lnTo>
                    <a:pt x="109" y="198"/>
                  </a:lnTo>
                  <a:lnTo>
                    <a:pt x="109" y="195"/>
                  </a:lnTo>
                  <a:lnTo>
                    <a:pt x="109" y="191"/>
                  </a:lnTo>
                  <a:lnTo>
                    <a:pt x="108" y="186"/>
                  </a:lnTo>
                  <a:lnTo>
                    <a:pt x="108" y="183"/>
                  </a:lnTo>
                  <a:lnTo>
                    <a:pt x="106" y="178"/>
                  </a:lnTo>
                  <a:lnTo>
                    <a:pt x="105" y="174"/>
                  </a:lnTo>
                  <a:lnTo>
                    <a:pt x="104" y="169"/>
                  </a:lnTo>
                  <a:lnTo>
                    <a:pt x="102" y="163"/>
                  </a:lnTo>
                  <a:lnTo>
                    <a:pt x="99" y="158"/>
                  </a:lnTo>
                  <a:lnTo>
                    <a:pt x="98" y="153"/>
                  </a:lnTo>
                  <a:lnTo>
                    <a:pt x="95" y="147"/>
                  </a:lnTo>
                  <a:lnTo>
                    <a:pt x="93" y="143"/>
                  </a:lnTo>
                  <a:lnTo>
                    <a:pt x="89" y="136"/>
                  </a:lnTo>
                  <a:lnTo>
                    <a:pt x="86" y="130"/>
                  </a:lnTo>
                  <a:lnTo>
                    <a:pt x="82" y="126"/>
                  </a:lnTo>
                  <a:lnTo>
                    <a:pt x="82" y="123"/>
                  </a:lnTo>
                  <a:lnTo>
                    <a:pt x="81" y="118"/>
                  </a:lnTo>
                  <a:lnTo>
                    <a:pt x="78" y="112"/>
                  </a:lnTo>
                  <a:lnTo>
                    <a:pt x="75" y="102"/>
                  </a:lnTo>
                  <a:lnTo>
                    <a:pt x="74" y="98"/>
                  </a:lnTo>
                  <a:lnTo>
                    <a:pt x="73" y="92"/>
                  </a:lnTo>
                  <a:lnTo>
                    <a:pt x="71" y="85"/>
                  </a:lnTo>
                  <a:lnTo>
                    <a:pt x="68" y="79"/>
                  </a:lnTo>
                  <a:lnTo>
                    <a:pt x="67" y="73"/>
                  </a:lnTo>
                  <a:lnTo>
                    <a:pt x="64" y="67"/>
                  </a:lnTo>
                  <a:lnTo>
                    <a:pt x="62" y="61"/>
                  </a:lnTo>
                  <a:lnTo>
                    <a:pt x="59" y="55"/>
                  </a:lnTo>
                  <a:lnTo>
                    <a:pt x="56" y="48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47" y="31"/>
                  </a:lnTo>
                  <a:lnTo>
                    <a:pt x="44" y="27"/>
                  </a:lnTo>
                  <a:lnTo>
                    <a:pt x="40" y="22"/>
                  </a:lnTo>
                  <a:lnTo>
                    <a:pt x="36" y="17"/>
                  </a:lnTo>
                  <a:lnTo>
                    <a:pt x="33" y="13"/>
                  </a:lnTo>
                  <a:lnTo>
                    <a:pt x="29" y="10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6" name="Freeform 68"/>
            <p:cNvSpPr>
              <a:spLocks/>
            </p:cNvSpPr>
            <p:nvPr/>
          </p:nvSpPr>
          <p:spPr bwMode="auto">
            <a:xfrm>
              <a:off x="5359401" y="5192713"/>
              <a:ext cx="85725" cy="98425"/>
            </a:xfrm>
            <a:custGeom>
              <a:avLst/>
              <a:gdLst>
                <a:gd name="T0" fmla="*/ 2147483647 w 108"/>
                <a:gd name="T1" fmla="*/ 2147483647 h 122"/>
                <a:gd name="T2" fmla="*/ 2147483647 w 108"/>
                <a:gd name="T3" fmla="*/ 2147483647 h 122"/>
                <a:gd name="T4" fmla="*/ 2147483647 w 108"/>
                <a:gd name="T5" fmla="*/ 2147483647 h 122"/>
                <a:gd name="T6" fmla="*/ 2147483647 w 108"/>
                <a:gd name="T7" fmla="*/ 2147483647 h 122"/>
                <a:gd name="T8" fmla="*/ 2147483647 w 108"/>
                <a:gd name="T9" fmla="*/ 2147483647 h 122"/>
                <a:gd name="T10" fmla="*/ 2147483647 w 108"/>
                <a:gd name="T11" fmla="*/ 2147483647 h 122"/>
                <a:gd name="T12" fmla="*/ 2147483647 w 108"/>
                <a:gd name="T13" fmla="*/ 2147483647 h 122"/>
                <a:gd name="T14" fmla="*/ 2147483647 w 108"/>
                <a:gd name="T15" fmla="*/ 0 h 122"/>
                <a:gd name="T16" fmla="*/ 2147483647 w 108"/>
                <a:gd name="T17" fmla="*/ 2147483647 h 122"/>
                <a:gd name="T18" fmla="*/ 2147483647 w 108"/>
                <a:gd name="T19" fmla="*/ 2147483647 h 122"/>
                <a:gd name="T20" fmla="*/ 2147483647 w 108"/>
                <a:gd name="T21" fmla="*/ 2147483647 h 122"/>
                <a:gd name="T22" fmla="*/ 2147483647 w 108"/>
                <a:gd name="T23" fmla="*/ 2147483647 h 122"/>
                <a:gd name="T24" fmla="*/ 2147483647 w 108"/>
                <a:gd name="T25" fmla="*/ 2147483647 h 122"/>
                <a:gd name="T26" fmla="*/ 2147483647 w 108"/>
                <a:gd name="T27" fmla="*/ 2147483647 h 122"/>
                <a:gd name="T28" fmla="*/ 2147483647 w 108"/>
                <a:gd name="T29" fmla="*/ 2147483647 h 122"/>
                <a:gd name="T30" fmla="*/ 2147483647 w 108"/>
                <a:gd name="T31" fmla="*/ 2147483647 h 122"/>
                <a:gd name="T32" fmla="*/ 2147483647 w 108"/>
                <a:gd name="T33" fmla="*/ 2147483647 h 122"/>
                <a:gd name="T34" fmla="*/ 2147483647 w 108"/>
                <a:gd name="T35" fmla="*/ 2147483647 h 122"/>
                <a:gd name="T36" fmla="*/ 2147483647 w 108"/>
                <a:gd name="T37" fmla="*/ 2147483647 h 122"/>
                <a:gd name="T38" fmla="*/ 2147483647 w 108"/>
                <a:gd name="T39" fmla="*/ 2147483647 h 122"/>
                <a:gd name="T40" fmla="*/ 2147483647 w 108"/>
                <a:gd name="T41" fmla="*/ 2147483647 h 122"/>
                <a:gd name="T42" fmla="*/ 2147483647 w 108"/>
                <a:gd name="T43" fmla="*/ 2147483647 h 122"/>
                <a:gd name="T44" fmla="*/ 2147483647 w 108"/>
                <a:gd name="T45" fmla="*/ 2147483647 h 122"/>
                <a:gd name="T46" fmla="*/ 2147483647 w 108"/>
                <a:gd name="T47" fmla="*/ 2147483647 h 122"/>
                <a:gd name="T48" fmla="*/ 2147483647 w 108"/>
                <a:gd name="T49" fmla="*/ 2147483647 h 122"/>
                <a:gd name="T50" fmla="*/ 2147483647 w 108"/>
                <a:gd name="T51" fmla="*/ 2147483647 h 122"/>
                <a:gd name="T52" fmla="*/ 2147483647 w 108"/>
                <a:gd name="T53" fmla="*/ 2147483647 h 122"/>
                <a:gd name="T54" fmla="*/ 2147483647 w 108"/>
                <a:gd name="T55" fmla="*/ 2147483647 h 122"/>
                <a:gd name="T56" fmla="*/ 2147483647 w 108"/>
                <a:gd name="T57" fmla="*/ 2147483647 h 122"/>
                <a:gd name="T58" fmla="*/ 2147483647 w 108"/>
                <a:gd name="T59" fmla="*/ 2147483647 h 122"/>
                <a:gd name="T60" fmla="*/ 2147483647 w 108"/>
                <a:gd name="T61" fmla="*/ 2147483647 h 122"/>
                <a:gd name="T62" fmla="*/ 2147483647 w 108"/>
                <a:gd name="T63" fmla="*/ 2147483647 h 122"/>
                <a:gd name="T64" fmla="*/ 2147483647 w 108"/>
                <a:gd name="T65" fmla="*/ 2147483647 h 122"/>
                <a:gd name="T66" fmla="*/ 2147483647 w 108"/>
                <a:gd name="T67" fmla="*/ 2147483647 h 122"/>
                <a:gd name="T68" fmla="*/ 2147483647 w 108"/>
                <a:gd name="T69" fmla="*/ 2147483647 h 122"/>
                <a:gd name="T70" fmla="*/ 2147483647 w 108"/>
                <a:gd name="T71" fmla="*/ 2147483647 h 122"/>
                <a:gd name="T72" fmla="*/ 2147483647 w 108"/>
                <a:gd name="T73" fmla="*/ 2147483647 h 122"/>
                <a:gd name="T74" fmla="*/ 2147483647 w 108"/>
                <a:gd name="T75" fmla="*/ 2147483647 h 122"/>
                <a:gd name="T76" fmla="*/ 2147483647 w 108"/>
                <a:gd name="T77" fmla="*/ 2147483647 h 122"/>
                <a:gd name="T78" fmla="*/ 2147483647 w 108"/>
                <a:gd name="T79" fmla="*/ 2147483647 h 122"/>
                <a:gd name="T80" fmla="*/ 2147483647 w 108"/>
                <a:gd name="T81" fmla="*/ 2147483647 h 122"/>
                <a:gd name="T82" fmla="*/ 0 w 108"/>
                <a:gd name="T83" fmla="*/ 2147483647 h 122"/>
                <a:gd name="T84" fmla="*/ 2147483647 w 108"/>
                <a:gd name="T85" fmla="*/ 2147483647 h 122"/>
                <a:gd name="T86" fmla="*/ 2147483647 w 108"/>
                <a:gd name="T87" fmla="*/ 2147483647 h 122"/>
                <a:gd name="T88" fmla="*/ 2147483647 w 108"/>
                <a:gd name="T89" fmla="*/ 2147483647 h 122"/>
                <a:gd name="T90" fmla="*/ 2147483647 w 108"/>
                <a:gd name="T91" fmla="*/ 2147483647 h 122"/>
                <a:gd name="T92" fmla="*/ 2147483647 w 108"/>
                <a:gd name="T93" fmla="*/ 2147483647 h 122"/>
                <a:gd name="T94" fmla="*/ 2147483647 w 108"/>
                <a:gd name="T95" fmla="*/ 2147483647 h 122"/>
                <a:gd name="T96" fmla="*/ 2147483647 w 108"/>
                <a:gd name="T97" fmla="*/ 2147483647 h 122"/>
                <a:gd name="T98" fmla="*/ 2147483647 w 108"/>
                <a:gd name="T99" fmla="*/ 2147483647 h 122"/>
                <a:gd name="T100" fmla="*/ 2147483647 w 108"/>
                <a:gd name="T101" fmla="*/ 2147483647 h 122"/>
                <a:gd name="T102" fmla="*/ 2147483647 w 108"/>
                <a:gd name="T103" fmla="*/ 2147483647 h 122"/>
                <a:gd name="T104" fmla="*/ 2147483647 w 108"/>
                <a:gd name="T105" fmla="*/ 2147483647 h 122"/>
                <a:gd name="T106" fmla="*/ 2147483647 w 108"/>
                <a:gd name="T107" fmla="*/ 2147483647 h 122"/>
                <a:gd name="T108" fmla="*/ 2147483647 w 108"/>
                <a:gd name="T109" fmla="*/ 2147483647 h 122"/>
                <a:gd name="T110" fmla="*/ 2147483647 w 108"/>
                <a:gd name="T111" fmla="*/ 2147483647 h 122"/>
                <a:gd name="T112" fmla="*/ 2147483647 w 108"/>
                <a:gd name="T113" fmla="*/ 2147483647 h 122"/>
                <a:gd name="T114" fmla="*/ 2147483647 w 108"/>
                <a:gd name="T115" fmla="*/ 2147483647 h 122"/>
                <a:gd name="T116" fmla="*/ 2147483647 w 108"/>
                <a:gd name="T117" fmla="*/ 2147483647 h 122"/>
                <a:gd name="T118" fmla="*/ 2147483647 w 108"/>
                <a:gd name="T119" fmla="*/ 2147483647 h 122"/>
                <a:gd name="T120" fmla="*/ 2147483647 w 108"/>
                <a:gd name="T121" fmla="*/ 2147483647 h 122"/>
                <a:gd name="T122" fmla="*/ 2147483647 w 108"/>
                <a:gd name="T123" fmla="*/ 2147483647 h 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8" h="122">
                  <a:moveTo>
                    <a:pt x="89" y="8"/>
                  </a:moveTo>
                  <a:lnTo>
                    <a:pt x="89" y="8"/>
                  </a:lnTo>
                  <a:lnTo>
                    <a:pt x="88" y="8"/>
                  </a:lnTo>
                  <a:lnTo>
                    <a:pt x="87" y="8"/>
                  </a:lnTo>
                  <a:lnTo>
                    <a:pt x="85" y="9"/>
                  </a:lnTo>
                  <a:lnTo>
                    <a:pt x="84" y="9"/>
                  </a:lnTo>
                  <a:lnTo>
                    <a:pt x="84" y="11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1" y="14"/>
                  </a:lnTo>
                  <a:lnTo>
                    <a:pt x="80" y="15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6" y="28"/>
                  </a:lnTo>
                  <a:lnTo>
                    <a:pt x="76" y="31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2" y="34"/>
                  </a:lnTo>
                  <a:lnTo>
                    <a:pt x="70" y="29"/>
                  </a:lnTo>
                  <a:lnTo>
                    <a:pt x="68" y="25"/>
                  </a:lnTo>
                  <a:lnTo>
                    <a:pt x="65" y="22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11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9" y="37"/>
                  </a:lnTo>
                  <a:lnTo>
                    <a:pt x="52" y="42"/>
                  </a:lnTo>
                  <a:lnTo>
                    <a:pt x="53" y="43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2" y="45"/>
                  </a:lnTo>
                  <a:lnTo>
                    <a:pt x="52" y="43"/>
                  </a:lnTo>
                  <a:lnTo>
                    <a:pt x="50" y="42"/>
                  </a:lnTo>
                  <a:lnTo>
                    <a:pt x="47" y="39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39" y="28"/>
                  </a:lnTo>
                  <a:lnTo>
                    <a:pt x="38" y="2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3" y="22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5" y="40"/>
                  </a:lnTo>
                  <a:lnTo>
                    <a:pt x="27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6" y="46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2" y="57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19" y="65"/>
                  </a:lnTo>
                  <a:lnTo>
                    <a:pt x="23" y="68"/>
                  </a:lnTo>
                  <a:lnTo>
                    <a:pt x="26" y="71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6" y="71"/>
                  </a:lnTo>
                  <a:lnTo>
                    <a:pt x="22" y="69"/>
                  </a:lnTo>
                  <a:lnTo>
                    <a:pt x="18" y="68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1" y="65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3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2" y="74"/>
                  </a:lnTo>
                  <a:lnTo>
                    <a:pt x="3" y="76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4" y="90"/>
                  </a:lnTo>
                  <a:lnTo>
                    <a:pt x="15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7"/>
                  </a:lnTo>
                  <a:lnTo>
                    <a:pt x="19" y="99"/>
                  </a:lnTo>
                  <a:lnTo>
                    <a:pt x="21" y="100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5" y="105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30" y="110"/>
                  </a:lnTo>
                  <a:lnTo>
                    <a:pt x="31" y="111"/>
                  </a:lnTo>
                  <a:lnTo>
                    <a:pt x="33" y="111"/>
                  </a:lnTo>
                  <a:lnTo>
                    <a:pt x="34" y="113"/>
                  </a:lnTo>
                  <a:lnTo>
                    <a:pt x="35" y="114"/>
                  </a:lnTo>
                  <a:lnTo>
                    <a:pt x="38" y="116"/>
                  </a:lnTo>
                  <a:lnTo>
                    <a:pt x="39" y="116"/>
                  </a:lnTo>
                  <a:lnTo>
                    <a:pt x="42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0"/>
                  </a:lnTo>
                  <a:lnTo>
                    <a:pt x="50" y="120"/>
                  </a:lnTo>
                  <a:lnTo>
                    <a:pt x="53" y="122"/>
                  </a:lnTo>
                  <a:lnTo>
                    <a:pt x="56" y="122"/>
                  </a:lnTo>
                  <a:lnTo>
                    <a:pt x="58" y="122"/>
                  </a:lnTo>
                  <a:lnTo>
                    <a:pt x="61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9" y="120"/>
                  </a:lnTo>
                  <a:lnTo>
                    <a:pt x="72" y="120"/>
                  </a:lnTo>
                  <a:lnTo>
                    <a:pt x="74" y="119"/>
                  </a:lnTo>
                  <a:lnTo>
                    <a:pt x="77" y="117"/>
                  </a:lnTo>
                  <a:lnTo>
                    <a:pt x="80" y="116"/>
                  </a:lnTo>
                  <a:lnTo>
                    <a:pt x="83" y="114"/>
                  </a:lnTo>
                  <a:lnTo>
                    <a:pt x="85" y="111"/>
                  </a:lnTo>
                  <a:lnTo>
                    <a:pt x="87" y="111"/>
                  </a:lnTo>
                  <a:lnTo>
                    <a:pt x="88" y="110"/>
                  </a:lnTo>
                  <a:lnTo>
                    <a:pt x="89" y="110"/>
                  </a:lnTo>
                  <a:lnTo>
                    <a:pt x="91" y="108"/>
                  </a:lnTo>
                  <a:lnTo>
                    <a:pt x="92" y="108"/>
                  </a:lnTo>
                  <a:lnTo>
                    <a:pt x="93" y="107"/>
                  </a:lnTo>
                  <a:lnTo>
                    <a:pt x="95" y="105"/>
                  </a:lnTo>
                  <a:lnTo>
                    <a:pt x="95" y="103"/>
                  </a:lnTo>
                  <a:lnTo>
                    <a:pt x="96" y="102"/>
                  </a:lnTo>
                  <a:lnTo>
                    <a:pt x="97" y="100"/>
                  </a:lnTo>
                  <a:lnTo>
                    <a:pt x="99" y="99"/>
                  </a:lnTo>
                  <a:lnTo>
                    <a:pt x="100" y="97"/>
                  </a:lnTo>
                  <a:lnTo>
                    <a:pt x="101" y="96"/>
                  </a:lnTo>
                  <a:lnTo>
                    <a:pt x="103" y="94"/>
                  </a:lnTo>
                  <a:lnTo>
                    <a:pt x="103" y="91"/>
                  </a:lnTo>
                  <a:lnTo>
                    <a:pt x="104" y="90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7" y="82"/>
                  </a:lnTo>
                  <a:lnTo>
                    <a:pt x="108" y="79"/>
                  </a:lnTo>
                  <a:lnTo>
                    <a:pt x="108" y="76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8" y="59"/>
                  </a:lnTo>
                  <a:lnTo>
                    <a:pt x="108" y="54"/>
                  </a:lnTo>
                  <a:lnTo>
                    <a:pt x="108" y="49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35"/>
                  </a:lnTo>
                  <a:lnTo>
                    <a:pt x="104" y="31"/>
                  </a:lnTo>
                  <a:lnTo>
                    <a:pt x="103" y="28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100" y="20"/>
                  </a:lnTo>
                  <a:lnTo>
                    <a:pt x="100" y="18"/>
                  </a:lnTo>
                  <a:lnTo>
                    <a:pt x="100" y="17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6" y="11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7" name="Freeform 69"/>
            <p:cNvSpPr>
              <a:spLocks noEditPoints="1"/>
            </p:cNvSpPr>
            <p:nvPr/>
          </p:nvSpPr>
          <p:spPr bwMode="auto">
            <a:xfrm>
              <a:off x="5357813" y="5192713"/>
              <a:ext cx="88900" cy="98425"/>
            </a:xfrm>
            <a:custGeom>
              <a:avLst/>
              <a:gdLst>
                <a:gd name="T0" fmla="*/ 2147483647 w 112"/>
                <a:gd name="T1" fmla="*/ 2147483647 h 126"/>
                <a:gd name="T2" fmla="*/ 2147483647 w 112"/>
                <a:gd name="T3" fmla="*/ 2147483647 h 126"/>
                <a:gd name="T4" fmla="*/ 2147483647 w 112"/>
                <a:gd name="T5" fmla="*/ 2147483647 h 126"/>
                <a:gd name="T6" fmla="*/ 2147483647 w 112"/>
                <a:gd name="T7" fmla="*/ 2147483647 h 126"/>
                <a:gd name="T8" fmla="*/ 2147483647 w 112"/>
                <a:gd name="T9" fmla="*/ 2147483647 h 126"/>
                <a:gd name="T10" fmla="*/ 2147483647 w 112"/>
                <a:gd name="T11" fmla="*/ 2147483647 h 126"/>
                <a:gd name="T12" fmla="*/ 2147483647 w 112"/>
                <a:gd name="T13" fmla="*/ 2147483647 h 126"/>
                <a:gd name="T14" fmla="*/ 2147483647 w 112"/>
                <a:gd name="T15" fmla="*/ 2147483647 h 126"/>
                <a:gd name="T16" fmla="*/ 2147483647 w 112"/>
                <a:gd name="T17" fmla="*/ 2147483647 h 126"/>
                <a:gd name="T18" fmla="*/ 2147483647 w 112"/>
                <a:gd name="T19" fmla="*/ 2147483647 h 126"/>
                <a:gd name="T20" fmla="*/ 2147483647 w 112"/>
                <a:gd name="T21" fmla="*/ 2147483647 h 126"/>
                <a:gd name="T22" fmla="*/ 0 w 112"/>
                <a:gd name="T23" fmla="*/ 2147483647 h 126"/>
                <a:gd name="T24" fmla="*/ 2147483647 w 112"/>
                <a:gd name="T25" fmla="*/ 2147483647 h 126"/>
                <a:gd name="T26" fmla="*/ 2147483647 w 112"/>
                <a:gd name="T27" fmla="*/ 2147483647 h 126"/>
                <a:gd name="T28" fmla="*/ 2147483647 w 112"/>
                <a:gd name="T29" fmla="*/ 2147483647 h 126"/>
                <a:gd name="T30" fmla="*/ 2147483647 w 112"/>
                <a:gd name="T31" fmla="*/ 2147483647 h 126"/>
                <a:gd name="T32" fmla="*/ 2147483647 w 112"/>
                <a:gd name="T33" fmla="*/ 2147483647 h 126"/>
                <a:gd name="T34" fmla="*/ 2147483647 w 112"/>
                <a:gd name="T35" fmla="*/ 2147483647 h 126"/>
                <a:gd name="T36" fmla="*/ 2147483647 w 112"/>
                <a:gd name="T37" fmla="*/ 2147483647 h 126"/>
                <a:gd name="T38" fmla="*/ 2147483647 w 112"/>
                <a:gd name="T39" fmla="*/ 2147483647 h 126"/>
                <a:gd name="T40" fmla="*/ 2147483647 w 112"/>
                <a:gd name="T41" fmla="*/ 2147483647 h 126"/>
                <a:gd name="T42" fmla="*/ 2147483647 w 112"/>
                <a:gd name="T43" fmla="*/ 2147483647 h 126"/>
                <a:gd name="T44" fmla="*/ 2147483647 w 112"/>
                <a:gd name="T45" fmla="*/ 2147483647 h 126"/>
                <a:gd name="T46" fmla="*/ 2147483647 w 112"/>
                <a:gd name="T47" fmla="*/ 2147483647 h 126"/>
                <a:gd name="T48" fmla="*/ 2147483647 w 112"/>
                <a:gd name="T49" fmla="*/ 2147483647 h 126"/>
                <a:gd name="T50" fmla="*/ 2147483647 w 112"/>
                <a:gd name="T51" fmla="*/ 2147483647 h 126"/>
                <a:gd name="T52" fmla="*/ 2147483647 w 112"/>
                <a:gd name="T53" fmla="*/ 0 h 126"/>
                <a:gd name="T54" fmla="*/ 2147483647 w 112"/>
                <a:gd name="T55" fmla="*/ 2147483647 h 126"/>
                <a:gd name="T56" fmla="*/ 2147483647 w 112"/>
                <a:gd name="T57" fmla="*/ 2147483647 h 126"/>
                <a:gd name="T58" fmla="*/ 2147483647 w 112"/>
                <a:gd name="T59" fmla="*/ 2147483647 h 126"/>
                <a:gd name="T60" fmla="*/ 2147483647 w 112"/>
                <a:gd name="T61" fmla="*/ 2147483647 h 126"/>
                <a:gd name="T62" fmla="*/ 2147483647 w 112"/>
                <a:gd name="T63" fmla="*/ 2147483647 h 126"/>
                <a:gd name="T64" fmla="*/ 2147483647 w 112"/>
                <a:gd name="T65" fmla="*/ 2147483647 h 126"/>
                <a:gd name="T66" fmla="*/ 2147483647 w 112"/>
                <a:gd name="T67" fmla="*/ 2147483647 h 126"/>
                <a:gd name="T68" fmla="*/ 2147483647 w 112"/>
                <a:gd name="T69" fmla="*/ 2147483647 h 126"/>
                <a:gd name="T70" fmla="*/ 2147483647 w 112"/>
                <a:gd name="T71" fmla="*/ 2147483647 h 126"/>
                <a:gd name="T72" fmla="*/ 2147483647 w 112"/>
                <a:gd name="T73" fmla="*/ 2147483647 h 126"/>
                <a:gd name="T74" fmla="*/ 2147483647 w 112"/>
                <a:gd name="T75" fmla="*/ 2147483647 h 126"/>
                <a:gd name="T76" fmla="*/ 2147483647 w 112"/>
                <a:gd name="T77" fmla="*/ 2147483647 h 126"/>
                <a:gd name="T78" fmla="*/ 2147483647 w 112"/>
                <a:gd name="T79" fmla="*/ 2147483647 h 126"/>
                <a:gd name="T80" fmla="*/ 2147483647 w 112"/>
                <a:gd name="T81" fmla="*/ 2147483647 h 126"/>
                <a:gd name="T82" fmla="*/ 2147483647 w 112"/>
                <a:gd name="T83" fmla="*/ 2147483647 h 126"/>
                <a:gd name="T84" fmla="*/ 2147483647 w 112"/>
                <a:gd name="T85" fmla="*/ 2147483647 h 126"/>
                <a:gd name="T86" fmla="*/ 2147483647 w 112"/>
                <a:gd name="T87" fmla="*/ 2147483647 h 126"/>
                <a:gd name="T88" fmla="*/ 2147483647 w 112"/>
                <a:gd name="T89" fmla="*/ 2147483647 h 126"/>
                <a:gd name="T90" fmla="*/ 2147483647 w 112"/>
                <a:gd name="T91" fmla="*/ 2147483647 h 126"/>
                <a:gd name="T92" fmla="*/ 2147483647 w 112"/>
                <a:gd name="T93" fmla="*/ 2147483647 h 126"/>
                <a:gd name="T94" fmla="*/ 2147483647 w 112"/>
                <a:gd name="T95" fmla="*/ 2147483647 h 126"/>
                <a:gd name="T96" fmla="*/ 2147483647 w 112"/>
                <a:gd name="T97" fmla="*/ 2147483647 h 126"/>
                <a:gd name="T98" fmla="*/ 2147483647 w 112"/>
                <a:gd name="T99" fmla="*/ 2147483647 h 126"/>
                <a:gd name="T100" fmla="*/ 2147483647 w 112"/>
                <a:gd name="T101" fmla="*/ 2147483647 h 126"/>
                <a:gd name="T102" fmla="*/ 2147483647 w 112"/>
                <a:gd name="T103" fmla="*/ 2147483647 h 126"/>
                <a:gd name="T104" fmla="*/ 2147483647 w 112"/>
                <a:gd name="T105" fmla="*/ 2147483647 h 126"/>
                <a:gd name="T106" fmla="*/ 2147483647 w 112"/>
                <a:gd name="T107" fmla="*/ 2147483647 h 126"/>
                <a:gd name="T108" fmla="*/ 2147483647 w 112"/>
                <a:gd name="T109" fmla="*/ 2147483647 h 126"/>
                <a:gd name="T110" fmla="*/ 2147483647 w 112"/>
                <a:gd name="T111" fmla="*/ 2147483647 h 126"/>
                <a:gd name="T112" fmla="*/ 2147483647 w 112"/>
                <a:gd name="T113" fmla="*/ 2147483647 h 126"/>
                <a:gd name="T114" fmla="*/ 2147483647 w 112"/>
                <a:gd name="T115" fmla="*/ 2147483647 h 126"/>
                <a:gd name="T116" fmla="*/ 2147483647 w 112"/>
                <a:gd name="T117" fmla="*/ 2147483647 h 126"/>
                <a:gd name="T118" fmla="*/ 2147483647 w 112"/>
                <a:gd name="T119" fmla="*/ 2147483647 h 126"/>
                <a:gd name="T120" fmla="*/ 2147483647 w 112"/>
                <a:gd name="T121" fmla="*/ 2147483647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" h="126">
                  <a:moveTo>
                    <a:pt x="39" y="13"/>
                  </a:moveTo>
                  <a:lnTo>
                    <a:pt x="39" y="14"/>
                  </a:lnTo>
                  <a:lnTo>
                    <a:pt x="39" y="16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3" y="27"/>
                  </a:lnTo>
                  <a:lnTo>
                    <a:pt x="44" y="30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6" y="36"/>
                  </a:lnTo>
                  <a:lnTo>
                    <a:pt x="44" y="33"/>
                  </a:lnTo>
                  <a:lnTo>
                    <a:pt x="42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6" y="24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2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7" y="65"/>
                  </a:lnTo>
                  <a:lnTo>
                    <a:pt x="19" y="68"/>
                  </a:lnTo>
                  <a:lnTo>
                    <a:pt x="22" y="70"/>
                  </a:lnTo>
                  <a:lnTo>
                    <a:pt x="17" y="68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5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4" y="81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3" y="93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8"/>
                  </a:lnTo>
                  <a:lnTo>
                    <a:pt x="17" y="99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3" y="105"/>
                  </a:lnTo>
                  <a:lnTo>
                    <a:pt x="24" y="107"/>
                  </a:lnTo>
                  <a:lnTo>
                    <a:pt x="23" y="107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2"/>
                  </a:lnTo>
                  <a:lnTo>
                    <a:pt x="30" y="113"/>
                  </a:lnTo>
                  <a:lnTo>
                    <a:pt x="31" y="115"/>
                  </a:lnTo>
                  <a:lnTo>
                    <a:pt x="32" y="115"/>
                  </a:lnTo>
                  <a:lnTo>
                    <a:pt x="35" y="116"/>
                  </a:lnTo>
                  <a:lnTo>
                    <a:pt x="36" y="118"/>
                  </a:lnTo>
                  <a:lnTo>
                    <a:pt x="38" y="119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4" y="122"/>
                  </a:lnTo>
                  <a:lnTo>
                    <a:pt x="47" y="122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4" y="126"/>
                  </a:lnTo>
                  <a:lnTo>
                    <a:pt x="57" y="126"/>
                  </a:lnTo>
                  <a:lnTo>
                    <a:pt x="59" y="126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67" y="126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75" y="122"/>
                  </a:lnTo>
                  <a:lnTo>
                    <a:pt x="78" y="121"/>
                  </a:lnTo>
                  <a:lnTo>
                    <a:pt x="81" y="119"/>
                  </a:lnTo>
                  <a:lnTo>
                    <a:pt x="84" y="118"/>
                  </a:lnTo>
                  <a:lnTo>
                    <a:pt x="88" y="115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2"/>
                  </a:lnTo>
                  <a:lnTo>
                    <a:pt x="93" y="112"/>
                  </a:lnTo>
                  <a:lnTo>
                    <a:pt x="94" y="110"/>
                  </a:lnTo>
                  <a:lnTo>
                    <a:pt x="96" y="109"/>
                  </a:lnTo>
                  <a:lnTo>
                    <a:pt x="97" y="107"/>
                  </a:lnTo>
                  <a:lnTo>
                    <a:pt x="98" y="105"/>
                  </a:lnTo>
                  <a:lnTo>
                    <a:pt x="100" y="104"/>
                  </a:lnTo>
                  <a:lnTo>
                    <a:pt x="101" y="102"/>
                  </a:lnTo>
                  <a:lnTo>
                    <a:pt x="102" y="99"/>
                  </a:lnTo>
                  <a:lnTo>
                    <a:pt x="104" y="98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6" y="92"/>
                  </a:lnTo>
                  <a:lnTo>
                    <a:pt x="108" y="88"/>
                  </a:lnTo>
                  <a:lnTo>
                    <a:pt x="109" y="87"/>
                  </a:lnTo>
                  <a:lnTo>
                    <a:pt x="109" y="84"/>
                  </a:lnTo>
                  <a:lnTo>
                    <a:pt x="111" y="81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2" y="67"/>
                  </a:lnTo>
                  <a:lnTo>
                    <a:pt x="111" y="64"/>
                  </a:lnTo>
                  <a:lnTo>
                    <a:pt x="111" y="59"/>
                  </a:lnTo>
                  <a:lnTo>
                    <a:pt x="111" y="56"/>
                  </a:lnTo>
                  <a:lnTo>
                    <a:pt x="111" y="53"/>
                  </a:lnTo>
                  <a:lnTo>
                    <a:pt x="109" y="50"/>
                  </a:lnTo>
                  <a:lnTo>
                    <a:pt x="109" y="47"/>
                  </a:lnTo>
                  <a:lnTo>
                    <a:pt x="109" y="44"/>
                  </a:lnTo>
                  <a:lnTo>
                    <a:pt x="108" y="41"/>
                  </a:lnTo>
                  <a:lnTo>
                    <a:pt x="108" y="37"/>
                  </a:lnTo>
                  <a:lnTo>
                    <a:pt x="106" y="34"/>
                  </a:lnTo>
                  <a:lnTo>
                    <a:pt x="106" y="33"/>
                  </a:lnTo>
                  <a:lnTo>
                    <a:pt x="105" y="30"/>
                  </a:lnTo>
                  <a:lnTo>
                    <a:pt x="105" y="27"/>
                  </a:lnTo>
                  <a:lnTo>
                    <a:pt x="104" y="25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0" y="14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7" y="11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86" y="10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84" y="13"/>
                  </a:lnTo>
                  <a:lnTo>
                    <a:pt x="82" y="14"/>
                  </a:lnTo>
                  <a:lnTo>
                    <a:pt x="81" y="16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8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4" y="34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7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3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lnTo>
                    <a:pt x="55" y="47"/>
                  </a:lnTo>
                  <a:lnTo>
                    <a:pt x="54" y="42"/>
                  </a:lnTo>
                  <a:lnTo>
                    <a:pt x="51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7" y="13"/>
                  </a:lnTo>
                  <a:lnTo>
                    <a:pt x="58" y="14"/>
                  </a:lnTo>
                  <a:lnTo>
                    <a:pt x="61" y="17"/>
                  </a:lnTo>
                  <a:lnTo>
                    <a:pt x="62" y="20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74" y="41"/>
                  </a:lnTo>
                  <a:lnTo>
                    <a:pt x="75" y="44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81" y="24"/>
                  </a:lnTo>
                  <a:lnTo>
                    <a:pt x="81" y="20"/>
                  </a:lnTo>
                  <a:lnTo>
                    <a:pt x="82" y="19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9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3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7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5" y="41"/>
                  </a:lnTo>
                  <a:lnTo>
                    <a:pt x="106" y="44"/>
                  </a:lnTo>
                  <a:lnTo>
                    <a:pt x="106" y="47"/>
                  </a:lnTo>
                  <a:lnTo>
                    <a:pt x="106" y="50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08" y="61"/>
                  </a:lnTo>
                  <a:lnTo>
                    <a:pt x="108" y="64"/>
                  </a:lnTo>
                  <a:lnTo>
                    <a:pt x="108" y="67"/>
                  </a:lnTo>
                  <a:lnTo>
                    <a:pt x="108" y="70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8" y="79"/>
                  </a:lnTo>
                  <a:lnTo>
                    <a:pt x="106" y="82"/>
                  </a:lnTo>
                  <a:lnTo>
                    <a:pt x="106" y="85"/>
                  </a:lnTo>
                  <a:lnTo>
                    <a:pt x="105" y="87"/>
                  </a:lnTo>
                  <a:lnTo>
                    <a:pt x="104" y="90"/>
                  </a:lnTo>
                  <a:lnTo>
                    <a:pt x="104" y="92"/>
                  </a:lnTo>
                  <a:lnTo>
                    <a:pt x="102" y="95"/>
                  </a:lnTo>
                  <a:lnTo>
                    <a:pt x="101" y="96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98" y="101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2" y="109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6" y="113"/>
                  </a:lnTo>
                  <a:lnTo>
                    <a:pt x="85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21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9" y="122"/>
                  </a:lnTo>
                  <a:lnTo>
                    <a:pt x="58" y="122"/>
                  </a:lnTo>
                  <a:lnTo>
                    <a:pt x="55" y="122"/>
                  </a:lnTo>
                  <a:lnTo>
                    <a:pt x="53" y="121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7" y="119"/>
                  </a:lnTo>
                  <a:lnTo>
                    <a:pt x="44" y="119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0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8" y="107"/>
                  </a:lnTo>
                  <a:lnTo>
                    <a:pt x="27" y="105"/>
                  </a:lnTo>
                  <a:lnTo>
                    <a:pt x="26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5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2" y="87"/>
                  </a:lnTo>
                  <a:lnTo>
                    <a:pt x="11" y="84"/>
                  </a:lnTo>
                  <a:lnTo>
                    <a:pt x="8" y="81"/>
                  </a:lnTo>
                  <a:lnTo>
                    <a:pt x="7" y="79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1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20" y="73"/>
                  </a:lnTo>
                  <a:lnTo>
                    <a:pt x="22" y="73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1" y="76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28" y="71"/>
                  </a:lnTo>
                  <a:lnTo>
                    <a:pt x="27" y="70"/>
                  </a:lnTo>
                  <a:lnTo>
                    <a:pt x="24" y="68"/>
                  </a:lnTo>
                  <a:lnTo>
                    <a:pt x="22" y="67"/>
                  </a:lnTo>
                  <a:lnTo>
                    <a:pt x="20" y="64"/>
                  </a:lnTo>
                  <a:lnTo>
                    <a:pt x="17" y="62"/>
                  </a:lnTo>
                  <a:lnTo>
                    <a:pt x="16" y="61"/>
                  </a:lnTo>
                  <a:lnTo>
                    <a:pt x="15" y="59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4" y="47"/>
                  </a:lnTo>
                  <a:lnTo>
                    <a:pt x="27" y="50"/>
                  </a:lnTo>
                  <a:lnTo>
                    <a:pt x="30" y="53"/>
                  </a:lnTo>
                  <a:lnTo>
                    <a:pt x="32" y="54"/>
                  </a:lnTo>
                  <a:lnTo>
                    <a:pt x="35" y="58"/>
                  </a:lnTo>
                  <a:lnTo>
                    <a:pt x="36" y="59"/>
                  </a:lnTo>
                  <a:lnTo>
                    <a:pt x="39" y="61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4"/>
                  </a:lnTo>
                  <a:lnTo>
                    <a:pt x="42" y="62"/>
                  </a:lnTo>
                  <a:lnTo>
                    <a:pt x="43" y="62"/>
                  </a:lnTo>
                  <a:lnTo>
                    <a:pt x="43" y="61"/>
                  </a:lnTo>
                  <a:lnTo>
                    <a:pt x="42" y="59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31" y="48"/>
                  </a:lnTo>
                  <a:lnTo>
                    <a:pt x="30" y="45"/>
                  </a:lnTo>
                  <a:lnTo>
                    <a:pt x="28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7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2" y="33"/>
                  </a:lnTo>
                  <a:lnTo>
                    <a:pt x="44" y="37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51" y="47"/>
                  </a:lnTo>
                  <a:lnTo>
                    <a:pt x="53" y="48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5" y="5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8" name="Freeform 70"/>
            <p:cNvSpPr>
              <a:spLocks/>
            </p:cNvSpPr>
            <p:nvPr/>
          </p:nvSpPr>
          <p:spPr bwMode="auto">
            <a:xfrm>
              <a:off x="5697538" y="5284788"/>
              <a:ext cx="69850" cy="88900"/>
            </a:xfrm>
            <a:custGeom>
              <a:avLst/>
              <a:gdLst>
                <a:gd name="T0" fmla="*/ 2147483647 w 87"/>
                <a:gd name="T1" fmla="*/ 2147483647 h 113"/>
                <a:gd name="T2" fmla="*/ 2147483647 w 87"/>
                <a:gd name="T3" fmla="*/ 2147483647 h 113"/>
                <a:gd name="T4" fmla="*/ 2147483647 w 87"/>
                <a:gd name="T5" fmla="*/ 2147483647 h 113"/>
                <a:gd name="T6" fmla="*/ 2147483647 w 87"/>
                <a:gd name="T7" fmla="*/ 2147483647 h 113"/>
                <a:gd name="T8" fmla="*/ 2147483647 w 87"/>
                <a:gd name="T9" fmla="*/ 2147483647 h 113"/>
                <a:gd name="T10" fmla="*/ 2147483647 w 87"/>
                <a:gd name="T11" fmla="*/ 2147483647 h 113"/>
                <a:gd name="T12" fmla="*/ 2147483647 w 87"/>
                <a:gd name="T13" fmla="*/ 2147483647 h 113"/>
                <a:gd name="T14" fmla="*/ 2147483647 w 87"/>
                <a:gd name="T15" fmla="*/ 2147483647 h 113"/>
                <a:gd name="T16" fmla="*/ 2147483647 w 87"/>
                <a:gd name="T17" fmla="*/ 2147483647 h 113"/>
                <a:gd name="T18" fmla="*/ 2147483647 w 87"/>
                <a:gd name="T19" fmla="*/ 2147483647 h 113"/>
                <a:gd name="T20" fmla="*/ 2147483647 w 87"/>
                <a:gd name="T21" fmla="*/ 2147483647 h 113"/>
                <a:gd name="T22" fmla="*/ 2147483647 w 87"/>
                <a:gd name="T23" fmla="*/ 2147483647 h 113"/>
                <a:gd name="T24" fmla="*/ 2147483647 w 87"/>
                <a:gd name="T25" fmla="*/ 2147483647 h 113"/>
                <a:gd name="T26" fmla="*/ 2147483647 w 87"/>
                <a:gd name="T27" fmla="*/ 2147483647 h 113"/>
                <a:gd name="T28" fmla="*/ 2147483647 w 87"/>
                <a:gd name="T29" fmla="*/ 2147483647 h 113"/>
                <a:gd name="T30" fmla="*/ 2147483647 w 87"/>
                <a:gd name="T31" fmla="*/ 2147483647 h 113"/>
                <a:gd name="T32" fmla="*/ 2147483647 w 87"/>
                <a:gd name="T33" fmla="*/ 2147483647 h 113"/>
                <a:gd name="T34" fmla="*/ 2147483647 w 87"/>
                <a:gd name="T35" fmla="*/ 2147483647 h 113"/>
                <a:gd name="T36" fmla="*/ 2147483647 w 87"/>
                <a:gd name="T37" fmla="*/ 2147483647 h 113"/>
                <a:gd name="T38" fmla="*/ 2147483647 w 87"/>
                <a:gd name="T39" fmla="*/ 0 h 113"/>
                <a:gd name="T40" fmla="*/ 2147483647 w 87"/>
                <a:gd name="T41" fmla="*/ 0 h 113"/>
                <a:gd name="T42" fmla="*/ 2147483647 w 87"/>
                <a:gd name="T43" fmla="*/ 0 h 113"/>
                <a:gd name="T44" fmla="*/ 2147483647 w 87"/>
                <a:gd name="T45" fmla="*/ 2147483647 h 113"/>
                <a:gd name="T46" fmla="*/ 2147483647 w 87"/>
                <a:gd name="T47" fmla="*/ 2147483647 h 113"/>
                <a:gd name="T48" fmla="*/ 2147483647 w 87"/>
                <a:gd name="T49" fmla="*/ 2147483647 h 113"/>
                <a:gd name="T50" fmla="*/ 2147483647 w 87"/>
                <a:gd name="T51" fmla="*/ 2147483647 h 113"/>
                <a:gd name="T52" fmla="*/ 2147483647 w 87"/>
                <a:gd name="T53" fmla="*/ 2147483647 h 113"/>
                <a:gd name="T54" fmla="*/ 2147483647 w 87"/>
                <a:gd name="T55" fmla="*/ 2147483647 h 113"/>
                <a:gd name="T56" fmla="*/ 2147483647 w 87"/>
                <a:gd name="T57" fmla="*/ 2147483647 h 113"/>
                <a:gd name="T58" fmla="*/ 2147483647 w 87"/>
                <a:gd name="T59" fmla="*/ 2147483647 h 113"/>
                <a:gd name="T60" fmla="*/ 2147483647 w 87"/>
                <a:gd name="T61" fmla="*/ 2147483647 h 113"/>
                <a:gd name="T62" fmla="*/ 2147483647 w 87"/>
                <a:gd name="T63" fmla="*/ 2147483647 h 113"/>
                <a:gd name="T64" fmla="*/ 2147483647 w 87"/>
                <a:gd name="T65" fmla="*/ 2147483647 h 113"/>
                <a:gd name="T66" fmla="*/ 2147483647 w 87"/>
                <a:gd name="T67" fmla="*/ 2147483647 h 113"/>
                <a:gd name="T68" fmla="*/ 2147483647 w 87"/>
                <a:gd name="T69" fmla="*/ 2147483647 h 113"/>
                <a:gd name="T70" fmla="*/ 2147483647 w 87"/>
                <a:gd name="T71" fmla="*/ 2147483647 h 113"/>
                <a:gd name="T72" fmla="*/ 2147483647 w 87"/>
                <a:gd name="T73" fmla="*/ 2147483647 h 113"/>
                <a:gd name="T74" fmla="*/ 2147483647 w 87"/>
                <a:gd name="T75" fmla="*/ 2147483647 h 113"/>
                <a:gd name="T76" fmla="*/ 2147483647 w 87"/>
                <a:gd name="T77" fmla="*/ 2147483647 h 113"/>
                <a:gd name="T78" fmla="*/ 2147483647 w 87"/>
                <a:gd name="T79" fmla="*/ 2147483647 h 113"/>
                <a:gd name="T80" fmla="*/ 2147483647 w 87"/>
                <a:gd name="T81" fmla="*/ 2147483647 h 113"/>
                <a:gd name="T82" fmla="*/ 2147483647 w 87"/>
                <a:gd name="T83" fmla="*/ 2147483647 h 113"/>
                <a:gd name="T84" fmla="*/ 2147483647 w 87"/>
                <a:gd name="T85" fmla="*/ 2147483647 h 113"/>
                <a:gd name="T86" fmla="*/ 2147483647 w 87"/>
                <a:gd name="T87" fmla="*/ 2147483647 h 113"/>
                <a:gd name="T88" fmla="*/ 2147483647 w 87"/>
                <a:gd name="T89" fmla="*/ 2147483647 h 113"/>
                <a:gd name="T90" fmla="*/ 2147483647 w 87"/>
                <a:gd name="T91" fmla="*/ 2147483647 h 113"/>
                <a:gd name="T92" fmla="*/ 2147483647 w 87"/>
                <a:gd name="T93" fmla="*/ 2147483647 h 113"/>
                <a:gd name="T94" fmla="*/ 2147483647 w 87"/>
                <a:gd name="T95" fmla="*/ 2147483647 h 113"/>
                <a:gd name="T96" fmla="*/ 2147483647 w 87"/>
                <a:gd name="T97" fmla="*/ 2147483647 h 113"/>
                <a:gd name="T98" fmla="*/ 2147483647 w 87"/>
                <a:gd name="T99" fmla="*/ 2147483647 h 113"/>
                <a:gd name="T100" fmla="*/ 2147483647 w 87"/>
                <a:gd name="T101" fmla="*/ 2147483647 h 113"/>
                <a:gd name="T102" fmla="*/ 2147483647 w 87"/>
                <a:gd name="T103" fmla="*/ 2147483647 h 113"/>
                <a:gd name="T104" fmla="*/ 2147483647 w 87"/>
                <a:gd name="T105" fmla="*/ 2147483647 h 113"/>
                <a:gd name="T106" fmla="*/ 2147483647 w 87"/>
                <a:gd name="T107" fmla="*/ 2147483647 h 113"/>
                <a:gd name="T108" fmla="*/ 2147483647 w 87"/>
                <a:gd name="T109" fmla="*/ 2147483647 h 113"/>
                <a:gd name="T110" fmla="*/ 2147483647 w 87"/>
                <a:gd name="T111" fmla="*/ 2147483647 h 113"/>
                <a:gd name="T112" fmla="*/ 0 w 87"/>
                <a:gd name="T113" fmla="*/ 2147483647 h 113"/>
                <a:gd name="T114" fmla="*/ 2147483647 w 87"/>
                <a:gd name="T115" fmla="*/ 2147483647 h 113"/>
                <a:gd name="T116" fmla="*/ 2147483647 w 87"/>
                <a:gd name="T117" fmla="*/ 2147483647 h 1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7" h="113">
                  <a:moveTo>
                    <a:pt x="8" y="78"/>
                  </a:moveTo>
                  <a:lnTo>
                    <a:pt x="7" y="78"/>
                  </a:lnTo>
                  <a:lnTo>
                    <a:pt x="7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6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4"/>
                  </a:lnTo>
                  <a:lnTo>
                    <a:pt x="81" y="16"/>
                  </a:lnTo>
                  <a:lnTo>
                    <a:pt x="82" y="17"/>
                  </a:lnTo>
                  <a:lnTo>
                    <a:pt x="83" y="19"/>
                  </a:lnTo>
                  <a:lnTo>
                    <a:pt x="85" y="20"/>
                  </a:lnTo>
                  <a:lnTo>
                    <a:pt x="85" y="22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6" y="31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3" y="36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8" y="40"/>
                  </a:lnTo>
                  <a:lnTo>
                    <a:pt x="77" y="40"/>
                  </a:lnTo>
                  <a:lnTo>
                    <a:pt x="75" y="42"/>
                  </a:lnTo>
                  <a:lnTo>
                    <a:pt x="74" y="42"/>
                  </a:lnTo>
                  <a:lnTo>
                    <a:pt x="73" y="42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5" y="45"/>
                  </a:lnTo>
                  <a:lnTo>
                    <a:pt x="77" y="47"/>
                  </a:lnTo>
                  <a:lnTo>
                    <a:pt x="77" y="48"/>
                  </a:lnTo>
                  <a:lnTo>
                    <a:pt x="78" y="48"/>
                  </a:lnTo>
                  <a:lnTo>
                    <a:pt x="78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4" y="68"/>
                  </a:lnTo>
                  <a:lnTo>
                    <a:pt x="73" y="68"/>
                  </a:lnTo>
                  <a:lnTo>
                    <a:pt x="73" y="70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9" y="70"/>
                  </a:lnTo>
                  <a:lnTo>
                    <a:pt x="67" y="71"/>
                  </a:lnTo>
                  <a:lnTo>
                    <a:pt x="69" y="73"/>
                  </a:lnTo>
                  <a:lnTo>
                    <a:pt x="69" y="74"/>
                  </a:lnTo>
                  <a:lnTo>
                    <a:pt x="70" y="76"/>
                  </a:lnTo>
                  <a:lnTo>
                    <a:pt x="71" y="78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5"/>
                  </a:lnTo>
                  <a:lnTo>
                    <a:pt x="70" y="87"/>
                  </a:lnTo>
                  <a:lnTo>
                    <a:pt x="69" y="87"/>
                  </a:lnTo>
                  <a:lnTo>
                    <a:pt x="69" y="88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90"/>
                  </a:lnTo>
                  <a:lnTo>
                    <a:pt x="65" y="90"/>
                  </a:lnTo>
                  <a:lnTo>
                    <a:pt x="63" y="91"/>
                  </a:lnTo>
                  <a:lnTo>
                    <a:pt x="62" y="91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8" y="91"/>
                  </a:lnTo>
                  <a:lnTo>
                    <a:pt x="56" y="93"/>
                  </a:lnTo>
                  <a:lnTo>
                    <a:pt x="58" y="93"/>
                  </a:lnTo>
                  <a:lnTo>
                    <a:pt x="58" y="95"/>
                  </a:lnTo>
                  <a:lnTo>
                    <a:pt x="58" y="96"/>
                  </a:lnTo>
                  <a:lnTo>
                    <a:pt x="59" y="98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50" y="110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40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8" y="112"/>
                  </a:lnTo>
                  <a:lnTo>
                    <a:pt x="27" y="110"/>
                  </a:lnTo>
                  <a:lnTo>
                    <a:pt x="23" y="110"/>
                  </a:lnTo>
                  <a:lnTo>
                    <a:pt x="20" y="108"/>
                  </a:lnTo>
                  <a:lnTo>
                    <a:pt x="17" y="108"/>
                  </a:lnTo>
                  <a:lnTo>
                    <a:pt x="15" y="107"/>
                  </a:lnTo>
                  <a:lnTo>
                    <a:pt x="13" y="105"/>
                  </a:lnTo>
                  <a:lnTo>
                    <a:pt x="12" y="105"/>
                  </a:lnTo>
                  <a:lnTo>
                    <a:pt x="12" y="104"/>
                  </a:lnTo>
                  <a:lnTo>
                    <a:pt x="11" y="104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5" y="99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4" y="81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9" name="Freeform 71"/>
            <p:cNvSpPr>
              <a:spLocks noEditPoints="1"/>
            </p:cNvSpPr>
            <p:nvPr/>
          </p:nvSpPr>
          <p:spPr bwMode="auto">
            <a:xfrm>
              <a:off x="5697538" y="5283200"/>
              <a:ext cx="71438" cy="92075"/>
            </a:xfrm>
            <a:custGeom>
              <a:avLst/>
              <a:gdLst>
                <a:gd name="T0" fmla="*/ 2147483647 w 91"/>
                <a:gd name="T1" fmla="*/ 2147483647 h 116"/>
                <a:gd name="T2" fmla="*/ 2147483647 w 91"/>
                <a:gd name="T3" fmla="*/ 2147483647 h 116"/>
                <a:gd name="T4" fmla="*/ 2147483647 w 91"/>
                <a:gd name="T5" fmla="*/ 2147483647 h 116"/>
                <a:gd name="T6" fmla="*/ 2147483647 w 91"/>
                <a:gd name="T7" fmla="*/ 2147483647 h 116"/>
                <a:gd name="T8" fmla="*/ 2147483647 w 91"/>
                <a:gd name="T9" fmla="*/ 2147483647 h 116"/>
                <a:gd name="T10" fmla="*/ 2147483647 w 91"/>
                <a:gd name="T11" fmla="*/ 2147483647 h 116"/>
                <a:gd name="T12" fmla="*/ 2147483647 w 91"/>
                <a:gd name="T13" fmla="*/ 2147483647 h 116"/>
                <a:gd name="T14" fmla="*/ 2147483647 w 91"/>
                <a:gd name="T15" fmla="*/ 2147483647 h 116"/>
                <a:gd name="T16" fmla="*/ 0 w 91"/>
                <a:gd name="T17" fmla="*/ 2147483647 h 116"/>
                <a:gd name="T18" fmla="*/ 2147483647 w 91"/>
                <a:gd name="T19" fmla="*/ 2147483647 h 116"/>
                <a:gd name="T20" fmla="*/ 2147483647 w 91"/>
                <a:gd name="T21" fmla="*/ 2147483647 h 116"/>
                <a:gd name="T22" fmla="*/ 2147483647 w 91"/>
                <a:gd name="T23" fmla="*/ 2147483647 h 116"/>
                <a:gd name="T24" fmla="*/ 2147483647 w 91"/>
                <a:gd name="T25" fmla="*/ 2147483647 h 116"/>
                <a:gd name="T26" fmla="*/ 2147483647 w 91"/>
                <a:gd name="T27" fmla="*/ 2147483647 h 116"/>
                <a:gd name="T28" fmla="*/ 2147483647 w 91"/>
                <a:gd name="T29" fmla="*/ 2147483647 h 116"/>
                <a:gd name="T30" fmla="*/ 2147483647 w 91"/>
                <a:gd name="T31" fmla="*/ 2147483647 h 116"/>
                <a:gd name="T32" fmla="*/ 2147483647 w 91"/>
                <a:gd name="T33" fmla="*/ 2147483647 h 116"/>
                <a:gd name="T34" fmla="*/ 2147483647 w 91"/>
                <a:gd name="T35" fmla="*/ 2147483647 h 116"/>
                <a:gd name="T36" fmla="*/ 2147483647 w 91"/>
                <a:gd name="T37" fmla="*/ 2147483647 h 116"/>
                <a:gd name="T38" fmla="*/ 2147483647 w 91"/>
                <a:gd name="T39" fmla="*/ 2147483647 h 116"/>
                <a:gd name="T40" fmla="*/ 2147483647 w 91"/>
                <a:gd name="T41" fmla="*/ 2147483647 h 116"/>
                <a:gd name="T42" fmla="*/ 2147483647 w 91"/>
                <a:gd name="T43" fmla="*/ 2147483647 h 116"/>
                <a:gd name="T44" fmla="*/ 2147483647 w 91"/>
                <a:gd name="T45" fmla="*/ 2147483647 h 116"/>
                <a:gd name="T46" fmla="*/ 2147483647 w 91"/>
                <a:gd name="T47" fmla="*/ 2147483647 h 116"/>
                <a:gd name="T48" fmla="*/ 2147483647 w 91"/>
                <a:gd name="T49" fmla="*/ 2147483647 h 116"/>
                <a:gd name="T50" fmla="*/ 2147483647 w 91"/>
                <a:gd name="T51" fmla="*/ 0 h 116"/>
                <a:gd name="T52" fmla="*/ 2147483647 w 91"/>
                <a:gd name="T53" fmla="*/ 2147483647 h 116"/>
                <a:gd name="T54" fmla="*/ 2147483647 w 91"/>
                <a:gd name="T55" fmla="*/ 2147483647 h 116"/>
                <a:gd name="T56" fmla="*/ 2147483647 w 91"/>
                <a:gd name="T57" fmla="*/ 2147483647 h 116"/>
                <a:gd name="T58" fmla="*/ 2147483647 w 91"/>
                <a:gd name="T59" fmla="*/ 2147483647 h 116"/>
                <a:gd name="T60" fmla="*/ 2147483647 w 91"/>
                <a:gd name="T61" fmla="*/ 2147483647 h 116"/>
                <a:gd name="T62" fmla="*/ 2147483647 w 91"/>
                <a:gd name="T63" fmla="*/ 2147483647 h 116"/>
                <a:gd name="T64" fmla="*/ 2147483647 w 91"/>
                <a:gd name="T65" fmla="*/ 2147483647 h 116"/>
                <a:gd name="T66" fmla="*/ 2147483647 w 91"/>
                <a:gd name="T67" fmla="*/ 2147483647 h 116"/>
                <a:gd name="T68" fmla="*/ 2147483647 w 91"/>
                <a:gd name="T69" fmla="*/ 2147483647 h 116"/>
                <a:gd name="T70" fmla="*/ 2147483647 w 91"/>
                <a:gd name="T71" fmla="*/ 2147483647 h 116"/>
                <a:gd name="T72" fmla="*/ 2147483647 w 91"/>
                <a:gd name="T73" fmla="*/ 2147483647 h 116"/>
                <a:gd name="T74" fmla="*/ 2147483647 w 91"/>
                <a:gd name="T75" fmla="*/ 2147483647 h 116"/>
                <a:gd name="T76" fmla="*/ 2147483647 w 91"/>
                <a:gd name="T77" fmla="*/ 2147483647 h 116"/>
                <a:gd name="T78" fmla="*/ 2147483647 w 91"/>
                <a:gd name="T79" fmla="*/ 2147483647 h 116"/>
                <a:gd name="T80" fmla="*/ 2147483647 w 91"/>
                <a:gd name="T81" fmla="*/ 2147483647 h 116"/>
                <a:gd name="T82" fmla="*/ 2147483647 w 91"/>
                <a:gd name="T83" fmla="*/ 2147483647 h 116"/>
                <a:gd name="T84" fmla="*/ 2147483647 w 91"/>
                <a:gd name="T85" fmla="*/ 2147483647 h 116"/>
                <a:gd name="T86" fmla="*/ 2147483647 w 91"/>
                <a:gd name="T87" fmla="*/ 2147483647 h 116"/>
                <a:gd name="T88" fmla="*/ 2147483647 w 91"/>
                <a:gd name="T89" fmla="*/ 2147483647 h 116"/>
                <a:gd name="T90" fmla="*/ 2147483647 w 91"/>
                <a:gd name="T91" fmla="*/ 2147483647 h 116"/>
                <a:gd name="T92" fmla="*/ 2147483647 w 91"/>
                <a:gd name="T93" fmla="*/ 2147483647 h 116"/>
                <a:gd name="T94" fmla="*/ 2147483647 w 91"/>
                <a:gd name="T95" fmla="*/ 2147483647 h 116"/>
                <a:gd name="T96" fmla="*/ 2147483647 w 91"/>
                <a:gd name="T97" fmla="*/ 2147483647 h 116"/>
                <a:gd name="T98" fmla="*/ 2147483647 w 91"/>
                <a:gd name="T99" fmla="*/ 2147483647 h 116"/>
                <a:gd name="T100" fmla="*/ 2147483647 w 91"/>
                <a:gd name="T101" fmla="*/ 2147483647 h 116"/>
                <a:gd name="T102" fmla="*/ 2147483647 w 91"/>
                <a:gd name="T103" fmla="*/ 2147483647 h 116"/>
                <a:gd name="T104" fmla="*/ 2147483647 w 91"/>
                <a:gd name="T105" fmla="*/ 2147483647 h 116"/>
                <a:gd name="T106" fmla="*/ 2147483647 w 91"/>
                <a:gd name="T107" fmla="*/ 2147483647 h 116"/>
                <a:gd name="T108" fmla="*/ 2147483647 w 91"/>
                <a:gd name="T109" fmla="*/ 2147483647 h 116"/>
                <a:gd name="T110" fmla="*/ 2147483647 w 91"/>
                <a:gd name="T111" fmla="*/ 2147483647 h 116"/>
                <a:gd name="T112" fmla="*/ 2147483647 w 91"/>
                <a:gd name="T113" fmla="*/ 2147483647 h 1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" h="116">
                  <a:moveTo>
                    <a:pt x="18" y="14"/>
                  </a:moveTo>
                  <a:lnTo>
                    <a:pt x="18" y="14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7" y="79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2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7" y="103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3" y="106"/>
                  </a:lnTo>
                  <a:lnTo>
                    <a:pt x="14" y="108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23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30" y="114"/>
                  </a:lnTo>
                  <a:lnTo>
                    <a:pt x="31" y="114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1" y="116"/>
                  </a:lnTo>
                  <a:lnTo>
                    <a:pt x="42" y="116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1" y="108"/>
                  </a:lnTo>
                  <a:lnTo>
                    <a:pt x="61" y="106"/>
                  </a:lnTo>
                  <a:lnTo>
                    <a:pt x="62" y="105"/>
                  </a:lnTo>
                  <a:lnTo>
                    <a:pt x="62" y="103"/>
                  </a:lnTo>
                  <a:lnTo>
                    <a:pt x="62" y="102"/>
                  </a:lnTo>
                  <a:lnTo>
                    <a:pt x="62" y="100"/>
                  </a:lnTo>
                  <a:lnTo>
                    <a:pt x="62" y="99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2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5"/>
                  </a:lnTo>
                  <a:lnTo>
                    <a:pt x="75" y="83"/>
                  </a:lnTo>
                  <a:lnTo>
                    <a:pt x="75" y="82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2" y="74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73" y="72"/>
                  </a:lnTo>
                  <a:lnTo>
                    <a:pt x="75" y="71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0" y="68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3"/>
                  </a:lnTo>
                  <a:lnTo>
                    <a:pt x="84" y="62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4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1" y="41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40"/>
                  </a:lnTo>
                  <a:lnTo>
                    <a:pt x="87" y="38"/>
                  </a:lnTo>
                  <a:lnTo>
                    <a:pt x="88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2"/>
                  </a:lnTo>
                  <a:lnTo>
                    <a:pt x="91" y="31"/>
                  </a:lnTo>
                  <a:lnTo>
                    <a:pt x="91" y="29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9" y="24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21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3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80" y="12"/>
                  </a:lnTo>
                  <a:lnTo>
                    <a:pt x="79" y="12"/>
                  </a:lnTo>
                  <a:lnTo>
                    <a:pt x="77" y="11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3" y="7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close/>
                  <a:moveTo>
                    <a:pt x="29" y="111"/>
                  </a:moveTo>
                  <a:lnTo>
                    <a:pt x="26" y="109"/>
                  </a:lnTo>
                  <a:lnTo>
                    <a:pt x="25" y="109"/>
                  </a:lnTo>
                  <a:lnTo>
                    <a:pt x="22" y="108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5" y="105"/>
                  </a:lnTo>
                  <a:lnTo>
                    <a:pt x="14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0" y="100"/>
                  </a:lnTo>
                  <a:lnTo>
                    <a:pt x="9" y="100"/>
                  </a:lnTo>
                  <a:lnTo>
                    <a:pt x="7" y="99"/>
                  </a:lnTo>
                  <a:lnTo>
                    <a:pt x="6" y="97"/>
                  </a:lnTo>
                  <a:lnTo>
                    <a:pt x="6" y="96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2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3" y="80"/>
                  </a:lnTo>
                  <a:lnTo>
                    <a:pt x="11" y="79"/>
                  </a:lnTo>
                  <a:lnTo>
                    <a:pt x="10" y="77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9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2"/>
                  </a:lnTo>
                  <a:lnTo>
                    <a:pt x="30" y="32"/>
                  </a:lnTo>
                  <a:lnTo>
                    <a:pt x="27" y="29"/>
                  </a:lnTo>
                  <a:lnTo>
                    <a:pt x="26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4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2" y="11"/>
                  </a:lnTo>
                  <a:lnTo>
                    <a:pt x="73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0" y="17"/>
                  </a:lnTo>
                  <a:lnTo>
                    <a:pt x="81" y="17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4" y="20"/>
                  </a:lnTo>
                  <a:lnTo>
                    <a:pt x="84" y="21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8" y="28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2"/>
                  </a:lnTo>
                  <a:lnTo>
                    <a:pt x="87" y="32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5" y="37"/>
                  </a:lnTo>
                  <a:lnTo>
                    <a:pt x="84" y="37"/>
                  </a:lnTo>
                  <a:lnTo>
                    <a:pt x="83" y="38"/>
                  </a:lnTo>
                  <a:lnTo>
                    <a:pt x="81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1"/>
                  </a:lnTo>
                  <a:lnTo>
                    <a:pt x="71" y="43"/>
                  </a:lnTo>
                  <a:lnTo>
                    <a:pt x="73" y="45"/>
                  </a:lnTo>
                  <a:lnTo>
                    <a:pt x="75" y="46"/>
                  </a:lnTo>
                  <a:lnTo>
                    <a:pt x="76" y="46"/>
                  </a:lnTo>
                  <a:lnTo>
                    <a:pt x="76" y="48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0" y="54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3" y="69"/>
                  </a:lnTo>
                  <a:lnTo>
                    <a:pt x="72" y="69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7" y="71"/>
                  </a:lnTo>
                  <a:lnTo>
                    <a:pt x="68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71" y="77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1" y="86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8" y="89"/>
                  </a:lnTo>
                  <a:lnTo>
                    <a:pt x="67" y="89"/>
                  </a:lnTo>
                  <a:lnTo>
                    <a:pt x="65" y="91"/>
                  </a:lnTo>
                  <a:lnTo>
                    <a:pt x="64" y="91"/>
                  </a:lnTo>
                  <a:lnTo>
                    <a:pt x="62" y="91"/>
                  </a:lnTo>
                  <a:lnTo>
                    <a:pt x="61" y="91"/>
                  </a:lnTo>
                  <a:lnTo>
                    <a:pt x="60" y="92"/>
                  </a:lnTo>
                  <a:lnTo>
                    <a:pt x="58" y="92"/>
                  </a:lnTo>
                  <a:lnTo>
                    <a:pt x="56" y="92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58" y="105"/>
                  </a:lnTo>
                  <a:lnTo>
                    <a:pt x="58" y="106"/>
                  </a:lnTo>
                  <a:lnTo>
                    <a:pt x="57" y="108"/>
                  </a:lnTo>
                  <a:lnTo>
                    <a:pt x="56" y="108"/>
                  </a:lnTo>
                  <a:lnTo>
                    <a:pt x="54" y="109"/>
                  </a:lnTo>
                  <a:lnTo>
                    <a:pt x="53" y="109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0" name="Freeform 72"/>
            <p:cNvSpPr>
              <a:spLocks/>
            </p:cNvSpPr>
            <p:nvPr/>
          </p:nvSpPr>
          <p:spPr bwMode="auto">
            <a:xfrm>
              <a:off x="5684838" y="5273675"/>
              <a:ext cx="36513" cy="68263"/>
            </a:xfrm>
            <a:custGeom>
              <a:avLst/>
              <a:gdLst>
                <a:gd name="T0" fmla="*/ 2147483647 w 45"/>
                <a:gd name="T1" fmla="*/ 2147483647 h 85"/>
                <a:gd name="T2" fmla="*/ 2147483647 w 45"/>
                <a:gd name="T3" fmla="*/ 2147483647 h 85"/>
                <a:gd name="T4" fmla="*/ 2147483647 w 45"/>
                <a:gd name="T5" fmla="*/ 2147483647 h 85"/>
                <a:gd name="T6" fmla="*/ 0 w 45"/>
                <a:gd name="T7" fmla="*/ 2147483647 h 85"/>
                <a:gd name="T8" fmla="*/ 2147483647 w 45"/>
                <a:gd name="T9" fmla="*/ 2147483647 h 85"/>
                <a:gd name="T10" fmla="*/ 2147483647 w 45"/>
                <a:gd name="T11" fmla="*/ 2147483647 h 85"/>
                <a:gd name="T12" fmla="*/ 2147483647 w 45"/>
                <a:gd name="T13" fmla="*/ 2147483647 h 85"/>
                <a:gd name="T14" fmla="*/ 2147483647 w 45"/>
                <a:gd name="T15" fmla="*/ 2147483647 h 85"/>
                <a:gd name="T16" fmla="*/ 2147483647 w 45"/>
                <a:gd name="T17" fmla="*/ 2147483647 h 85"/>
                <a:gd name="T18" fmla="*/ 2147483647 w 45"/>
                <a:gd name="T19" fmla="*/ 2147483647 h 85"/>
                <a:gd name="T20" fmla="*/ 2147483647 w 45"/>
                <a:gd name="T21" fmla="*/ 2147483647 h 85"/>
                <a:gd name="T22" fmla="*/ 2147483647 w 45"/>
                <a:gd name="T23" fmla="*/ 2147483647 h 85"/>
                <a:gd name="T24" fmla="*/ 2147483647 w 45"/>
                <a:gd name="T25" fmla="*/ 2147483647 h 85"/>
                <a:gd name="T26" fmla="*/ 2147483647 w 45"/>
                <a:gd name="T27" fmla="*/ 2147483647 h 85"/>
                <a:gd name="T28" fmla="*/ 2147483647 w 45"/>
                <a:gd name="T29" fmla="*/ 2147483647 h 85"/>
                <a:gd name="T30" fmla="*/ 2147483647 w 45"/>
                <a:gd name="T31" fmla="*/ 2147483647 h 85"/>
                <a:gd name="T32" fmla="*/ 2147483647 w 45"/>
                <a:gd name="T33" fmla="*/ 2147483647 h 85"/>
                <a:gd name="T34" fmla="*/ 2147483647 w 45"/>
                <a:gd name="T35" fmla="*/ 2147483647 h 85"/>
                <a:gd name="T36" fmla="*/ 2147483647 w 45"/>
                <a:gd name="T37" fmla="*/ 2147483647 h 85"/>
                <a:gd name="T38" fmla="*/ 2147483647 w 45"/>
                <a:gd name="T39" fmla="*/ 2147483647 h 85"/>
                <a:gd name="T40" fmla="*/ 2147483647 w 45"/>
                <a:gd name="T41" fmla="*/ 2147483647 h 85"/>
                <a:gd name="T42" fmla="*/ 2147483647 w 45"/>
                <a:gd name="T43" fmla="*/ 2147483647 h 85"/>
                <a:gd name="T44" fmla="*/ 2147483647 w 45"/>
                <a:gd name="T45" fmla="*/ 2147483647 h 85"/>
                <a:gd name="T46" fmla="*/ 2147483647 w 45"/>
                <a:gd name="T47" fmla="*/ 2147483647 h 85"/>
                <a:gd name="T48" fmla="*/ 2147483647 w 45"/>
                <a:gd name="T49" fmla="*/ 2147483647 h 85"/>
                <a:gd name="T50" fmla="*/ 2147483647 w 45"/>
                <a:gd name="T51" fmla="*/ 2147483647 h 85"/>
                <a:gd name="T52" fmla="*/ 2147483647 w 45"/>
                <a:gd name="T53" fmla="*/ 2147483647 h 85"/>
                <a:gd name="T54" fmla="*/ 2147483647 w 45"/>
                <a:gd name="T55" fmla="*/ 2147483647 h 85"/>
                <a:gd name="T56" fmla="*/ 2147483647 w 45"/>
                <a:gd name="T57" fmla="*/ 2147483647 h 85"/>
                <a:gd name="T58" fmla="*/ 2147483647 w 45"/>
                <a:gd name="T59" fmla="*/ 2147483647 h 85"/>
                <a:gd name="T60" fmla="*/ 2147483647 w 45"/>
                <a:gd name="T61" fmla="*/ 2147483647 h 85"/>
                <a:gd name="T62" fmla="*/ 2147483647 w 45"/>
                <a:gd name="T63" fmla="*/ 2147483647 h 85"/>
                <a:gd name="T64" fmla="*/ 2147483647 w 45"/>
                <a:gd name="T65" fmla="*/ 2147483647 h 85"/>
                <a:gd name="T66" fmla="*/ 2147483647 w 45"/>
                <a:gd name="T67" fmla="*/ 2147483647 h 85"/>
                <a:gd name="T68" fmla="*/ 2147483647 w 45"/>
                <a:gd name="T69" fmla="*/ 2147483647 h 85"/>
                <a:gd name="T70" fmla="*/ 2147483647 w 45"/>
                <a:gd name="T71" fmla="*/ 2147483647 h 85"/>
                <a:gd name="T72" fmla="*/ 2147483647 w 45"/>
                <a:gd name="T73" fmla="*/ 2147483647 h 85"/>
                <a:gd name="T74" fmla="*/ 2147483647 w 45"/>
                <a:gd name="T75" fmla="*/ 2147483647 h 85"/>
                <a:gd name="T76" fmla="*/ 2147483647 w 45"/>
                <a:gd name="T77" fmla="*/ 2147483647 h 85"/>
                <a:gd name="T78" fmla="*/ 2147483647 w 45"/>
                <a:gd name="T79" fmla="*/ 2147483647 h 85"/>
                <a:gd name="T80" fmla="*/ 2147483647 w 45"/>
                <a:gd name="T81" fmla="*/ 2147483647 h 85"/>
                <a:gd name="T82" fmla="*/ 2147483647 w 45"/>
                <a:gd name="T83" fmla="*/ 2147483647 h 85"/>
                <a:gd name="T84" fmla="*/ 2147483647 w 45"/>
                <a:gd name="T85" fmla="*/ 2147483647 h 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5" h="85">
                  <a:moveTo>
                    <a:pt x="2" y="35"/>
                  </a:moveTo>
                  <a:lnTo>
                    <a:pt x="2" y="39"/>
                  </a:lnTo>
                  <a:lnTo>
                    <a:pt x="2" y="40"/>
                  </a:lnTo>
                  <a:lnTo>
                    <a:pt x="1" y="42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13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8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6" y="66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9" y="62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6"/>
                  </a:lnTo>
                  <a:lnTo>
                    <a:pt x="41" y="54"/>
                  </a:lnTo>
                  <a:lnTo>
                    <a:pt x="43" y="51"/>
                  </a:lnTo>
                  <a:lnTo>
                    <a:pt x="43" y="49"/>
                  </a:lnTo>
                  <a:lnTo>
                    <a:pt x="43" y="46"/>
                  </a:lnTo>
                  <a:lnTo>
                    <a:pt x="44" y="45"/>
                  </a:lnTo>
                  <a:lnTo>
                    <a:pt x="44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1" name="Freeform 73"/>
            <p:cNvSpPr>
              <a:spLocks noEditPoints="1"/>
            </p:cNvSpPr>
            <p:nvPr/>
          </p:nvSpPr>
          <p:spPr bwMode="auto">
            <a:xfrm>
              <a:off x="5684838" y="5273675"/>
              <a:ext cx="36513" cy="69850"/>
            </a:xfrm>
            <a:custGeom>
              <a:avLst/>
              <a:gdLst>
                <a:gd name="T0" fmla="*/ 2147483647 w 47"/>
                <a:gd name="T1" fmla="*/ 2147483647 h 88"/>
                <a:gd name="T2" fmla="*/ 2147483647 w 47"/>
                <a:gd name="T3" fmla="*/ 2147483647 h 88"/>
                <a:gd name="T4" fmla="*/ 2147483647 w 47"/>
                <a:gd name="T5" fmla="*/ 2147483647 h 88"/>
                <a:gd name="T6" fmla="*/ 2147483647 w 47"/>
                <a:gd name="T7" fmla="*/ 2147483647 h 88"/>
                <a:gd name="T8" fmla="*/ 2147483647 w 47"/>
                <a:gd name="T9" fmla="*/ 2147483647 h 88"/>
                <a:gd name="T10" fmla="*/ 0 w 47"/>
                <a:gd name="T11" fmla="*/ 2147483647 h 88"/>
                <a:gd name="T12" fmla="*/ 2147483647 w 47"/>
                <a:gd name="T13" fmla="*/ 2147483647 h 88"/>
                <a:gd name="T14" fmla="*/ 2147483647 w 47"/>
                <a:gd name="T15" fmla="*/ 2147483647 h 88"/>
                <a:gd name="T16" fmla="*/ 2147483647 w 47"/>
                <a:gd name="T17" fmla="*/ 2147483647 h 88"/>
                <a:gd name="T18" fmla="*/ 2147483647 w 47"/>
                <a:gd name="T19" fmla="*/ 2147483647 h 88"/>
                <a:gd name="T20" fmla="*/ 2147483647 w 47"/>
                <a:gd name="T21" fmla="*/ 2147483647 h 88"/>
                <a:gd name="T22" fmla="*/ 2147483647 w 47"/>
                <a:gd name="T23" fmla="*/ 2147483647 h 88"/>
                <a:gd name="T24" fmla="*/ 2147483647 w 47"/>
                <a:gd name="T25" fmla="*/ 2147483647 h 88"/>
                <a:gd name="T26" fmla="*/ 2147483647 w 47"/>
                <a:gd name="T27" fmla="*/ 2147483647 h 88"/>
                <a:gd name="T28" fmla="*/ 2147483647 w 47"/>
                <a:gd name="T29" fmla="*/ 2147483647 h 88"/>
                <a:gd name="T30" fmla="*/ 2147483647 w 47"/>
                <a:gd name="T31" fmla="*/ 2147483647 h 88"/>
                <a:gd name="T32" fmla="*/ 2147483647 w 47"/>
                <a:gd name="T33" fmla="*/ 2147483647 h 88"/>
                <a:gd name="T34" fmla="*/ 2147483647 w 47"/>
                <a:gd name="T35" fmla="*/ 2147483647 h 88"/>
                <a:gd name="T36" fmla="*/ 2147483647 w 47"/>
                <a:gd name="T37" fmla="*/ 2147483647 h 88"/>
                <a:gd name="T38" fmla="*/ 2147483647 w 47"/>
                <a:gd name="T39" fmla="*/ 2147483647 h 88"/>
                <a:gd name="T40" fmla="*/ 2147483647 w 47"/>
                <a:gd name="T41" fmla="*/ 2147483647 h 88"/>
                <a:gd name="T42" fmla="*/ 2147483647 w 47"/>
                <a:gd name="T43" fmla="*/ 2147483647 h 88"/>
                <a:gd name="T44" fmla="*/ 2147483647 w 47"/>
                <a:gd name="T45" fmla="*/ 2147483647 h 88"/>
                <a:gd name="T46" fmla="*/ 2147483647 w 47"/>
                <a:gd name="T47" fmla="*/ 2147483647 h 88"/>
                <a:gd name="T48" fmla="*/ 2147483647 w 47"/>
                <a:gd name="T49" fmla="*/ 2147483647 h 88"/>
                <a:gd name="T50" fmla="*/ 2147483647 w 47"/>
                <a:gd name="T51" fmla="*/ 0 h 88"/>
                <a:gd name="T52" fmla="*/ 2147483647 w 47"/>
                <a:gd name="T53" fmla="*/ 2147483647 h 88"/>
                <a:gd name="T54" fmla="*/ 2147483647 w 47"/>
                <a:gd name="T55" fmla="*/ 2147483647 h 88"/>
                <a:gd name="T56" fmla="*/ 2147483647 w 47"/>
                <a:gd name="T57" fmla="*/ 2147483647 h 88"/>
                <a:gd name="T58" fmla="*/ 2147483647 w 47"/>
                <a:gd name="T59" fmla="*/ 2147483647 h 88"/>
                <a:gd name="T60" fmla="*/ 2147483647 w 47"/>
                <a:gd name="T61" fmla="*/ 2147483647 h 88"/>
                <a:gd name="T62" fmla="*/ 2147483647 w 47"/>
                <a:gd name="T63" fmla="*/ 2147483647 h 88"/>
                <a:gd name="T64" fmla="*/ 2147483647 w 47"/>
                <a:gd name="T65" fmla="*/ 2147483647 h 88"/>
                <a:gd name="T66" fmla="*/ 2147483647 w 47"/>
                <a:gd name="T67" fmla="*/ 2147483647 h 88"/>
                <a:gd name="T68" fmla="*/ 2147483647 w 47"/>
                <a:gd name="T69" fmla="*/ 2147483647 h 88"/>
                <a:gd name="T70" fmla="*/ 2147483647 w 47"/>
                <a:gd name="T71" fmla="*/ 2147483647 h 88"/>
                <a:gd name="T72" fmla="*/ 2147483647 w 47"/>
                <a:gd name="T73" fmla="*/ 2147483647 h 88"/>
                <a:gd name="T74" fmla="*/ 2147483647 w 47"/>
                <a:gd name="T75" fmla="*/ 2147483647 h 88"/>
                <a:gd name="T76" fmla="*/ 2147483647 w 47"/>
                <a:gd name="T77" fmla="*/ 2147483647 h 88"/>
                <a:gd name="T78" fmla="*/ 2147483647 w 47"/>
                <a:gd name="T79" fmla="*/ 2147483647 h 88"/>
                <a:gd name="T80" fmla="*/ 2147483647 w 47"/>
                <a:gd name="T81" fmla="*/ 2147483647 h 88"/>
                <a:gd name="T82" fmla="*/ 2147483647 w 47"/>
                <a:gd name="T83" fmla="*/ 2147483647 h 88"/>
                <a:gd name="T84" fmla="*/ 2147483647 w 47"/>
                <a:gd name="T85" fmla="*/ 2147483647 h 88"/>
                <a:gd name="T86" fmla="*/ 2147483647 w 47"/>
                <a:gd name="T87" fmla="*/ 2147483647 h 88"/>
                <a:gd name="T88" fmla="*/ 2147483647 w 47"/>
                <a:gd name="T89" fmla="*/ 2147483647 h 88"/>
                <a:gd name="T90" fmla="*/ 2147483647 w 47"/>
                <a:gd name="T91" fmla="*/ 2147483647 h 88"/>
                <a:gd name="T92" fmla="*/ 2147483647 w 47"/>
                <a:gd name="T93" fmla="*/ 2147483647 h 88"/>
                <a:gd name="T94" fmla="*/ 2147483647 w 47"/>
                <a:gd name="T95" fmla="*/ 2147483647 h 88"/>
                <a:gd name="T96" fmla="*/ 2147483647 w 47"/>
                <a:gd name="T97" fmla="*/ 2147483647 h 88"/>
                <a:gd name="T98" fmla="*/ 2147483647 w 47"/>
                <a:gd name="T99" fmla="*/ 2147483647 h 88"/>
                <a:gd name="T100" fmla="*/ 2147483647 w 47"/>
                <a:gd name="T101" fmla="*/ 2147483647 h 88"/>
                <a:gd name="T102" fmla="*/ 2147483647 w 47"/>
                <a:gd name="T103" fmla="*/ 2147483647 h 88"/>
                <a:gd name="T104" fmla="*/ 2147483647 w 47"/>
                <a:gd name="T105" fmla="*/ 2147483647 h 88"/>
                <a:gd name="T106" fmla="*/ 2147483647 w 47"/>
                <a:gd name="T107" fmla="*/ 2147483647 h 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" h="88">
                  <a:moveTo>
                    <a:pt x="23" y="3"/>
                  </a:moveTo>
                  <a:lnTo>
                    <a:pt x="22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7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2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4"/>
                  </a:lnTo>
                  <a:lnTo>
                    <a:pt x="10" y="85"/>
                  </a:lnTo>
                  <a:lnTo>
                    <a:pt x="11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8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7"/>
                  </a:lnTo>
                  <a:lnTo>
                    <a:pt x="22" y="87"/>
                  </a:lnTo>
                  <a:lnTo>
                    <a:pt x="23" y="87"/>
                  </a:lnTo>
                  <a:lnTo>
                    <a:pt x="25" y="85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3" y="78"/>
                  </a:lnTo>
                  <a:lnTo>
                    <a:pt x="34" y="76"/>
                  </a:lnTo>
                  <a:lnTo>
                    <a:pt x="35" y="75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9" y="67"/>
                  </a:lnTo>
                  <a:lnTo>
                    <a:pt x="41" y="65"/>
                  </a:lnTo>
                  <a:lnTo>
                    <a:pt x="41" y="62"/>
                  </a:lnTo>
                  <a:lnTo>
                    <a:pt x="42" y="59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close/>
                  <a:moveTo>
                    <a:pt x="14" y="84"/>
                  </a:moveTo>
                  <a:lnTo>
                    <a:pt x="14" y="84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0" y="82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8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9"/>
                  </a:lnTo>
                  <a:lnTo>
                    <a:pt x="45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7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53"/>
                  </a:lnTo>
                  <a:lnTo>
                    <a:pt x="41" y="56"/>
                  </a:lnTo>
                  <a:lnTo>
                    <a:pt x="39" y="59"/>
                  </a:lnTo>
                  <a:lnTo>
                    <a:pt x="39" y="61"/>
                  </a:lnTo>
                  <a:lnTo>
                    <a:pt x="38" y="64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4" y="70"/>
                  </a:lnTo>
                  <a:lnTo>
                    <a:pt x="34" y="73"/>
                  </a:lnTo>
                  <a:lnTo>
                    <a:pt x="33" y="75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9" y="79"/>
                  </a:lnTo>
                  <a:lnTo>
                    <a:pt x="27" y="81"/>
                  </a:lnTo>
                  <a:lnTo>
                    <a:pt x="26" y="82"/>
                  </a:lnTo>
                  <a:lnTo>
                    <a:pt x="23" y="82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2" name="Freeform 74"/>
            <p:cNvSpPr>
              <a:spLocks/>
            </p:cNvSpPr>
            <p:nvPr/>
          </p:nvSpPr>
          <p:spPr bwMode="auto">
            <a:xfrm>
              <a:off x="5492751" y="4889500"/>
              <a:ext cx="219075" cy="366713"/>
            </a:xfrm>
            <a:custGeom>
              <a:avLst/>
              <a:gdLst>
                <a:gd name="T0" fmla="*/ 2147483647 w 276"/>
                <a:gd name="T1" fmla="*/ 2147483647 h 462"/>
                <a:gd name="T2" fmla="*/ 2147483647 w 276"/>
                <a:gd name="T3" fmla="*/ 2147483647 h 462"/>
                <a:gd name="T4" fmla="*/ 2147483647 w 276"/>
                <a:gd name="T5" fmla="*/ 2147483647 h 462"/>
                <a:gd name="T6" fmla="*/ 2147483647 w 276"/>
                <a:gd name="T7" fmla="*/ 2147483647 h 462"/>
                <a:gd name="T8" fmla="*/ 2147483647 w 276"/>
                <a:gd name="T9" fmla="*/ 2147483647 h 462"/>
                <a:gd name="T10" fmla="*/ 2147483647 w 276"/>
                <a:gd name="T11" fmla="*/ 2147483647 h 462"/>
                <a:gd name="T12" fmla="*/ 2147483647 w 276"/>
                <a:gd name="T13" fmla="*/ 2147483647 h 462"/>
                <a:gd name="T14" fmla="*/ 2147483647 w 276"/>
                <a:gd name="T15" fmla="*/ 2147483647 h 462"/>
                <a:gd name="T16" fmla="*/ 2147483647 w 276"/>
                <a:gd name="T17" fmla="*/ 2147483647 h 462"/>
                <a:gd name="T18" fmla="*/ 2147483647 w 276"/>
                <a:gd name="T19" fmla="*/ 2147483647 h 462"/>
                <a:gd name="T20" fmla="*/ 2147483647 w 276"/>
                <a:gd name="T21" fmla="*/ 2147483647 h 462"/>
                <a:gd name="T22" fmla="*/ 2147483647 w 276"/>
                <a:gd name="T23" fmla="*/ 2147483647 h 462"/>
                <a:gd name="T24" fmla="*/ 2147483647 w 276"/>
                <a:gd name="T25" fmla="*/ 2147483647 h 462"/>
                <a:gd name="T26" fmla="*/ 2147483647 w 276"/>
                <a:gd name="T27" fmla="*/ 2147483647 h 462"/>
                <a:gd name="T28" fmla="*/ 2147483647 w 276"/>
                <a:gd name="T29" fmla="*/ 2147483647 h 462"/>
                <a:gd name="T30" fmla="*/ 2147483647 w 276"/>
                <a:gd name="T31" fmla="*/ 2147483647 h 462"/>
                <a:gd name="T32" fmla="*/ 2147483647 w 276"/>
                <a:gd name="T33" fmla="*/ 2147483647 h 462"/>
                <a:gd name="T34" fmla="*/ 2147483647 w 276"/>
                <a:gd name="T35" fmla="*/ 2147483647 h 462"/>
                <a:gd name="T36" fmla="*/ 2147483647 w 276"/>
                <a:gd name="T37" fmla="*/ 2147483647 h 462"/>
                <a:gd name="T38" fmla="*/ 2147483647 w 276"/>
                <a:gd name="T39" fmla="*/ 2147483647 h 462"/>
                <a:gd name="T40" fmla="*/ 2147483647 w 276"/>
                <a:gd name="T41" fmla="*/ 2147483647 h 462"/>
                <a:gd name="T42" fmla="*/ 2147483647 w 276"/>
                <a:gd name="T43" fmla="*/ 2147483647 h 462"/>
                <a:gd name="T44" fmla="*/ 0 w 276"/>
                <a:gd name="T45" fmla="*/ 2147483647 h 462"/>
                <a:gd name="T46" fmla="*/ 0 w 276"/>
                <a:gd name="T47" fmla="*/ 2147483647 h 462"/>
                <a:gd name="T48" fmla="*/ 0 w 276"/>
                <a:gd name="T49" fmla="*/ 2147483647 h 462"/>
                <a:gd name="T50" fmla="*/ 2147483647 w 276"/>
                <a:gd name="T51" fmla="*/ 2147483647 h 462"/>
                <a:gd name="T52" fmla="*/ 2147483647 w 276"/>
                <a:gd name="T53" fmla="*/ 2147483647 h 462"/>
                <a:gd name="T54" fmla="*/ 2147483647 w 276"/>
                <a:gd name="T55" fmla="*/ 2147483647 h 462"/>
                <a:gd name="T56" fmla="*/ 2147483647 w 276"/>
                <a:gd name="T57" fmla="*/ 2147483647 h 462"/>
                <a:gd name="T58" fmla="*/ 2147483647 w 276"/>
                <a:gd name="T59" fmla="*/ 2147483647 h 462"/>
                <a:gd name="T60" fmla="*/ 2147483647 w 276"/>
                <a:gd name="T61" fmla="*/ 2147483647 h 462"/>
                <a:gd name="T62" fmla="*/ 2147483647 w 276"/>
                <a:gd name="T63" fmla="*/ 2147483647 h 462"/>
                <a:gd name="T64" fmla="*/ 2147483647 w 276"/>
                <a:gd name="T65" fmla="*/ 2147483647 h 462"/>
                <a:gd name="T66" fmla="*/ 2147483647 w 276"/>
                <a:gd name="T67" fmla="*/ 2147483647 h 462"/>
                <a:gd name="T68" fmla="*/ 2147483647 w 276"/>
                <a:gd name="T69" fmla="*/ 2147483647 h 462"/>
                <a:gd name="T70" fmla="*/ 2147483647 w 276"/>
                <a:gd name="T71" fmla="*/ 2147483647 h 462"/>
                <a:gd name="T72" fmla="*/ 2147483647 w 276"/>
                <a:gd name="T73" fmla="*/ 2147483647 h 462"/>
                <a:gd name="T74" fmla="*/ 2147483647 w 276"/>
                <a:gd name="T75" fmla="*/ 2147483647 h 462"/>
                <a:gd name="T76" fmla="*/ 2147483647 w 276"/>
                <a:gd name="T77" fmla="*/ 2147483647 h 462"/>
                <a:gd name="T78" fmla="*/ 2147483647 w 276"/>
                <a:gd name="T79" fmla="*/ 2147483647 h 462"/>
                <a:gd name="T80" fmla="*/ 2147483647 w 276"/>
                <a:gd name="T81" fmla="*/ 2147483647 h 462"/>
                <a:gd name="T82" fmla="*/ 2147483647 w 276"/>
                <a:gd name="T83" fmla="*/ 2147483647 h 462"/>
                <a:gd name="T84" fmla="*/ 2147483647 w 276"/>
                <a:gd name="T85" fmla="*/ 2147483647 h 462"/>
                <a:gd name="T86" fmla="*/ 2147483647 w 276"/>
                <a:gd name="T87" fmla="*/ 2147483647 h 462"/>
                <a:gd name="T88" fmla="*/ 2147483647 w 276"/>
                <a:gd name="T89" fmla="*/ 2147483647 h 462"/>
                <a:gd name="T90" fmla="*/ 2147483647 w 276"/>
                <a:gd name="T91" fmla="*/ 2147483647 h 462"/>
                <a:gd name="T92" fmla="*/ 2147483647 w 276"/>
                <a:gd name="T93" fmla="*/ 2147483647 h 462"/>
                <a:gd name="T94" fmla="*/ 2147483647 w 276"/>
                <a:gd name="T95" fmla="*/ 2147483647 h 462"/>
                <a:gd name="T96" fmla="*/ 2147483647 w 276"/>
                <a:gd name="T97" fmla="*/ 2147483647 h 462"/>
                <a:gd name="T98" fmla="*/ 2147483647 w 276"/>
                <a:gd name="T99" fmla="*/ 2147483647 h 462"/>
                <a:gd name="T100" fmla="*/ 2147483647 w 276"/>
                <a:gd name="T101" fmla="*/ 2147483647 h 462"/>
                <a:gd name="T102" fmla="*/ 2147483647 w 276"/>
                <a:gd name="T103" fmla="*/ 2147483647 h 462"/>
                <a:gd name="T104" fmla="*/ 2147483647 w 276"/>
                <a:gd name="T105" fmla="*/ 2147483647 h 462"/>
                <a:gd name="T106" fmla="*/ 2147483647 w 276"/>
                <a:gd name="T107" fmla="*/ 2147483647 h 462"/>
                <a:gd name="T108" fmla="*/ 2147483647 w 276"/>
                <a:gd name="T109" fmla="*/ 2147483647 h 462"/>
                <a:gd name="T110" fmla="*/ 2147483647 w 276"/>
                <a:gd name="T111" fmla="*/ 2147483647 h 462"/>
                <a:gd name="T112" fmla="*/ 2147483647 w 276"/>
                <a:gd name="T113" fmla="*/ 2147483647 h 462"/>
                <a:gd name="T114" fmla="*/ 2147483647 w 276"/>
                <a:gd name="T115" fmla="*/ 2147483647 h 462"/>
                <a:gd name="T116" fmla="*/ 2147483647 w 276"/>
                <a:gd name="T117" fmla="*/ 2147483647 h 462"/>
                <a:gd name="T118" fmla="*/ 2147483647 w 276"/>
                <a:gd name="T119" fmla="*/ 2147483647 h 462"/>
                <a:gd name="T120" fmla="*/ 2147483647 w 276"/>
                <a:gd name="T121" fmla="*/ 2147483647 h 462"/>
                <a:gd name="T122" fmla="*/ 2147483647 w 276"/>
                <a:gd name="T123" fmla="*/ 0 h 462"/>
                <a:gd name="T124" fmla="*/ 2147483647 w 276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6" h="462">
                  <a:moveTo>
                    <a:pt x="51" y="13"/>
                  </a:moveTo>
                  <a:lnTo>
                    <a:pt x="50" y="15"/>
                  </a:lnTo>
                  <a:lnTo>
                    <a:pt x="47" y="21"/>
                  </a:lnTo>
                  <a:lnTo>
                    <a:pt x="46" y="26"/>
                  </a:lnTo>
                  <a:lnTo>
                    <a:pt x="44" y="30"/>
                  </a:lnTo>
                  <a:lnTo>
                    <a:pt x="42" y="37"/>
                  </a:lnTo>
                  <a:lnTo>
                    <a:pt x="39" y="44"/>
                  </a:lnTo>
                  <a:lnTo>
                    <a:pt x="36" y="52"/>
                  </a:lnTo>
                  <a:lnTo>
                    <a:pt x="34" y="61"/>
                  </a:lnTo>
                  <a:lnTo>
                    <a:pt x="30" y="72"/>
                  </a:lnTo>
                  <a:lnTo>
                    <a:pt x="27" y="83"/>
                  </a:lnTo>
                  <a:lnTo>
                    <a:pt x="24" y="94"/>
                  </a:lnTo>
                  <a:lnTo>
                    <a:pt x="21" y="106"/>
                  </a:lnTo>
                  <a:lnTo>
                    <a:pt x="17" y="120"/>
                  </a:lnTo>
                  <a:lnTo>
                    <a:pt x="15" y="134"/>
                  </a:lnTo>
                  <a:lnTo>
                    <a:pt x="12" y="149"/>
                  </a:lnTo>
                  <a:lnTo>
                    <a:pt x="9" y="165"/>
                  </a:lnTo>
                  <a:lnTo>
                    <a:pt x="8" y="180"/>
                  </a:lnTo>
                  <a:lnTo>
                    <a:pt x="5" y="199"/>
                  </a:lnTo>
                  <a:lnTo>
                    <a:pt x="4" y="216"/>
                  </a:lnTo>
                  <a:lnTo>
                    <a:pt x="3" y="236"/>
                  </a:lnTo>
                  <a:lnTo>
                    <a:pt x="1" y="255"/>
                  </a:lnTo>
                  <a:lnTo>
                    <a:pt x="0" y="275"/>
                  </a:lnTo>
                  <a:lnTo>
                    <a:pt x="0" y="296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3" y="363"/>
                  </a:lnTo>
                  <a:lnTo>
                    <a:pt x="5" y="388"/>
                  </a:lnTo>
                  <a:lnTo>
                    <a:pt x="8" y="411"/>
                  </a:lnTo>
                  <a:lnTo>
                    <a:pt x="11" y="435"/>
                  </a:lnTo>
                  <a:lnTo>
                    <a:pt x="15" y="462"/>
                  </a:lnTo>
                  <a:lnTo>
                    <a:pt x="274" y="462"/>
                  </a:lnTo>
                  <a:lnTo>
                    <a:pt x="274" y="459"/>
                  </a:lnTo>
                  <a:lnTo>
                    <a:pt x="275" y="448"/>
                  </a:lnTo>
                  <a:lnTo>
                    <a:pt x="275" y="440"/>
                  </a:lnTo>
                  <a:lnTo>
                    <a:pt x="275" y="432"/>
                  </a:lnTo>
                  <a:lnTo>
                    <a:pt x="276" y="422"/>
                  </a:lnTo>
                  <a:lnTo>
                    <a:pt x="276" y="411"/>
                  </a:lnTo>
                  <a:lnTo>
                    <a:pt x="276" y="398"/>
                  </a:lnTo>
                  <a:lnTo>
                    <a:pt x="276" y="384"/>
                  </a:lnTo>
                  <a:lnTo>
                    <a:pt x="276" y="369"/>
                  </a:lnTo>
                  <a:lnTo>
                    <a:pt x="276" y="355"/>
                  </a:lnTo>
                  <a:lnTo>
                    <a:pt x="276" y="338"/>
                  </a:lnTo>
                  <a:lnTo>
                    <a:pt x="276" y="321"/>
                  </a:lnTo>
                  <a:lnTo>
                    <a:pt x="276" y="304"/>
                  </a:lnTo>
                  <a:lnTo>
                    <a:pt x="276" y="286"/>
                  </a:lnTo>
                  <a:lnTo>
                    <a:pt x="275" y="267"/>
                  </a:lnTo>
                  <a:lnTo>
                    <a:pt x="274" y="248"/>
                  </a:lnTo>
                  <a:lnTo>
                    <a:pt x="272" y="230"/>
                  </a:lnTo>
                  <a:lnTo>
                    <a:pt x="271" y="211"/>
                  </a:lnTo>
                  <a:lnTo>
                    <a:pt x="268" y="191"/>
                  </a:lnTo>
                  <a:lnTo>
                    <a:pt x="267" y="173"/>
                  </a:lnTo>
                  <a:lnTo>
                    <a:pt x="264" y="153"/>
                  </a:lnTo>
                  <a:lnTo>
                    <a:pt x="260" y="134"/>
                  </a:lnTo>
                  <a:lnTo>
                    <a:pt x="257" y="115"/>
                  </a:lnTo>
                  <a:lnTo>
                    <a:pt x="253" y="97"/>
                  </a:lnTo>
                  <a:lnTo>
                    <a:pt x="249" y="80"/>
                  </a:lnTo>
                  <a:lnTo>
                    <a:pt x="244" y="61"/>
                  </a:lnTo>
                  <a:lnTo>
                    <a:pt x="239" y="44"/>
                  </a:lnTo>
                  <a:lnTo>
                    <a:pt x="233" y="29"/>
                  </a:lnTo>
                  <a:lnTo>
                    <a:pt x="226" y="13"/>
                  </a:lnTo>
                  <a:lnTo>
                    <a:pt x="220" y="0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3" name="Freeform 75"/>
            <p:cNvSpPr>
              <a:spLocks/>
            </p:cNvSpPr>
            <p:nvPr/>
          </p:nvSpPr>
          <p:spPr bwMode="auto">
            <a:xfrm>
              <a:off x="5640388" y="5197475"/>
              <a:ext cx="96838" cy="206375"/>
            </a:xfrm>
            <a:custGeom>
              <a:avLst/>
              <a:gdLst>
                <a:gd name="T0" fmla="*/ 0 w 123"/>
                <a:gd name="T1" fmla="*/ 2147483647 h 261"/>
                <a:gd name="T2" fmla="*/ 2147483647 w 123"/>
                <a:gd name="T3" fmla="*/ 2147483647 h 261"/>
                <a:gd name="T4" fmla="*/ 2147483647 w 123"/>
                <a:gd name="T5" fmla="*/ 2147483647 h 261"/>
                <a:gd name="T6" fmla="*/ 2147483647 w 123"/>
                <a:gd name="T7" fmla="*/ 2147483647 h 261"/>
                <a:gd name="T8" fmla="*/ 2147483647 w 123"/>
                <a:gd name="T9" fmla="*/ 2147483647 h 261"/>
                <a:gd name="T10" fmla="*/ 2147483647 w 123"/>
                <a:gd name="T11" fmla="*/ 2147483647 h 261"/>
                <a:gd name="T12" fmla="*/ 2147483647 w 123"/>
                <a:gd name="T13" fmla="*/ 0 h 261"/>
                <a:gd name="T14" fmla="*/ 2147483647 w 123"/>
                <a:gd name="T15" fmla="*/ 0 h 261"/>
                <a:gd name="T16" fmla="*/ 2147483647 w 123"/>
                <a:gd name="T17" fmla="*/ 2147483647 h 261"/>
                <a:gd name="T18" fmla="*/ 2147483647 w 123"/>
                <a:gd name="T19" fmla="*/ 2147483647 h 261"/>
                <a:gd name="T20" fmla="*/ 2147483647 w 123"/>
                <a:gd name="T21" fmla="*/ 2147483647 h 261"/>
                <a:gd name="T22" fmla="*/ 2147483647 w 123"/>
                <a:gd name="T23" fmla="*/ 2147483647 h 261"/>
                <a:gd name="T24" fmla="*/ 2147483647 w 123"/>
                <a:gd name="T25" fmla="*/ 2147483647 h 261"/>
                <a:gd name="T26" fmla="*/ 2147483647 w 123"/>
                <a:gd name="T27" fmla="*/ 2147483647 h 261"/>
                <a:gd name="T28" fmla="*/ 2147483647 w 123"/>
                <a:gd name="T29" fmla="*/ 2147483647 h 261"/>
                <a:gd name="T30" fmla="*/ 2147483647 w 123"/>
                <a:gd name="T31" fmla="*/ 2147483647 h 261"/>
                <a:gd name="T32" fmla="*/ 2147483647 w 123"/>
                <a:gd name="T33" fmla="*/ 2147483647 h 261"/>
                <a:gd name="T34" fmla="*/ 2147483647 w 123"/>
                <a:gd name="T35" fmla="*/ 2147483647 h 261"/>
                <a:gd name="T36" fmla="*/ 2147483647 w 123"/>
                <a:gd name="T37" fmla="*/ 2147483647 h 261"/>
                <a:gd name="T38" fmla="*/ 2147483647 w 123"/>
                <a:gd name="T39" fmla="*/ 2147483647 h 261"/>
                <a:gd name="T40" fmla="*/ 2147483647 w 123"/>
                <a:gd name="T41" fmla="*/ 2147483647 h 261"/>
                <a:gd name="T42" fmla="*/ 2147483647 w 123"/>
                <a:gd name="T43" fmla="*/ 2147483647 h 261"/>
                <a:gd name="T44" fmla="*/ 2147483647 w 123"/>
                <a:gd name="T45" fmla="*/ 2147483647 h 261"/>
                <a:gd name="T46" fmla="*/ 2147483647 w 123"/>
                <a:gd name="T47" fmla="*/ 2147483647 h 261"/>
                <a:gd name="T48" fmla="*/ 2147483647 w 123"/>
                <a:gd name="T49" fmla="*/ 2147483647 h 261"/>
                <a:gd name="T50" fmla="*/ 2147483647 w 123"/>
                <a:gd name="T51" fmla="*/ 2147483647 h 261"/>
                <a:gd name="T52" fmla="*/ 2147483647 w 123"/>
                <a:gd name="T53" fmla="*/ 2147483647 h 261"/>
                <a:gd name="T54" fmla="*/ 2147483647 w 123"/>
                <a:gd name="T55" fmla="*/ 2147483647 h 261"/>
                <a:gd name="T56" fmla="*/ 2147483647 w 123"/>
                <a:gd name="T57" fmla="*/ 2147483647 h 261"/>
                <a:gd name="T58" fmla="*/ 2147483647 w 123"/>
                <a:gd name="T59" fmla="*/ 2147483647 h 261"/>
                <a:gd name="T60" fmla="*/ 2147483647 w 123"/>
                <a:gd name="T61" fmla="*/ 2147483647 h 261"/>
                <a:gd name="T62" fmla="*/ 2147483647 w 123"/>
                <a:gd name="T63" fmla="*/ 2147483647 h 261"/>
                <a:gd name="T64" fmla="*/ 2147483647 w 123"/>
                <a:gd name="T65" fmla="*/ 2147483647 h 261"/>
                <a:gd name="T66" fmla="*/ 2147483647 w 123"/>
                <a:gd name="T67" fmla="*/ 2147483647 h 261"/>
                <a:gd name="T68" fmla="*/ 2147483647 w 123"/>
                <a:gd name="T69" fmla="*/ 2147483647 h 261"/>
                <a:gd name="T70" fmla="*/ 2147483647 w 123"/>
                <a:gd name="T71" fmla="*/ 2147483647 h 261"/>
                <a:gd name="T72" fmla="*/ 2147483647 w 123"/>
                <a:gd name="T73" fmla="*/ 2147483647 h 261"/>
                <a:gd name="T74" fmla="*/ 2147483647 w 123"/>
                <a:gd name="T75" fmla="*/ 2147483647 h 261"/>
                <a:gd name="T76" fmla="*/ 2147483647 w 123"/>
                <a:gd name="T77" fmla="*/ 2147483647 h 261"/>
                <a:gd name="T78" fmla="*/ 2147483647 w 123"/>
                <a:gd name="T79" fmla="*/ 2147483647 h 261"/>
                <a:gd name="T80" fmla="*/ 2147483647 w 123"/>
                <a:gd name="T81" fmla="*/ 2147483647 h 261"/>
                <a:gd name="T82" fmla="*/ 2147483647 w 123"/>
                <a:gd name="T83" fmla="*/ 2147483647 h 261"/>
                <a:gd name="T84" fmla="*/ 2147483647 w 123"/>
                <a:gd name="T85" fmla="*/ 2147483647 h 261"/>
                <a:gd name="T86" fmla="*/ 2147483647 w 123"/>
                <a:gd name="T87" fmla="*/ 2147483647 h 261"/>
                <a:gd name="T88" fmla="*/ 0 w 123"/>
                <a:gd name="T89" fmla="*/ 2147483647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3" h="261">
                  <a:moveTo>
                    <a:pt x="0" y="20"/>
                  </a:moveTo>
                  <a:lnTo>
                    <a:pt x="0" y="20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5" y="24"/>
                  </a:lnTo>
                  <a:lnTo>
                    <a:pt x="59" y="32"/>
                  </a:lnTo>
                  <a:lnTo>
                    <a:pt x="65" y="41"/>
                  </a:lnTo>
                  <a:lnTo>
                    <a:pt x="69" y="51"/>
                  </a:lnTo>
                  <a:lnTo>
                    <a:pt x="74" y="61"/>
                  </a:lnTo>
                  <a:lnTo>
                    <a:pt x="80" y="74"/>
                  </a:lnTo>
                  <a:lnTo>
                    <a:pt x="86" y="88"/>
                  </a:lnTo>
                  <a:lnTo>
                    <a:pt x="92" y="103"/>
                  </a:lnTo>
                  <a:lnTo>
                    <a:pt x="98" y="120"/>
                  </a:lnTo>
                  <a:lnTo>
                    <a:pt x="100" y="122"/>
                  </a:lnTo>
                  <a:lnTo>
                    <a:pt x="101" y="125"/>
                  </a:lnTo>
                  <a:lnTo>
                    <a:pt x="104" y="128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09" y="137"/>
                  </a:lnTo>
                  <a:lnTo>
                    <a:pt x="111" y="140"/>
                  </a:lnTo>
                  <a:lnTo>
                    <a:pt x="112" y="143"/>
                  </a:lnTo>
                  <a:lnTo>
                    <a:pt x="113" y="146"/>
                  </a:lnTo>
                  <a:lnTo>
                    <a:pt x="115" y="149"/>
                  </a:lnTo>
                  <a:lnTo>
                    <a:pt x="116" y="154"/>
                  </a:lnTo>
                  <a:lnTo>
                    <a:pt x="117" y="157"/>
                  </a:lnTo>
                  <a:lnTo>
                    <a:pt x="119" y="162"/>
                  </a:lnTo>
                  <a:lnTo>
                    <a:pt x="120" y="166"/>
                  </a:lnTo>
                  <a:lnTo>
                    <a:pt x="121" y="170"/>
                  </a:lnTo>
                  <a:lnTo>
                    <a:pt x="121" y="174"/>
                  </a:lnTo>
                  <a:lnTo>
                    <a:pt x="123" y="179"/>
                  </a:lnTo>
                  <a:lnTo>
                    <a:pt x="123" y="183"/>
                  </a:lnTo>
                  <a:lnTo>
                    <a:pt x="123" y="190"/>
                  </a:lnTo>
                  <a:lnTo>
                    <a:pt x="123" y="194"/>
                  </a:lnTo>
                  <a:lnTo>
                    <a:pt x="123" y="199"/>
                  </a:lnTo>
                  <a:lnTo>
                    <a:pt x="123" y="205"/>
                  </a:lnTo>
                  <a:lnTo>
                    <a:pt x="123" y="211"/>
                  </a:lnTo>
                  <a:lnTo>
                    <a:pt x="121" y="216"/>
                  </a:lnTo>
                  <a:lnTo>
                    <a:pt x="120" y="222"/>
                  </a:lnTo>
                  <a:lnTo>
                    <a:pt x="119" y="228"/>
                  </a:lnTo>
                  <a:lnTo>
                    <a:pt x="117" y="231"/>
                  </a:lnTo>
                  <a:lnTo>
                    <a:pt x="116" y="231"/>
                  </a:lnTo>
                  <a:lnTo>
                    <a:pt x="115" y="233"/>
                  </a:lnTo>
                  <a:lnTo>
                    <a:pt x="113" y="235"/>
                  </a:lnTo>
                  <a:lnTo>
                    <a:pt x="112" y="238"/>
                  </a:lnTo>
                  <a:lnTo>
                    <a:pt x="111" y="239"/>
                  </a:lnTo>
                  <a:lnTo>
                    <a:pt x="108" y="241"/>
                  </a:lnTo>
                  <a:lnTo>
                    <a:pt x="106" y="242"/>
                  </a:lnTo>
                  <a:lnTo>
                    <a:pt x="104" y="245"/>
                  </a:lnTo>
                  <a:lnTo>
                    <a:pt x="101" y="247"/>
                  </a:lnTo>
                  <a:lnTo>
                    <a:pt x="98" y="248"/>
                  </a:lnTo>
                  <a:lnTo>
                    <a:pt x="96" y="252"/>
                  </a:lnTo>
                  <a:lnTo>
                    <a:pt x="93" y="253"/>
                  </a:lnTo>
                  <a:lnTo>
                    <a:pt x="89" y="255"/>
                  </a:lnTo>
                  <a:lnTo>
                    <a:pt x="86" y="256"/>
                  </a:lnTo>
                  <a:lnTo>
                    <a:pt x="82" y="258"/>
                  </a:lnTo>
                  <a:lnTo>
                    <a:pt x="80" y="259"/>
                  </a:lnTo>
                  <a:lnTo>
                    <a:pt x="75" y="259"/>
                  </a:lnTo>
                  <a:lnTo>
                    <a:pt x="71" y="261"/>
                  </a:lnTo>
                  <a:lnTo>
                    <a:pt x="67" y="261"/>
                  </a:lnTo>
                  <a:lnTo>
                    <a:pt x="63" y="261"/>
                  </a:lnTo>
                  <a:lnTo>
                    <a:pt x="58" y="259"/>
                  </a:lnTo>
                  <a:lnTo>
                    <a:pt x="54" y="259"/>
                  </a:lnTo>
                  <a:lnTo>
                    <a:pt x="50" y="258"/>
                  </a:lnTo>
                  <a:lnTo>
                    <a:pt x="44" y="256"/>
                  </a:lnTo>
                  <a:lnTo>
                    <a:pt x="40" y="255"/>
                  </a:lnTo>
                  <a:lnTo>
                    <a:pt x="35" y="252"/>
                  </a:lnTo>
                  <a:lnTo>
                    <a:pt x="30" y="248"/>
                  </a:lnTo>
                  <a:lnTo>
                    <a:pt x="24" y="2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4" name="Freeform 76"/>
            <p:cNvSpPr>
              <a:spLocks/>
            </p:cNvSpPr>
            <p:nvPr/>
          </p:nvSpPr>
          <p:spPr bwMode="auto">
            <a:xfrm>
              <a:off x="5411788" y="5199063"/>
              <a:ext cx="147638" cy="165100"/>
            </a:xfrm>
            <a:custGeom>
              <a:avLst/>
              <a:gdLst>
                <a:gd name="T0" fmla="*/ 2147483647 w 188"/>
                <a:gd name="T1" fmla="*/ 2147483647 h 209"/>
                <a:gd name="T2" fmla="*/ 2147483647 w 188"/>
                <a:gd name="T3" fmla="*/ 2147483647 h 209"/>
                <a:gd name="T4" fmla="*/ 2147483647 w 188"/>
                <a:gd name="T5" fmla="*/ 2147483647 h 209"/>
                <a:gd name="T6" fmla="*/ 2147483647 w 188"/>
                <a:gd name="T7" fmla="*/ 2147483647 h 209"/>
                <a:gd name="T8" fmla="*/ 2147483647 w 188"/>
                <a:gd name="T9" fmla="*/ 2147483647 h 209"/>
                <a:gd name="T10" fmla="*/ 2147483647 w 188"/>
                <a:gd name="T11" fmla="*/ 0 h 209"/>
                <a:gd name="T12" fmla="*/ 2147483647 w 188"/>
                <a:gd name="T13" fmla="*/ 0 h 209"/>
                <a:gd name="T14" fmla="*/ 2147483647 w 188"/>
                <a:gd name="T15" fmla="*/ 2147483647 h 209"/>
                <a:gd name="T16" fmla="*/ 2147483647 w 188"/>
                <a:gd name="T17" fmla="*/ 2147483647 h 209"/>
                <a:gd name="T18" fmla="*/ 2147483647 w 188"/>
                <a:gd name="T19" fmla="*/ 2147483647 h 209"/>
                <a:gd name="T20" fmla="*/ 2147483647 w 188"/>
                <a:gd name="T21" fmla="*/ 2147483647 h 209"/>
                <a:gd name="T22" fmla="*/ 2147483647 w 188"/>
                <a:gd name="T23" fmla="*/ 2147483647 h 209"/>
                <a:gd name="T24" fmla="*/ 2147483647 w 188"/>
                <a:gd name="T25" fmla="*/ 2147483647 h 209"/>
                <a:gd name="T26" fmla="*/ 2147483647 w 188"/>
                <a:gd name="T27" fmla="*/ 2147483647 h 209"/>
                <a:gd name="T28" fmla="*/ 2147483647 w 188"/>
                <a:gd name="T29" fmla="*/ 2147483647 h 209"/>
                <a:gd name="T30" fmla="*/ 2147483647 w 188"/>
                <a:gd name="T31" fmla="*/ 2147483647 h 209"/>
                <a:gd name="T32" fmla="*/ 2147483647 w 188"/>
                <a:gd name="T33" fmla="*/ 2147483647 h 209"/>
                <a:gd name="T34" fmla="*/ 2147483647 w 188"/>
                <a:gd name="T35" fmla="*/ 2147483647 h 209"/>
                <a:gd name="T36" fmla="*/ 2147483647 w 188"/>
                <a:gd name="T37" fmla="*/ 2147483647 h 209"/>
                <a:gd name="T38" fmla="*/ 2147483647 w 188"/>
                <a:gd name="T39" fmla="*/ 2147483647 h 209"/>
                <a:gd name="T40" fmla="*/ 2147483647 w 188"/>
                <a:gd name="T41" fmla="*/ 2147483647 h 209"/>
                <a:gd name="T42" fmla="*/ 2147483647 w 188"/>
                <a:gd name="T43" fmla="*/ 2147483647 h 209"/>
                <a:gd name="T44" fmla="*/ 2147483647 w 188"/>
                <a:gd name="T45" fmla="*/ 2147483647 h 209"/>
                <a:gd name="T46" fmla="*/ 2147483647 w 188"/>
                <a:gd name="T47" fmla="*/ 2147483647 h 209"/>
                <a:gd name="T48" fmla="*/ 2147483647 w 188"/>
                <a:gd name="T49" fmla="*/ 2147483647 h 209"/>
                <a:gd name="T50" fmla="*/ 2147483647 w 188"/>
                <a:gd name="T51" fmla="*/ 2147483647 h 209"/>
                <a:gd name="T52" fmla="*/ 2147483647 w 188"/>
                <a:gd name="T53" fmla="*/ 2147483647 h 209"/>
                <a:gd name="T54" fmla="*/ 2147483647 w 188"/>
                <a:gd name="T55" fmla="*/ 2147483647 h 209"/>
                <a:gd name="T56" fmla="*/ 2147483647 w 188"/>
                <a:gd name="T57" fmla="*/ 2147483647 h 209"/>
                <a:gd name="T58" fmla="*/ 2147483647 w 188"/>
                <a:gd name="T59" fmla="*/ 2147483647 h 209"/>
                <a:gd name="T60" fmla="*/ 2147483647 w 188"/>
                <a:gd name="T61" fmla="*/ 2147483647 h 209"/>
                <a:gd name="T62" fmla="*/ 2147483647 w 188"/>
                <a:gd name="T63" fmla="*/ 2147483647 h 209"/>
                <a:gd name="T64" fmla="*/ 2147483647 w 188"/>
                <a:gd name="T65" fmla="*/ 2147483647 h 209"/>
                <a:gd name="T66" fmla="*/ 2147483647 w 188"/>
                <a:gd name="T67" fmla="*/ 2147483647 h 209"/>
                <a:gd name="T68" fmla="*/ 0 w 188"/>
                <a:gd name="T69" fmla="*/ 2147483647 h 209"/>
                <a:gd name="T70" fmla="*/ 2147483647 w 188"/>
                <a:gd name="T71" fmla="*/ 2147483647 h 209"/>
                <a:gd name="T72" fmla="*/ 2147483647 w 188"/>
                <a:gd name="T73" fmla="*/ 2147483647 h 209"/>
                <a:gd name="T74" fmla="*/ 2147483647 w 188"/>
                <a:gd name="T75" fmla="*/ 2147483647 h 209"/>
                <a:gd name="T76" fmla="*/ 2147483647 w 188"/>
                <a:gd name="T77" fmla="*/ 2147483647 h 209"/>
                <a:gd name="T78" fmla="*/ 2147483647 w 188"/>
                <a:gd name="T79" fmla="*/ 2147483647 h 209"/>
                <a:gd name="T80" fmla="*/ 2147483647 w 188"/>
                <a:gd name="T81" fmla="*/ 2147483647 h 209"/>
                <a:gd name="T82" fmla="*/ 2147483647 w 188"/>
                <a:gd name="T83" fmla="*/ 2147483647 h 209"/>
                <a:gd name="T84" fmla="*/ 2147483647 w 188"/>
                <a:gd name="T85" fmla="*/ 2147483647 h 209"/>
                <a:gd name="T86" fmla="*/ 2147483647 w 188"/>
                <a:gd name="T87" fmla="*/ 2147483647 h 209"/>
                <a:gd name="T88" fmla="*/ 2147483647 w 188"/>
                <a:gd name="T89" fmla="*/ 2147483647 h 209"/>
                <a:gd name="T90" fmla="*/ 2147483647 w 188"/>
                <a:gd name="T91" fmla="*/ 2147483647 h 209"/>
                <a:gd name="T92" fmla="*/ 2147483647 w 188"/>
                <a:gd name="T93" fmla="*/ 2147483647 h 209"/>
                <a:gd name="T94" fmla="*/ 2147483647 w 188"/>
                <a:gd name="T95" fmla="*/ 2147483647 h 209"/>
                <a:gd name="T96" fmla="*/ 2147483647 w 188"/>
                <a:gd name="T97" fmla="*/ 2147483647 h 209"/>
                <a:gd name="T98" fmla="*/ 2147483647 w 188"/>
                <a:gd name="T99" fmla="*/ 2147483647 h 209"/>
                <a:gd name="T100" fmla="*/ 2147483647 w 188"/>
                <a:gd name="T101" fmla="*/ 2147483647 h 209"/>
                <a:gd name="T102" fmla="*/ 2147483647 w 188"/>
                <a:gd name="T103" fmla="*/ 2147483647 h 209"/>
                <a:gd name="T104" fmla="*/ 2147483647 w 188"/>
                <a:gd name="T105" fmla="*/ 2147483647 h 209"/>
                <a:gd name="T106" fmla="*/ 2147483647 w 188"/>
                <a:gd name="T107" fmla="*/ 2147483647 h 209"/>
                <a:gd name="T108" fmla="*/ 2147483647 w 188"/>
                <a:gd name="T109" fmla="*/ 2147483647 h 209"/>
                <a:gd name="T110" fmla="*/ 2147483647 w 188"/>
                <a:gd name="T111" fmla="*/ 2147483647 h 209"/>
                <a:gd name="T112" fmla="*/ 2147483647 w 188"/>
                <a:gd name="T113" fmla="*/ 2147483647 h 209"/>
                <a:gd name="T114" fmla="*/ 2147483647 w 188"/>
                <a:gd name="T115" fmla="*/ 2147483647 h 209"/>
                <a:gd name="T116" fmla="*/ 2147483647 w 188"/>
                <a:gd name="T117" fmla="*/ 2147483647 h 2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8" h="209">
                  <a:moveTo>
                    <a:pt x="181" y="12"/>
                  </a:moveTo>
                  <a:lnTo>
                    <a:pt x="180" y="11"/>
                  </a:lnTo>
                  <a:lnTo>
                    <a:pt x="178" y="9"/>
                  </a:lnTo>
                  <a:lnTo>
                    <a:pt x="178" y="8"/>
                  </a:lnTo>
                  <a:lnTo>
                    <a:pt x="177" y="8"/>
                  </a:lnTo>
                  <a:lnTo>
                    <a:pt x="176" y="6"/>
                  </a:lnTo>
                  <a:lnTo>
                    <a:pt x="174" y="5"/>
                  </a:lnTo>
                  <a:lnTo>
                    <a:pt x="173" y="3"/>
                  </a:lnTo>
                  <a:lnTo>
                    <a:pt x="170" y="3"/>
                  </a:lnTo>
                  <a:lnTo>
                    <a:pt x="169" y="2"/>
                  </a:lnTo>
                  <a:lnTo>
                    <a:pt x="166" y="2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3" y="3"/>
                  </a:lnTo>
                  <a:lnTo>
                    <a:pt x="150" y="5"/>
                  </a:lnTo>
                  <a:lnTo>
                    <a:pt x="147" y="8"/>
                  </a:lnTo>
                  <a:lnTo>
                    <a:pt x="145" y="11"/>
                  </a:lnTo>
                  <a:lnTo>
                    <a:pt x="142" y="14"/>
                  </a:lnTo>
                  <a:lnTo>
                    <a:pt x="139" y="19"/>
                  </a:lnTo>
                  <a:lnTo>
                    <a:pt x="138" y="25"/>
                  </a:lnTo>
                  <a:lnTo>
                    <a:pt x="135" y="31"/>
                  </a:lnTo>
                  <a:lnTo>
                    <a:pt x="133" y="37"/>
                  </a:lnTo>
                  <a:lnTo>
                    <a:pt x="130" y="45"/>
                  </a:lnTo>
                  <a:lnTo>
                    <a:pt x="127" y="54"/>
                  </a:lnTo>
                  <a:lnTo>
                    <a:pt x="124" y="63"/>
                  </a:lnTo>
                  <a:lnTo>
                    <a:pt x="122" y="74"/>
                  </a:lnTo>
                  <a:lnTo>
                    <a:pt x="120" y="87"/>
                  </a:lnTo>
                  <a:lnTo>
                    <a:pt x="118" y="101"/>
                  </a:lnTo>
                  <a:lnTo>
                    <a:pt x="116" y="99"/>
                  </a:lnTo>
                  <a:lnTo>
                    <a:pt x="114" y="97"/>
                  </a:lnTo>
                  <a:lnTo>
                    <a:pt x="110" y="94"/>
                  </a:lnTo>
                  <a:lnTo>
                    <a:pt x="104" y="91"/>
                  </a:lnTo>
                  <a:lnTo>
                    <a:pt x="100" y="88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8" y="82"/>
                  </a:lnTo>
                  <a:lnTo>
                    <a:pt x="84" y="80"/>
                  </a:lnTo>
                  <a:lnTo>
                    <a:pt x="80" y="79"/>
                  </a:lnTo>
                  <a:lnTo>
                    <a:pt x="76" y="76"/>
                  </a:lnTo>
                  <a:lnTo>
                    <a:pt x="70" y="74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7" y="70"/>
                  </a:lnTo>
                  <a:lnTo>
                    <a:pt x="53" y="68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7" y="65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8" y="70"/>
                  </a:lnTo>
                  <a:lnTo>
                    <a:pt x="15" y="73"/>
                  </a:lnTo>
                  <a:lnTo>
                    <a:pt x="13" y="74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8" y="82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4" y="93"/>
                  </a:lnTo>
                  <a:lnTo>
                    <a:pt x="3" y="97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8" y="145"/>
                  </a:lnTo>
                  <a:lnTo>
                    <a:pt x="11" y="150"/>
                  </a:lnTo>
                  <a:lnTo>
                    <a:pt x="15" y="156"/>
                  </a:lnTo>
                  <a:lnTo>
                    <a:pt x="21" y="161"/>
                  </a:lnTo>
                  <a:lnTo>
                    <a:pt x="26" y="167"/>
                  </a:lnTo>
                  <a:lnTo>
                    <a:pt x="33" y="172"/>
                  </a:lnTo>
                  <a:lnTo>
                    <a:pt x="39" y="178"/>
                  </a:lnTo>
                  <a:lnTo>
                    <a:pt x="48" y="182"/>
                  </a:lnTo>
                  <a:lnTo>
                    <a:pt x="57" y="187"/>
                  </a:lnTo>
                  <a:lnTo>
                    <a:pt x="66" y="192"/>
                  </a:lnTo>
                  <a:lnTo>
                    <a:pt x="79" y="196"/>
                  </a:lnTo>
                  <a:lnTo>
                    <a:pt x="91" y="201"/>
                  </a:lnTo>
                  <a:lnTo>
                    <a:pt x="104" y="206"/>
                  </a:lnTo>
                  <a:lnTo>
                    <a:pt x="120" y="209"/>
                  </a:lnTo>
                  <a:lnTo>
                    <a:pt x="122" y="209"/>
                  </a:lnTo>
                  <a:lnTo>
                    <a:pt x="124" y="209"/>
                  </a:lnTo>
                  <a:lnTo>
                    <a:pt x="127" y="209"/>
                  </a:lnTo>
                  <a:lnTo>
                    <a:pt x="128" y="207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6"/>
                  </a:lnTo>
                  <a:lnTo>
                    <a:pt x="138" y="206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0" y="199"/>
                  </a:lnTo>
                  <a:lnTo>
                    <a:pt x="153" y="196"/>
                  </a:lnTo>
                  <a:lnTo>
                    <a:pt x="155" y="195"/>
                  </a:lnTo>
                  <a:lnTo>
                    <a:pt x="158" y="193"/>
                  </a:lnTo>
                  <a:lnTo>
                    <a:pt x="162" y="190"/>
                  </a:lnTo>
                  <a:lnTo>
                    <a:pt x="165" y="189"/>
                  </a:lnTo>
                  <a:lnTo>
                    <a:pt x="168" y="186"/>
                  </a:lnTo>
                  <a:lnTo>
                    <a:pt x="170" y="182"/>
                  </a:lnTo>
                  <a:lnTo>
                    <a:pt x="173" y="179"/>
                  </a:lnTo>
                  <a:lnTo>
                    <a:pt x="176" y="176"/>
                  </a:lnTo>
                  <a:lnTo>
                    <a:pt x="178" y="173"/>
                  </a:lnTo>
                  <a:lnTo>
                    <a:pt x="181" y="169"/>
                  </a:lnTo>
                  <a:lnTo>
                    <a:pt x="182" y="165"/>
                  </a:lnTo>
                  <a:lnTo>
                    <a:pt x="185" y="161"/>
                  </a:lnTo>
                  <a:lnTo>
                    <a:pt x="188" y="156"/>
                  </a:lnTo>
                  <a:lnTo>
                    <a:pt x="181" y="12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5" name="Freeform 77"/>
            <p:cNvSpPr>
              <a:spLocks/>
            </p:cNvSpPr>
            <p:nvPr/>
          </p:nvSpPr>
          <p:spPr bwMode="auto">
            <a:xfrm>
              <a:off x="5411788" y="5284788"/>
              <a:ext cx="142875" cy="79375"/>
            </a:xfrm>
            <a:custGeom>
              <a:avLst/>
              <a:gdLst>
                <a:gd name="T0" fmla="*/ 2147483647 w 179"/>
                <a:gd name="T1" fmla="*/ 2147483647 h 99"/>
                <a:gd name="T2" fmla="*/ 2147483647 w 179"/>
                <a:gd name="T3" fmla="*/ 2147483647 h 99"/>
                <a:gd name="T4" fmla="*/ 2147483647 w 179"/>
                <a:gd name="T5" fmla="*/ 2147483647 h 99"/>
                <a:gd name="T6" fmla="*/ 2147483647 w 179"/>
                <a:gd name="T7" fmla="*/ 2147483647 h 99"/>
                <a:gd name="T8" fmla="*/ 2147483647 w 179"/>
                <a:gd name="T9" fmla="*/ 2147483647 h 99"/>
                <a:gd name="T10" fmla="*/ 2147483647 w 179"/>
                <a:gd name="T11" fmla="*/ 2147483647 h 99"/>
                <a:gd name="T12" fmla="*/ 2147483647 w 179"/>
                <a:gd name="T13" fmla="*/ 2147483647 h 99"/>
                <a:gd name="T14" fmla="*/ 2147483647 w 179"/>
                <a:gd name="T15" fmla="*/ 2147483647 h 99"/>
                <a:gd name="T16" fmla="*/ 2147483647 w 179"/>
                <a:gd name="T17" fmla="*/ 2147483647 h 99"/>
                <a:gd name="T18" fmla="*/ 2147483647 w 179"/>
                <a:gd name="T19" fmla="*/ 2147483647 h 99"/>
                <a:gd name="T20" fmla="*/ 2147483647 w 179"/>
                <a:gd name="T21" fmla="*/ 2147483647 h 99"/>
                <a:gd name="T22" fmla="*/ 2147483647 w 179"/>
                <a:gd name="T23" fmla="*/ 2147483647 h 99"/>
                <a:gd name="T24" fmla="*/ 2147483647 w 179"/>
                <a:gd name="T25" fmla="*/ 2147483647 h 99"/>
                <a:gd name="T26" fmla="*/ 2147483647 w 179"/>
                <a:gd name="T27" fmla="*/ 2147483647 h 99"/>
                <a:gd name="T28" fmla="*/ 2147483647 w 179"/>
                <a:gd name="T29" fmla="*/ 2147483647 h 99"/>
                <a:gd name="T30" fmla="*/ 2147483647 w 179"/>
                <a:gd name="T31" fmla="*/ 2147483647 h 99"/>
                <a:gd name="T32" fmla="*/ 2147483647 w 179"/>
                <a:gd name="T33" fmla="*/ 2147483647 h 99"/>
                <a:gd name="T34" fmla="*/ 2147483647 w 179"/>
                <a:gd name="T35" fmla="*/ 2147483647 h 99"/>
                <a:gd name="T36" fmla="*/ 2147483647 w 179"/>
                <a:gd name="T37" fmla="*/ 2147483647 h 99"/>
                <a:gd name="T38" fmla="*/ 2147483647 w 179"/>
                <a:gd name="T39" fmla="*/ 2147483647 h 99"/>
                <a:gd name="T40" fmla="*/ 2147483647 w 179"/>
                <a:gd name="T41" fmla="*/ 2147483647 h 99"/>
                <a:gd name="T42" fmla="*/ 2147483647 w 179"/>
                <a:gd name="T43" fmla="*/ 2147483647 h 99"/>
                <a:gd name="T44" fmla="*/ 2147483647 w 179"/>
                <a:gd name="T45" fmla="*/ 2147483647 h 99"/>
                <a:gd name="T46" fmla="*/ 2147483647 w 179"/>
                <a:gd name="T47" fmla="*/ 2147483647 h 99"/>
                <a:gd name="T48" fmla="*/ 2147483647 w 179"/>
                <a:gd name="T49" fmla="*/ 2147483647 h 99"/>
                <a:gd name="T50" fmla="*/ 2147483647 w 179"/>
                <a:gd name="T51" fmla="*/ 2147483647 h 99"/>
                <a:gd name="T52" fmla="*/ 2147483647 w 179"/>
                <a:gd name="T53" fmla="*/ 2147483647 h 99"/>
                <a:gd name="T54" fmla="*/ 0 w 179"/>
                <a:gd name="T55" fmla="*/ 2147483647 h 99"/>
                <a:gd name="T56" fmla="*/ 0 w 179"/>
                <a:gd name="T57" fmla="*/ 0 h 99"/>
                <a:gd name="T58" fmla="*/ 2147483647 w 179"/>
                <a:gd name="T59" fmla="*/ 2147483647 h 99"/>
                <a:gd name="T60" fmla="*/ 2147483647 w 179"/>
                <a:gd name="T61" fmla="*/ 2147483647 h 99"/>
                <a:gd name="T62" fmla="*/ 2147483647 w 179"/>
                <a:gd name="T63" fmla="*/ 2147483647 h 99"/>
                <a:gd name="T64" fmla="*/ 2147483647 w 179"/>
                <a:gd name="T65" fmla="*/ 2147483647 h 99"/>
                <a:gd name="T66" fmla="*/ 2147483647 w 179"/>
                <a:gd name="T67" fmla="*/ 2147483647 h 99"/>
                <a:gd name="T68" fmla="*/ 2147483647 w 179"/>
                <a:gd name="T69" fmla="*/ 2147483647 h 99"/>
                <a:gd name="T70" fmla="*/ 2147483647 w 179"/>
                <a:gd name="T71" fmla="*/ 2147483647 h 99"/>
                <a:gd name="T72" fmla="*/ 2147483647 w 179"/>
                <a:gd name="T73" fmla="*/ 2147483647 h 99"/>
                <a:gd name="T74" fmla="*/ 2147483647 w 179"/>
                <a:gd name="T75" fmla="*/ 2147483647 h 99"/>
                <a:gd name="T76" fmla="*/ 2147483647 w 179"/>
                <a:gd name="T77" fmla="*/ 2147483647 h 99"/>
                <a:gd name="T78" fmla="*/ 2147483647 w 179"/>
                <a:gd name="T79" fmla="*/ 2147483647 h 99"/>
                <a:gd name="T80" fmla="*/ 2147483647 w 179"/>
                <a:gd name="T81" fmla="*/ 2147483647 h 99"/>
                <a:gd name="T82" fmla="*/ 2147483647 w 179"/>
                <a:gd name="T83" fmla="*/ 2147483647 h 99"/>
                <a:gd name="T84" fmla="*/ 2147483647 w 179"/>
                <a:gd name="T85" fmla="*/ 2147483647 h 99"/>
                <a:gd name="T86" fmla="*/ 2147483647 w 179"/>
                <a:gd name="T87" fmla="*/ 2147483647 h 99"/>
                <a:gd name="T88" fmla="*/ 2147483647 w 179"/>
                <a:gd name="T89" fmla="*/ 2147483647 h 99"/>
                <a:gd name="T90" fmla="*/ 2147483647 w 179"/>
                <a:gd name="T91" fmla="*/ 2147483647 h 99"/>
                <a:gd name="T92" fmla="*/ 2147483647 w 179"/>
                <a:gd name="T93" fmla="*/ 2147483647 h 99"/>
                <a:gd name="T94" fmla="*/ 2147483647 w 179"/>
                <a:gd name="T95" fmla="*/ 2147483647 h 99"/>
                <a:gd name="T96" fmla="*/ 2147483647 w 179"/>
                <a:gd name="T97" fmla="*/ 2147483647 h 99"/>
                <a:gd name="T98" fmla="*/ 2147483647 w 179"/>
                <a:gd name="T99" fmla="*/ 2147483647 h 99"/>
                <a:gd name="T100" fmla="*/ 2147483647 w 179"/>
                <a:gd name="T101" fmla="*/ 2147483647 h 99"/>
                <a:gd name="T102" fmla="*/ 2147483647 w 179"/>
                <a:gd name="T103" fmla="*/ 2147483647 h 99"/>
                <a:gd name="T104" fmla="*/ 2147483647 w 179"/>
                <a:gd name="T105" fmla="*/ 2147483647 h 99"/>
                <a:gd name="T106" fmla="*/ 2147483647 w 179"/>
                <a:gd name="T107" fmla="*/ 2147483647 h 99"/>
                <a:gd name="T108" fmla="*/ 2147483647 w 179"/>
                <a:gd name="T109" fmla="*/ 2147483647 h 99"/>
                <a:gd name="T110" fmla="*/ 2147483647 w 179"/>
                <a:gd name="T111" fmla="*/ 2147483647 h 99"/>
                <a:gd name="T112" fmla="*/ 2147483647 w 179"/>
                <a:gd name="T113" fmla="*/ 2147483647 h 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9" h="99">
                  <a:moveTo>
                    <a:pt x="179" y="63"/>
                  </a:moveTo>
                  <a:lnTo>
                    <a:pt x="178" y="65"/>
                  </a:lnTo>
                  <a:lnTo>
                    <a:pt x="176" y="66"/>
                  </a:lnTo>
                  <a:lnTo>
                    <a:pt x="175" y="69"/>
                  </a:lnTo>
                  <a:lnTo>
                    <a:pt x="172" y="71"/>
                  </a:lnTo>
                  <a:lnTo>
                    <a:pt x="170" y="74"/>
                  </a:lnTo>
                  <a:lnTo>
                    <a:pt x="168" y="76"/>
                  </a:lnTo>
                  <a:lnTo>
                    <a:pt x="167" y="77"/>
                  </a:lnTo>
                  <a:lnTo>
                    <a:pt x="166" y="79"/>
                  </a:lnTo>
                  <a:lnTo>
                    <a:pt x="163" y="80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8" y="85"/>
                  </a:lnTo>
                  <a:lnTo>
                    <a:pt x="155" y="86"/>
                  </a:lnTo>
                  <a:lnTo>
                    <a:pt x="152" y="88"/>
                  </a:lnTo>
                  <a:lnTo>
                    <a:pt x="149" y="89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41" y="93"/>
                  </a:lnTo>
                  <a:lnTo>
                    <a:pt x="139" y="94"/>
                  </a:lnTo>
                  <a:lnTo>
                    <a:pt x="136" y="96"/>
                  </a:lnTo>
                  <a:lnTo>
                    <a:pt x="132" y="97"/>
                  </a:lnTo>
                  <a:lnTo>
                    <a:pt x="129" y="97"/>
                  </a:lnTo>
                  <a:lnTo>
                    <a:pt x="125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7" y="99"/>
                  </a:lnTo>
                  <a:lnTo>
                    <a:pt x="113" y="99"/>
                  </a:lnTo>
                  <a:lnTo>
                    <a:pt x="110" y="97"/>
                  </a:lnTo>
                  <a:lnTo>
                    <a:pt x="106" y="97"/>
                  </a:lnTo>
                  <a:lnTo>
                    <a:pt x="102" y="96"/>
                  </a:lnTo>
                  <a:lnTo>
                    <a:pt x="98" y="96"/>
                  </a:lnTo>
                  <a:lnTo>
                    <a:pt x="94" y="94"/>
                  </a:lnTo>
                  <a:lnTo>
                    <a:pt x="90" y="93"/>
                  </a:lnTo>
                  <a:lnTo>
                    <a:pt x="85" y="91"/>
                  </a:lnTo>
                  <a:lnTo>
                    <a:pt x="79" y="89"/>
                  </a:lnTo>
                  <a:lnTo>
                    <a:pt x="74" y="86"/>
                  </a:lnTo>
                  <a:lnTo>
                    <a:pt x="68" y="85"/>
                  </a:lnTo>
                  <a:lnTo>
                    <a:pt x="63" y="82"/>
                  </a:lnTo>
                  <a:lnTo>
                    <a:pt x="58" y="80"/>
                  </a:lnTo>
                  <a:lnTo>
                    <a:pt x="51" y="77"/>
                  </a:lnTo>
                  <a:lnTo>
                    <a:pt x="46" y="74"/>
                  </a:lnTo>
                  <a:lnTo>
                    <a:pt x="40" y="69"/>
                  </a:lnTo>
                  <a:lnTo>
                    <a:pt x="35" y="66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4"/>
                  </a:lnTo>
                  <a:lnTo>
                    <a:pt x="16" y="49"/>
                  </a:lnTo>
                  <a:lnTo>
                    <a:pt x="13" y="45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1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8" y="21"/>
                  </a:lnTo>
                  <a:lnTo>
                    <a:pt x="11" y="25"/>
                  </a:lnTo>
                  <a:lnTo>
                    <a:pt x="12" y="29"/>
                  </a:lnTo>
                  <a:lnTo>
                    <a:pt x="15" y="32"/>
                  </a:lnTo>
                  <a:lnTo>
                    <a:pt x="17" y="35"/>
                  </a:lnTo>
                  <a:lnTo>
                    <a:pt x="21" y="40"/>
                  </a:lnTo>
                  <a:lnTo>
                    <a:pt x="24" y="43"/>
                  </a:lnTo>
                  <a:lnTo>
                    <a:pt x="28" y="46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2" y="57"/>
                  </a:lnTo>
                  <a:lnTo>
                    <a:pt x="47" y="60"/>
                  </a:lnTo>
                  <a:lnTo>
                    <a:pt x="52" y="65"/>
                  </a:lnTo>
                  <a:lnTo>
                    <a:pt x="59" y="68"/>
                  </a:lnTo>
                  <a:lnTo>
                    <a:pt x="66" y="71"/>
                  </a:lnTo>
                  <a:lnTo>
                    <a:pt x="73" y="72"/>
                  </a:lnTo>
                  <a:lnTo>
                    <a:pt x="81" y="76"/>
                  </a:lnTo>
                  <a:lnTo>
                    <a:pt x="89" y="79"/>
                  </a:lnTo>
                  <a:lnTo>
                    <a:pt x="98" y="80"/>
                  </a:lnTo>
                  <a:lnTo>
                    <a:pt x="108" y="82"/>
                  </a:lnTo>
                  <a:lnTo>
                    <a:pt x="117" y="83"/>
                  </a:lnTo>
                  <a:lnTo>
                    <a:pt x="118" y="83"/>
                  </a:lnTo>
                  <a:lnTo>
                    <a:pt x="120" y="83"/>
                  </a:lnTo>
                  <a:lnTo>
                    <a:pt x="122" y="83"/>
                  </a:lnTo>
                  <a:lnTo>
                    <a:pt x="125" y="82"/>
                  </a:lnTo>
                  <a:lnTo>
                    <a:pt x="129" y="80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7" y="77"/>
                  </a:lnTo>
                  <a:lnTo>
                    <a:pt x="140" y="76"/>
                  </a:lnTo>
                  <a:lnTo>
                    <a:pt x="143" y="76"/>
                  </a:lnTo>
                  <a:lnTo>
                    <a:pt x="144" y="74"/>
                  </a:lnTo>
                  <a:lnTo>
                    <a:pt x="147" y="72"/>
                  </a:lnTo>
                  <a:lnTo>
                    <a:pt x="149" y="71"/>
                  </a:lnTo>
                  <a:lnTo>
                    <a:pt x="152" y="69"/>
                  </a:lnTo>
                  <a:lnTo>
                    <a:pt x="155" y="68"/>
                  </a:lnTo>
                  <a:lnTo>
                    <a:pt x="158" y="66"/>
                  </a:lnTo>
                  <a:lnTo>
                    <a:pt x="159" y="65"/>
                  </a:lnTo>
                  <a:lnTo>
                    <a:pt x="162" y="63"/>
                  </a:lnTo>
                  <a:lnTo>
                    <a:pt x="164" y="60"/>
                  </a:lnTo>
                  <a:lnTo>
                    <a:pt x="166" y="59"/>
                  </a:lnTo>
                  <a:lnTo>
                    <a:pt x="168" y="57"/>
                  </a:lnTo>
                  <a:lnTo>
                    <a:pt x="170" y="54"/>
                  </a:lnTo>
                  <a:lnTo>
                    <a:pt x="171" y="52"/>
                  </a:lnTo>
                  <a:lnTo>
                    <a:pt x="172" y="49"/>
                  </a:lnTo>
                  <a:lnTo>
                    <a:pt x="174" y="46"/>
                  </a:lnTo>
                  <a:lnTo>
                    <a:pt x="175" y="43"/>
                  </a:lnTo>
                  <a:lnTo>
                    <a:pt x="179" y="63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6" name="Freeform 78"/>
            <p:cNvSpPr>
              <a:spLocks/>
            </p:cNvSpPr>
            <p:nvPr/>
          </p:nvSpPr>
          <p:spPr bwMode="auto">
            <a:xfrm>
              <a:off x="5524501" y="4764088"/>
              <a:ext cx="149225" cy="130175"/>
            </a:xfrm>
            <a:custGeom>
              <a:avLst/>
              <a:gdLst>
                <a:gd name="T0" fmla="*/ 2147483647 w 188"/>
                <a:gd name="T1" fmla="*/ 2147483647 h 164"/>
                <a:gd name="T2" fmla="*/ 2147483647 w 188"/>
                <a:gd name="T3" fmla="*/ 2147483647 h 164"/>
                <a:gd name="T4" fmla="*/ 2147483647 w 188"/>
                <a:gd name="T5" fmla="*/ 2147483647 h 164"/>
                <a:gd name="T6" fmla="*/ 2147483647 w 188"/>
                <a:gd name="T7" fmla="*/ 2147483647 h 164"/>
                <a:gd name="T8" fmla="*/ 2147483647 w 188"/>
                <a:gd name="T9" fmla="*/ 2147483647 h 164"/>
                <a:gd name="T10" fmla="*/ 2147483647 w 188"/>
                <a:gd name="T11" fmla="*/ 2147483647 h 164"/>
                <a:gd name="T12" fmla="*/ 2147483647 w 188"/>
                <a:gd name="T13" fmla="*/ 2147483647 h 164"/>
                <a:gd name="T14" fmla="*/ 2147483647 w 188"/>
                <a:gd name="T15" fmla="*/ 2147483647 h 164"/>
                <a:gd name="T16" fmla="*/ 2147483647 w 188"/>
                <a:gd name="T17" fmla="*/ 2147483647 h 164"/>
                <a:gd name="T18" fmla="*/ 2147483647 w 188"/>
                <a:gd name="T19" fmla="*/ 2147483647 h 164"/>
                <a:gd name="T20" fmla="*/ 2147483647 w 188"/>
                <a:gd name="T21" fmla="*/ 2147483647 h 164"/>
                <a:gd name="T22" fmla="*/ 2147483647 w 188"/>
                <a:gd name="T23" fmla="*/ 2147483647 h 164"/>
                <a:gd name="T24" fmla="*/ 2147483647 w 188"/>
                <a:gd name="T25" fmla="*/ 2147483647 h 164"/>
                <a:gd name="T26" fmla="*/ 2147483647 w 188"/>
                <a:gd name="T27" fmla="*/ 2147483647 h 164"/>
                <a:gd name="T28" fmla="*/ 2147483647 w 188"/>
                <a:gd name="T29" fmla="*/ 2147483647 h 164"/>
                <a:gd name="T30" fmla="*/ 2147483647 w 188"/>
                <a:gd name="T31" fmla="*/ 2147483647 h 164"/>
                <a:gd name="T32" fmla="*/ 2147483647 w 188"/>
                <a:gd name="T33" fmla="*/ 2147483647 h 164"/>
                <a:gd name="T34" fmla="*/ 2147483647 w 188"/>
                <a:gd name="T35" fmla="*/ 2147483647 h 164"/>
                <a:gd name="T36" fmla="*/ 2147483647 w 188"/>
                <a:gd name="T37" fmla="*/ 2147483647 h 164"/>
                <a:gd name="T38" fmla="*/ 2147483647 w 188"/>
                <a:gd name="T39" fmla="*/ 2147483647 h 164"/>
                <a:gd name="T40" fmla="*/ 2147483647 w 188"/>
                <a:gd name="T41" fmla="*/ 2147483647 h 164"/>
                <a:gd name="T42" fmla="*/ 2147483647 w 188"/>
                <a:gd name="T43" fmla="*/ 2147483647 h 164"/>
                <a:gd name="T44" fmla="*/ 2147483647 w 188"/>
                <a:gd name="T45" fmla="*/ 2147483647 h 164"/>
                <a:gd name="T46" fmla="*/ 2147483647 w 188"/>
                <a:gd name="T47" fmla="*/ 2147483647 h 164"/>
                <a:gd name="T48" fmla="*/ 2147483647 w 188"/>
                <a:gd name="T49" fmla="*/ 2147483647 h 164"/>
                <a:gd name="T50" fmla="*/ 2147483647 w 188"/>
                <a:gd name="T51" fmla="*/ 2147483647 h 164"/>
                <a:gd name="T52" fmla="*/ 2147483647 w 188"/>
                <a:gd name="T53" fmla="*/ 2147483647 h 164"/>
                <a:gd name="T54" fmla="*/ 2147483647 w 188"/>
                <a:gd name="T55" fmla="*/ 2147483647 h 164"/>
                <a:gd name="T56" fmla="*/ 2147483647 w 188"/>
                <a:gd name="T57" fmla="*/ 2147483647 h 164"/>
                <a:gd name="T58" fmla="*/ 2147483647 w 188"/>
                <a:gd name="T59" fmla="*/ 2147483647 h 164"/>
                <a:gd name="T60" fmla="*/ 2147483647 w 188"/>
                <a:gd name="T61" fmla="*/ 2147483647 h 164"/>
                <a:gd name="T62" fmla="*/ 2147483647 w 188"/>
                <a:gd name="T63" fmla="*/ 0 h 164"/>
                <a:gd name="T64" fmla="*/ 2147483647 w 188"/>
                <a:gd name="T65" fmla="*/ 0 h 164"/>
                <a:gd name="T66" fmla="*/ 2147483647 w 188"/>
                <a:gd name="T67" fmla="*/ 2147483647 h 164"/>
                <a:gd name="T68" fmla="*/ 2147483647 w 188"/>
                <a:gd name="T69" fmla="*/ 2147483647 h 164"/>
                <a:gd name="T70" fmla="*/ 2147483647 w 188"/>
                <a:gd name="T71" fmla="*/ 2147483647 h 164"/>
                <a:gd name="T72" fmla="*/ 2147483647 w 188"/>
                <a:gd name="T73" fmla="*/ 2147483647 h 164"/>
                <a:gd name="T74" fmla="*/ 2147483647 w 188"/>
                <a:gd name="T75" fmla="*/ 2147483647 h 164"/>
                <a:gd name="T76" fmla="*/ 2147483647 w 188"/>
                <a:gd name="T77" fmla="*/ 2147483647 h 164"/>
                <a:gd name="T78" fmla="*/ 2147483647 w 188"/>
                <a:gd name="T79" fmla="*/ 2147483647 h 164"/>
                <a:gd name="T80" fmla="*/ 2147483647 w 188"/>
                <a:gd name="T81" fmla="*/ 2147483647 h 164"/>
                <a:gd name="T82" fmla="*/ 2147483647 w 188"/>
                <a:gd name="T83" fmla="*/ 2147483647 h 164"/>
                <a:gd name="T84" fmla="*/ 2147483647 w 188"/>
                <a:gd name="T85" fmla="*/ 2147483647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8" h="164">
                  <a:moveTo>
                    <a:pt x="188" y="82"/>
                  </a:moveTo>
                  <a:lnTo>
                    <a:pt x="188" y="86"/>
                  </a:lnTo>
                  <a:lnTo>
                    <a:pt x="188" y="89"/>
                  </a:lnTo>
                  <a:lnTo>
                    <a:pt x="186" y="94"/>
                  </a:lnTo>
                  <a:lnTo>
                    <a:pt x="186" y="99"/>
                  </a:lnTo>
                  <a:lnTo>
                    <a:pt x="185" y="102"/>
                  </a:lnTo>
                  <a:lnTo>
                    <a:pt x="184" y="107"/>
                  </a:lnTo>
                  <a:lnTo>
                    <a:pt x="182" y="110"/>
                  </a:lnTo>
                  <a:lnTo>
                    <a:pt x="181" y="114"/>
                  </a:lnTo>
                  <a:lnTo>
                    <a:pt x="178" y="117"/>
                  </a:lnTo>
                  <a:lnTo>
                    <a:pt x="177" y="120"/>
                  </a:lnTo>
                  <a:lnTo>
                    <a:pt x="174" y="125"/>
                  </a:lnTo>
                  <a:lnTo>
                    <a:pt x="172" y="128"/>
                  </a:lnTo>
                  <a:lnTo>
                    <a:pt x="169" y="131"/>
                  </a:lnTo>
                  <a:lnTo>
                    <a:pt x="166" y="134"/>
                  </a:lnTo>
                  <a:lnTo>
                    <a:pt x="163" y="137"/>
                  </a:lnTo>
                  <a:lnTo>
                    <a:pt x="161" y="141"/>
                  </a:lnTo>
                  <a:lnTo>
                    <a:pt x="157" y="142"/>
                  </a:lnTo>
                  <a:lnTo>
                    <a:pt x="154" y="145"/>
                  </a:lnTo>
                  <a:lnTo>
                    <a:pt x="150" y="148"/>
                  </a:lnTo>
                  <a:lnTo>
                    <a:pt x="146" y="150"/>
                  </a:lnTo>
                  <a:lnTo>
                    <a:pt x="143" y="151"/>
                  </a:lnTo>
                  <a:lnTo>
                    <a:pt x="139" y="154"/>
                  </a:lnTo>
                  <a:lnTo>
                    <a:pt x="135" y="156"/>
                  </a:lnTo>
                  <a:lnTo>
                    <a:pt x="131" y="158"/>
                  </a:lnTo>
                  <a:lnTo>
                    <a:pt x="127" y="159"/>
                  </a:lnTo>
                  <a:lnTo>
                    <a:pt x="122" y="161"/>
                  </a:lnTo>
                  <a:lnTo>
                    <a:pt x="118" y="161"/>
                  </a:lnTo>
                  <a:lnTo>
                    <a:pt x="114" y="162"/>
                  </a:lnTo>
                  <a:lnTo>
                    <a:pt x="108" y="162"/>
                  </a:lnTo>
                  <a:lnTo>
                    <a:pt x="104" y="164"/>
                  </a:lnTo>
                  <a:lnTo>
                    <a:pt x="99" y="164"/>
                  </a:lnTo>
                  <a:lnTo>
                    <a:pt x="95" y="164"/>
                  </a:lnTo>
                  <a:lnTo>
                    <a:pt x="89" y="164"/>
                  </a:lnTo>
                  <a:lnTo>
                    <a:pt x="85" y="164"/>
                  </a:lnTo>
                  <a:lnTo>
                    <a:pt x="80" y="162"/>
                  </a:lnTo>
                  <a:lnTo>
                    <a:pt x="76" y="162"/>
                  </a:lnTo>
                  <a:lnTo>
                    <a:pt x="70" y="161"/>
                  </a:lnTo>
                  <a:lnTo>
                    <a:pt x="66" y="161"/>
                  </a:lnTo>
                  <a:lnTo>
                    <a:pt x="62" y="159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0" y="154"/>
                  </a:lnTo>
                  <a:lnTo>
                    <a:pt x="46" y="151"/>
                  </a:lnTo>
                  <a:lnTo>
                    <a:pt x="42" y="150"/>
                  </a:lnTo>
                  <a:lnTo>
                    <a:pt x="38" y="148"/>
                  </a:lnTo>
                  <a:lnTo>
                    <a:pt x="35" y="145"/>
                  </a:lnTo>
                  <a:lnTo>
                    <a:pt x="31" y="142"/>
                  </a:lnTo>
                  <a:lnTo>
                    <a:pt x="29" y="141"/>
                  </a:lnTo>
                  <a:lnTo>
                    <a:pt x="25" y="137"/>
                  </a:lnTo>
                  <a:lnTo>
                    <a:pt x="22" y="134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5" y="125"/>
                  </a:lnTo>
                  <a:lnTo>
                    <a:pt x="12" y="120"/>
                  </a:lnTo>
                  <a:lnTo>
                    <a:pt x="10" y="117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4" y="102"/>
                  </a:lnTo>
                  <a:lnTo>
                    <a:pt x="3" y="99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5"/>
                  </a:lnTo>
                  <a:lnTo>
                    <a:pt x="4" y="62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12" y="43"/>
                  </a:lnTo>
                  <a:lnTo>
                    <a:pt x="15" y="38"/>
                  </a:lnTo>
                  <a:lnTo>
                    <a:pt x="17" y="35"/>
                  </a:lnTo>
                  <a:lnTo>
                    <a:pt x="19" y="32"/>
                  </a:lnTo>
                  <a:lnTo>
                    <a:pt x="22" y="29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38" y="15"/>
                  </a:lnTo>
                  <a:lnTo>
                    <a:pt x="42" y="14"/>
                  </a:lnTo>
                  <a:lnTo>
                    <a:pt x="46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6"/>
                  </a:lnTo>
                  <a:lnTo>
                    <a:pt x="135" y="8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6" y="14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1" y="23"/>
                  </a:lnTo>
                  <a:lnTo>
                    <a:pt x="163" y="26"/>
                  </a:lnTo>
                  <a:lnTo>
                    <a:pt x="166" y="29"/>
                  </a:lnTo>
                  <a:lnTo>
                    <a:pt x="169" y="32"/>
                  </a:lnTo>
                  <a:lnTo>
                    <a:pt x="172" y="35"/>
                  </a:lnTo>
                  <a:lnTo>
                    <a:pt x="174" y="38"/>
                  </a:lnTo>
                  <a:lnTo>
                    <a:pt x="177" y="43"/>
                  </a:lnTo>
                  <a:lnTo>
                    <a:pt x="178" y="46"/>
                  </a:lnTo>
                  <a:lnTo>
                    <a:pt x="181" y="49"/>
                  </a:lnTo>
                  <a:lnTo>
                    <a:pt x="182" y="54"/>
                  </a:lnTo>
                  <a:lnTo>
                    <a:pt x="184" y="57"/>
                  </a:lnTo>
                  <a:lnTo>
                    <a:pt x="185" y="62"/>
                  </a:lnTo>
                  <a:lnTo>
                    <a:pt x="186" y="65"/>
                  </a:lnTo>
                  <a:lnTo>
                    <a:pt x="186" y="69"/>
                  </a:lnTo>
                  <a:lnTo>
                    <a:pt x="188" y="74"/>
                  </a:lnTo>
                  <a:lnTo>
                    <a:pt x="188" y="77"/>
                  </a:lnTo>
                  <a:lnTo>
                    <a:pt x="188" y="82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7" name="Freeform 79"/>
            <p:cNvSpPr>
              <a:spLocks/>
            </p:cNvSpPr>
            <p:nvPr/>
          </p:nvSpPr>
          <p:spPr bwMode="auto">
            <a:xfrm>
              <a:off x="5510213" y="4776788"/>
              <a:ext cx="195263" cy="111125"/>
            </a:xfrm>
            <a:custGeom>
              <a:avLst/>
              <a:gdLst>
                <a:gd name="T0" fmla="*/ 2147483647 w 247"/>
                <a:gd name="T1" fmla="*/ 2147483647 h 141"/>
                <a:gd name="T2" fmla="*/ 2147483647 w 247"/>
                <a:gd name="T3" fmla="*/ 2147483647 h 141"/>
                <a:gd name="T4" fmla="*/ 2147483647 w 247"/>
                <a:gd name="T5" fmla="*/ 2147483647 h 141"/>
                <a:gd name="T6" fmla="*/ 2147483647 w 247"/>
                <a:gd name="T7" fmla="*/ 2147483647 h 141"/>
                <a:gd name="T8" fmla="*/ 2147483647 w 247"/>
                <a:gd name="T9" fmla="*/ 2147483647 h 141"/>
                <a:gd name="T10" fmla="*/ 2147483647 w 247"/>
                <a:gd name="T11" fmla="*/ 2147483647 h 141"/>
                <a:gd name="T12" fmla="*/ 2147483647 w 247"/>
                <a:gd name="T13" fmla="*/ 2147483647 h 141"/>
                <a:gd name="T14" fmla="*/ 2147483647 w 247"/>
                <a:gd name="T15" fmla="*/ 2147483647 h 141"/>
                <a:gd name="T16" fmla="*/ 2147483647 w 247"/>
                <a:gd name="T17" fmla="*/ 2147483647 h 141"/>
                <a:gd name="T18" fmla="*/ 2147483647 w 247"/>
                <a:gd name="T19" fmla="*/ 2147483647 h 141"/>
                <a:gd name="T20" fmla="*/ 2147483647 w 247"/>
                <a:gd name="T21" fmla="*/ 2147483647 h 141"/>
                <a:gd name="T22" fmla="*/ 2147483647 w 247"/>
                <a:gd name="T23" fmla="*/ 2147483647 h 141"/>
                <a:gd name="T24" fmla="*/ 2147483647 w 247"/>
                <a:gd name="T25" fmla="*/ 2147483647 h 141"/>
                <a:gd name="T26" fmla="*/ 2147483647 w 247"/>
                <a:gd name="T27" fmla="*/ 2147483647 h 141"/>
                <a:gd name="T28" fmla="*/ 2147483647 w 247"/>
                <a:gd name="T29" fmla="*/ 2147483647 h 141"/>
                <a:gd name="T30" fmla="*/ 2147483647 w 247"/>
                <a:gd name="T31" fmla="*/ 2147483647 h 141"/>
                <a:gd name="T32" fmla="*/ 2147483647 w 247"/>
                <a:gd name="T33" fmla="*/ 2147483647 h 141"/>
                <a:gd name="T34" fmla="*/ 2147483647 w 247"/>
                <a:gd name="T35" fmla="*/ 2147483647 h 141"/>
                <a:gd name="T36" fmla="*/ 2147483647 w 247"/>
                <a:gd name="T37" fmla="*/ 2147483647 h 141"/>
                <a:gd name="T38" fmla="*/ 2147483647 w 247"/>
                <a:gd name="T39" fmla="*/ 2147483647 h 141"/>
                <a:gd name="T40" fmla="*/ 0 w 247"/>
                <a:gd name="T41" fmla="*/ 2147483647 h 141"/>
                <a:gd name="T42" fmla="*/ 0 w 247"/>
                <a:gd name="T43" fmla="*/ 2147483647 h 141"/>
                <a:gd name="T44" fmla="*/ 2147483647 w 247"/>
                <a:gd name="T45" fmla="*/ 2147483647 h 141"/>
                <a:gd name="T46" fmla="*/ 2147483647 w 247"/>
                <a:gd name="T47" fmla="*/ 2147483647 h 141"/>
                <a:gd name="T48" fmla="*/ 2147483647 w 247"/>
                <a:gd name="T49" fmla="*/ 2147483647 h 141"/>
                <a:gd name="T50" fmla="*/ 2147483647 w 247"/>
                <a:gd name="T51" fmla="*/ 2147483647 h 141"/>
                <a:gd name="T52" fmla="*/ 2147483647 w 247"/>
                <a:gd name="T53" fmla="*/ 2147483647 h 141"/>
                <a:gd name="T54" fmla="*/ 2147483647 w 247"/>
                <a:gd name="T55" fmla="*/ 2147483647 h 141"/>
                <a:gd name="T56" fmla="*/ 2147483647 w 247"/>
                <a:gd name="T57" fmla="*/ 2147483647 h 141"/>
                <a:gd name="T58" fmla="*/ 2147483647 w 247"/>
                <a:gd name="T59" fmla="*/ 2147483647 h 141"/>
                <a:gd name="T60" fmla="*/ 2147483647 w 247"/>
                <a:gd name="T61" fmla="*/ 2147483647 h 141"/>
                <a:gd name="T62" fmla="*/ 2147483647 w 247"/>
                <a:gd name="T63" fmla="*/ 0 h 141"/>
                <a:gd name="T64" fmla="*/ 2147483647 w 247"/>
                <a:gd name="T65" fmla="*/ 0 h 141"/>
                <a:gd name="T66" fmla="*/ 2147483647 w 247"/>
                <a:gd name="T67" fmla="*/ 2147483647 h 141"/>
                <a:gd name="T68" fmla="*/ 2147483647 w 247"/>
                <a:gd name="T69" fmla="*/ 2147483647 h 141"/>
                <a:gd name="T70" fmla="*/ 2147483647 w 247"/>
                <a:gd name="T71" fmla="*/ 2147483647 h 141"/>
                <a:gd name="T72" fmla="*/ 2147483647 w 247"/>
                <a:gd name="T73" fmla="*/ 2147483647 h 141"/>
                <a:gd name="T74" fmla="*/ 2147483647 w 247"/>
                <a:gd name="T75" fmla="*/ 2147483647 h 141"/>
                <a:gd name="T76" fmla="*/ 2147483647 w 247"/>
                <a:gd name="T77" fmla="*/ 2147483647 h 141"/>
                <a:gd name="T78" fmla="*/ 2147483647 w 247"/>
                <a:gd name="T79" fmla="*/ 2147483647 h 141"/>
                <a:gd name="T80" fmla="*/ 2147483647 w 247"/>
                <a:gd name="T81" fmla="*/ 2147483647 h 141"/>
                <a:gd name="T82" fmla="*/ 2147483647 w 247"/>
                <a:gd name="T83" fmla="*/ 2147483647 h 141"/>
                <a:gd name="T84" fmla="*/ 2147483647 w 247"/>
                <a:gd name="T85" fmla="*/ 2147483647 h 1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47" h="141">
                  <a:moveTo>
                    <a:pt x="247" y="71"/>
                  </a:moveTo>
                  <a:lnTo>
                    <a:pt x="247" y="74"/>
                  </a:lnTo>
                  <a:lnTo>
                    <a:pt x="247" y="78"/>
                  </a:lnTo>
                  <a:lnTo>
                    <a:pt x="246" y="81"/>
                  </a:lnTo>
                  <a:lnTo>
                    <a:pt x="245" y="85"/>
                  </a:lnTo>
                  <a:lnTo>
                    <a:pt x="243" y="88"/>
                  </a:lnTo>
                  <a:lnTo>
                    <a:pt x="242" y="92"/>
                  </a:lnTo>
                  <a:lnTo>
                    <a:pt x="240" y="95"/>
                  </a:lnTo>
                  <a:lnTo>
                    <a:pt x="238" y="98"/>
                  </a:lnTo>
                  <a:lnTo>
                    <a:pt x="235" y="101"/>
                  </a:lnTo>
                  <a:lnTo>
                    <a:pt x="232" y="104"/>
                  </a:lnTo>
                  <a:lnTo>
                    <a:pt x="230" y="107"/>
                  </a:lnTo>
                  <a:lnTo>
                    <a:pt x="227" y="110"/>
                  </a:lnTo>
                  <a:lnTo>
                    <a:pt x="223" y="113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1" y="121"/>
                  </a:lnTo>
                  <a:lnTo>
                    <a:pt x="207" y="122"/>
                  </a:lnTo>
                  <a:lnTo>
                    <a:pt x="203" y="126"/>
                  </a:lnTo>
                  <a:lnTo>
                    <a:pt x="197" y="127"/>
                  </a:lnTo>
                  <a:lnTo>
                    <a:pt x="193" y="129"/>
                  </a:lnTo>
                  <a:lnTo>
                    <a:pt x="188" y="130"/>
                  </a:lnTo>
                  <a:lnTo>
                    <a:pt x="182" y="132"/>
                  </a:lnTo>
                  <a:lnTo>
                    <a:pt x="177" y="133"/>
                  </a:lnTo>
                  <a:lnTo>
                    <a:pt x="172" y="135"/>
                  </a:lnTo>
                  <a:lnTo>
                    <a:pt x="166" y="136"/>
                  </a:lnTo>
                  <a:lnTo>
                    <a:pt x="161" y="138"/>
                  </a:lnTo>
                  <a:lnTo>
                    <a:pt x="154" y="138"/>
                  </a:lnTo>
                  <a:lnTo>
                    <a:pt x="149" y="139"/>
                  </a:lnTo>
                  <a:lnTo>
                    <a:pt x="143" y="139"/>
                  </a:lnTo>
                  <a:lnTo>
                    <a:pt x="137" y="141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8" y="141"/>
                  </a:lnTo>
                  <a:lnTo>
                    <a:pt x="111" y="141"/>
                  </a:lnTo>
                  <a:lnTo>
                    <a:pt x="106" y="139"/>
                  </a:lnTo>
                  <a:lnTo>
                    <a:pt x="99" y="139"/>
                  </a:lnTo>
                  <a:lnTo>
                    <a:pt x="93" y="138"/>
                  </a:lnTo>
                  <a:lnTo>
                    <a:pt x="87" y="138"/>
                  </a:lnTo>
                  <a:lnTo>
                    <a:pt x="81" y="136"/>
                  </a:lnTo>
                  <a:lnTo>
                    <a:pt x="76" y="135"/>
                  </a:lnTo>
                  <a:lnTo>
                    <a:pt x="71" y="133"/>
                  </a:lnTo>
                  <a:lnTo>
                    <a:pt x="65" y="132"/>
                  </a:lnTo>
                  <a:lnTo>
                    <a:pt x="60" y="130"/>
                  </a:lnTo>
                  <a:lnTo>
                    <a:pt x="54" y="129"/>
                  </a:lnTo>
                  <a:lnTo>
                    <a:pt x="50" y="127"/>
                  </a:lnTo>
                  <a:lnTo>
                    <a:pt x="45" y="126"/>
                  </a:lnTo>
                  <a:lnTo>
                    <a:pt x="41" y="122"/>
                  </a:lnTo>
                  <a:lnTo>
                    <a:pt x="37" y="121"/>
                  </a:lnTo>
                  <a:lnTo>
                    <a:pt x="33" y="118"/>
                  </a:lnTo>
                  <a:lnTo>
                    <a:pt x="29" y="115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18" y="107"/>
                  </a:lnTo>
                  <a:lnTo>
                    <a:pt x="15" y="104"/>
                  </a:lnTo>
                  <a:lnTo>
                    <a:pt x="13" y="101"/>
                  </a:lnTo>
                  <a:lnTo>
                    <a:pt x="10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4" y="88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1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0" y="44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9" y="27"/>
                  </a:lnTo>
                  <a:lnTo>
                    <a:pt x="33" y="23"/>
                  </a:lnTo>
                  <a:lnTo>
                    <a:pt x="37" y="22"/>
                  </a:lnTo>
                  <a:lnTo>
                    <a:pt x="41" y="19"/>
                  </a:lnTo>
                  <a:lnTo>
                    <a:pt x="45" y="17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0" y="11"/>
                  </a:lnTo>
                  <a:lnTo>
                    <a:pt x="65" y="10"/>
                  </a:lnTo>
                  <a:lnTo>
                    <a:pt x="71" y="8"/>
                  </a:lnTo>
                  <a:lnTo>
                    <a:pt x="76" y="6"/>
                  </a:lnTo>
                  <a:lnTo>
                    <a:pt x="81" y="5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9" y="2"/>
                  </a:ln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3" y="2"/>
                  </a:lnTo>
                  <a:lnTo>
                    <a:pt x="149" y="2"/>
                  </a:lnTo>
                  <a:lnTo>
                    <a:pt x="154" y="3"/>
                  </a:lnTo>
                  <a:lnTo>
                    <a:pt x="161" y="3"/>
                  </a:lnTo>
                  <a:lnTo>
                    <a:pt x="166" y="5"/>
                  </a:lnTo>
                  <a:lnTo>
                    <a:pt x="172" y="6"/>
                  </a:lnTo>
                  <a:lnTo>
                    <a:pt x="177" y="8"/>
                  </a:lnTo>
                  <a:lnTo>
                    <a:pt x="182" y="10"/>
                  </a:lnTo>
                  <a:lnTo>
                    <a:pt x="188" y="11"/>
                  </a:lnTo>
                  <a:lnTo>
                    <a:pt x="193" y="13"/>
                  </a:lnTo>
                  <a:lnTo>
                    <a:pt x="197" y="14"/>
                  </a:lnTo>
                  <a:lnTo>
                    <a:pt x="203" y="17"/>
                  </a:lnTo>
                  <a:lnTo>
                    <a:pt x="207" y="19"/>
                  </a:lnTo>
                  <a:lnTo>
                    <a:pt x="211" y="22"/>
                  </a:lnTo>
                  <a:lnTo>
                    <a:pt x="215" y="23"/>
                  </a:lnTo>
                  <a:lnTo>
                    <a:pt x="219" y="27"/>
                  </a:lnTo>
                  <a:lnTo>
                    <a:pt x="223" y="28"/>
                  </a:lnTo>
                  <a:lnTo>
                    <a:pt x="227" y="31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0"/>
                  </a:lnTo>
                  <a:lnTo>
                    <a:pt x="238" y="44"/>
                  </a:lnTo>
                  <a:lnTo>
                    <a:pt x="240" y="47"/>
                  </a:lnTo>
                  <a:lnTo>
                    <a:pt x="242" y="50"/>
                  </a:lnTo>
                  <a:lnTo>
                    <a:pt x="243" y="53"/>
                  </a:lnTo>
                  <a:lnTo>
                    <a:pt x="245" y="56"/>
                  </a:lnTo>
                  <a:lnTo>
                    <a:pt x="246" y="61"/>
                  </a:lnTo>
                  <a:lnTo>
                    <a:pt x="247" y="64"/>
                  </a:lnTo>
                  <a:lnTo>
                    <a:pt x="247" y="67"/>
                  </a:lnTo>
                  <a:lnTo>
                    <a:pt x="247" y="71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8" name="Freeform 80"/>
            <p:cNvSpPr>
              <a:spLocks/>
            </p:cNvSpPr>
            <p:nvPr/>
          </p:nvSpPr>
          <p:spPr bwMode="auto">
            <a:xfrm>
              <a:off x="5519738" y="5626100"/>
              <a:ext cx="92075" cy="82550"/>
            </a:xfrm>
            <a:custGeom>
              <a:avLst/>
              <a:gdLst>
                <a:gd name="T0" fmla="*/ 2147483647 w 117"/>
                <a:gd name="T1" fmla="*/ 0 h 105"/>
                <a:gd name="T2" fmla="*/ 0 w 117"/>
                <a:gd name="T3" fmla="*/ 2147483647 h 105"/>
                <a:gd name="T4" fmla="*/ 2147483647 w 117"/>
                <a:gd name="T5" fmla="*/ 2147483647 h 105"/>
                <a:gd name="T6" fmla="*/ 2147483647 w 117"/>
                <a:gd name="T7" fmla="*/ 2147483647 h 105"/>
                <a:gd name="T8" fmla="*/ 2147483647 w 117"/>
                <a:gd name="T9" fmla="*/ 2147483647 h 105"/>
                <a:gd name="T10" fmla="*/ 2147483647 w 117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7" h="105">
                  <a:moveTo>
                    <a:pt x="36" y="0"/>
                  </a:moveTo>
                  <a:lnTo>
                    <a:pt x="0" y="63"/>
                  </a:lnTo>
                  <a:lnTo>
                    <a:pt x="14" y="99"/>
                  </a:lnTo>
                  <a:lnTo>
                    <a:pt x="112" y="105"/>
                  </a:lnTo>
                  <a:lnTo>
                    <a:pt x="117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9" name="Freeform 81"/>
            <p:cNvSpPr>
              <a:spLocks/>
            </p:cNvSpPr>
            <p:nvPr/>
          </p:nvSpPr>
          <p:spPr bwMode="auto">
            <a:xfrm>
              <a:off x="5529263" y="5386388"/>
              <a:ext cx="61913" cy="292100"/>
            </a:xfrm>
            <a:custGeom>
              <a:avLst/>
              <a:gdLst>
                <a:gd name="T0" fmla="*/ 2147483647 w 78"/>
                <a:gd name="T1" fmla="*/ 2147483647 h 368"/>
                <a:gd name="T2" fmla="*/ 2147483647 w 78"/>
                <a:gd name="T3" fmla="*/ 2147483647 h 368"/>
                <a:gd name="T4" fmla="*/ 2147483647 w 78"/>
                <a:gd name="T5" fmla="*/ 2147483647 h 368"/>
                <a:gd name="T6" fmla="*/ 2147483647 w 78"/>
                <a:gd name="T7" fmla="*/ 2147483647 h 368"/>
                <a:gd name="T8" fmla="*/ 2147483647 w 78"/>
                <a:gd name="T9" fmla="*/ 2147483647 h 368"/>
                <a:gd name="T10" fmla="*/ 2147483647 w 78"/>
                <a:gd name="T11" fmla="*/ 2147483647 h 368"/>
                <a:gd name="T12" fmla="*/ 2147483647 w 78"/>
                <a:gd name="T13" fmla="*/ 2147483647 h 368"/>
                <a:gd name="T14" fmla="*/ 2147483647 w 78"/>
                <a:gd name="T15" fmla="*/ 2147483647 h 368"/>
                <a:gd name="T16" fmla="*/ 2147483647 w 78"/>
                <a:gd name="T17" fmla="*/ 2147483647 h 368"/>
                <a:gd name="T18" fmla="*/ 2147483647 w 78"/>
                <a:gd name="T19" fmla="*/ 2147483647 h 368"/>
                <a:gd name="T20" fmla="*/ 2147483647 w 78"/>
                <a:gd name="T21" fmla="*/ 2147483647 h 368"/>
                <a:gd name="T22" fmla="*/ 2147483647 w 78"/>
                <a:gd name="T23" fmla="*/ 2147483647 h 368"/>
                <a:gd name="T24" fmla="*/ 2147483647 w 78"/>
                <a:gd name="T25" fmla="*/ 2147483647 h 368"/>
                <a:gd name="T26" fmla="*/ 2147483647 w 78"/>
                <a:gd name="T27" fmla="*/ 2147483647 h 368"/>
                <a:gd name="T28" fmla="*/ 2147483647 w 78"/>
                <a:gd name="T29" fmla="*/ 2147483647 h 368"/>
                <a:gd name="T30" fmla="*/ 2147483647 w 78"/>
                <a:gd name="T31" fmla="*/ 2147483647 h 368"/>
                <a:gd name="T32" fmla="*/ 2147483647 w 78"/>
                <a:gd name="T33" fmla="*/ 2147483647 h 368"/>
                <a:gd name="T34" fmla="*/ 0 w 78"/>
                <a:gd name="T35" fmla="*/ 2147483647 h 368"/>
                <a:gd name="T36" fmla="*/ 0 w 78"/>
                <a:gd name="T37" fmla="*/ 2147483647 h 368"/>
                <a:gd name="T38" fmla="*/ 0 w 78"/>
                <a:gd name="T39" fmla="*/ 2147483647 h 368"/>
                <a:gd name="T40" fmla="*/ 0 w 78"/>
                <a:gd name="T41" fmla="*/ 2147483647 h 368"/>
                <a:gd name="T42" fmla="*/ 2147483647 w 78"/>
                <a:gd name="T43" fmla="*/ 2147483647 h 368"/>
                <a:gd name="T44" fmla="*/ 2147483647 w 78"/>
                <a:gd name="T45" fmla="*/ 2147483647 h 368"/>
                <a:gd name="T46" fmla="*/ 2147483647 w 78"/>
                <a:gd name="T47" fmla="*/ 2147483647 h 368"/>
                <a:gd name="T48" fmla="*/ 2147483647 w 78"/>
                <a:gd name="T49" fmla="*/ 2147483647 h 368"/>
                <a:gd name="T50" fmla="*/ 2147483647 w 78"/>
                <a:gd name="T51" fmla="*/ 2147483647 h 368"/>
                <a:gd name="T52" fmla="*/ 2147483647 w 78"/>
                <a:gd name="T53" fmla="*/ 2147483647 h 368"/>
                <a:gd name="T54" fmla="*/ 2147483647 w 78"/>
                <a:gd name="T55" fmla="*/ 2147483647 h 368"/>
                <a:gd name="T56" fmla="*/ 2147483647 w 78"/>
                <a:gd name="T57" fmla="*/ 2147483647 h 368"/>
                <a:gd name="T58" fmla="*/ 2147483647 w 78"/>
                <a:gd name="T59" fmla="*/ 2147483647 h 368"/>
                <a:gd name="T60" fmla="*/ 2147483647 w 78"/>
                <a:gd name="T61" fmla="*/ 2147483647 h 368"/>
                <a:gd name="T62" fmla="*/ 2147483647 w 78"/>
                <a:gd name="T63" fmla="*/ 2147483647 h 368"/>
                <a:gd name="T64" fmla="*/ 2147483647 w 78"/>
                <a:gd name="T65" fmla="*/ 2147483647 h 368"/>
                <a:gd name="T66" fmla="*/ 2147483647 w 78"/>
                <a:gd name="T67" fmla="*/ 2147483647 h 368"/>
                <a:gd name="T68" fmla="*/ 2147483647 w 78"/>
                <a:gd name="T69" fmla="*/ 2147483647 h 368"/>
                <a:gd name="T70" fmla="*/ 2147483647 w 78"/>
                <a:gd name="T71" fmla="*/ 2147483647 h 368"/>
                <a:gd name="T72" fmla="*/ 2147483647 w 78"/>
                <a:gd name="T73" fmla="*/ 0 h 3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368">
                  <a:moveTo>
                    <a:pt x="39" y="17"/>
                  </a:moveTo>
                  <a:lnTo>
                    <a:pt x="39" y="18"/>
                  </a:lnTo>
                  <a:lnTo>
                    <a:pt x="39" y="26"/>
                  </a:lnTo>
                  <a:lnTo>
                    <a:pt x="39" y="35"/>
                  </a:lnTo>
                  <a:lnTo>
                    <a:pt x="37" y="48"/>
                  </a:lnTo>
                  <a:lnTo>
                    <a:pt x="36" y="63"/>
                  </a:lnTo>
                  <a:lnTo>
                    <a:pt x="36" y="82"/>
                  </a:lnTo>
                  <a:lnTo>
                    <a:pt x="35" y="91"/>
                  </a:lnTo>
                  <a:lnTo>
                    <a:pt x="35" y="102"/>
                  </a:lnTo>
                  <a:lnTo>
                    <a:pt x="33" y="112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31" y="145"/>
                  </a:lnTo>
                  <a:lnTo>
                    <a:pt x="29" y="156"/>
                  </a:lnTo>
                  <a:lnTo>
                    <a:pt x="28" y="168"/>
                  </a:lnTo>
                  <a:lnTo>
                    <a:pt x="27" y="179"/>
                  </a:lnTo>
                  <a:lnTo>
                    <a:pt x="25" y="190"/>
                  </a:lnTo>
                  <a:lnTo>
                    <a:pt x="24" y="202"/>
                  </a:lnTo>
                  <a:lnTo>
                    <a:pt x="21" y="213"/>
                  </a:lnTo>
                  <a:lnTo>
                    <a:pt x="20" y="224"/>
                  </a:lnTo>
                  <a:lnTo>
                    <a:pt x="19" y="235"/>
                  </a:lnTo>
                  <a:lnTo>
                    <a:pt x="16" y="245"/>
                  </a:lnTo>
                  <a:lnTo>
                    <a:pt x="15" y="256"/>
                  </a:lnTo>
                  <a:lnTo>
                    <a:pt x="12" y="265"/>
                  </a:lnTo>
                  <a:lnTo>
                    <a:pt x="11" y="275"/>
                  </a:lnTo>
                  <a:lnTo>
                    <a:pt x="8" y="284"/>
                  </a:lnTo>
                  <a:lnTo>
                    <a:pt x="5" y="292"/>
                  </a:lnTo>
                  <a:lnTo>
                    <a:pt x="5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2" y="298"/>
                  </a:lnTo>
                  <a:lnTo>
                    <a:pt x="1" y="299"/>
                  </a:lnTo>
                  <a:lnTo>
                    <a:pt x="1" y="301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0" y="306"/>
                  </a:lnTo>
                  <a:lnTo>
                    <a:pt x="0" y="307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1" y="321"/>
                  </a:lnTo>
                  <a:lnTo>
                    <a:pt x="2" y="324"/>
                  </a:lnTo>
                  <a:lnTo>
                    <a:pt x="2" y="326"/>
                  </a:lnTo>
                  <a:lnTo>
                    <a:pt x="4" y="327"/>
                  </a:lnTo>
                  <a:lnTo>
                    <a:pt x="5" y="329"/>
                  </a:lnTo>
                  <a:lnTo>
                    <a:pt x="8" y="330"/>
                  </a:lnTo>
                  <a:lnTo>
                    <a:pt x="9" y="332"/>
                  </a:lnTo>
                  <a:lnTo>
                    <a:pt x="12" y="334"/>
                  </a:lnTo>
                  <a:lnTo>
                    <a:pt x="15" y="335"/>
                  </a:lnTo>
                  <a:lnTo>
                    <a:pt x="17" y="337"/>
                  </a:lnTo>
                  <a:lnTo>
                    <a:pt x="21" y="338"/>
                  </a:lnTo>
                  <a:lnTo>
                    <a:pt x="25" y="340"/>
                  </a:lnTo>
                  <a:lnTo>
                    <a:pt x="27" y="340"/>
                  </a:lnTo>
                  <a:lnTo>
                    <a:pt x="32" y="341"/>
                  </a:lnTo>
                  <a:lnTo>
                    <a:pt x="35" y="343"/>
                  </a:lnTo>
                  <a:lnTo>
                    <a:pt x="39" y="344"/>
                  </a:lnTo>
                  <a:lnTo>
                    <a:pt x="43" y="346"/>
                  </a:lnTo>
                  <a:lnTo>
                    <a:pt x="47" y="347"/>
                  </a:lnTo>
                  <a:lnTo>
                    <a:pt x="51" y="351"/>
                  </a:lnTo>
                  <a:lnTo>
                    <a:pt x="55" y="352"/>
                  </a:lnTo>
                  <a:lnTo>
                    <a:pt x="60" y="355"/>
                  </a:lnTo>
                  <a:lnTo>
                    <a:pt x="64" y="357"/>
                  </a:lnTo>
                  <a:lnTo>
                    <a:pt x="66" y="358"/>
                  </a:lnTo>
                  <a:lnTo>
                    <a:pt x="68" y="360"/>
                  </a:lnTo>
                  <a:lnTo>
                    <a:pt x="70" y="361"/>
                  </a:lnTo>
                  <a:lnTo>
                    <a:pt x="73" y="361"/>
                  </a:lnTo>
                  <a:lnTo>
                    <a:pt x="74" y="363"/>
                  </a:lnTo>
                  <a:lnTo>
                    <a:pt x="75" y="364"/>
                  </a:lnTo>
                  <a:lnTo>
                    <a:pt x="77" y="366"/>
                  </a:lnTo>
                  <a:lnTo>
                    <a:pt x="78" y="368"/>
                  </a:lnTo>
                  <a:lnTo>
                    <a:pt x="78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0" name="Freeform 82"/>
            <p:cNvSpPr>
              <a:spLocks/>
            </p:cNvSpPr>
            <p:nvPr/>
          </p:nvSpPr>
          <p:spPr bwMode="auto">
            <a:xfrm>
              <a:off x="5537201" y="5386388"/>
              <a:ext cx="53975" cy="292100"/>
            </a:xfrm>
            <a:custGeom>
              <a:avLst/>
              <a:gdLst>
                <a:gd name="T0" fmla="*/ 2147483647 w 67"/>
                <a:gd name="T1" fmla="*/ 2147483647 h 368"/>
                <a:gd name="T2" fmla="*/ 2147483647 w 67"/>
                <a:gd name="T3" fmla="*/ 2147483647 h 368"/>
                <a:gd name="T4" fmla="*/ 2147483647 w 67"/>
                <a:gd name="T5" fmla="*/ 2147483647 h 368"/>
                <a:gd name="T6" fmla="*/ 2147483647 w 67"/>
                <a:gd name="T7" fmla="*/ 2147483647 h 368"/>
                <a:gd name="T8" fmla="*/ 2147483647 w 67"/>
                <a:gd name="T9" fmla="*/ 2147483647 h 368"/>
                <a:gd name="T10" fmla="*/ 2147483647 w 67"/>
                <a:gd name="T11" fmla="*/ 2147483647 h 368"/>
                <a:gd name="T12" fmla="*/ 2147483647 w 67"/>
                <a:gd name="T13" fmla="*/ 2147483647 h 368"/>
                <a:gd name="T14" fmla="*/ 2147483647 w 67"/>
                <a:gd name="T15" fmla="*/ 2147483647 h 368"/>
                <a:gd name="T16" fmla="*/ 2147483647 w 67"/>
                <a:gd name="T17" fmla="*/ 2147483647 h 368"/>
                <a:gd name="T18" fmla="*/ 2147483647 w 67"/>
                <a:gd name="T19" fmla="*/ 2147483647 h 368"/>
                <a:gd name="T20" fmla="*/ 2147483647 w 67"/>
                <a:gd name="T21" fmla="*/ 2147483647 h 368"/>
                <a:gd name="T22" fmla="*/ 2147483647 w 67"/>
                <a:gd name="T23" fmla="*/ 2147483647 h 368"/>
                <a:gd name="T24" fmla="*/ 2147483647 w 67"/>
                <a:gd name="T25" fmla="*/ 2147483647 h 368"/>
                <a:gd name="T26" fmla="*/ 2147483647 w 67"/>
                <a:gd name="T27" fmla="*/ 2147483647 h 368"/>
                <a:gd name="T28" fmla="*/ 2147483647 w 67"/>
                <a:gd name="T29" fmla="*/ 2147483647 h 368"/>
                <a:gd name="T30" fmla="*/ 2147483647 w 67"/>
                <a:gd name="T31" fmla="*/ 2147483647 h 368"/>
                <a:gd name="T32" fmla="*/ 2147483647 w 67"/>
                <a:gd name="T33" fmla="*/ 2147483647 h 368"/>
                <a:gd name="T34" fmla="*/ 2147483647 w 67"/>
                <a:gd name="T35" fmla="*/ 2147483647 h 368"/>
                <a:gd name="T36" fmla="*/ 2147483647 w 67"/>
                <a:gd name="T37" fmla="*/ 2147483647 h 368"/>
                <a:gd name="T38" fmla="*/ 2147483647 w 67"/>
                <a:gd name="T39" fmla="*/ 2147483647 h 368"/>
                <a:gd name="T40" fmla="*/ 2147483647 w 67"/>
                <a:gd name="T41" fmla="*/ 2147483647 h 368"/>
                <a:gd name="T42" fmla="*/ 2147483647 w 67"/>
                <a:gd name="T43" fmla="*/ 2147483647 h 368"/>
                <a:gd name="T44" fmla="*/ 2147483647 w 67"/>
                <a:gd name="T45" fmla="*/ 2147483647 h 368"/>
                <a:gd name="T46" fmla="*/ 2147483647 w 67"/>
                <a:gd name="T47" fmla="*/ 2147483647 h 368"/>
                <a:gd name="T48" fmla="*/ 2147483647 w 67"/>
                <a:gd name="T49" fmla="*/ 2147483647 h 368"/>
                <a:gd name="T50" fmla="*/ 2147483647 w 67"/>
                <a:gd name="T51" fmla="*/ 2147483647 h 368"/>
                <a:gd name="T52" fmla="*/ 2147483647 w 67"/>
                <a:gd name="T53" fmla="*/ 2147483647 h 368"/>
                <a:gd name="T54" fmla="*/ 2147483647 w 67"/>
                <a:gd name="T55" fmla="*/ 2147483647 h 368"/>
                <a:gd name="T56" fmla="*/ 2147483647 w 67"/>
                <a:gd name="T57" fmla="*/ 2147483647 h 368"/>
                <a:gd name="T58" fmla="*/ 2147483647 w 67"/>
                <a:gd name="T59" fmla="*/ 2147483647 h 368"/>
                <a:gd name="T60" fmla="*/ 2147483647 w 67"/>
                <a:gd name="T61" fmla="*/ 2147483647 h 368"/>
                <a:gd name="T62" fmla="*/ 2147483647 w 67"/>
                <a:gd name="T63" fmla="*/ 2147483647 h 368"/>
                <a:gd name="T64" fmla="*/ 0 w 67"/>
                <a:gd name="T65" fmla="*/ 2147483647 h 368"/>
                <a:gd name="T66" fmla="*/ 2147483647 w 67"/>
                <a:gd name="T67" fmla="*/ 2147483647 h 368"/>
                <a:gd name="T68" fmla="*/ 2147483647 w 67"/>
                <a:gd name="T69" fmla="*/ 2147483647 h 368"/>
                <a:gd name="T70" fmla="*/ 2147483647 w 67"/>
                <a:gd name="T71" fmla="*/ 2147483647 h 368"/>
                <a:gd name="T72" fmla="*/ 2147483647 w 67"/>
                <a:gd name="T73" fmla="*/ 2147483647 h 368"/>
                <a:gd name="T74" fmla="*/ 2147483647 w 67"/>
                <a:gd name="T75" fmla="*/ 2147483647 h 368"/>
                <a:gd name="T76" fmla="*/ 2147483647 w 67"/>
                <a:gd name="T77" fmla="*/ 2147483647 h 368"/>
                <a:gd name="T78" fmla="*/ 2147483647 w 67"/>
                <a:gd name="T79" fmla="*/ 2147483647 h 368"/>
                <a:gd name="T80" fmla="*/ 2147483647 w 67"/>
                <a:gd name="T81" fmla="*/ 2147483647 h 368"/>
                <a:gd name="T82" fmla="*/ 2147483647 w 67"/>
                <a:gd name="T83" fmla="*/ 2147483647 h 368"/>
                <a:gd name="T84" fmla="*/ 2147483647 w 67"/>
                <a:gd name="T85" fmla="*/ 2147483647 h 368"/>
                <a:gd name="T86" fmla="*/ 2147483647 w 67"/>
                <a:gd name="T87" fmla="*/ 0 h 3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368">
                  <a:moveTo>
                    <a:pt x="35" y="7"/>
                  </a:moveTo>
                  <a:lnTo>
                    <a:pt x="35" y="7"/>
                  </a:lnTo>
                  <a:lnTo>
                    <a:pt x="36" y="10"/>
                  </a:lnTo>
                  <a:lnTo>
                    <a:pt x="37" y="14"/>
                  </a:lnTo>
                  <a:lnTo>
                    <a:pt x="40" y="20"/>
                  </a:lnTo>
                  <a:lnTo>
                    <a:pt x="41" y="23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51" y="40"/>
                  </a:lnTo>
                  <a:lnTo>
                    <a:pt x="53" y="43"/>
                  </a:lnTo>
                  <a:lnTo>
                    <a:pt x="57" y="46"/>
                  </a:lnTo>
                  <a:lnTo>
                    <a:pt x="57" y="49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4"/>
                  </a:lnTo>
                  <a:lnTo>
                    <a:pt x="57" y="88"/>
                  </a:lnTo>
                  <a:lnTo>
                    <a:pt x="56" y="103"/>
                  </a:lnTo>
                  <a:lnTo>
                    <a:pt x="56" y="120"/>
                  </a:lnTo>
                  <a:lnTo>
                    <a:pt x="56" y="140"/>
                  </a:lnTo>
                  <a:lnTo>
                    <a:pt x="55" y="150"/>
                  </a:lnTo>
                  <a:lnTo>
                    <a:pt x="55" y="160"/>
                  </a:lnTo>
                  <a:lnTo>
                    <a:pt x="55" y="171"/>
                  </a:lnTo>
                  <a:lnTo>
                    <a:pt x="53" y="182"/>
                  </a:lnTo>
                  <a:lnTo>
                    <a:pt x="53" y="193"/>
                  </a:lnTo>
                  <a:lnTo>
                    <a:pt x="53" y="204"/>
                  </a:lnTo>
                  <a:lnTo>
                    <a:pt x="52" y="214"/>
                  </a:lnTo>
                  <a:lnTo>
                    <a:pt x="51" y="225"/>
                  </a:lnTo>
                  <a:lnTo>
                    <a:pt x="51" y="236"/>
                  </a:lnTo>
                  <a:lnTo>
                    <a:pt x="49" y="247"/>
                  </a:lnTo>
                  <a:lnTo>
                    <a:pt x="48" y="258"/>
                  </a:lnTo>
                  <a:lnTo>
                    <a:pt x="47" y="269"/>
                  </a:lnTo>
                  <a:lnTo>
                    <a:pt x="45" y="279"/>
                  </a:lnTo>
                  <a:lnTo>
                    <a:pt x="44" y="290"/>
                  </a:lnTo>
                  <a:lnTo>
                    <a:pt x="43" y="299"/>
                  </a:lnTo>
                  <a:lnTo>
                    <a:pt x="41" y="309"/>
                  </a:lnTo>
                  <a:lnTo>
                    <a:pt x="41" y="310"/>
                  </a:lnTo>
                  <a:lnTo>
                    <a:pt x="41" y="312"/>
                  </a:lnTo>
                  <a:lnTo>
                    <a:pt x="40" y="313"/>
                  </a:lnTo>
                  <a:lnTo>
                    <a:pt x="40" y="315"/>
                  </a:lnTo>
                  <a:lnTo>
                    <a:pt x="40" y="316"/>
                  </a:lnTo>
                  <a:lnTo>
                    <a:pt x="39" y="318"/>
                  </a:lnTo>
                  <a:lnTo>
                    <a:pt x="37" y="320"/>
                  </a:lnTo>
                  <a:lnTo>
                    <a:pt x="37" y="321"/>
                  </a:lnTo>
                  <a:lnTo>
                    <a:pt x="36" y="323"/>
                  </a:lnTo>
                  <a:lnTo>
                    <a:pt x="35" y="324"/>
                  </a:lnTo>
                  <a:lnTo>
                    <a:pt x="33" y="326"/>
                  </a:lnTo>
                  <a:lnTo>
                    <a:pt x="32" y="326"/>
                  </a:lnTo>
                  <a:lnTo>
                    <a:pt x="31" y="327"/>
                  </a:lnTo>
                  <a:lnTo>
                    <a:pt x="29" y="329"/>
                  </a:lnTo>
                  <a:lnTo>
                    <a:pt x="28" y="330"/>
                  </a:lnTo>
                  <a:lnTo>
                    <a:pt x="26" y="330"/>
                  </a:lnTo>
                  <a:lnTo>
                    <a:pt x="24" y="332"/>
                  </a:lnTo>
                  <a:lnTo>
                    <a:pt x="22" y="332"/>
                  </a:lnTo>
                  <a:lnTo>
                    <a:pt x="20" y="334"/>
                  </a:lnTo>
                  <a:lnTo>
                    <a:pt x="17" y="334"/>
                  </a:lnTo>
                  <a:lnTo>
                    <a:pt x="16" y="335"/>
                  </a:lnTo>
                  <a:lnTo>
                    <a:pt x="13" y="335"/>
                  </a:lnTo>
                  <a:lnTo>
                    <a:pt x="9" y="335"/>
                  </a:lnTo>
                  <a:lnTo>
                    <a:pt x="6" y="335"/>
                  </a:lnTo>
                  <a:lnTo>
                    <a:pt x="2" y="335"/>
                  </a:lnTo>
                  <a:lnTo>
                    <a:pt x="0" y="334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6" y="337"/>
                  </a:lnTo>
                  <a:lnTo>
                    <a:pt x="10" y="337"/>
                  </a:lnTo>
                  <a:lnTo>
                    <a:pt x="14" y="338"/>
                  </a:lnTo>
                  <a:lnTo>
                    <a:pt x="18" y="340"/>
                  </a:lnTo>
                  <a:lnTo>
                    <a:pt x="24" y="343"/>
                  </a:lnTo>
                  <a:lnTo>
                    <a:pt x="29" y="344"/>
                  </a:lnTo>
                  <a:lnTo>
                    <a:pt x="35" y="347"/>
                  </a:lnTo>
                  <a:lnTo>
                    <a:pt x="37" y="349"/>
                  </a:lnTo>
                  <a:lnTo>
                    <a:pt x="40" y="351"/>
                  </a:lnTo>
                  <a:lnTo>
                    <a:pt x="43" y="351"/>
                  </a:lnTo>
                  <a:lnTo>
                    <a:pt x="45" y="352"/>
                  </a:lnTo>
                  <a:lnTo>
                    <a:pt x="48" y="354"/>
                  </a:lnTo>
                  <a:lnTo>
                    <a:pt x="51" y="355"/>
                  </a:lnTo>
                  <a:lnTo>
                    <a:pt x="53" y="358"/>
                  </a:lnTo>
                  <a:lnTo>
                    <a:pt x="56" y="360"/>
                  </a:lnTo>
                  <a:lnTo>
                    <a:pt x="59" y="361"/>
                  </a:lnTo>
                  <a:lnTo>
                    <a:pt x="62" y="363"/>
                  </a:lnTo>
                  <a:lnTo>
                    <a:pt x="64" y="364"/>
                  </a:lnTo>
                  <a:lnTo>
                    <a:pt x="67" y="368"/>
                  </a:lnTo>
                  <a:lnTo>
                    <a:pt x="67" y="0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1" name="Freeform 83"/>
            <p:cNvSpPr>
              <a:spLocks/>
            </p:cNvSpPr>
            <p:nvPr/>
          </p:nvSpPr>
          <p:spPr bwMode="auto">
            <a:xfrm>
              <a:off x="5573713" y="5373688"/>
              <a:ext cx="98425" cy="320675"/>
            </a:xfrm>
            <a:custGeom>
              <a:avLst/>
              <a:gdLst>
                <a:gd name="T0" fmla="*/ 2147483647 w 124"/>
                <a:gd name="T1" fmla="*/ 2147483647 h 404"/>
                <a:gd name="T2" fmla="*/ 2147483647 w 124"/>
                <a:gd name="T3" fmla="*/ 2147483647 h 404"/>
                <a:gd name="T4" fmla="*/ 2147483647 w 124"/>
                <a:gd name="T5" fmla="*/ 2147483647 h 404"/>
                <a:gd name="T6" fmla="*/ 2147483647 w 124"/>
                <a:gd name="T7" fmla="*/ 2147483647 h 404"/>
                <a:gd name="T8" fmla="*/ 2147483647 w 124"/>
                <a:gd name="T9" fmla="*/ 2147483647 h 404"/>
                <a:gd name="T10" fmla="*/ 2147483647 w 124"/>
                <a:gd name="T11" fmla="*/ 2147483647 h 404"/>
                <a:gd name="T12" fmla="*/ 2147483647 w 124"/>
                <a:gd name="T13" fmla="*/ 2147483647 h 404"/>
                <a:gd name="T14" fmla="*/ 2147483647 w 124"/>
                <a:gd name="T15" fmla="*/ 2147483647 h 404"/>
                <a:gd name="T16" fmla="*/ 2147483647 w 124"/>
                <a:gd name="T17" fmla="*/ 2147483647 h 404"/>
                <a:gd name="T18" fmla="*/ 2147483647 w 124"/>
                <a:gd name="T19" fmla="*/ 2147483647 h 404"/>
                <a:gd name="T20" fmla="*/ 0 w 124"/>
                <a:gd name="T21" fmla="*/ 2147483647 h 404"/>
                <a:gd name="T22" fmla="*/ 0 w 124"/>
                <a:gd name="T23" fmla="*/ 2147483647 h 404"/>
                <a:gd name="T24" fmla="*/ 2147483647 w 124"/>
                <a:gd name="T25" fmla="*/ 2147483647 h 404"/>
                <a:gd name="T26" fmla="*/ 2147483647 w 124"/>
                <a:gd name="T27" fmla="*/ 2147483647 h 404"/>
                <a:gd name="T28" fmla="*/ 2147483647 w 124"/>
                <a:gd name="T29" fmla="*/ 2147483647 h 404"/>
                <a:gd name="T30" fmla="*/ 2147483647 w 124"/>
                <a:gd name="T31" fmla="*/ 2147483647 h 404"/>
                <a:gd name="T32" fmla="*/ 2147483647 w 124"/>
                <a:gd name="T33" fmla="*/ 2147483647 h 404"/>
                <a:gd name="T34" fmla="*/ 2147483647 w 124"/>
                <a:gd name="T35" fmla="*/ 2147483647 h 404"/>
                <a:gd name="T36" fmla="*/ 2147483647 w 124"/>
                <a:gd name="T37" fmla="*/ 2147483647 h 404"/>
                <a:gd name="T38" fmla="*/ 2147483647 w 124"/>
                <a:gd name="T39" fmla="*/ 2147483647 h 404"/>
                <a:gd name="T40" fmla="*/ 2147483647 w 124"/>
                <a:gd name="T41" fmla="*/ 2147483647 h 404"/>
                <a:gd name="T42" fmla="*/ 2147483647 w 124"/>
                <a:gd name="T43" fmla="*/ 2147483647 h 404"/>
                <a:gd name="T44" fmla="*/ 2147483647 w 124"/>
                <a:gd name="T45" fmla="*/ 2147483647 h 404"/>
                <a:gd name="T46" fmla="*/ 2147483647 w 124"/>
                <a:gd name="T47" fmla="*/ 2147483647 h 404"/>
                <a:gd name="T48" fmla="*/ 2147483647 w 124"/>
                <a:gd name="T49" fmla="*/ 2147483647 h 404"/>
                <a:gd name="T50" fmla="*/ 2147483647 w 124"/>
                <a:gd name="T51" fmla="*/ 2147483647 h 404"/>
                <a:gd name="T52" fmla="*/ 2147483647 w 124"/>
                <a:gd name="T53" fmla="*/ 2147483647 h 404"/>
                <a:gd name="T54" fmla="*/ 2147483647 w 124"/>
                <a:gd name="T55" fmla="*/ 2147483647 h 404"/>
                <a:gd name="T56" fmla="*/ 2147483647 w 124"/>
                <a:gd name="T57" fmla="*/ 2147483647 h 404"/>
                <a:gd name="T58" fmla="*/ 2147483647 w 124"/>
                <a:gd name="T59" fmla="*/ 2147483647 h 404"/>
                <a:gd name="T60" fmla="*/ 2147483647 w 124"/>
                <a:gd name="T61" fmla="*/ 2147483647 h 404"/>
                <a:gd name="T62" fmla="*/ 2147483647 w 124"/>
                <a:gd name="T63" fmla="*/ 2147483647 h 404"/>
                <a:gd name="T64" fmla="*/ 2147483647 w 124"/>
                <a:gd name="T65" fmla="*/ 2147483647 h 404"/>
                <a:gd name="T66" fmla="*/ 2147483647 w 124"/>
                <a:gd name="T67" fmla="*/ 2147483647 h 404"/>
                <a:gd name="T68" fmla="*/ 2147483647 w 124"/>
                <a:gd name="T69" fmla="*/ 2147483647 h 404"/>
                <a:gd name="T70" fmla="*/ 2147483647 w 124"/>
                <a:gd name="T71" fmla="*/ 2147483647 h 404"/>
                <a:gd name="T72" fmla="*/ 2147483647 w 124"/>
                <a:gd name="T73" fmla="*/ 2147483647 h 404"/>
                <a:gd name="T74" fmla="*/ 2147483647 w 124"/>
                <a:gd name="T75" fmla="*/ 2147483647 h 404"/>
                <a:gd name="T76" fmla="*/ 2147483647 w 124"/>
                <a:gd name="T77" fmla="*/ 2147483647 h 404"/>
                <a:gd name="T78" fmla="*/ 2147483647 w 124"/>
                <a:gd name="T79" fmla="*/ 2147483647 h 404"/>
                <a:gd name="T80" fmla="*/ 2147483647 w 124"/>
                <a:gd name="T81" fmla="*/ 2147483647 h 404"/>
                <a:gd name="T82" fmla="*/ 2147483647 w 124"/>
                <a:gd name="T83" fmla="*/ 2147483647 h 4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" h="404">
                  <a:moveTo>
                    <a:pt x="20" y="0"/>
                  </a:moveTo>
                  <a:lnTo>
                    <a:pt x="20" y="3"/>
                  </a:lnTo>
                  <a:lnTo>
                    <a:pt x="20" y="13"/>
                  </a:lnTo>
                  <a:lnTo>
                    <a:pt x="20" y="26"/>
                  </a:lnTo>
                  <a:lnTo>
                    <a:pt x="20" y="43"/>
                  </a:lnTo>
                  <a:lnTo>
                    <a:pt x="20" y="65"/>
                  </a:lnTo>
                  <a:lnTo>
                    <a:pt x="19" y="90"/>
                  </a:lnTo>
                  <a:lnTo>
                    <a:pt x="19" y="116"/>
                  </a:lnTo>
                  <a:lnTo>
                    <a:pt x="19" y="145"/>
                  </a:lnTo>
                  <a:lnTo>
                    <a:pt x="18" y="159"/>
                  </a:lnTo>
                  <a:lnTo>
                    <a:pt x="18" y="173"/>
                  </a:lnTo>
                  <a:lnTo>
                    <a:pt x="18" y="189"/>
                  </a:lnTo>
                  <a:lnTo>
                    <a:pt x="16" y="203"/>
                  </a:lnTo>
                  <a:lnTo>
                    <a:pt x="16" y="217"/>
                  </a:lnTo>
                  <a:lnTo>
                    <a:pt x="15" y="230"/>
                  </a:lnTo>
                  <a:lnTo>
                    <a:pt x="15" y="244"/>
                  </a:lnTo>
                  <a:lnTo>
                    <a:pt x="13" y="258"/>
                  </a:lnTo>
                  <a:lnTo>
                    <a:pt x="12" y="271"/>
                  </a:lnTo>
                  <a:lnTo>
                    <a:pt x="11" y="283"/>
                  </a:lnTo>
                  <a:lnTo>
                    <a:pt x="11" y="294"/>
                  </a:lnTo>
                  <a:lnTo>
                    <a:pt x="9" y="305"/>
                  </a:lnTo>
                  <a:lnTo>
                    <a:pt x="8" y="315"/>
                  </a:lnTo>
                  <a:lnTo>
                    <a:pt x="7" y="325"/>
                  </a:lnTo>
                  <a:lnTo>
                    <a:pt x="4" y="332"/>
                  </a:lnTo>
                  <a:lnTo>
                    <a:pt x="3" y="339"/>
                  </a:lnTo>
                  <a:lnTo>
                    <a:pt x="3" y="340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1" y="348"/>
                  </a:lnTo>
                  <a:lnTo>
                    <a:pt x="1" y="350"/>
                  </a:lnTo>
                  <a:lnTo>
                    <a:pt x="0" y="351"/>
                  </a:lnTo>
                  <a:lnTo>
                    <a:pt x="0" y="353"/>
                  </a:lnTo>
                  <a:lnTo>
                    <a:pt x="0" y="356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0" y="360"/>
                  </a:lnTo>
                  <a:lnTo>
                    <a:pt x="1" y="363"/>
                  </a:lnTo>
                  <a:lnTo>
                    <a:pt x="1" y="365"/>
                  </a:lnTo>
                  <a:lnTo>
                    <a:pt x="1" y="368"/>
                  </a:lnTo>
                  <a:lnTo>
                    <a:pt x="3" y="370"/>
                  </a:lnTo>
                  <a:lnTo>
                    <a:pt x="3" y="371"/>
                  </a:lnTo>
                  <a:lnTo>
                    <a:pt x="4" y="374"/>
                  </a:lnTo>
                  <a:lnTo>
                    <a:pt x="5" y="376"/>
                  </a:lnTo>
                  <a:lnTo>
                    <a:pt x="7" y="377"/>
                  </a:lnTo>
                  <a:lnTo>
                    <a:pt x="8" y="380"/>
                  </a:lnTo>
                  <a:lnTo>
                    <a:pt x="9" y="382"/>
                  </a:lnTo>
                  <a:lnTo>
                    <a:pt x="11" y="384"/>
                  </a:lnTo>
                  <a:lnTo>
                    <a:pt x="12" y="385"/>
                  </a:lnTo>
                  <a:lnTo>
                    <a:pt x="15" y="387"/>
                  </a:lnTo>
                  <a:lnTo>
                    <a:pt x="18" y="388"/>
                  </a:lnTo>
                  <a:lnTo>
                    <a:pt x="20" y="390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4" y="393"/>
                  </a:lnTo>
                  <a:lnTo>
                    <a:pt x="26" y="394"/>
                  </a:lnTo>
                  <a:lnTo>
                    <a:pt x="27" y="394"/>
                  </a:lnTo>
                  <a:lnTo>
                    <a:pt x="30" y="396"/>
                  </a:lnTo>
                  <a:lnTo>
                    <a:pt x="31" y="397"/>
                  </a:lnTo>
                  <a:lnTo>
                    <a:pt x="34" y="399"/>
                  </a:lnTo>
                  <a:lnTo>
                    <a:pt x="36" y="399"/>
                  </a:lnTo>
                  <a:lnTo>
                    <a:pt x="39" y="401"/>
                  </a:lnTo>
                  <a:lnTo>
                    <a:pt x="43" y="402"/>
                  </a:lnTo>
                  <a:lnTo>
                    <a:pt x="46" y="402"/>
                  </a:lnTo>
                  <a:lnTo>
                    <a:pt x="50" y="404"/>
                  </a:lnTo>
                  <a:lnTo>
                    <a:pt x="53" y="404"/>
                  </a:lnTo>
                  <a:lnTo>
                    <a:pt x="57" y="404"/>
                  </a:lnTo>
                  <a:lnTo>
                    <a:pt x="61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71" y="402"/>
                  </a:lnTo>
                  <a:lnTo>
                    <a:pt x="76" y="402"/>
                  </a:lnTo>
                  <a:lnTo>
                    <a:pt x="80" y="401"/>
                  </a:lnTo>
                  <a:lnTo>
                    <a:pt x="84" y="399"/>
                  </a:lnTo>
                  <a:lnTo>
                    <a:pt x="88" y="396"/>
                  </a:lnTo>
                  <a:lnTo>
                    <a:pt x="92" y="393"/>
                  </a:lnTo>
                  <a:lnTo>
                    <a:pt x="96" y="391"/>
                  </a:lnTo>
                  <a:lnTo>
                    <a:pt x="100" y="387"/>
                  </a:lnTo>
                  <a:lnTo>
                    <a:pt x="104" y="382"/>
                  </a:lnTo>
                  <a:lnTo>
                    <a:pt x="108" y="377"/>
                  </a:lnTo>
                  <a:lnTo>
                    <a:pt x="112" y="373"/>
                  </a:lnTo>
                  <a:lnTo>
                    <a:pt x="116" y="367"/>
                  </a:lnTo>
                  <a:lnTo>
                    <a:pt x="117" y="365"/>
                  </a:lnTo>
                  <a:lnTo>
                    <a:pt x="119" y="363"/>
                  </a:lnTo>
                  <a:lnTo>
                    <a:pt x="119" y="360"/>
                  </a:lnTo>
                  <a:lnTo>
                    <a:pt x="120" y="359"/>
                  </a:lnTo>
                  <a:lnTo>
                    <a:pt x="121" y="356"/>
                  </a:lnTo>
                  <a:lnTo>
                    <a:pt x="121" y="353"/>
                  </a:lnTo>
                  <a:lnTo>
                    <a:pt x="123" y="351"/>
                  </a:lnTo>
                  <a:lnTo>
                    <a:pt x="123" y="350"/>
                  </a:lnTo>
                  <a:lnTo>
                    <a:pt x="123" y="346"/>
                  </a:lnTo>
                  <a:lnTo>
                    <a:pt x="123" y="345"/>
                  </a:lnTo>
                  <a:lnTo>
                    <a:pt x="124" y="343"/>
                  </a:lnTo>
                  <a:lnTo>
                    <a:pt x="124" y="342"/>
                  </a:lnTo>
                  <a:lnTo>
                    <a:pt x="124" y="340"/>
                  </a:lnTo>
                  <a:lnTo>
                    <a:pt x="124" y="337"/>
                  </a:lnTo>
                  <a:lnTo>
                    <a:pt x="124" y="336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29"/>
                  </a:lnTo>
                  <a:lnTo>
                    <a:pt x="123" y="328"/>
                  </a:lnTo>
                  <a:lnTo>
                    <a:pt x="123" y="326"/>
                  </a:lnTo>
                  <a:lnTo>
                    <a:pt x="121" y="323"/>
                  </a:lnTo>
                  <a:lnTo>
                    <a:pt x="121" y="322"/>
                  </a:lnTo>
                  <a:lnTo>
                    <a:pt x="120" y="320"/>
                  </a:lnTo>
                  <a:lnTo>
                    <a:pt x="119" y="312"/>
                  </a:lnTo>
                  <a:lnTo>
                    <a:pt x="117" y="302"/>
                  </a:lnTo>
                  <a:lnTo>
                    <a:pt x="115" y="288"/>
                  </a:lnTo>
                  <a:lnTo>
                    <a:pt x="112" y="271"/>
                  </a:lnTo>
                  <a:lnTo>
                    <a:pt x="108" y="251"/>
                  </a:lnTo>
                  <a:lnTo>
                    <a:pt x="105" y="229"/>
                  </a:lnTo>
                  <a:lnTo>
                    <a:pt x="101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6" y="166"/>
                  </a:lnTo>
                  <a:lnTo>
                    <a:pt x="93" y="153"/>
                  </a:lnTo>
                  <a:lnTo>
                    <a:pt x="92" y="139"/>
                  </a:lnTo>
                  <a:lnTo>
                    <a:pt x="89" y="127"/>
                  </a:lnTo>
                  <a:lnTo>
                    <a:pt x="88" y="113"/>
                  </a:lnTo>
                  <a:lnTo>
                    <a:pt x="86" y="99"/>
                  </a:lnTo>
                  <a:lnTo>
                    <a:pt x="85" y="87"/>
                  </a:lnTo>
                  <a:lnTo>
                    <a:pt x="84" y="73"/>
                  </a:lnTo>
                  <a:lnTo>
                    <a:pt x="82" y="60"/>
                  </a:lnTo>
                  <a:lnTo>
                    <a:pt x="81" y="47"/>
                  </a:lnTo>
                  <a:lnTo>
                    <a:pt x="80" y="34"/>
                  </a:lnTo>
                  <a:lnTo>
                    <a:pt x="78" y="22"/>
                  </a:lnTo>
                  <a:lnTo>
                    <a:pt x="78" y="11"/>
                  </a:lnTo>
                  <a:lnTo>
                    <a:pt x="7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2" name="Freeform 84"/>
            <p:cNvSpPr>
              <a:spLocks/>
            </p:cNvSpPr>
            <p:nvPr/>
          </p:nvSpPr>
          <p:spPr bwMode="auto">
            <a:xfrm>
              <a:off x="5589588" y="5380038"/>
              <a:ext cx="82550" cy="314325"/>
            </a:xfrm>
            <a:custGeom>
              <a:avLst/>
              <a:gdLst>
                <a:gd name="T0" fmla="*/ 2147483647 w 105"/>
                <a:gd name="T1" fmla="*/ 2147483647 h 396"/>
                <a:gd name="T2" fmla="*/ 2147483647 w 105"/>
                <a:gd name="T3" fmla="*/ 2147483647 h 396"/>
                <a:gd name="T4" fmla="*/ 2147483647 w 105"/>
                <a:gd name="T5" fmla="*/ 2147483647 h 396"/>
                <a:gd name="T6" fmla="*/ 2147483647 w 105"/>
                <a:gd name="T7" fmla="*/ 2147483647 h 396"/>
                <a:gd name="T8" fmla="*/ 2147483647 w 105"/>
                <a:gd name="T9" fmla="*/ 2147483647 h 396"/>
                <a:gd name="T10" fmla="*/ 2147483647 w 105"/>
                <a:gd name="T11" fmla="*/ 2147483647 h 396"/>
                <a:gd name="T12" fmla="*/ 2147483647 w 105"/>
                <a:gd name="T13" fmla="*/ 2147483647 h 396"/>
                <a:gd name="T14" fmla="*/ 2147483647 w 105"/>
                <a:gd name="T15" fmla="*/ 2147483647 h 396"/>
                <a:gd name="T16" fmla="*/ 2147483647 w 105"/>
                <a:gd name="T17" fmla="*/ 2147483647 h 396"/>
                <a:gd name="T18" fmla="*/ 2147483647 w 105"/>
                <a:gd name="T19" fmla="*/ 2147483647 h 396"/>
                <a:gd name="T20" fmla="*/ 2147483647 w 105"/>
                <a:gd name="T21" fmla="*/ 2147483647 h 396"/>
                <a:gd name="T22" fmla="*/ 2147483647 w 105"/>
                <a:gd name="T23" fmla="*/ 2147483647 h 396"/>
                <a:gd name="T24" fmla="*/ 2147483647 w 105"/>
                <a:gd name="T25" fmla="*/ 2147483647 h 396"/>
                <a:gd name="T26" fmla="*/ 2147483647 w 105"/>
                <a:gd name="T27" fmla="*/ 2147483647 h 396"/>
                <a:gd name="T28" fmla="*/ 2147483647 w 105"/>
                <a:gd name="T29" fmla="*/ 2147483647 h 396"/>
                <a:gd name="T30" fmla="*/ 2147483647 w 105"/>
                <a:gd name="T31" fmla="*/ 2147483647 h 396"/>
                <a:gd name="T32" fmla="*/ 2147483647 w 105"/>
                <a:gd name="T33" fmla="*/ 2147483647 h 396"/>
                <a:gd name="T34" fmla="*/ 2147483647 w 105"/>
                <a:gd name="T35" fmla="*/ 2147483647 h 396"/>
                <a:gd name="T36" fmla="*/ 2147483647 w 105"/>
                <a:gd name="T37" fmla="*/ 2147483647 h 396"/>
                <a:gd name="T38" fmla="*/ 2147483647 w 105"/>
                <a:gd name="T39" fmla="*/ 2147483647 h 396"/>
                <a:gd name="T40" fmla="*/ 2147483647 w 105"/>
                <a:gd name="T41" fmla="*/ 2147483647 h 396"/>
                <a:gd name="T42" fmla="*/ 2147483647 w 105"/>
                <a:gd name="T43" fmla="*/ 2147483647 h 396"/>
                <a:gd name="T44" fmla="*/ 2147483647 w 105"/>
                <a:gd name="T45" fmla="*/ 2147483647 h 396"/>
                <a:gd name="T46" fmla="*/ 2147483647 w 105"/>
                <a:gd name="T47" fmla="*/ 2147483647 h 396"/>
                <a:gd name="T48" fmla="*/ 2147483647 w 105"/>
                <a:gd name="T49" fmla="*/ 2147483647 h 396"/>
                <a:gd name="T50" fmla="*/ 2147483647 w 105"/>
                <a:gd name="T51" fmla="*/ 2147483647 h 396"/>
                <a:gd name="T52" fmla="*/ 2147483647 w 105"/>
                <a:gd name="T53" fmla="*/ 2147483647 h 396"/>
                <a:gd name="T54" fmla="*/ 0 w 105"/>
                <a:gd name="T55" fmla="*/ 2147483647 h 396"/>
                <a:gd name="T56" fmla="*/ 2147483647 w 105"/>
                <a:gd name="T57" fmla="*/ 2147483647 h 396"/>
                <a:gd name="T58" fmla="*/ 2147483647 w 105"/>
                <a:gd name="T59" fmla="*/ 2147483647 h 396"/>
                <a:gd name="T60" fmla="*/ 2147483647 w 105"/>
                <a:gd name="T61" fmla="*/ 2147483647 h 396"/>
                <a:gd name="T62" fmla="*/ 2147483647 w 105"/>
                <a:gd name="T63" fmla="*/ 2147483647 h 396"/>
                <a:gd name="T64" fmla="*/ 2147483647 w 105"/>
                <a:gd name="T65" fmla="*/ 2147483647 h 396"/>
                <a:gd name="T66" fmla="*/ 2147483647 w 105"/>
                <a:gd name="T67" fmla="*/ 2147483647 h 396"/>
                <a:gd name="T68" fmla="*/ 2147483647 w 105"/>
                <a:gd name="T69" fmla="*/ 2147483647 h 396"/>
                <a:gd name="T70" fmla="*/ 2147483647 w 105"/>
                <a:gd name="T71" fmla="*/ 2147483647 h 396"/>
                <a:gd name="T72" fmla="*/ 2147483647 w 105"/>
                <a:gd name="T73" fmla="*/ 2147483647 h 396"/>
                <a:gd name="T74" fmla="*/ 2147483647 w 105"/>
                <a:gd name="T75" fmla="*/ 2147483647 h 396"/>
                <a:gd name="T76" fmla="*/ 2147483647 w 105"/>
                <a:gd name="T77" fmla="*/ 2147483647 h 396"/>
                <a:gd name="T78" fmla="*/ 2147483647 w 105"/>
                <a:gd name="T79" fmla="*/ 2147483647 h 396"/>
                <a:gd name="T80" fmla="*/ 2147483647 w 105"/>
                <a:gd name="T81" fmla="*/ 2147483647 h 396"/>
                <a:gd name="T82" fmla="*/ 2147483647 w 105"/>
                <a:gd name="T83" fmla="*/ 2147483647 h 396"/>
                <a:gd name="T84" fmla="*/ 2147483647 w 105"/>
                <a:gd name="T85" fmla="*/ 2147483647 h 396"/>
                <a:gd name="T86" fmla="*/ 2147483647 w 105"/>
                <a:gd name="T87" fmla="*/ 2147483647 h 396"/>
                <a:gd name="T88" fmla="*/ 2147483647 w 105"/>
                <a:gd name="T89" fmla="*/ 0 h 3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396">
                  <a:moveTo>
                    <a:pt x="60" y="8"/>
                  </a:moveTo>
                  <a:lnTo>
                    <a:pt x="60" y="9"/>
                  </a:lnTo>
                  <a:lnTo>
                    <a:pt x="61" y="14"/>
                  </a:lnTo>
                  <a:lnTo>
                    <a:pt x="61" y="20"/>
                  </a:lnTo>
                  <a:lnTo>
                    <a:pt x="62" y="31"/>
                  </a:lnTo>
                  <a:lnTo>
                    <a:pt x="62" y="43"/>
                  </a:lnTo>
                  <a:lnTo>
                    <a:pt x="64" y="59"/>
                  </a:lnTo>
                  <a:lnTo>
                    <a:pt x="66" y="76"/>
                  </a:lnTo>
                  <a:lnTo>
                    <a:pt x="68" y="94"/>
                  </a:lnTo>
                  <a:lnTo>
                    <a:pt x="69" y="105"/>
                  </a:lnTo>
                  <a:lnTo>
                    <a:pt x="70" y="116"/>
                  </a:lnTo>
                  <a:lnTo>
                    <a:pt x="72" y="127"/>
                  </a:lnTo>
                  <a:lnTo>
                    <a:pt x="74" y="139"/>
                  </a:lnTo>
                  <a:lnTo>
                    <a:pt x="76" y="151"/>
                  </a:lnTo>
                  <a:lnTo>
                    <a:pt x="77" y="164"/>
                  </a:lnTo>
                  <a:lnTo>
                    <a:pt x="80" y="178"/>
                  </a:lnTo>
                  <a:lnTo>
                    <a:pt x="81" y="190"/>
                  </a:lnTo>
                  <a:lnTo>
                    <a:pt x="84" y="204"/>
                  </a:lnTo>
                  <a:lnTo>
                    <a:pt x="85" y="218"/>
                  </a:lnTo>
                  <a:lnTo>
                    <a:pt x="88" y="233"/>
                  </a:lnTo>
                  <a:lnTo>
                    <a:pt x="91" y="247"/>
                  </a:lnTo>
                  <a:lnTo>
                    <a:pt x="93" y="263"/>
                  </a:lnTo>
                  <a:lnTo>
                    <a:pt x="96" y="278"/>
                  </a:lnTo>
                  <a:lnTo>
                    <a:pt x="99" y="294"/>
                  </a:lnTo>
                  <a:lnTo>
                    <a:pt x="101" y="309"/>
                  </a:lnTo>
                  <a:lnTo>
                    <a:pt x="101" y="311"/>
                  </a:lnTo>
                  <a:lnTo>
                    <a:pt x="103" y="311"/>
                  </a:lnTo>
                  <a:lnTo>
                    <a:pt x="103" y="312"/>
                  </a:lnTo>
                  <a:lnTo>
                    <a:pt x="103" y="314"/>
                  </a:lnTo>
                  <a:lnTo>
                    <a:pt x="104" y="315"/>
                  </a:lnTo>
                  <a:lnTo>
                    <a:pt x="104" y="317"/>
                  </a:lnTo>
                  <a:lnTo>
                    <a:pt x="104" y="318"/>
                  </a:lnTo>
                  <a:lnTo>
                    <a:pt x="105" y="321"/>
                  </a:lnTo>
                  <a:lnTo>
                    <a:pt x="105" y="323"/>
                  </a:lnTo>
                  <a:lnTo>
                    <a:pt x="105" y="326"/>
                  </a:lnTo>
                  <a:lnTo>
                    <a:pt x="105" y="328"/>
                  </a:lnTo>
                  <a:lnTo>
                    <a:pt x="105" y="331"/>
                  </a:lnTo>
                  <a:lnTo>
                    <a:pt x="105" y="334"/>
                  </a:lnTo>
                  <a:lnTo>
                    <a:pt x="105" y="337"/>
                  </a:lnTo>
                  <a:lnTo>
                    <a:pt x="104" y="340"/>
                  </a:lnTo>
                  <a:lnTo>
                    <a:pt x="104" y="343"/>
                  </a:lnTo>
                  <a:lnTo>
                    <a:pt x="103" y="346"/>
                  </a:lnTo>
                  <a:lnTo>
                    <a:pt x="101" y="349"/>
                  </a:lnTo>
                  <a:lnTo>
                    <a:pt x="100" y="352"/>
                  </a:lnTo>
                  <a:lnTo>
                    <a:pt x="99" y="355"/>
                  </a:lnTo>
                  <a:lnTo>
                    <a:pt x="97" y="359"/>
                  </a:lnTo>
                  <a:lnTo>
                    <a:pt x="95" y="363"/>
                  </a:lnTo>
                  <a:lnTo>
                    <a:pt x="92" y="366"/>
                  </a:lnTo>
                  <a:lnTo>
                    <a:pt x="89" y="369"/>
                  </a:lnTo>
                  <a:lnTo>
                    <a:pt x="87" y="372"/>
                  </a:lnTo>
                  <a:lnTo>
                    <a:pt x="82" y="376"/>
                  </a:lnTo>
                  <a:lnTo>
                    <a:pt x="78" y="380"/>
                  </a:lnTo>
                  <a:lnTo>
                    <a:pt x="74" y="383"/>
                  </a:lnTo>
                  <a:lnTo>
                    <a:pt x="70" y="386"/>
                  </a:lnTo>
                  <a:lnTo>
                    <a:pt x="65" y="389"/>
                  </a:lnTo>
                  <a:lnTo>
                    <a:pt x="64" y="389"/>
                  </a:lnTo>
                  <a:lnTo>
                    <a:pt x="61" y="391"/>
                  </a:lnTo>
                  <a:lnTo>
                    <a:pt x="60" y="393"/>
                  </a:lnTo>
                  <a:lnTo>
                    <a:pt x="58" y="393"/>
                  </a:lnTo>
                  <a:lnTo>
                    <a:pt x="57" y="393"/>
                  </a:lnTo>
                  <a:lnTo>
                    <a:pt x="56" y="394"/>
                  </a:lnTo>
                  <a:lnTo>
                    <a:pt x="54" y="394"/>
                  </a:lnTo>
                  <a:lnTo>
                    <a:pt x="51" y="394"/>
                  </a:lnTo>
                  <a:lnTo>
                    <a:pt x="50" y="396"/>
                  </a:lnTo>
                  <a:lnTo>
                    <a:pt x="47" y="396"/>
                  </a:lnTo>
                  <a:lnTo>
                    <a:pt x="46" y="396"/>
                  </a:lnTo>
                  <a:lnTo>
                    <a:pt x="43" y="396"/>
                  </a:lnTo>
                  <a:lnTo>
                    <a:pt x="41" y="396"/>
                  </a:lnTo>
                  <a:lnTo>
                    <a:pt x="38" y="396"/>
                  </a:lnTo>
                  <a:lnTo>
                    <a:pt x="37" y="396"/>
                  </a:lnTo>
                  <a:lnTo>
                    <a:pt x="34" y="396"/>
                  </a:lnTo>
                  <a:lnTo>
                    <a:pt x="31" y="396"/>
                  </a:lnTo>
                  <a:lnTo>
                    <a:pt x="29" y="394"/>
                  </a:lnTo>
                  <a:lnTo>
                    <a:pt x="25" y="394"/>
                  </a:lnTo>
                  <a:lnTo>
                    <a:pt x="22" y="393"/>
                  </a:lnTo>
                  <a:lnTo>
                    <a:pt x="19" y="393"/>
                  </a:lnTo>
                  <a:lnTo>
                    <a:pt x="16" y="391"/>
                  </a:lnTo>
                  <a:lnTo>
                    <a:pt x="12" y="389"/>
                  </a:lnTo>
                  <a:lnTo>
                    <a:pt x="10" y="388"/>
                  </a:lnTo>
                  <a:lnTo>
                    <a:pt x="7" y="385"/>
                  </a:lnTo>
                  <a:lnTo>
                    <a:pt x="3" y="383"/>
                  </a:lnTo>
                  <a:lnTo>
                    <a:pt x="0" y="380"/>
                  </a:lnTo>
                  <a:lnTo>
                    <a:pt x="0" y="382"/>
                  </a:lnTo>
                  <a:lnTo>
                    <a:pt x="3" y="382"/>
                  </a:lnTo>
                  <a:lnTo>
                    <a:pt x="4" y="383"/>
                  </a:lnTo>
                  <a:lnTo>
                    <a:pt x="7" y="383"/>
                  </a:lnTo>
                  <a:lnTo>
                    <a:pt x="8" y="385"/>
                  </a:lnTo>
                  <a:lnTo>
                    <a:pt x="11" y="385"/>
                  </a:lnTo>
                  <a:lnTo>
                    <a:pt x="14" y="386"/>
                  </a:lnTo>
                  <a:lnTo>
                    <a:pt x="16" y="386"/>
                  </a:lnTo>
                  <a:lnTo>
                    <a:pt x="19" y="388"/>
                  </a:lnTo>
                  <a:lnTo>
                    <a:pt x="23" y="388"/>
                  </a:lnTo>
                  <a:lnTo>
                    <a:pt x="26" y="388"/>
                  </a:lnTo>
                  <a:lnTo>
                    <a:pt x="30" y="388"/>
                  </a:lnTo>
                  <a:lnTo>
                    <a:pt x="34" y="389"/>
                  </a:lnTo>
                  <a:lnTo>
                    <a:pt x="38" y="388"/>
                  </a:lnTo>
                  <a:lnTo>
                    <a:pt x="41" y="388"/>
                  </a:lnTo>
                  <a:lnTo>
                    <a:pt x="45" y="388"/>
                  </a:lnTo>
                  <a:lnTo>
                    <a:pt x="49" y="386"/>
                  </a:lnTo>
                  <a:lnTo>
                    <a:pt x="53" y="385"/>
                  </a:lnTo>
                  <a:lnTo>
                    <a:pt x="57" y="383"/>
                  </a:lnTo>
                  <a:lnTo>
                    <a:pt x="61" y="382"/>
                  </a:lnTo>
                  <a:lnTo>
                    <a:pt x="65" y="379"/>
                  </a:lnTo>
                  <a:lnTo>
                    <a:pt x="69" y="376"/>
                  </a:lnTo>
                  <a:lnTo>
                    <a:pt x="72" y="372"/>
                  </a:lnTo>
                  <a:lnTo>
                    <a:pt x="76" y="369"/>
                  </a:lnTo>
                  <a:lnTo>
                    <a:pt x="80" y="365"/>
                  </a:lnTo>
                  <a:lnTo>
                    <a:pt x="82" y="360"/>
                  </a:lnTo>
                  <a:lnTo>
                    <a:pt x="85" y="354"/>
                  </a:lnTo>
                  <a:lnTo>
                    <a:pt x="89" y="348"/>
                  </a:lnTo>
                  <a:lnTo>
                    <a:pt x="92" y="342"/>
                  </a:lnTo>
                  <a:lnTo>
                    <a:pt x="93" y="334"/>
                  </a:lnTo>
                  <a:lnTo>
                    <a:pt x="93" y="332"/>
                  </a:lnTo>
                  <a:lnTo>
                    <a:pt x="93" y="326"/>
                  </a:lnTo>
                  <a:lnTo>
                    <a:pt x="91" y="315"/>
                  </a:lnTo>
                  <a:lnTo>
                    <a:pt x="89" y="301"/>
                  </a:lnTo>
                  <a:lnTo>
                    <a:pt x="87" y="284"/>
                  </a:lnTo>
                  <a:lnTo>
                    <a:pt x="84" y="266"/>
                  </a:lnTo>
                  <a:lnTo>
                    <a:pt x="80" y="244"/>
                  </a:lnTo>
                  <a:lnTo>
                    <a:pt x="77" y="219"/>
                  </a:lnTo>
                  <a:lnTo>
                    <a:pt x="73" y="195"/>
                  </a:lnTo>
                  <a:lnTo>
                    <a:pt x="70" y="168"/>
                  </a:lnTo>
                  <a:lnTo>
                    <a:pt x="68" y="154"/>
                  </a:lnTo>
                  <a:lnTo>
                    <a:pt x="66" y="141"/>
                  </a:lnTo>
                  <a:lnTo>
                    <a:pt x="65" y="127"/>
                  </a:lnTo>
                  <a:lnTo>
                    <a:pt x="64" y="111"/>
                  </a:lnTo>
                  <a:lnTo>
                    <a:pt x="61" y="97"/>
                  </a:lnTo>
                  <a:lnTo>
                    <a:pt x="60" y="83"/>
                  </a:lnTo>
                  <a:lnTo>
                    <a:pt x="58" y="69"/>
                  </a:lnTo>
                  <a:lnTo>
                    <a:pt x="57" y="56"/>
                  </a:lnTo>
                  <a:lnTo>
                    <a:pt x="56" y="40"/>
                  </a:lnTo>
                  <a:lnTo>
                    <a:pt x="54" y="26"/>
                  </a:lnTo>
                  <a:lnTo>
                    <a:pt x="54" y="14"/>
                  </a:lnTo>
                  <a:lnTo>
                    <a:pt x="53" y="0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3" name="Freeform 85"/>
            <p:cNvSpPr>
              <a:spLocks/>
            </p:cNvSpPr>
            <p:nvPr/>
          </p:nvSpPr>
          <p:spPr bwMode="auto">
            <a:xfrm>
              <a:off x="5448301" y="5641975"/>
              <a:ext cx="160338" cy="107950"/>
            </a:xfrm>
            <a:custGeom>
              <a:avLst/>
              <a:gdLst>
                <a:gd name="T0" fmla="*/ 2147483647 w 202"/>
                <a:gd name="T1" fmla="*/ 2147483647 h 136"/>
                <a:gd name="T2" fmla="*/ 2147483647 w 202"/>
                <a:gd name="T3" fmla="*/ 2147483647 h 136"/>
                <a:gd name="T4" fmla="*/ 2147483647 w 202"/>
                <a:gd name="T5" fmla="*/ 2147483647 h 136"/>
                <a:gd name="T6" fmla="*/ 2147483647 w 202"/>
                <a:gd name="T7" fmla="*/ 2147483647 h 136"/>
                <a:gd name="T8" fmla="*/ 2147483647 w 202"/>
                <a:gd name="T9" fmla="*/ 2147483647 h 136"/>
                <a:gd name="T10" fmla="*/ 2147483647 w 202"/>
                <a:gd name="T11" fmla="*/ 2147483647 h 136"/>
                <a:gd name="T12" fmla="*/ 2147483647 w 202"/>
                <a:gd name="T13" fmla="*/ 2147483647 h 136"/>
                <a:gd name="T14" fmla="*/ 2147483647 w 202"/>
                <a:gd name="T15" fmla="*/ 2147483647 h 136"/>
                <a:gd name="T16" fmla="*/ 2147483647 w 202"/>
                <a:gd name="T17" fmla="*/ 2147483647 h 136"/>
                <a:gd name="T18" fmla="*/ 2147483647 w 202"/>
                <a:gd name="T19" fmla="*/ 2147483647 h 136"/>
                <a:gd name="T20" fmla="*/ 2147483647 w 202"/>
                <a:gd name="T21" fmla="*/ 2147483647 h 136"/>
                <a:gd name="T22" fmla="*/ 2147483647 w 202"/>
                <a:gd name="T23" fmla="*/ 2147483647 h 136"/>
                <a:gd name="T24" fmla="*/ 0 w 202"/>
                <a:gd name="T25" fmla="*/ 2147483647 h 136"/>
                <a:gd name="T26" fmla="*/ 2147483647 w 202"/>
                <a:gd name="T27" fmla="*/ 2147483647 h 136"/>
                <a:gd name="T28" fmla="*/ 2147483647 w 202"/>
                <a:gd name="T29" fmla="*/ 2147483647 h 136"/>
                <a:gd name="T30" fmla="*/ 2147483647 w 202"/>
                <a:gd name="T31" fmla="*/ 2147483647 h 136"/>
                <a:gd name="T32" fmla="*/ 2147483647 w 202"/>
                <a:gd name="T33" fmla="*/ 2147483647 h 136"/>
                <a:gd name="T34" fmla="*/ 2147483647 w 202"/>
                <a:gd name="T35" fmla="*/ 2147483647 h 136"/>
                <a:gd name="T36" fmla="*/ 2147483647 w 202"/>
                <a:gd name="T37" fmla="*/ 2147483647 h 136"/>
                <a:gd name="T38" fmla="*/ 2147483647 w 202"/>
                <a:gd name="T39" fmla="*/ 2147483647 h 136"/>
                <a:gd name="T40" fmla="*/ 2147483647 w 202"/>
                <a:gd name="T41" fmla="*/ 2147483647 h 136"/>
                <a:gd name="T42" fmla="*/ 2147483647 w 202"/>
                <a:gd name="T43" fmla="*/ 2147483647 h 136"/>
                <a:gd name="T44" fmla="*/ 2147483647 w 202"/>
                <a:gd name="T45" fmla="*/ 2147483647 h 136"/>
                <a:gd name="T46" fmla="*/ 2147483647 w 202"/>
                <a:gd name="T47" fmla="*/ 2147483647 h 136"/>
                <a:gd name="T48" fmla="*/ 2147483647 w 202"/>
                <a:gd name="T49" fmla="*/ 2147483647 h 136"/>
                <a:gd name="T50" fmla="*/ 2147483647 w 202"/>
                <a:gd name="T51" fmla="*/ 2147483647 h 136"/>
                <a:gd name="T52" fmla="*/ 2147483647 w 202"/>
                <a:gd name="T53" fmla="*/ 2147483647 h 136"/>
                <a:gd name="T54" fmla="*/ 2147483647 w 202"/>
                <a:gd name="T55" fmla="*/ 2147483647 h 136"/>
                <a:gd name="T56" fmla="*/ 2147483647 w 202"/>
                <a:gd name="T57" fmla="*/ 2147483647 h 136"/>
                <a:gd name="T58" fmla="*/ 2147483647 w 202"/>
                <a:gd name="T59" fmla="*/ 2147483647 h 136"/>
                <a:gd name="T60" fmla="*/ 2147483647 w 202"/>
                <a:gd name="T61" fmla="*/ 2147483647 h 136"/>
                <a:gd name="T62" fmla="*/ 2147483647 w 202"/>
                <a:gd name="T63" fmla="*/ 2147483647 h 136"/>
                <a:gd name="T64" fmla="*/ 2147483647 w 202"/>
                <a:gd name="T65" fmla="*/ 2147483647 h 136"/>
                <a:gd name="T66" fmla="*/ 2147483647 w 202"/>
                <a:gd name="T67" fmla="*/ 2147483647 h 136"/>
                <a:gd name="T68" fmla="*/ 2147483647 w 202"/>
                <a:gd name="T69" fmla="*/ 2147483647 h 136"/>
                <a:gd name="T70" fmla="*/ 2147483647 w 202"/>
                <a:gd name="T71" fmla="*/ 2147483647 h 136"/>
                <a:gd name="T72" fmla="*/ 2147483647 w 202"/>
                <a:gd name="T73" fmla="*/ 2147483647 h 136"/>
                <a:gd name="T74" fmla="*/ 2147483647 w 202"/>
                <a:gd name="T75" fmla="*/ 2147483647 h 136"/>
                <a:gd name="T76" fmla="*/ 2147483647 w 202"/>
                <a:gd name="T77" fmla="*/ 2147483647 h 136"/>
                <a:gd name="T78" fmla="*/ 2147483647 w 202"/>
                <a:gd name="T79" fmla="*/ 2147483647 h 136"/>
                <a:gd name="T80" fmla="*/ 2147483647 w 202"/>
                <a:gd name="T81" fmla="*/ 2147483647 h 136"/>
                <a:gd name="T82" fmla="*/ 2147483647 w 202"/>
                <a:gd name="T83" fmla="*/ 2147483647 h 136"/>
                <a:gd name="T84" fmla="*/ 2147483647 w 202"/>
                <a:gd name="T85" fmla="*/ 2147483647 h 136"/>
                <a:gd name="T86" fmla="*/ 2147483647 w 202"/>
                <a:gd name="T87" fmla="*/ 2147483647 h 136"/>
                <a:gd name="T88" fmla="*/ 2147483647 w 202"/>
                <a:gd name="T89" fmla="*/ 2147483647 h 136"/>
                <a:gd name="T90" fmla="*/ 2147483647 w 202"/>
                <a:gd name="T91" fmla="*/ 2147483647 h 136"/>
                <a:gd name="T92" fmla="*/ 2147483647 w 202"/>
                <a:gd name="T93" fmla="*/ 2147483647 h 136"/>
                <a:gd name="T94" fmla="*/ 2147483647 w 202"/>
                <a:gd name="T95" fmla="*/ 2147483647 h 136"/>
                <a:gd name="T96" fmla="*/ 2147483647 w 202"/>
                <a:gd name="T97" fmla="*/ 2147483647 h 136"/>
                <a:gd name="T98" fmla="*/ 2147483647 w 202"/>
                <a:gd name="T99" fmla="*/ 2147483647 h 136"/>
                <a:gd name="T100" fmla="*/ 2147483647 w 202"/>
                <a:gd name="T101" fmla="*/ 2147483647 h 136"/>
                <a:gd name="T102" fmla="*/ 2147483647 w 202"/>
                <a:gd name="T103" fmla="*/ 2147483647 h 136"/>
                <a:gd name="T104" fmla="*/ 2147483647 w 202"/>
                <a:gd name="T105" fmla="*/ 2147483647 h 136"/>
                <a:gd name="T106" fmla="*/ 2147483647 w 202"/>
                <a:gd name="T107" fmla="*/ 2147483647 h 1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36">
                  <a:moveTo>
                    <a:pt x="114" y="7"/>
                  </a:moveTo>
                  <a:lnTo>
                    <a:pt x="113" y="7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4"/>
                  </a:lnTo>
                  <a:lnTo>
                    <a:pt x="90" y="6"/>
                  </a:lnTo>
                  <a:lnTo>
                    <a:pt x="87" y="7"/>
                  </a:lnTo>
                  <a:lnTo>
                    <a:pt x="86" y="9"/>
                  </a:lnTo>
                  <a:lnTo>
                    <a:pt x="83" y="12"/>
                  </a:lnTo>
                  <a:lnTo>
                    <a:pt x="82" y="15"/>
                  </a:lnTo>
                  <a:lnTo>
                    <a:pt x="79" y="18"/>
                  </a:lnTo>
                  <a:lnTo>
                    <a:pt x="78" y="21"/>
                  </a:lnTo>
                  <a:lnTo>
                    <a:pt x="75" y="26"/>
                  </a:lnTo>
                  <a:lnTo>
                    <a:pt x="72" y="29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1" y="62"/>
                  </a:lnTo>
                  <a:lnTo>
                    <a:pt x="20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8"/>
                  </a:lnTo>
                  <a:lnTo>
                    <a:pt x="10" y="68"/>
                  </a:lnTo>
                  <a:lnTo>
                    <a:pt x="8" y="69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4" y="74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1" y="99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5" y="106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5" y="111"/>
                  </a:lnTo>
                  <a:lnTo>
                    <a:pt x="5" y="113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6" y="116"/>
                  </a:lnTo>
                  <a:lnTo>
                    <a:pt x="6" y="117"/>
                  </a:lnTo>
                  <a:lnTo>
                    <a:pt x="6" y="119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9" y="120"/>
                  </a:lnTo>
                  <a:lnTo>
                    <a:pt x="10" y="122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4" y="123"/>
                  </a:lnTo>
                  <a:lnTo>
                    <a:pt x="16" y="123"/>
                  </a:lnTo>
                  <a:lnTo>
                    <a:pt x="17" y="125"/>
                  </a:lnTo>
                  <a:lnTo>
                    <a:pt x="21" y="126"/>
                  </a:lnTo>
                  <a:lnTo>
                    <a:pt x="22" y="128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29" y="130"/>
                  </a:lnTo>
                  <a:lnTo>
                    <a:pt x="32" y="131"/>
                  </a:lnTo>
                  <a:lnTo>
                    <a:pt x="35" y="133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4"/>
                  </a:lnTo>
                  <a:lnTo>
                    <a:pt x="49" y="134"/>
                  </a:lnTo>
                  <a:lnTo>
                    <a:pt x="54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4" y="136"/>
                  </a:lnTo>
                  <a:lnTo>
                    <a:pt x="79" y="136"/>
                  </a:lnTo>
                  <a:lnTo>
                    <a:pt x="85" y="134"/>
                  </a:lnTo>
                  <a:lnTo>
                    <a:pt x="90" y="134"/>
                  </a:lnTo>
                  <a:lnTo>
                    <a:pt x="97" y="133"/>
                  </a:lnTo>
                  <a:lnTo>
                    <a:pt x="102" y="131"/>
                  </a:lnTo>
                  <a:lnTo>
                    <a:pt x="109" y="130"/>
                  </a:lnTo>
                  <a:lnTo>
                    <a:pt x="117" y="128"/>
                  </a:lnTo>
                  <a:lnTo>
                    <a:pt x="124" y="126"/>
                  </a:lnTo>
                  <a:lnTo>
                    <a:pt x="130" y="123"/>
                  </a:lnTo>
                  <a:lnTo>
                    <a:pt x="132" y="123"/>
                  </a:lnTo>
                  <a:lnTo>
                    <a:pt x="133" y="122"/>
                  </a:lnTo>
                  <a:lnTo>
                    <a:pt x="136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41" y="120"/>
                  </a:lnTo>
                  <a:lnTo>
                    <a:pt x="144" y="119"/>
                  </a:lnTo>
                  <a:lnTo>
                    <a:pt x="147" y="119"/>
                  </a:lnTo>
                  <a:lnTo>
                    <a:pt x="149" y="119"/>
                  </a:lnTo>
                  <a:lnTo>
                    <a:pt x="152" y="119"/>
                  </a:lnTo>
                  <a:lnTo>
                    <a:pt x="156" y="119"/>
                  </a:lnTo>
                  <a:lnTo>
                    <a:pt x="159" y="119"/>
                  </a:lnTo>
                  <a:lnTo>
                    <a:pt x="161" y="119"/>
                  </a:lnTo>
                  <a:lnTo>
                    <a:pt x="163" y="119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7" y="119"/>
                  </a:lnTo>
                  <a:lnTo>
                    <a:pt x="168" y="119"/>
                  </a:lnTo>
                  <a:lnTo>
                    <a:pt x="171" y="120"/>
                  </a:lnTo>
                  <a:lnTo>
                    <a:pt x="174" y="122"/>
                  </a:lnTo>
                  <a:lnTo>
                    <a:pt x="175" y="122"/>
                  </a:lnTo>
                  <a:lnTo>
                    <a:pt x="176" y="122"/>
                  </a:lnTo>
                  <a:lnTo>
                    <a:pt x="178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7" y="122"/>
                  </a:lnTo>
                  <a:lnTo>
                    <a:pt x="190" y="120"/>
                  </a:lnTo>
                  <a:lnTo>
                    <a:pt x="191" y="120"/>
                  </a:lnTo>
                  <a:lnTo>
                    <a:pt x="192" y="119"/>
                  </a:lnTo>
                  <a:lnTo>
                    <a:pt x="195" y="117"/>
                  </a:lnTo>
                  <a:lnTo>
                    <a:pt x="196" y="116"/>
                  </a:lnTo>
                  <a:lnTo>
                    <a:pt x="198" y="114"/>
                  </a:lnTo>
                  <a:lnTo>
                    <a:pt x="199" y="111"/>
                  </a:lnTo>
                  <a:lnTo>
                    <a:pt x="199" y="109"/>
                  </a:lnTo>
                  <a:lnTo>
                    <a:pt x="201" y="106"/>
                  </a:lnTo>
                  <a:lnTo>
                    <a:pt x="201" y="102"/>
                  </a:lnTo>
                  <a:lnTo>
                    <a:pt x="202" y="99"/>
                  </a:lnTo>
                  <a:lnTo>
                    <a:pt x="202" y="94"/>
                  </a:lnTo>
                  <a:lnTo>
                    <a:pt x="201" y="89"/>
                  </a:lnTo>
                  <a:lnTo>
                    <a:pt x="201" y="85"/>
                  </a:lnTo>
                  <a:lnTo>
                    <a:pt x="199" y="79"/>
                  </a:lnTo>
                  <a:lnTo>
                    <a:pt x="199" y="72"/>
                  </a:lnTo>
                  <a:lnTo>
                    <a:pt x="198" y="71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196" y="68"/>
                  </a:lnTo>
                  <a:lnTo>
                    <a:pt x="196" y="66"/>
                  </a:lnTo>
                  <a:lnTo>
                    <a:pt x="195" y="65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3" y="65"/>
                  </a:lnTo>
                  <a:lnTo>
                    <a:pt x="180" y="65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6"/>
                  </a:lnTo>
                  <a:lnTo>
                    <a:pt x="169" y="68"/>
                  </a:lnTo>
                  <a:lnTo>
                    <a:pt x="168" y="68"/>
                  </a:lnTo>
                  <a:lnTo>
                    <a:pt x="165" y="68"/>
                  </a:lnTo>
                  <a:lnTo>
                    <a:pt x="164" y="68"/>
                  </a:lnTo>
                  <a:lnTo>
                    <a:pt x="161" y="66"/>
                  </a:lnTo>
                  <a:lnTo>
                    <a:pt x="160" y="66"/>
                  </a:lnTo>
                  <a:lnTo>
                    <a:pt x="157" y="66"/>
                  </a:lnTo>
                  <a:lnTo>
                    <a:pt x="156" y="66"/>
                  </a:lnTo>
                  <a:lnTo>
                    <a:pt x="153" y="65"/>
                  </a:lnTo>
                  <a:lnTo>
                    <a:pt x="151" y="65"/>
                  </a:lnTo>
                  <a:lnTo>
                    <a:pt x="149" y="63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43" y="60"/>
                  </a:lnTo>
                  <a:lnTo>
                    <a:pt x="141" y="58"/>
                  </a:lnTo>
                  <a:lnTo>
                    <a:pt x="138" y="57"/>
                  </a:lnTo>
                  <a:lnTo>
                    <a:pt x="137" y="54"/>
                  </a:lnTo>
                  <a:lnTo>
                    <a:pt x="134" y="52"/>
                  </a:lnTo>
                  <a:lnTo>
                    <a:pt x="133" y="51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8" y="43"/>
                  </a:lnTo>
                  <a:lnTo>
                    <a:pt x="126" y="40"/>
                  </a:lnTo>
                  <a:lnTo>
                    <a:pt x="126" y="38"/>
                  </a:lnTo>
                  <a:lnTo>
                    <a:pt x="125" y="35"/>
                  </a:lnTo>
                  <a:lnTo>
                    <a:pt x="125" y="34"/>
                  </a:lnTo>
                  <a:lnTo>
                    <a:pt x="125" y="32"/>
                  </a:lnTo>
                  <a:lnTo>
                    <a:pt x="125" y="29"/>
                  </a:lnTo>
                  <a:lnTo>
                    <a:pt x="124" y="28"/>
                  </a:lnTo>
                  <a:lnTo>
                    <a:pt x="124" y="24"/>
                  </a:lnTo>
                  <a:lnTo>
                    <a:pt x="122" y="21"/>
                  </a:lnTo>
                  <a:lnTo>
                    <a:pt x="122" y="20"/>
                  </a:lnTo>
                  <a:lnTo>
                    <a:pt x="121" y="18"/>
                  </a:lnTo>
                  <a:lnTo>
                    <a:pt x="121" y="17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7" y="11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4" name="Freeform 86"/>
            <p:cNvSpPr>
              <a:spLocks/>
            </p:cNvSpPr>
            <p:nvPr/>
          </p:nvSpPr>
          <p:spPr bwMode="auto">
            <a:xfrm>
              <a:off x="5461001" y="5673725"/>
              <a:ext cx="147638" cy="68263"/>
            </a:xfrm>
            <a:custGeom>
              <a:avLst/>
              <a:gdLst>
                <a:gd name="T0" fmla="*/ 2147483647 w 188"/>
                <a:gd name="T1" fmla="*/ 2147483647 h 87"/>
                <a:gd name="T2" fmla="*/ 2147483647 w 188"/>
                <a:gd name="T3" fmla="*/ 2147483647 h 87"/>
                <a:gd name="T4" fmla="*/ 2147483647 w 188"/>
                <a:gd name="T5" fmla="*/ 2147483647 h 87"/>
                <a:gd name="T6" fmla="*/ 2147483647 w 188"/>
                <a:gd name="T7" fmla="*/ 2147483647 h 87"/>
                <a:gd name="T8" fmla="*/ 2147483647 w 188"/>
                <a:gd name="T9" fmla="*/ 2147483647 h 87"/>
                <a:gd name="T10" fmla="*/ 2147483647 w 188"/>
                <a:gd name="T11" fmla="*/ 2147483647 h 87"/>
                <a:gd name="T12" fmla="*/ 2147483647 w 188"/>
                <a:gd name="T13" fmla="*/ 2147483647 h 87"/>
                <a:gd name="T14" fmla="*/ 2147483647 w 188"/>
                <a:gd name="T15" fmla="*/ 2147483647 h 87"/>
                <a:gd name="T16" fmla="*/ 2147483647 w 188"/>
                <a:gd name="T17" fmla="*/ 2147483647 h 87"/>
                <a:gd name="T18" fmla="*/ 2147483647 w 188"/>
                <a:gd name="T19" fmla="*/ 2147483647 h 87"/>
                <a:gd name="T20" fmla="*/ 2147483647 w 188"/>
                <a:gd name="T21" fmla="*/ 2147483647 h 87"/>
                <a:gd name="T22" fmla="*/ 2147483647 w 188"/>
                <a:gd name="T23" fmla="*/ 2147483647 h 87"/>
                <a:gd name="T24" fmla="*/ 2147483647 w 188"/>
                <a:gd name="T25" fmla="*/ 2147483647 h 87"/>
                <a:gd name="T26" fmla="*/ 2147483647 w 188"/>
                <a:gd name="T27" fmla="*/ 2147483647 h 87"/>
                <a:gd name="T28" fmla="*/ 2147483647 w 188"/>
                <a:gd name="T29" fmla="*/ 2147483647 h 87"/>
                <a:gd name="T30" fmla="*/ 2147483647 w 188"/>
                <a:gd name="T31" fmla="*/ 2147483647 h 87"/>
                <a:gd name="T32" fmla="*/ 2147483647 w 188"/>
                <a:gd name="T33" fmla="*/ 2147483647 h 87"/>
                <a:gd name="T34" fmla="*/ 2147483647 w 188"/>
                <a:gd name="T35" fmla="*/ 2147483647 h 87"/>
                <a:gd name="T36" fmla="*/ 2147483647 w 188"/>
                <a:gd name="T37" fmla="*/ 2147483647 h 87"/>
                <a:gd name="T38" fmla="*/ 2147483647 w 188"/>
                <a:gd name="T39" fmla="*/ 2147483647 h 87"/>
                <a:gd name="T40" fmla="*/ 2147483647 w 188"/>
                <a:gd name="T41" fmla="*/ 2147483647 h 87"/>
                <a:gd name="T42" fmla="*/ 2147483647 w 188"/>
                <a:gd name="T43" fmla="*/ 2147483647 h 87"/>
                <a:gd name="T44" fmla="*/ 2147483647 w 188"/>
                <a:gd name="T45" fmla="*/ 2147483647 h 87"/>
                <a:gd name="T46" fmla="*/ 2147483647 w 188"/>
                <a:gd name="T47" fmla="*/ 2147483647 h 87"/>
                <a:gd name="T48" fmla="*/ 2147483647 w 188"/>
                <a:gd name="T49" fmla="*/ 2147483647 h 87"/>
                <a:gd name="T50" fmla="*/ 2147483647 w 188"/>
                <a:gd name="T51" fmla="*/ 2147483647 h 87"/>
                <a:gd name="T52" fmla="*/ 2147483647 w 188"/>
                <a:gd name="T53" fmla="*/ 2147483647 h 87"/>
                <a:gd name="T54" fmla="*/ 2147483647 w 188"/>
                <a:gd name="T55" fmla="*/ 2147483647 h 87"/>
                <a:gd name="T56" fmla="*/ 2147483647 w 188"/>
                <a:gd name="T57" fmla="*/ 2147483647 h 87"/>
                <a:gd name="T58" fmla="*/ 2147483647 w 188"/>
                <a:gd name="T59" fmla="*/ 2147483647 h 87"/>
                <a:gd name="T60" fmla="*/ 2147483647 w 188"/>
                <a:gd name="T61" fmla="*/ 2147483647 h 87"/>
                <a:gd name="T62" fmla="*/ 2147483647 w 188"/>
                <a:gd name="T63" fmla="*/ 2147483647 h 87"/>
                <a:gd name="T64" fmla="*/ 2147483647 w 188"/>
                <a:gd name="T65" fmla="*/ 2147483647 h 87"/>
                <a:gd name="T66" fmla="*/ 2147483647 w 188"/>
                <a:gd name="T67" fmla="*/ 2147483647 h 87"/>
                <a:gd name="T68" fmla="*/ 2147483647 w 188"/>
                <a:gd name="T69" fmla="*/ 2147483647 h 87"/>
                <a:gd name="T70" fmla="*/ 2147483647 w 188"/>
                <a:gd name="T71" fmla="*/ 2147483647 h 87"/>
                <a:gd name="T72" fmla="*/ 2147483647 w 188"/>
                <a:gd name="T73" fmla="*/ 2147483647 h 87"/>
                <a:gd name="T74" fmla="*/ 2147483647 w 188"/>
                <a:gd name="T75" fmla="*/ 2147483647 h 87"/>
                <a:gd name="T76" fmla="*/ 2147483647 w 188"/>
                <a:gd name="T77" fmla="*/ 2147483647 h 87"/>
                <a:gd name="T78" fmla="*/ 2147483647 w 188"/>
                <a:gd name="T79" fmla="*/ 2147483647 h 87"/>
                <a:gd name="T80" fmla="*/ 2147483647 w 188"/>
                <a:gd name="T81" fmla="*/ 2147483647 h 87"/>
                <a:gd name="T82" fmla="*/ 2147483647 w 188"/>
                <a:gd name="T83" fmla="*/ 2147483647 h 87"/>
                <a:gd name="T84" fmla="*/ 2147483647 w 188"/>
                <a:gd name="T85" fmla="*/ 2147483647 h 87"/>
                <a:gd name="T86" fmla="*/ 2147483647 w 188"/>
                <a:gd name="T87" fmla="*/ 2147483647 h 87"/>
                <a:gd name="T88" fmla="*/ 2147483647 w 188"/>
                <a:gd name="T89" fmla="*/ 2147483647 h 87"/>
                <a:gd name="T90" fmla="*/ 2147483647 w 188"/>
                <a:gd name="T91" fmla="*/ 2147483647 h 87"/>
                <a:gd name="T92" fmla="*/ 2147483647 w 188"/>
                <a:gd name="T93" fmla="*/ 2147483647 h 87"/>
                <a:gd name="T94" fmla="*/ 2147483647 w 188"/>
                <a:gd name="T95" fmla="*/ 2147483647 h 87"/>
                <a:gd name="T96" fmla="*/ 2147483647 w 188"/>
                <a:gd name="T97" fmla="*/ 2147483647 h 87"/>
                <a:gd name="T98" fmla="*/ 2147483647 w 188"/>
                <a:gd name="T99" fmla="*/ 2147483647 h 87"/>
                <a:gd name="T100" fmla="*/ 2147483647 w 188"/>
                <a:gd name="T101" fmla="*/ 2147483647 h 87"/>
                <a:gd name="T102" fmla="*/ 2147483647 w 188"/>
                <a:gd name="T103" fmla="*/ 2147483647 h 87"/>
                <a:gd name="T104" fmla="*/ 2147483647 w 188"/>
                <a:gd name="T105" fmla="*/ 2147483647 h 87"/>
                <a:gd name="T106" fmla="*/ 2147483647 w 188"/>
                <a:gd name="T107" fmla="*/ 2147483647 h 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8" h="87">
                  <a:moveTo>
                    <a:pt x="0" y="71"/>
                  </a:moveTo>
                  <a:lnTo>
                    <a:pt x="0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4" y="75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10" y="78"/>
                  </a:lnTo>
                  <a:lnTo>
                    <a:pt x="13" y="79"/>
                  </a:lnTo>
                  <a:lnTo>
                    <a:pt x="15" y="79"/>
                  </a:lnTo>
                  <a:lnTo>
                    <a:pt x="18" y="81"/>
                  </a:lnTo>
                  <a:lnTo>
                    <a:pt x="21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31" y="84"/>
                  </a:lnTo>
                  <a:lnTo>
                    <a:pt x="35" y="85"/>
                  </a:lnTo>
                  <a:lnTo>
                    <a:pt x="41" y="85"/>
                  </a:lnTo>
                  <a:lnTo>
                    <a:pt x="45" y="87"/>
                  </a:lnTo>
                  <a:lnTo>
                    <a:pt x="50" y="87"/>
                  </a:lnTo>
                  <a:lnTo>
                    <a:pt x="56" y="87"/>
                  </a:lnTo>
                  <a:lnTo>
                    <a:pt x="61" y="87"/>
                  </a:lnTo>
                  <a:lnTo>
                    <a:pt x="68" y="85"/>
                  </a:lnTo>
                  <a:lnTo>
                    <a:pt x="73" y="85"/>
                  </a:lnTo>
                  <a:lnTo>
                    <a:pt x="80" y="84"/>
                  </a:lnTo>
                  <a:lnTo>
                    <a:pt x="88" y="82"/>
                  </a:lnTo>
                  <a:lnTo>
                    <a:pt x="95" y="81"/>
                  </a:lnTo>
                  <a:lnTo>
                    <a:pt x="103" y="79"/>
                  </a:lnTo>
                  <a:lnTo>
                    <a:pt x="111" y="78"/>
                  </a:lnTo>
                  <a:lnTo>
                    <a:pt x="119" y="75"/>
                  </a:lnTo>
                  <a:lnTo>
                    <a:pt x="127" y="71"/>
                  </a:lnTo>
                  <a:lnTo>
                    <a:pt x="137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41" y="67"/>
                  </a:lnTo>
                  <a:lnTo>
                    <a:pt x="142" y="67"/>
                  </a:lnTo>
                  <a:lnTo>
                    <a:pt x="145" y="67"/>
                  </a:lnTo>
                  <a:lnTo>
                    <a:pt x="146" y="67"/>
                  </a:lnTo>
                  <a:lnTo>
                    <a:pt x="147" y="67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70"/>
                  </a:lnTo>
                  <a:lnTo>
                    <a:pt x="158" y="70"/>
                  </a:lnTo>
                  <a:lnTo>
                    <a:pt x="162" y="73"/>
                  </a:lnTo>
                  <a:lnTo>
                    <a:pt x="165" y="75"/>
                  </a:lnTo>
                  <a:lnTo>
                    <a:pt x="166" y="75"/>
                  </a:lnTo>
                  <a:lnTo>
                    <a:pt x="168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3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7" y="76"/>
                  </a:lnTo>
                  <a:lnTo>
                    <a:pt x="178" y="75"/>
                  </a:lnTo>
                  <a:lnTo>
                    <a:pt x="180" y="75"/>
                  </a:lnTo>
                  <a:lnTo>
                    <a:pt x="180" y="73"/>
                  </a:lnTo>
                  <a:lnTo>
                    <a:pt x="181" y="73"/>
                  </a:lnTo>
                  <a:lnTo>
                    <a:pt x="182" y="71"/>
                  </a:lnTo>
                  <a:lnTo>
                    <a:pt x="182" y="70"/>
                  </a:lnTo>
                  <a:lnTo>
                    <a:pt x="184" y="70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5" y="65"/>
                  </a:lnTo>
                  <a:lnTo>
                    <a:pt x="187" y="64"/>
                  </a:lnTo>
                  <a:lnTo>
                    <a:pt x="187" y="62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8" y="56"/>
                  </a:lnTo>
                  <a:lnTo>
                    <a:pt x="188" y="53"/>
                  </a:lnTo>
                  <a:lnTo>
                    <a:pt x="188" y="51"/>
                  </a:lnTo>
                  <a:lnTo>
                    <a:pt x="188" y="48"/>
                  </a:lnTo>
                  <a:lnTo>
                    <a:pt x="187" y="45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7" y="41"/>
                  </a:lnTo>
                  <a:lnTo>
                    <a:pt x="185" y="39"/>
                  </a:lnTo>
                  <a:lnTo>
                    <a:pt x="185" y="37"/>
                  </a:lnTo>
                  <a:lnTo>
                    <a:pt x="185" y="36"/>
                  </a:lnTo>
                  <a:lnTo>
                    <a:pt x="184" y="34"/>
                  </a:lnTo>
                  <a:lnTo>
                    <a:pt x="184" y="33"/>
                  </a:lnTo>
                  <a:lnTo>
                    <a:pt x="182" y="31"/>
                  </a:lnTo>
                  <a:lnTo>
                    <a:pt x="182" y="30"/>
                  </a:lnTo>
                  <a:lnTo>
                    <a:pt x="181" y="30"/>
                  </a:lnTo>
                  <a:lnTo>
                    <a:pt x="180" y="28"/>
                  </a:lnTo>
                  <a:lnTo>
                    <a:pt x="180" y="27"/>
                  </a:lnTo>
                  <a:lnTo>
                    <a:pt x="178" y="27"/>
                  </a:lnTo>
                  <a:lnTo>
                    <a:pt x="178" y="25"/>
                  </a:lnTo>
                  <a:lnTo>
                    <a:pt x="177" y="25"/>
                  </a:lnTo>
                  <a:lnTo>
                    <a:pt x="176" y="25"/>
                  </a:lnTo>
                  <a:lnTo>
                    <a:pt x="174" y="25"/>
                  </a:lnTo>
                  <a:lnTo>
                    <a:pt x="173" y="25"/>
                  </a:lnTo>
                  <a:lnTo>
                    <a:pt x="172" y="25"/>
                  </a:lnTo>
                  <a:lnTo>
                    <a:pt x="172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8" y="28"/>
                  </a:lnTo>
                  <a:lnTo>
                    <a:pt x="165" y="28"/>
                  </a:lnTo>
                  <a:lnTo>
                    <a:pt x="162" y="28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7" y="30"/>
                  </a:lnTo>
                  <a:lnTo>
                    <a:pt x="155" y="30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49" y="28"/>
                  </a:lnTo>
                  <a:lnTo>
                    <a:pt x="146" y="28"/>
                  </a:lnTo>
                  <a:lnTo>
                    <a:pt x="143" y="28"/>
                  </a:lnTo>
                  <a:lnTo>
                    <a:pt x="142" y="28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4" y="25"/>
                  </a:lnTo>
                  <a:lnTo>
                    <a:pt x="133" y="24"/>
                  </a:lnTo>
                  <a:lnTo>
                    <a:pt x="130" y="22"/>
                  </a:lnTo>
                  <a:lnTo>
                    <a:pt x="127" y="20"/>
                  </a:lnTo>
                  <a:lnTo>
                    <a:pt x="124" y="19"/>
                  </a:lnTo>
                  <a:lnTo>
                    <a:pt x="123" y="17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6" y="11"/>
                  </a:lnTo>
                  <a:lnTo>
                    <a:pt x="115" y="8"/>
                  </a:lnTo>
                  <a:lnTo>
                    <a:pt x="112" y="5"/>
                  </a:lnTo>
                  <a:lnTo>
                    <a:pt x="111" y="0"/>
                  </a:lnTo>
                  <a:lnTo>
                    <a:pt x="111" y="2"/>
                  </a:lnTo>
                  <a:lnTo>
                    <a:pt x="110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4" y="13"/>
                  </a:lnTo>
                  <a:lnTo>
                    <a:pt x="103" y="14"/>
                  </a:lnTo>
                  <a:lnTo>
                    <a:pt x="102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2" y="22"/>
                  </a:lnTo>
                  <a:lnTo>
                    <a:pt x="91" y="24"/>
                  </a:lnTo>
                  <a:lnTo>
                    <a:pt x="89" y="24"/>
                  </a:lnTo>
                  <a:lnTo>
                    <a:pt x="87" y="25"/>
                  </a:lnTo>
                  <a:lnTo>
                    <a:pt x="85" y="25"/>
                  </a:lnTo>
                  <a:lnTo>
                    <a:pt x="83" y="27"/>
                  </a:lnTo>
                  <a:lnTo>
                    <a:pt x="80" y="27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4" y="28"/>
                  </a:lnTo>
                  <a:lnTo>
                    <a:pt x="87" y="28"/>
                  </a:lnTo>
                  <a:lnTo>
                    <a:pt x="89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5" y="31"/>
                  </a:lnTo>
                  <a:lnTo>
                    <a:pt x="98" y="31"/>
                  </a:lnTo>
                  <a:lnTo>
                    <a:pt x="99" y="33"/>
                  </a:lnTo>
                  <a:lnTo>
                    <a:pt x="100" y="33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7" y="37"/>
                  </a:lnTo>
                  <a:lnTo>
                    <a:pt x="107" y="39"/>
                  </a:lnTo>
                  <a:lnTo>
                    <a:pt x="108" y="41"/>
                  </a:lnTo>
                  <a:lnTo>
                    <a:pt x="110" y="42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2" y="48"/>
                  </a:lnTo>
                  <a:lnTo>
                    <a:pt x="112" y="51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9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2"/>
                  </a:lnTo>
                  <a:lnTo>
                    <a:pt x="107" y="64"/>
                  </a:lnTo>
                  <a:lnTo>
                    <a:pt x="104" y="65"/>
                  </a:lnTo>
                  <a:lnTo>
                    <a:pt x="103" y="67"/>
                  </a:lnTo>
                  <a:lnTo>
                    <a:pt x="102" y="67"/>
                  </a:lnTo>
                  <a:lnTo>
                    <a:pt x="99" y="68"/>
                  </a:lnTo>
                  <a:lnTo>
                    <a:pt x="96" y="70"/>
                  </a:lnTo>
                  <a:lnTo>
                    <a:pt x="93" y="71"/>
                  </a:lnTo>
                  <a:lnTo>
                    <a:pt x="91" y="73"/>
                  </a:lnTo>
                  <a:lnTo>
                    <a:pt x="88" y="73"/>
                  </a:lnTo>
                  <a:lnTo>
                    <a:pt x="84" y="75"/>
                  </a:lnTo>
                  <a:lnTo>
                    <a:pt x="80" y="76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8" y="78"/>
                  </a:lnTo>
                  <a:lnTo>
                    <a:pt x="64" y="79"/>
                  </a:lnTo>
                  <a:lnTo>
                    <a:pt x="58" y="79"/>
                  </a:lnTo>
                  <a:lnTo>
                    <a:pt x="53" y="79"/>
                  </a:lnTo>
                  <a:lnTo>
                    <a:pt x="48" y="79"/>
                  </a:lnTo>
                  <a:lnTo>
                    <a:pt x="42" y="79"/>
                  </a:lnTo>
                  <a:lnTo>
                    <a:pt x="35" y="78"/>
                  </a:lnTo>
                  <a:lnTo>
                    <a:pt x="29" y="78"/>
                  </a:lnTo>
                  <a:lnTo>
                    <a:pt x="22" y="76"/>
                  </a:lnTo>
                  <a:lnTo>
                    <a:pt x="15" y="75"/>
                  </a:lnTo>
                  <a:lnTo>
                    <a:pt x="8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5" name="Freeform 87"/>
            <p:cNvSpPr>
              <a:spLocks/>
            </p:cNvSpPr>
            <p:nvPr/>
          </p:nvSpPr>
          <p:spPr bwMode="auto">
            <a:xfrm>
              <a:off x="5589588" y="5641975"/>
              <a:ext cx="71438" cy="41275"/>
            </a:xfrm>
            <a:custGeom>
              <a:avLst/>
              <a:gdLst>
                <a:gd name="T0" fmla="*/ 0 w 91"/>
                <a:gd name="T1" fmla="*/ 2147483647 h 53"/>
                <a:gd name="T2" fmla="*/ 0 w 91"/>
                <a:gd name="T3" fmla="*/ 2147483647 h 53"/>
                <a:gd name="T4" fmla="*/ 2147483647 w 91"/>
                <a:gd name="T5" fmla="*/ 2147483647 h 53"/>
                <a:gd name="T6" fmla="*/ 2147483647 w 91"/>
                <a:gd name="T7" fmla="*/ 2147483647 h 53"/>
                <a:gd name="T8" fmla="*/ 2147483647 w 91"/>
                <a:gd name="T9" fmla="*/ 2147483647 h 53"/>
                <a:gd name="T10" fmla="*/ 2147483647 w 91"/>
                <a:gd name="T11" fmla="*/ 2147483647 h 53"/>
                <a:gd name="T12" fmla="*/ 2147483647 w 91"/>
                <a:gd name="T13" fmla="*/ 2147483647 h 53"/>
                <a:gd name="T14" fmla="*/ 2147483647 w 91"/>
                <a:gd name="T15" fmla="*/ 2147483647 h 53"/>
                <a:gd name="T16" fmla="*/ 2147483647 w 91"/>
                <a:gd name="T17" fmla="*/ 2147483647 h 53"/>
                <a:gd name="T18" fmla="*/ 2147483647 w 91"/>
                <a:gd name="T19" fmla="*/ 2147483647 h 53"/>
                <a:gd name="T20" fmla="*/ 2147483647 w 91"/>
                <a:gd name="T21" fmla="*/ 2147483647 h 53"/>
                <a:gd name="T22" fmla="*/ 2147483647 w 91"/>
                <a:gd name="T23" fmla="*/ 2147483647 h 53"/>
                <a:gd name="T24" fmla="*/ 2147483647 w 91"/>
                <a:gd name="T25" fmla="*/ 2147483647 h 53"/>
                <a:gd name="T26" fmla="*/ 2147483647 w 91"/>
                <a:gd name="T27" fmla="*/ 2147483647 h 53"/>
                <a:gd name="T28" fmla="*/ 2147483647 w 91"/>
                <a:gd name="T29" fmla="*/ 2147483647 h 53"/>
                <a:gd name="T30" fmla="*/ 2147483647 w 91"/>
                <a:gd name="T31" fmla="*/ 2147483647 h 53"/>
                <a:gd name="T32" fmla="*/ 2147483647 w 91"/>
                <a:gd name="T33" fmla="*/ 2147483647 h 53"/>
                <a:gd name="T34" fmla="*/ 2147483647 w 91"/>
                <a:gd name="T35" fmla="*/ 2147483647 h 53"/>
                <a:gd name="T36" fmla="*/ 2147483647 w 91"/>
                <a:gd name="T37" fmla="*/ 2147483647 h 53"/>
                <a:gd name="T38" fmla="*/ 2147483647 w 91"/>
                <a:gd name="T39" fmla="*/ 2147483647 h 53"/>
                <a:gd name="T40" fmla="*/ 2147483647 w 91"/>
                <a:gd name="T41" fmla="*/ 2147483647 h 53"/>
                <a:gd name="T42" fmla="*/ 2147483647 w 91"/>
                <a:gd name="T43" fmla="*/ 0 h 53"/>
                <a:gd name="T44" fmla="*/ 2147483647 w 91"/>
                <a:gd name="T45" fmla="*/ 2147483647 h 53"/>
                <a:gd name="T46" fmla="*/ 2147483647 w 91"/>
                <a:gd name="T47" fmla="*/ 2147483647 h 53"/>
                <a:gd name="T48" fmla="*/ 2147483647 w 91"/>
                <a:gd name="T49" fmla="*/ 2147483647 h 53"/>
                <a:gd name="T50" fmla="*/ 2147483647 w 91"/>
                <a:gd name="T51" fmla="*/ 2147483647 h 53"/>
                <a:gd name="T52" fmla="*/ 2147483647 w 91"/>
                <a:gd name="T53" fmla="*/ 2147483647 h 53"/>
                <a:gd name="T54" fmla="*/ 2147483647 w 91"/>
                <a:gd name="T55" fmla="*/ 2147483647 h 53"/>
                <a:gd name="T56" fmla="*/ 2147483647 w 91"/>
                <a:gd name="T57" fmla="*/ 2147483647 h 53"/>
                <a:gd name="T58" fmla="*/ 2147483647 w 91"/>
                <a:gd name="T59" fmla="*/ 2147483647 h 53"/>
                <a:gd name="T60" fmla="*/ 2147483647 w 91"/>
                <a:gd name="T61" fmla="*/ 2147483647 h 53"/>
                <a:gd name="T62" fmla="*/ 2147483647 w 91"/>
                <a:gd name="T63" fmla="*/ 2147483647 h 53"/>
                <a:gd name="T64" fmla="*/ 0 w 91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53">
                  <a:moveTo>
                    <a:pt x="0" y="53"/>
                  </a:moveTo>
                  <a:lnTo>
                    <a:pt x="0" y="51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3" y="43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8" y="33"/>
                  </a:lnTo>
                  <a:lnTo>
                    <a:pt x="10" y="28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3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31" y="5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64" y="5"/>
                  </a:lnTo>
                  <a:lnTo>
                    <a:pt x="69" y="8"/>
                  </a:lnTo>
                  <a:lnTo>
                    <a:pt x="73" y="13"/>
                  </a:lnTo>
                  <a:lnTo>
                    <a:pt x="78" y="17"/>
                  </a:lnTo>
                  <a:lnTo>
                    <a:pt x="84" y="22"/>
                  </a:lnTo>
                  <a:lnTo>
                    <a:pt x="91" y="28"/>
                  </a:lnTo>
                  <a:lnTo>
                    <a:pt x="82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6" name="Freeform 88"/>
            <p:cNvSpPr>
              <a:spLocks/>
            </p:cNvSpPr>
            <p:nvPr/>
          </p:nvSpPr>
          <p:spPr bwMode="auto">
            <a:xfrm>
              <a:off x="5580063" y="5649913"/>
              <a:ext cx="101600" cy="123825"/>
            </a:xfrm>
            <a:custGeom>
              <a:avLst/>
              <a:gdLst>
                <a:gd name="T0" fmla="*/ 2147483647 w 127"/>
                <a:gd name="T1" fmla="*/ 2147483647 h 156"/>
                <a:gd name="T2" fmla="*/ 2147483647 w 127"/>
                <a:gd name="T3" fmla="*/ 2147483647 h 156"/>
                <a:gd name="T4" fmla="*/ 2147483647 w 127"/>
                <a:gd name="T5" fmla="*/ 2147483647 h 156"/>
                <a:gd name="T6" fmla="*/ 2147483647 w 127"/>
                <a:gd name="T7" fmla="*/ 2147483647 h 156"/>
                <a:gd name="T8" fmla="*/ 2147483647 w 127"/>
                <a:gd name="T9" fmla="*/ 2147483647 h 156"/>
                <a:gd name="T10" fmla="*/ 2147483647 w 127"/>
                <a:gd name="T11" fmla="*/ 2147483647 h 156"/>
                <a:gd name="T12" fmla="*/ 2147483647 w 127"/>
                <a:gd name="T13" fmla="*/ 0 h 156"/>
                <a:gd name="T14" fmla="*/ 2147483647 w 127"/>
                <a:gd name="T15" fmla="*/ 2147483647 h 156"/>
                <a:gd name="T16" fmla="*/ 2147483647 w 127"/>
                <a:gd name="T17" fmla="*/ 2147483647 h 156"/>
                <a:gd name="T18" fmla="*/ 2147483647 w 127"/>
                <a:gd name="T19" fmla="*/ 2147483647 h 156"/>
                <a:gd name="T20" fmla="*/ 2147483647 w 127"/>
                <a:gd name="T21" fmla="*/ 2147483647 h 156"/>
                <a:gd name="T22" fmla="*/ 2147483647 w 127"/>
                <a:gd name="T23" fmla="*/ 2147483647 h 156"/>
                <a:gd name="T24" fmla="*/ 2147483647 w 127"/>
                <a:gd name="T25" fmla="*/ 2147483647 h 156"/>
                <a:gd name="T26" fmla="*/ 2147483647 w 127"/>
                <a:gd name="T27" fmla="*/ 2147483647 h 156"/>
                <a:gd name="T28" fmla="*/ 2147483647 w 127"/>
                <a:gd name="T29" fmla="*/ 2147483647 h 156"/>
                <a:gd name="T30" fmla="*/ 2147483647 w 127"/>
                <a:gd name="T31" fmla="*/ 2147483647 h 156"/>
                <a:gd name="T32" fmla="*/ 2147483647 w 127"/>
                <a:gd name="T33" fmla="*/ 2147483647 h 156"/>
                <a:gd name="T34" fmla="*/ 2147483647 w 127"/>
                <a:gd name="T35" fmla="*/ 2147483647 h 156"/>
                <a:gd name="T36" fmla="*/ 2147483647 w 127"/>
                <a:gd name="T37" fmla="*/ 2147483647 h 156"/>
                <a:gd name="T38" fmla="*/ 2147483647 w 127"/>
                <a:gd name="T39" fmla="*/ 2147483647 h 156"/>
                <a:gd name="T40" fmla="*/ 2147483647 w 127"/>
                <a:gd name="T41" fmla="*/ 2147483647 h 156"/>
                <a:gd name="T42" fmla="*/ 2147483647 w 127"/>
                <a:gd name="T43" fmla="*/ 2147483647 h 156"/>
                <a:gd name="T44" fmla="*/ 2147483647 w 127"/>
                <a:gd name="T45" fmla="*/ 2147483647 h 156"/>
                <a:gd name="T46" fmla="*/ 2147483647 w 127"/>
                <a:gd name="T47" fmla="*/ 2147483647 h 156"/>
                <a:gd name="T48" fmla="*/ 2147483647 w 127"/>
                <a:gd name="T49" fmla="*/ 2147483647 h 156"/>
                <a:gd name="T50" fmla="*/ 2147483647 w 127"/>
                <a:gd name="T51" fmla="*/ 2147483647 h 156"/>
                <a:gd name="T52" fmla="*/ 2147483647 w 127"/>
                <a:gd name="T53" fmla="*/ 2147483647 h 156"/>
                <a:gd name="T54" fmla="*/ 2147483647 w 127"/>
                <a:gd name="T55" fmla="*/ 2147483647 h 156"/>
                <a:gd name="T56" fmla="*/ 2147483647 w 127"/>
                <a:gd name="T57" fmla="*/ 2147483647 h 156"/>
                <a:gd name="T58" fmla="*/ 2147483647 w 127"/>
                <a:gd name="T59" fmla="*/ 2147483647 h 156"/>
                <a:gd name="T60" fmla="*/ 2147483647 w 127"/>
                <a:gd name="T61" fmla="*/ 2147483647 h 156"/>
                <a:gd name="T62" fmla="*/ 2147483647 w 127"/>
                <a:gd name="T63" fmla="*/ 2147483647 h 156"/>
                <a:gd name="T64" fmla="*/ 2147483647 w 127"/>
                <a:gd name="T65" fmla="*/ 2147483647 h 156"/>
                <a:gd name="T66" fmla="*/ 2147483647 w 127"/>
                <a:gd name="T67" fmla="*/ 2147483647 h 156"/>
                <a:gd name="T68" fmla="*/ 2147483647 w 127"/>
                <a:gd name="T69" fmla="*/ 2147483647 h 156"/>
                <a:gd name="T70" fmla="*/ 2147483647 w 127"/>
                <a:gd name="T71" fmla="*/ 2147483647 h 156"/>
                <a:gd name="T72" fmla="*/ 2147483647 w 127"/>
                <a:gd name="T73" fmla="*/ 2147483647 h 156"/>
                <a:gd name="T74" fmla="*/ 2147483647 w 127"/>
                <a:gd name="T75" fmla="*/ 2147483647 h 156"/>
                <a:gd name="T76" fmla="*/ 0 w 127"/>
                <a:gd name="T77" fmla="*/ 2147483647 h 156"/>
                <a:gd name="T78" fmla="*/ 0 w 127"/>
                <a:gd name="T79" fmla="*/ 2147483647 h 156"/>
                <a:gd name="T80" fmla="*/ 0 w 127"/>
                <a:gd name="T81" fmla="*/ 2147483647 h 156"/>
                <a:gd name="T82" fmla="*/ 2147483647 w 127"/>
                <a:gd name="T83" fmla="*/ 2147483647 h 156"/>
                <a:gd name="T84" fmla="*/ 2147483647 w 127"/>
                <a:gd name="T85" fmla="*/ 2147483647 h 156"/>
                <a:gd name="T86" fmla="*/ 2147483647 w 127"/>
                <a:gd name="T87" fmla="*/ 2147483647 h 1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7" h="156">
                  <a:moveTo>
                    <a:pt x="18" y="34"/>
                  </a:moveTo>
                  <a:lnTo>
                    <a:pt x="18" y="34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9" y="17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7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7" y="8"/>
                  </a:lnTo>
                  <a:lnTo>
                    <a:pt x="81" y="11"/>
                  </a:lnTo>
                  <a:lnTo>
                    <a:pt x="87" y="15"/>
                  </a:lnTo>
                  <a:lnTo>
                    <a:pt x="91" y="20"/>
                  </a:lnTo>
                  <a:lnTo>
                    <a:pt x="95" y="25"/>
                  </a:lnTo>
                  <a:lnTo>
                    <a:pt x="100" y="32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6" y="39"/>
                  </a:lnTo>
                  <a:lnTo>
                    <a:pt x="107" y="40"/>
                  </a:lnTo>
                  <a:lnTo>
                    <a:pt x="108" y="43"/>
                  </a:lnTo>
                  <a:lnTo>
                    <a:pt x="110" y="45"/>
                  </a:lnTo>
                  <a:lnTo>
                    <a:pt x="112" y="48"/>
                  </a:lnTo>
                  <a:lnTo>
                    <a:pt x="114" y="49"/>
                  </a:lnTo>
                  <a:lnTo>
                    <a:pt x="115" y="53"/>
                  </a:lnTo>
                  <a:lnTo>
                    <a:pt x="116" y="56"/>
                  </a:lnTo>
                  <a:lnTo>
                    <a:pt x="118" y="59"/>
                  </a:lnTo>
                  <a:lnTo>
                    <a:pt x="119" y="62"/>
                  </a:lnTo>
                  <a:lnTo>
                    <a:pt x="120" y="65"/>
                  </a:lnTo>
                  <a:lnTo>
                    <a:pt x="122" y="68"/>
                  </a:lnTo>
                  <a:lnTo>
                    <a:pt x="123" y="71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6" y="83"/>
                  </a:lnTo>
                  <a:lnTo>
                    <a:pt x="127" y="87"/>
                  </a:lnTo>
                  <a:lnTo>
                    <a:pt x="127" y="91"/>
                  </a:lnTo>
                  <a:lnTo>
                    <a:pt x="127" y="94"/>
                  </a:lnTo>
                  <a:lnTo>
                    <a:pt x="127" y="99"/>
                  </a:lnTo>
                  <a:lnTo>
                    <a:pt x="127" y="104"/>
                  </a:lnTo>
                  <a:lnTo>
                    <a:pt x="127" y="108"/>
                  </a:lnTo>
                  <a:lnTo>
                    <a:pt x="126" y="113"/>
                  </a:lnTo>
                  <a:lnTo>
                    <a:pt x="125" y="117"/>
                  </a:lnTo>
                  <a:lnTo>
                    <a:pt x="123" y="121"/>
                  </a:lnTo>
                  <a:lnTo>
                    <a:pt x="123" y="122"/>
                  </a:lnTo>
                  <a:lnTo>
                    <a:pt x="123" y="124"/>
                  </a:lnTo>
                  <a:lnTo>
                    <a:pt x="123" y="125"/>
                  </a:lnTo>
                  <a:lnTo>
                    <a:pt x="122" y="125"/>
                  </a:lnTo>
                  <a:lnTo>
                    <a:pt x="122" y="128"/>
                  </a:lnTo>
                  <a:lnTo>
                    <a:pt x="122" y="130"/>
                  </a:lnTo>
                  <a:lnTo>
                    <a:pt x="122" y="131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19" y="136"/>
                  </a:lnTo>
                  <a:lnTo>
                    <a:pt x="119" y="138"/>
                  </a:lnTo>
                  <a:lnTo>
                    <a:pt x="118" y="138"/>
                  </a:lnTo>
                  <a:lnTo>
                    <a:pt x="116" y="141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08" y="147"/>
                  </a:lnTo>
                  <a:lnTo>
                    <a:pt x="106" y="148"/>
                  </a:lnTo>
                  <a:lnTo>
                    <a:pt x="102" y="150"/>
                  </a:lnTo>
                  <a:lnTo>
                    <a:pt x="99" y="151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87" y="155"/>
                  </a:lnTo>
                  <a:lnTo>
                    <a:pt x="83" y="155"/>
                  </a:lnTo>
                  <a:lnTo>
                    <a:pt x="79" y="156"/>
                  </a:lnTo>
                  <a:lnTo>
                    <a:pt x="75" y="156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2" y="156"/>
                  </a:lnTo>
                  <a:lnTo>
                    <a:pt x="57" y="155"/>
                  </a:lnTo>
                  <a:lnTo>
                    <a:pt x="53" y="155"/>
                  </a:lnTo>
                  <a:lnTo>
                    <a:pt x="49" y="153"/>
                  </a:lnTo>
                  <a:lnTo>
                    <a:pt x="45" y="153"/>
                  </a:lnTo>
                  <a:lnTo>
                    <a:pt x="41" y="151"/>
                  </a:lnTo>
                  <a:lnTo>
                    <a:pt x="37" y="150"/>
                  </a:lnTo>
                  <a:lnTo>
                    <a:pt x="34" y="148"/>
                  </a:lnTo>
                  <a:lnTo>
                    <a:pt x="30" y="147"/>
                  </a:lnTo>
                  <a:lnTo>
                    <a:pt x="26" y="145"/>
                  </a:lnTo>
                  <a:lnTo>
                    <a:pt x="23" y="142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5" y="134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9" y="125"/>
                  </a:lnTo>
                  <a:lnTo>
                    <a:pt x="9" y="122"/>
                  </a:lnTo>
                  <a:lnTo>
                    <a:pt x="7" y="119"/>
                  </a:lnTo>
                  <a:lnTo>
                    <a:pt x="6" y="116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3" y="107"/>
                  </a:lnTo>
                  <a:lnTo>
                    <a:pt x="3" y="104"/>
                  </a:lnTo>
                  <a:lnTo>
                    <a:pt x="2" y="100"/>
                  </a:lnTo>
                  <a:lnTo>
                    <a:pt x="2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4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7" name="Freeform 89"/>
            <p:cNvSpPr>
              <a:spLocks/>
            </p:cNvSpPr>
            <p:nvPr/>
          </p:nvSpPr>
          <p:spPr bwMode="auto">
            <a:xfrm>
              <a:off x="5594351" y="5649913"/>
              <a:ext cx="88900" cy="111125"/>
            </a:xfrm>
            <a:custGeom>
              <a:avLst/>
              <a:gdLst>
                <a:gd name="T0" fmla="*/ 2147483647 w 112"/>
                <a:gd name="T1" fmla="*/ 2147483647 h 141"/>
                <a:gd name="T2" fmla="*/ 2147483647 w 112"/>
                <a:gd name="T3" fmla="*/ 2147483647 h 141"/>
                <a:gd name="T4" fmla="*/ 2147483647 w 112"/>
                <a:gd name="T5" fmla="*/ 2147483647 h 141"/>
                <a:gd name="T6" fmla="*/ 2147483647 w 112"/>
                <a:gd name="T7" fmla="*/ 2147483647 h 141"/>
                <a:gd name="T8" fmla="*/ 2147483647 w 112"/>
                <a:gd name="T9" fmla="*/ 2147483647 h 141"/>
                <a:gd name="T10" fmla="*/ 2147483647 w 112"/>
                <a:gd name="T11" fmla="*/ 2147483647 h 141"/>
                <a:gd name="T12" fmla="*/ 2147483647 w 112"/>
                <a:gd name="T13" fmla="*/ 0 h 141"/>
                <a:gd name="T14" fmla="*/ 2147483647 w 112"/>
                <a:gd name="T15" fmla="*/ 2147483647 h 141"/>
                <a:gd name="T16" fmla="*/ 2147483647 w 112"/>
                <a:gd name="T17" fmla="*/ 2147483647 h 141"/>
                <a:gd name="T18" fmla="*/ 2147483647 w 112"/>
                <a:gd name="T19" fmla="*/ 2147483647 h 141"/>
                <a:gd name="T20" fmla="*/ 2147483647 w 112"/>
                <a:gd name="T21" fmla="*/ 2147483647 h 141"/>
                <a:gd name="T22" fmla="*/ 2147483647 w 112"/>
                <a:gd name="T23" fmla="*/ 2147483647 h 141"/>
                <a:gd name="T24" fmla="*/ 2147483647 w 112"/>
                <a:gd name="T25" fmla="*/ 2147483647 h 141"/>
                <a:gd name="T26" fmla="*/ 2147483647 w 112"/>
                <a:gd name="T27" fmla="*/ 2147483647 h 141"/>
                <a:gd name="T28" fmla="*/ 2147483647 w 112"/>
                <a:gd name="T29" fmla="*/ 2147483647 h 141"/>
                <a:gd name="T30" fmla="*/ 2147483647 w 112"/>
                <a:gd name="T31" fmla="*/ 2147483647 h 141"/>
                <a:gd name="T32" fmla="*/ 2147483647 w 112"/>
                <a:gd name="T33" fmla="*/ 2147483647 h 141"/>
                <a:gd name="T34" fmla="*/ 2147483647 w 112"/>
                <a:gd name="T35" fmla="*/ 2147483647 h 141"/>
                <a:gd name="T36" fmla="*/ 2147483647 w 112"/>
                <a:gd name="T37" fmla="*/ 2147483647 h 141"/>
                <a:gd name="T38" fmla="*/ 2147483647 w 112"/>
                <a:gd name="T39" fmla="*/ 2147483647 h 141"/>
                <a:gd name="T40" fmla="*/ 2147483647 w 112"/>
                <a:gd name="T41" fmla="*/ 2147483647 h 141"/>
                <a:gd name="T42" fmla="*/ 2147483647 w 112"/>
                <a:gd name="T43" fmla="*/ 2147483647 h 141"/>
                <a:gd name="T44" fmla="*/ 2147483647 w 112"/>
                <a:gd name="T45" fmla="*/ 2147483647 h 141"/>
                <a:gd name="T46" fmla="*/ 2147483647 w 112"/>
                <a:gd name="T47" fmla="*/ 2147483647 h 141"/>
                <a:gd name="T48" fmla="*/ 2147483647 w 112"/>
                <a:gd name="T49" fmla="*/ 2147483647 h 141"/>
                <a:gd name="T50" fmla="*/ 2147483647 w 112"/>
                <a:gd name="T51" fmla="*/ 2147483647 h 141"/>
                <a:gd name="T52" fmla="*/ 2147483647 w 112"/>
                <a:gd name="T53" fmla="*/ 2147483647 h 141"/>
                <a:gd name="T54" fmla="*/ 2147483647 w 112"/>
                <a:gd name="T55" fmla="*/ 2147483647 h 141"/>
                <a:gd name="T56" fmla="*/ 2147483647 w 112"/>
                <a:gd name="T57" fmla="*/ 2147483647 h 141"/>
                <a:gd name="T58" fmla="*/ 0 w 112"/>
                <a:gd name="T59" fmla="*/ 2147483647 h 141"/>
                <a:gd name="T60" fmla="*/ 2147483647 w 112"/>
                <a:gd name="T61" fmla="*/ 2147483647 h 141"/>
                <a:gd name="T62" fmla="*/ 2147483647 w 112"/>
                <a:gd name="T63" fmla="*/ 2147483647 h 141"/>
                <a:gd name="T64" fmla="*/ 2147483647 w 112"/>
                <a:gd name="T65" fmla="*/ 2147483647 h 141"/>
                <a:gd name="T66" fmla="*/ 2147483647 w 112"/>
                <a:gd name="T67" fmla="*/ 2147483647 h 141"/>
                <a:gd name="T68" fmla="*/ 2147483647 w 112"/>
                <a:gd name="T69" fmla="*/ 2147483647 h 141"/>
                <a:gd name="T70" fmla="*/ 2147483647 w 112"/>
                <a:gd name="T71" fmla="*/ 2147483647 h 141"/>
                <a:gd name="T72" fmla="*/ 2147483647 w 112"/>
                <a:gd name="T73" fmla="*/ 2147483647 h 141"/>
                <a:gd name="T74" fmla="*/ 2147483647 w 112"/>
                <a:gd name="T75" fmla="*/ 2147483647 h 141"/>
                <a:gd name="T76" fmla="*/ 2147483647 w 112"/>
                <a:gd name="T77" fmla="*/ 2147483647 h 141"/>
                <a:gd name="T78" fmla="*/ 2147483647 w 112"/>
                <a:gd name="T79" fmla="*/ 2147483647 h 141"/>
                <a:gd name="T80" fmla="*/ 2147483647 w 112"/>
                <a:gd name="T81" fmla="*/ 2147483647 h 141"/>
                <a:gd name="T82" fmla="*/ 2147483647 w 112"/>
                <a:gd name="T83" fmla="*/ 2147483647 h 141"/>
                <a:gd name="T84" fmla="*/ 2147483647 w 112"/>
                <a:gd name="T85" fmla="*/ 2147483647 h 141"/>
                <a:gd name="T86" fmla="*/ 2147483647 w 112"/>
                <a:gd name="T87" fmla="*/ 2147483647 h 141"/>
                <a:gd name="T88" fmla="*/ 2147483647 w 112"/>
                <a:gd name="T89" fmla="*/ 2147483647 h 141"/>
                <a:gd name="T90" fmla="*/ 2147483647 w 112"/>
                <a:gd name="T91" fmla="*/ 2147483647 h 141"/>
                <a:gd name="T92" fmla="*/ 2147483647 w 112"/>
                <a:gd name="T93" fmla="*/ 2147483647 h 141"/>
                <a:gd name="T94" fmla="*/ 2147483647 w 112"/>
                <a:gd name="T95" fmla="*/ 2147483647 h 141"/>
                <a:gd name="T96" fmla="*/ 2147483647 w 112"/>
                <a:gd name="T97" fmla="*/ 2147483647 h 141"/>
                <a:gd name="T98" fmla="*/ 2147483647 w 112"/>
                <a:gd name="T99" fmla="*/ 2147483647 h 141"/>
                <a:gd name="T100" fmla="*/ 2147483647 w 112"/>
                <a:gd name="T101" fmla="*/ 2147483647 h 141"/>
                <a:gd name="T102" fmla="*/ 2147483647 w 112"/>
                <a:gd name="T103" fmla="*/ 2147483647 h 141"/>
                <a:gd name="T104" fmla="*/ 2147483647 w 112"/>
                <a:gd name="T105" fmla="*/ 2147483647 h 141"/>
                <a:gd name="T106" fmla="*/ 2147483647 w 112"/>
                <a:gd name="T107" fmla="*/ 2147483647 h 141"/>
                <a:gd name="T108" fmla="*/ 2147483647 w 112"/>
                <a:gd name="T109" fmla="*/ 2147483647 h 141"/>
                <a:gd name="T110" fmla="*/ 2147483647 w 112"/>
                <a:gd name="T111" fmla="*/ 2147483647 h 141"/>
                <a:gd name="T112" fmla="*/ 2147483647 w 112"/>
                <a:gd name="T113" fmla="*/ 2147483647 h 141"/>
                <a:gd name="T114" fmla="*/ 2147483647 w 112"/>
                <a:gd name="T115" fmla="*/ 2147483647 h 1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2" h="141">
                  <a:moveTo>
                    <a:pt x="1" y="36"/>
                  </a:moveTo>
                  <a:lnTo>
                    <a:pt x="1" y="34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69" y="14"/>
                  </a:lnTo>
                  <a:lnTo>
                    <a:pt x="74" y="19"/>
                  </a:lnTo>
                  <a:lnTo>
                    <a:pt x="78" y="23"/>
                  </a:lnTo>
                  <a:lnTo>
                    <a:pt x="84" y="29"/>
                  </a:lnTo>
                  <a:lnTo>
                    <a:pt x="85" y="31"/>
                  </a:lnTo>
                  <a:lnTo>
                    <a:pt x="86" y="31"/>
                  </a:lnTo>
                  <a:lnTo>
                    <a:pt x="88" y="34"/>
                  </a:lnTo>
                  <a:lnTo>
                    <a:pt x="90" y="37"/>
                  </a:lnTo>
                  <a:lnTo>
                    <a:pt x="92" y="39"/>
                  </a:lnTo>
                  <a:lnTo>
                    <a:pt x="93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98" y="48"/>
                  </a:lnTo>
                  <a:lnTo>
                    <a:pt x="100" y="51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7" y="63"/>
                  </a:lnTo>
                  <a:lnTo>
                    <a:pt x="108" y="66"/>
                  </a:lnTo>
                  <a:lnTo>
                    <a:pt x="109" y="70"/>
                  </a:lnTo>
                  <a:lnTo>
                    <a:pt x="109" y="74"/>
                  </a:lnTo>
                  <a:lnTo>
                    <a:pt x="111" y="77"/>
                  </a:lnTo>
                  <a:lnTo>
                    <a:pt x="112" y="82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4"/>
                  </a:lnTo>
                  <a:lnTo>
                    <a:pt x="112" y="99"/>
                  </a:lnTo>
                  <a:lnTo>
                    <a:pt x="112" y="104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09" y="119"/>
                  </a:lnTo>
                  <a:lnTo>
                    <a:pt x="107" y="125"/>
                  </a:lnTo>
                  <a:lnTo>
                    <a:pt x="105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100" y="130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3" y="133"/>
                  </a:lnTo>
                  <a:lnTo>
                    <a:pt x="90" y="134"/>
                  </a:lnTo>
                  <a:lnTo>
                    <a:pt x="88" y="136"/>
                  </a:lnTo>
                  <a:lnTo>
                    <a:pt x="85" y="136"/>
                  </a:lnTo>
                  <a:lnTo>
                    <a:pt x="82" y="138"/>
                  </a:lnTo>
                  <a:lnTo>
                    <a:pt x="78" y="139"/>
                  </a:lnTo>
                  <a:lnTo>
                    <a:pt x="74" y="139"/>
                  </a:lnTo>
                  <a:lnTo>
                    <a:pt x="71" y="141"/>
                  </a:lnTo>
                  <a:lnTo>
                    <a:pt x="67" y="141"/>
                  </a:lnTo>
                  <a:lnTo>
                    <a:pt x="63" y="141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0" y="141"/>
                  </a:lnTo>
                  <a:lnTo>
                    <a:pt x="44" y="141"/>
                  </a:lnTo>
                  <a:lnTo>
                    <a:pt x="39" y="139"/>
                  </a:lnTo>
                  <a:lnTo>
                    <a:pt x="35" y="138"/>
                  </a:lnTo>
                  <a:lnTo>
                    <a:pt x="30" y="136"/>
                  </a:lnTo>
                  <a:lnTo>
                    <a:pt x="24" y="134"/>
                  </a:lnTo>
                  <a:lnTo>
                    <a:pt x="18" y="133"/>
                  </a:lnTo>
                  <a:lnTo>
                    <a:pt x="12" y="130"/>
                  </a:lnTo>
                  <a:lnTo>
                    <a:pt x="7" y="127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8" y="127"/>
                  </a:lnTo>
                  <a:lnTo>
                    <a:pt x="11" y="128"/>
                  </a:lnTo>
                  <a:lnTo>
                    <a:pt x="13" y="128"/>
                  </a:lnTo>
                  <a:lnTo>
                    <a:pt x="15" y="130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4" y="131"/>
                  </a:lnTo>
                  <a:lnTo>
                    <a:pt x="27" y="133"/>
                  </a:lnTo>
                  <a:lnTo>
                    <a:pt x="31" y="133"/>
                  </a:lnTo>
                  <a:lnTo>
                    <a:pt x="34" y="134"/>
                  </a:lnTo>
                  <a:lnTo>
                    <a:pt x="38" y="134"/>
                  </a:lnTo>
                  <a:lnTo>
                    <a:pt x="42" y="134"/>
                  </a:lnTo>
                  <a:lnTo>
                    <a:pt x="46" y="134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8" y="134"/>
                  </a:lnTo>
                  <a:lnTo>
                    <a:pt x="62" y="134"/>
                  </a:lnTo>
                  <a:lnTo>
                    <a:pt x="66" y="133"/>
                  </a:lnTo>
                  <a:lnTo>
                    <a:pt x="71" y="133"/>
                  </a:lnTo>
                  <a:lnTo>
                    <a:pt x="75" y="131"/>
                  </a:lnTo>
                  <a:lnTo>
                    <a:pt x="80" y="130"/>
                  </a:lnTo>
                  <a:lnTo>
                    <a:pt x="85" y="128"/>
                  </a:lnTo>
                  <a:lnTo>
                    <a:pt x="89" y="127"/>
                  </a:lnTo>
                  <a:lnTo>
                    <a:pt x="94" y="124"/>
                  </a:lnTo>
                  <a:lnTo>
                    <a:pt x="98" y="122"/>
                  </a:lnTo>
                  <a:lnTo>
                    <a:pt x="98" y="121"/>
                  </a:lnTo>
                  <a:lnTo>
                    <a:pt x="100" y="119"/>
                  </a:lnTo>
                  <a:lnTo>
                    <a:pt x="101" y="117"/>
                  </a:lnTo>
                  <a:lnTo>
                    <a:pt x="101" y="114"/>
                  </a:lnTo>
                  <a:lnTo>
                    <a:pt x="102" y="113"/>
                  </a:lnTo>
                  <a:lnTo>
                    <a:pt x="102" y="111"/>
                  </a:lnTo>
                  <a:lnTo>
                    <a:pt x="104" y="108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7"/>
                  </a:lnTo>
                  <a:lnTo>
                    <a:pt x="104" y="83"/>
                  </a:lnTo>
                  <a:lnTo>
                    <a:pt x="104" y="79"/>
                  </a:lnTo>
                  <a:lnTo>
                    <a:pt x="102" y="76"/>
                  </a:lnTo>
                  <a:lnTo>
                    <a:pt x="102" y="71"/>
                  </a:lnTo>
                  <a:lnTo>
                    <a:pt x="101" y="68"/>
                  </a:lnTo>
                  <a:lnTo>
                    <a:pt x="98" y="63"/>
                  </a:lnTo>
                  <a:lnTo>
                    <a:pt x="97" y="60"/>
                  </a:lnTo>
                  <a:lnTo>
                    <a:pt x="94" y="56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6" y="43"/>
                  </a:lnTo>
                  <a:lnTo>
                    <a:pt x="84" y="39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9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7" y="22"/>
                  </a:lnTo>
                  <a:lnTo>
                    <a:pt x="66" y="19"/>
                  </a:lnTo>
                  <a:lnTo>
                    <a:pt x="63" y="17"/>
                  </a:lnTo>
                  <a:lnTo>
                    <a:pt x="61" y="15"/>
                  </a:lnTo>
                  <a:lnTo>
                    <a:pt x="58" y="14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0" y="8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1" y="20"/>
                  </a:lnTo>
                  <a:lnTo>
                    <a:pt x="8" y="25"/>
                  </a:lnTo>
                  <a:lnTo>
                    <a:pt x="4" y="29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8" name="Freeform 90"/>
            <p:cNvSpPr>
              <a:spLocks/>
            </p:cNvSpPr>
            <p:nvPr/>
          </p:nvSpPr>
          <p:spPr bwMode="auto">
            <a:xfrm>
              <a:off x="5537201" y="5211763"/>
              <a:ext cx="127000" cy="203200"/>
            </a:xfrm>
            <a:custGeom>
              <a:avLst/>
              <a:gdLst>
                <a:gd name="T0" fmla="*/ 2147483647 w 162"/>
                <a:gd name="T1" fmla="*/ 0 h 257"/>
                <a:gd name="T2" fmla="*/ 2147483647 w 162"/>
                <a:gd name="T3" fmla="*/ 0 h 257"/>
                <a:gd name="T4" fmla="*/ 2147483647 w 162"/>
                <a:gd name="T5" fmla="*/ 2147483647 h 257"/>
                <a:gd name="T6" fmla="*/ 2147483647 w 162"/>
                <a:gd name="T7" fmla="*/ 2147483647 h 257"/>
                <a:gd name="T8" fmla="*/ 2147483647 w 162"/>
                <a:gd name="T9" fmla="*/ 2147483647 h 257"/>
                <a:gd name="T10" fmla="*/ 2147483647 w 162"/>
                <a:gd name="T11" fmla="*/ 2147483647 h 257"/>
                <a:gd name="T12" fmla="*/ 2147483647 w 162"/>
                <a:gd name="T13" fmla="*/ 2147483647 h 257"/>
                <a:gd name="T14" fmla="*/ 2147483647 w 162"/>
                <a:gd name="T15" fmla="*/ 2147483647 h 257"/>
                <a:gd name="T16" fmla="*/ 2147483647 w 162"/>
                <a:gd name="T17" fmla="*/ 2147483647 h 257"/>
                <a:gd name="T18" fmla="*/ 2147483647 w 162"/>
                <a:gd name="T19" fmla="*/ 2147483647 h 257"/>
                <a:gd name="T20" fmla="*/ 2147483647 w 162"/>
                <a:gd name="T21" fmla="*/ 2147483647 h 257"/>
                <a:gd name="T22" fmla="*/ 2147483647 w 162"/>
                <a:gd name="T23" fmla="*/ 2147483647 h 257"/>
                <a:gd name="T24" fmla="*/ 2147483647 w 162"/>
                <a:gd name="T25" fmla="*/ 2147483647 h 257"/>
                <a:gd name="T26" fmla="*/ 2147483647 w 162"/>
                <a:gd name="T27" fmla="*/ 2147483647 h 257"/>
                <a:gd name="T28" fmla="*/ 2147483647 w 162"/>
                <a:gd name="T29" fmla="*/ 2147483647 h 257"/>
                <a:gd name="T30" fmla="*/ 2147483647 w 162"/>
                <a:gd name="T31" fmla="*/ 2147483647 h 257"/>
                <a:gd name="T32" fmla="*/ 2147483647 w 162"/>
                <a:gd name="T33" fmla="*/ 2147483647 h 257"/>
                <a:gd name="T34" fmla="*/ 2147483647 w 162"/>
                <a:gd name="T35" fmla="*/ 2147483647 h 257"/>
                <a:gd name="T36" fmla="*/ 2147483647 w 162"/>
                <a:gd name="T37" fmla="*/ 2147483647 h 257"/>
                <a:gd name="T38" fmla="*/ 2147483647 w 162"/>
                <a:gd name="T39" fmla="*/ 2147483647 h 257"/>
                <a:gd name="T40" fmla="*/ 2147483647 w 162"/>
                <a:gd name="T41" fmla="*/ 2147483647 h 257"/>
                <a:gd name="T42" fmla="*/ 2147483647 w 162"/>
                <a:gd name="T43" fmla="*/ 2147483647 h 257"/>
                <a:gd name="T44" fmla="*/ 2147483647 w 162"/>
                <a:gd name="T45" fmla="*/ 2147483647 h 257"/>
                <a:gd name="T46" fmla="*/ 2147483647 w 162"/>
                <a:gd name="T47" fmla="*/ 2147483647 h 257"/>
                <a:gd name="T48" fmla="*/ 2147483647 w 162"/>
                <a:gd name="T49" fmla="*/ 2147483647 h 257"/>
                <a:gd name="T50" fmla="*/ 2147483647 w 162"/>
                <a:gd name="T51" fmla="*/ 2147483647 h 257"/>
                <a:gd name="T52" fmla="*/ 2147483647 w 162"/>
                <a:gd name="T53" fmla="*/ 2147483647 h 257"/>
                <a:gd name="T54" fmla="*/ 2147483647 w 162"/>
                <a:gd name="T55" fmla="*/ 2147483647 h 257"/>
                <a:gd name="T56" fmla="*/ 2147483647 w 162"/>
                <a:gd name="T57" fmla="*/ 2147483647 h 257"/>
                <a:gd name="T58" fmla="*/ 2147483647 w 162"/>
                <a:gd name="T59" fmla="*/ 2147483647 h 257"/>
                <a:gd name="T60" fmla="*/ 2147483647 w 162"/>
                <a:gd name="T61" fmla="*/ 2147483647 h 257"/>
                <a:gd name="T62" fmla="*/ 2147483647 w 162"/>
                <a:gd name="T63" fmla="*/ 2147483647 h 257"/>
                <a:gd name="T64" fmla="*/ 0 w 162"/>
                <a:gd name="T65" fmla="*/ 2147483647 h 257"/>
                <a:gd name="T66" fmla="*/ 2147483647 w 162"/>
                <a:gd name="T67" fmla="*/ 0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257">
                  <a:moveTo>
                    <a:pt x="23" y="0"/>
                  </a:moveTo>
                  <a:lnTo>
                    <a:pt x="138" y="0"/>
                  </a:lnTo>
                  <a:lnTo>
                    <a:pt x="162" y="226"/>
                  </a:lnTo>
                  <a:lnTo>
                    <a:pt x="161" y="226"/>
                  </a:lnTo>
                  <a:lnTo>
                    <a:pt x="158" y="229"/>
                  </a:lnTo>
                  <a:lnTo>
                    <a:pt x="157" y="230"/>
                  </a:lnTo>
                  <a:lnTo>
                    <a:pt x="155" y="232"/>
                  </a:lnTo>
                  <a:lnTo>
                    <a:pt x="153" y="234"/>
                  </a:lnTo>
                  <a:lnTo>
                    <a:pt x="150" y="235"/>
                  </a:lnTo>
                  <a:lnTo>
                    <a:pt x="146" y="238"/>
                  </a:lnTo>
                  <a:lnTo>
                    <a:pt x="143" y="240"/>
                  </a:lnTo>
                  <a:lnTo>
                    <a:pt x="139" y="241"/>
                  </a:lnTo>
                  <a:lnTo>
                    <a:pt x="135" y="244"/>
                  </a:lnTo>
                  <a:lnTo>
                    <a:pt x="130" y="246"/>
                  </a:lnTo>
                  <a:lnTo>
                    <a:pt x="126" y="249"/>
                  </a:lnTo>
                  <a:lnTo>
                    <a:pt x="120" y="251"/>
                  </a:lnTo>
                  <a:lnTo>
                    <a:pt x="115" y="252"/>
                  </a:lnTo>
                  <a:lnTo>
                    <a:pt x="109" y="254"/>
                  </a:lnTo>
                  <a:lnTo>
                    <a:pt x="104" y="255"/>
                  </a:lnTo>
                  <a:lnTo>
                    <a:pt x="97" y="255"/>
                  </a:lnTo>
                  <a:lnTo>
                    <a:pt x="92" y="257"/>
                  </a:lnTo>
                  <a:lnTo>
                    <a:pt x="85" y="257"/>
                  </a:lnTo>
                  <a:lnTo>
                    <a:pt x="78" y="257"/>
                  </a:lnTo>
                  <a:lnTo>
                    <a:pt x="72" y="257"/>
                  </a:lnTo>
                  <a:lnTo>
                    <a:pt x="64" y="255"/>
                  </a:lnTo>
                  <a:lnTo>
                    <a:pt x="57" y="254"/>
                  </a:lnTo>
                  <a:lnTo>
                    <a:pt x="49" y="252"/>
                  </a:lnTo>
                  <a:lnTo>
                    <a:pt x="41" y="249"/>
                  </a:lnTo>
                  <a:lnTo>
                    <a:pt x="34" y="246"/>
                  </a:lnTo>
                  <a:lnTo>
                    <a:pt x="26" y="241"/>
                  </a:lnTo>
                  <a:lnTo>
                    <a:pt x="16" y="237"/>
                  </a:lnTo>
                  <a:lnTo>
                    <a:pt x="8" y="232"/>
                  </a:lnTo>
                  <a:lnTo>
                    <a:pt x="0" y="2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9" name="Freeform 91"/>
            <p:cNvSpPr>
              <a:spLocks/>
            </p:cNvSpPr>
            <p:nvPr/>
          </p:nvSpPr>
          <p:spPr bwMode="auto">
            <a:xfrm>
              <a:off x="5410201" y="4848225"/>
              <a:ext cx="379413" cy="376238"/>
            </a:xfrm>
            <a:custGeom>
              <a:avLst/>
              <a:gdLst>
                <a:gd name="T0" fmla="*/ 2147483647 w 479"/>
                <a:gd name="T1" fmla="*/ 2147483647 h 473"/>
                <a:gd name="T2" fmla="*/ 2147483647 w 479"/>
                <a:gd name="T3" fmla="*/ 2147483647 h 473"/>
                <a:gd name="T4" fmla="*/ 2147483647 w 479"/>
                <a:gd name="T5" fmla="*/ 2147483647 h 473"/>
                <a:gd name="T6" fmla="*/ 2147483647 w 479"/>
                <a:gd name="T7" fmla="*/ 2147483647 h 473"/>
                <a:gd name="T8" fmla="*/ 2147483647 w 479"/>
                <a:gd name="T9" fmla="*/ 2147483647 h 473"/>
                <a:gd name="T10" fmla="*/ 2147483647 w 479"/>
                <a:gd name="T11" fmla="*/ 0 h 473"/>
                <a:gd name="T12" fmla="*/ 2147483647 w 479"/>
                <a:gd name="T13" fmla="*/ 2147483647 h 473"/>
                <a:gd name="T14" fmla="*/ 2147483647 w 479"/>
                <a:gd name="T15" fmla="*/ 2147483647 h 473"/>
                <a:gd name="T16" fmla="*/ 2147483647 w 479"/>
                <a:gd name="T17" fmla="*/ 2147483647 h 473"/>
                <a:gd name="T18" fmla="*/ 2147483647 w 479"/>
                <a:gd name="T19" fmla="*/ 2147483647 h 473"/>
                <a:gd name="T20" fmla="*/ 2147483647 w 479"/>
                <a:gd name="T21" fmla="*/ 2147483647 h 473"/>
                <a:gd name="T22" fmla="*/ 2147483647 w 479"/>
                <a:gd name="T23" fmla="*/ 2147483647 h 473"/>
                <a:gd name="T24" fmla="*/ 2147483647 w 479"/>
                <a:gd name="T25" fmla="*/ 2147483647 h 473"/>
                <a:gd name="T26" fmla="*/ 2147483647 w 479"/>
                <a:gd name="T27" fmla="*/ 2147483647 h 473"/>
                <a:gd name="T28" fmla="*/ 2147483647 w 479"/>
                <a:gd name="T29" fmla="*/ 2147483647 h 473"/>
                <a:gd name="T30" fmla="*/ 2147483647 w 479"/>
                <a:gd name="T31" fmla="*/ 2147483647 h 473"/>
                <a:gd name="T32" fmla="*/ 0 w 479"/>
                <a:gd name="T33" fmla="*/ 2147483647 h 473"/>
                <a:gd name="T34" fmla="*/ 2147483647 w 479"/>
                <a:gd name="T35" fmla="*/ 2147483647 h 473"/>
                <a:gd name="T36" fmla="*/ 2147483647 w 479"/>
                <a:gd name="T37" fmla="*/ 2147483647 h 473"/>
                <a:gd name="T38" fmla="*/ 2147483647 w 479"/>
                <a:gd name="T39" fmla="*/ 2147483647 h 473"/>
                <a:gd name="T40" fmla="*/ 2147483647 w 479"/>
                <a:gd name="T41" fmla="*/ 2147483647 h 473"/>
                <a:gd name="T42" fmla="*/ 2147483647 w 479"/>
                <a:gd name="T43" fmla="*/ 2147483647 h 473"/>
                <a:gd name="T44" fmla="*/ 2147483647 w 479"/>
                <a:gd name="T45" fmla="*/ 2147483647 h 473"/>
                <a:gd name="T46" fmla="*/ 2147483647 w 479"/>
                <a:gd name="T47" fmla="*/ 2147483647 h 473"/>
                <a:gd name="T48" fmla="*/ 2147483647 w 479"/>
                <a:gd name="T49" fmla="*/ 2147483647 h 473"/>
                <a:gd name="T50" fmla="*/ 2147483647 w 479"/>
                <a:gd name="T51" fmla="*/ 2147483647 h 473"/>
                <a:gd name="T52" fmla="*/ 2147483647 w 479"/>
                <a:gd name="T53" fmla="*/ 2147483647 h 473"/>
                <a:gd name="T54" fmla="*/ 2147483647 w 479"/>
                <a:gd name="T55" fmla="*/ 2147483647 h 473"/>
                <a:gd name="T56" fmla="*/ 2147483647 w 479"/>
                <a:gd name="T57" fmla="*/ 2147483647 h 473"/>
                <a:gd name="T58" fmla="*/ 2147483647 w 479"/>
                <a:gd name="T59" fmla="*/ 2147483647 h 473"/>
                <a:gd name="T60" fmla="*/ 2147483647 w 479"/>
                <a:gd name="T61" fmla="*/ 2147483647 h 473"/>
                <a:gd name="T62" fmla="*/ 2147483647 w 479"/>
                <a:gd name="T63" fmla="*/ 2147483647 h 473"/>
                <a:gd name="T64" fmla="*/ 2147483647 w 479"/>
                <a:gd name="T65" fmla="*/ 2147483647 h 473"/>
                <a:gd name="T66" fmla="*/ 2147483647 w 479"/>
                <a:gd name="T67" fmla="*/ 2147483647 h 473"/>
                <a:gd name="T68" fmla="*/ 2147483647 w 479"/>
                <a:gd name="T69" fmla="*/ 2147483647 h 473"/>
                <a:gd name="T70" fmla="*/ 2147483647 w 479"/>
                <a:gd name="T71" fmla="*/ 2147483647 h 473"/>
                <a:gd name="T72" fmla="*/ 2147483647 w 479"/>
                <a:gd name="T73" fmla="*/ 2147483647 h 473"/>
                <a:gd name="T74" fmla="*/ 2147483647 w 479"/>
                <a:gd name="T75" fmla="*/ 2147483647 h 473"/>
                <a:gd name="T76" fmla="*/ 2147483647 w 479"/>
                <a:gd name="T77" fmla="*/ 2147483647 h 473"/>
                <a:gd name="T78" fmla="*/ 2147483647 w 479"/>
                <a:gd name="T79" fmla="*/ 2147483647 h 473"/>
                <a:gd name="T80" fmla="*/ 2147483647 w 479"/>
                <a:gd name="T81" fmla="*/ 2147483647 h 473"/>
                <a:gd name="T82" fmla="*/ 2147483647 w 479"/>
                <a:gd name="T83" fmla="*/ 2147483647 h 473"/>
                <a:gd name="T84" fmla="*/ 2147483647 w 479"/>
                <a:gd name="T85" fmla="*/ 2147483647 h 473"/>
                <a:gd name="T86" fmla="*/ 2147483647 w 479"/>
                <a:gd name="T87" fmla="*/ 2147483647 h 473"/>
                <a:gd name="T88" fmla="*/ 2147483647 w 479"/>
                <a:gd name="T89" fmla="*/ 2147483647 h 473"/>
                <a:gd name="T90" fmla="*/ 2147483647 w 479"/>
                <a:gd name="T91" fmla="*/ 2147483647 h 473"/>
                <a:gd name="T92" fmla="*/ 2147483647 w 479"/>
                <a:gd name="T93" fmla="*/ 2147483647 h 473"/>
                <a:gd name="T94" fmla="*/ 2147483647 w 479"/>
                <a:gd name="T95" fmla="*/ 2147483647 h 473"/>
                <a:gd name="T96" fmla="*/ 2147483647 w 479"/>
                <a:gd name="T97" fmla="*/ 2147483647 h 473"/>
                <a:gd name="T98" fmla="*/ 2147483647 w 479"/>
                <a:gd name="T99" fmla="*/ 2147483647 h 473"/>
                <a:gd name="T100" fmla="*/ 2147483647 w 479"/>
                <a:gd name="T101" fmla="*/ 2147483647 h 473"/>
                <a:gd name="T102" fmla="*/ 2147483647 w 479"/>
                <a:gd name="T103" fmla="*/ 2147483647 h 473"/>
                <a:gd name="T104" fmla="*/ 2147483647 w 479"/>
                <a:gd name="T105" fmla="*/ 2147483647 h 473"/>
                <a:gd name="T106" fmla="*/ 2147483647 w 479"/>
                <a:gd name="T107" fmla="*/ 2147483647 h 473"/>
                <a:gd name="T108" fmla="*/ 2147483647 w 479"/>
                <a:gd name="T109" fmla="*/ 2147483647 h 473"/>
                <a:gd name="T110" fmla="*/ 2147483647 w 479"/>
                <a:gd name="T111" fmla="*/ 2147483647 h 4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79" h="473">
                  <a:moveTo>
                    <a:pt x="434" y="191"/>
                  </a:moveTo>
                  <a:lnTo>
                    <a:pt x="433" y="191"/>
                  </a:lnTo>
                  <a:lnTo>
                    <a:pt x="432" y="180"/>
                  </a:lnTo>
                  <a:lnTo>
                    <a:pt x="429" y="171"/>
                  </a:lnTo>
                  <a:lnTo>
                    <a:pt x="428" y="160"/>
                  </a:lnTo>
                  <a:lnTo>
                    <a:pt x="425" y="151"/>
                  </a:lnTo>
                  <a:lnTo>
                    <a:pt x="422" y="142"/>
                  </a:lnTo>
                  <a:lnTo>
                    <a:pt x="419" y="132"/>
                  </a:lnTo>
                  <a:lnTo>
                    <a:pt x="415" y="123"/>
                  </a:lnTo>
                  <a:lnTo>
                    <a:pt x="411" y="115"/>
                  </a:lnTo>
                  <a:lnTo>
                    <a:pt x="407" y="106"/>
                  </a:lnTo>
                  <a:lnTo>
                    <a:pt x="402" y="98"/>
                  </a:lnTo>
                  <a:lnTo>
                    <a:pt x="398" y="91"/>
                  </a:lnTo>
                  <a:lnTo>
                    <a:pt x="392" y="83"/>
                  </a:lnTo>
                  <a:lnTo>
                    <a:pt x="387" y="75"/>
                  </a:lnTo>
                  <a:lnTo>
                    <a:pt x="382" y="68"/>
                  </a:lnTo>
                  <a:lnTo>
                    <a:pt x="375" y="61"/>
                  </a:lnTo>
                  <a:lnTo>
                    <a:pt x="368" y="54"/>
                  </a:lnTo>
                  <a:lnTo>
                    <a:pt x="363" y="47"/>
                  </a:lnTo>
                  <a:lnTo>
                    <a:pt x="356" y="41"/>
                  </a:lnTo>
                  <a:lnTo>
                    <a:pt x="348" y="37"/>
                  </a:lnTo>
                  <a:lnTo>
                    <a:pt x="341" y="30"/>
                  </a:lnTo>
                  <a:lnTo>
                    <a:pt x="333" y="26"/>
                  </a:lnTo>
                  <a:lnTo>
                    <a:pt x="326" y="21"/>
                  </a:lnTo>
                  <a:lnTo>
                    <a:pt x="318" y="18"/>
                  </a:lnTo>
                  <a:lnTo>
                    <a:pt x="310" y="13"/>
                  </a:lnTo>
                  <a:lnTo>
                    <a:pt x="302" y="10"/>
                  </a:lnTo>
                  <a:lnTo>
                    <a:pt x="294" y="7"/>
                  </a:lnTo>
                  <a:lnTo>
                    <a:pt x="285" y="4"/>
                  </a:lnTo>
                  <a:lnTo>
                    <a:pt x="276" y="3"/>
                  </a:lnTo>
                  <a:lnTo>
                    <a:pt x="267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0"/>
                  </a:lnTo>
                  <a:lnTo>
                    <a:pt x="213" y="1"/>
                  </a:lnTo>
                  <a:lnTo>
                    <a:pt x="204" y="3"/>
                  </a:lnTo>
                  <a:lnTo>
                    <a:pt x="196" y="4"/>
                  </a:lnTo>
                  <a:lnTo>
                    <a:pt x="186" y="7"/>
                  </a:lnTo>
                  <a:lnTo>
                    <a:pt x="178" y="10"/>
                  </a:lnTo>
                  <a:lnTo>
                    <a:pt x="170" y="13"/>
                  </a:lnTo>
                  <a:lnTo>
                    <a:pt x="162" y="18"/>
                  </a:lnTo>
                  <a:lnTo>
                    <a:pt x="154" y="21"/>
                  </a:lnTo>
                  <a:lnTo>
                    <a:pt x="146" y="26"/>
                  </a:lnTo>
                  <a:lnTo>
                    <a:pt x="139" y="30"/>
                  </a:lnTo>
                  <a:lnTo>
                    <a:pt x="131" y="37"/>
                  </a:lnTo>
                  <a:lnTo>
                    <a:pt x="124" y="41"/>
                  </a:lnTo>
                  <a:lnTo>
                    <a:pt x="117" y="47"/>
                  </a:lnTo>
                  <a:lnTo>
                    <a:pt x="111" y="54"/>
                  </a:lnTo>
                  <a:lnTo>
                    <a:pt x="104" y="61"/>
                  </a:lnTo>
                  <a:lnTo>
                    <a:pt x="98" y="68"/>
                  </a:lnTo>
                  <a:lnTo>
                    <a:pt x="93" y="75"/>
                  </a:lnTo>
                  <a:lnTo>
                    <a:pt x="88" y="83"/>
                  </a:lnTo>
                  <a:lnTo>
                    <a:pt x="82" y="91"/>
                  </a:lnTo>
                  <a:lnTo>
                    <a:pt x="77" y="98"/>
                  </a:lnTo>
                  <a:lnTo>
                    <a:pt x="73" y="106"/>
                  </a:lnTo>
                  <a:lnTo>
                    <a:pt x="69" y="115"/>
                  </a:lnTo>
                  <a:lnTo>
                    <a:pt x="65" y="123"/>
                  </a:lnTo>
                  <a:lnTo>
                    <a:pt x="61" y="132"/>
                  </a:lnTo>
                  <a:lnTo>
                    <a:pt x="58" y="142"/>
                  </a:lnTo>
                  <a:lnTo>
                    <a:pt x="55" y="151"/>
                  </a:lnTo>
                  <a:lnTo>
                    <a:pt x="53" y="160"/>
                  </a:lnTo>
                  <a:lnTo>
                    <a:pt x="50" y="171"/>
                  </a:lnTo>
                  <a:lnTo>
                    <a:pt x="49" y="180"/>
                  </a:lnTo>
                  <a:lnTo>
                    <a:pt x="47" y="191"/>
                  </a:lnTo>
                  <a:lnTo>
                    <a:pt x="46" y="191"/>
                  </a:lnTo>
                  <a:lnTo>
                    <a:pt x="43" y="191"/>
                  </a:lnTo>
                  <a:lnTo>
                    <a:pt x="42" y="191"/>
                  </a:lnTo>
                  <a:lnTo>
                    <a:pt x="39" y="191"/>
                  </a:lnTo>
                  <a:lnTo>
                    <a:pt x="36" y="191"/>
                  </a:lnTo>
                  <a:lnTo>
                    <a:pt x="35" y="193"/>
                  </a:lnTo>
                  <a:lnTo>
                    <a:pt x="32" y="193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6"/>
                  </a:lnTo>
                  <a:lnTo>
                    <a:pt x="24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9" y="202"/>
                  </a:lnTo>
                  <a:lnTo>
                    <a:pt x="16" y="204"/>
                  </a:lnTo>
                  <a:lnTo>
                    <a:pt x="15" y="205"/>
                  </a:lnTo>
                  <a:lnTo>
                    <a:pt x="14" y="207"/>
                  </a:lnTo>
                  <a:lnTo>
                    <a:pt x="12" y="208"/>
                  </a:lnTo>
                  <a:lnTo>
                    <a:pt x="11" y="210"/>
                  </a:lnTo>
                  <a:lnTo>
                    <a:pt x="9" y="213"/>
                  </a:lnTo>
                  <a:lnTo>
                    <a:pt x="8" y="214"/>
                  </a:lnTo>
                  <a:lnTo>
                    <a:pt x="7" y="216"/>
                  </a:lnTo>
                  <a:lnTo>
                    <a:pt x="5" y="219"/>
                  </a:lnTo>
                  <a:lnTo>
                    <a:pt x="5" y="221"/>
                  </a:lnTo>
                  <a:lnTo>
                    <a:pt x="4" y="224"/>
                  </a:lnTo>
                  <a:lnTo>
                    <a:pt x="3" y="225"/>
                  </a:lnTo>
                  <a:lnTo>
                    <a:pt x="3" y="228"/>
                  </a:lnTo>
                  <a:lnTo>
                    <a:pt x="1" y="231"/>
                  </a:lnTo>
                  <a:lnTo>
                    <a:pt x="1" y="233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1" y="258"/>
                  </a:lnTo>
                  <a:lnTo>
                    <a:pt x="3" y="261"/>
                  </a:lnTo>
                  <a:lnTo>
                    <a:pt x="3" y="262"/>
                  </a:lnTo>
                  <a:lnTo>
                    <a:pt x="4" y="265"/>
                  </a:lnTo>
                  <a:lnTo>
                    <a:pt x="5" y="268"/>
                  </a:lnTo>
                  <a:lnTo>
                    <a:pt x="5" y="270"/>
                  </a:lnTo>
                  <a:lnTo>
                    <a:pt x="7" y="273"/>
                  </a:lnTo>
                  <a:lnTo>
                    <a:pt x="8" y="275"/>
                  </a:lnTo>
                  <a:lnTo>
                    <a:pt x="9" y="276"/>
                  </a:lnTo>
                  <a:lnTo>
                    <a:pt x="11" y="279"/>
                  </a:lnTo>
                  <a:lnTo>
                    <a:pt x="12" y="281"/>
                  </a:lnTo>
                  <a:lnTo>
                    <a:pt x="14" y="282"/>
                  </a:lnTo>
                  <a:lnTo>
                    <a:pt x="15" y="284"/>
                  </a:lnTo>
                  <a:lnTo>
                    <a:pt x="16" y="285"/>
                  </a:lnTo>
                  <a:lnTo>
                    <a:pt x="19" y="287"/>
                  </a:lnTo>
                  <a:lnTo>
                    <a:pt x="20" y="289"/>
                  </a:lnTo>
                  <a:lnTo>
                    <a:pt x="22" y="290"/>
                  </a:lnTo>
                  <a:lnTo>
                    <a:pt x="24" y="292"/>
                  </a:lnTo>
                  <a:lnTo>
                    <a:pt x="26" y="293"/>
                  </a:lnTo>
                  <a:lnTo>
                    <a:pt x="28" y="295"/>
                  </a:lnTo>
                  <a:lnTo>
                    <a:pt x="30" y="295"/>
                  </a:lnTo>
                  <a:lnTo>
                    <a:pt x="32" y="296"/>
                  </a:lnTo>
                  <a:lnTo>
                    <a:pt x="35" y="296"/>
                  </a:lnTo>
                  <a:lnTo>
                    <a:pt x="36" y="298"/>
                  </a:lnTo>
                  <a:lnTo>
                    <a:pt x="39" y="298"/>
                  </a:lnTo>
                  <a:lnTo>
                    <a:pt x="42" y="298"/>
                  </a:lnTo>
                  <a:lnTo>
                    <a:pt x="43" y="298"/>
                  </a:lnTo>
                  <a:lnTo>
                    <a:pt x="46" y="298"/>
                  </a:lnTo>
                  <a:lnTo>
                    <a:pt x="47" y="298"/>
                  </a:lnTo>
                  <a:lnTo>
                    <a:pt x="49" y="298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8"/>
                  </a:lnTo>
                  <a:lnTo>
                    <a:pt x="55" y="298"/>
                  </a:lnTo>
                  <a:lnTo>
                    <a:pt x="57" y="296"/>
                  </a:lnTo>
                  <a:lnTo>
                    <a:pt x="58" y="296"/>
                  </a:lnTo>
                  <a:lnTo>
                    <a:pt x="61" y="302"/>
                  </a:lnTo>
                  <a:lnTo>
                    <a:pt x="63" y="309"/>
                  </a:lnTo>
                  <a:lnTo>
                    <a:pt x="66" y="315"/>
                  </a:lnTo>
                  <a:lnTo>
                    <a:pt x="69" y="321"/>
                  </a:lnTo>
                  <a:lnTo>
                    <a:pt x="71" y="327"/>
                  </a:lnTo>
                  <a:lnTo>
                    <a:pt x="74" y="333"/>
                  </a:lnTo>
                  <a:lnTo>
                    <a:pt x="78" y="340"/>
                  </a:lnTo>
                  <a:lnTo>
                    <a:pt x="81" y="344"/>
                  </a:lnTo>
                  <a:lnTo>
                    <a:pt x="85" y="350"/>
                  </a:lnTo>
                  <a:lnTo>
                    <a:pt x="88" y="355"/>
                  </a:lnTo>
                  <a:lnTo>
                    <a:pt x="92" y="361"/>
                  </a:lnTo>
                  <a:lnTo>
                    <a:pt x="96" y="366"/>
                  </a:lnTo>
                  <a:lnTo>
                    <a:pt x="100" y="371"/>
                  </a:lnTo>
                  <a:lnTo>
                    <a:pt x="105" y="375"/>
                  </a:lnTo>
                  <a:lnTo>
                    <a:pt x="109" y="380"/>
                  </a:lnTo>
                  <a:lnTo>
                    <a:pt x="113" y="384"/>
                  </a:lnTo>
                  <a:lnTo>
                    <a:pt x="119" y="389"/>
                  </a:lnTo>
                  <a:lnTo>
                    <a:pt x="123" y="394"/>
                  </a:lnTo>
                  <a:lnTo>
                    <a:pt x="128" y="397"/>
                  </a:lnTo>
                  <a:lnTo>
                    <a:pt x="132" y="401"/>
                  </a:lnTo>
                  <a:lnTo>
                    <a:pt x="138" y="405"/>
                  </a:lnTo>
                  <a:lnTo>
                    <a:pt x="143" y="408"/>
                  </a:lnTo>
                  <a:lnTo>
                    <a:pt x="148" y="412"/>
                  </a:lnTo>
                  <a:lnTo>
                    <a:pt x="154" y="415"/>
                  </a:lnTo>
                  <a:lnTo>
                    <a:pt x="159" y="418"/>
                  </a:lnTo>
                  <a:lnTo>
                    <a:pt x="165" y="420"/>
                  </a:lnTo>
                  <a:lnTo>
                    <a:pt x="171" y="423"/>
                  </a:lnTo>
                  <a:lnTo>
                    <a:pt x="177" y="426"/>
                  </a:lnTo>
                  <a:lnTo>
                    <a:pt x="182" y="428"/>
                  </a:lnTo>
                  <a:lnTo>
                    <a:pt x="189" y="429"/>
                  </a:lnTo>
                  <a:lnTo>
                    <a:pt x="194" y="431"/>
                  </a:lnTo>
                  <a:lnTo>
                    <a:pt x="201" y="432"/>
                  </a:lnTo>
                  <a:lnTo>
                    <a:pt x="201" y="435"/>
                  </a:lnTo>
                  <a:lnTo>
                    <a:pt x="201" y="437"/>
                  </a:lnTo>
                  <a:lnTo>
                    <a:pt x="201" y="439"/>
                  </a:lnTo>
                  <a:lnTo>
                    <a:pt x="202" y="442"/>
                  </a:lnTo>
                  <a:lnTo>
                    <a:pt x="202" y="443"/>
                  </a:lnTo>
                  <a:lnTo>
                    <a:pt x="204" y="445"/>
                  </a:lnTo>
                  <a:lnTo>
                    <a:pt x="204" y="446"/>
                  </a:lnTo>
                  <a:lnTo>
                    <a:pt x="205" y="448"/>
                  </a:lnTo>
                  <a:lnTo>
                    <a:pt x="206" y="451"/>
                  </a:lnTo>
                  <a:lnTo>
                    <a:pt x="206" y="452"/>
                  </a:lnTo>
                  <a:lnTo>
                    <a:pt x="208" y="454"/>
                  </a:lnTo>
                  <a:lnTo>
                    <a:pt x="209" y="456"/>
                  </a:lnTo>
                  <a:lnTo>
                    <a:pt x="210" y="457"/>
                  </a:lnTo>
                  <a:lnTo>
                    <a:pt x="212" y="459"/>
                  </a:lnTo>
                  <a:lnTo>
                    <a:pt x="213" y="460"/>
                  </a:lnTo>
                  <a:lnTo>
                    <a:pt x="214" y="462"/>
                  </a:lnTo>
                  <a:lnTo>
                    <a:pt x="216" y="462"/>
                  </a:lnTo>
                  <a:lnTo>
                    <a:pt x="217" y="463"/>
                  </a:lnTo>
                  <a:lnTo>
                    <a:pt x="218" y="465"/>
                  </a:lnTo>
                  <a:lnTo>
                    <a:pt x="220" y="466"/>
                  </a:lnTo>
                  <a:lnTo>
                    <a:pt x="221" y="466"/>
                  </a:lnTo>
                  <a:lnTo>
                    <a:pt x="223" y="468"/>
                  </a:lnTo>
                  <a:lnTo>
                    <a:pt x="224" y="468"/>
                  </a:lnTo>
                  <a:lnTo>
                    <a:pt x="225" y="469"/>
                  </a:lnTo>
                  <a:lnTo>
                    <a:pt x="228" y="469"/>
                  </a:lnTo>
                  <a:lnTo>
                    <a:pt x="229" y="471"/>
                  </a:lnTo>
                  <a:lnTo>
                    <a:pt x="231" y="471"/>
                  </a:lnTo>
                  <a:lnTo>
                    <a:pt x="232" y="471"/>
                  </a:lnTo>
                  <a:lnTo>
                    <a:pt x="235" y="473"/>
                  </a:lnTo>
                  <a:lnTo>
                    <a:pt x="236" y="473"/>
                  </a:lnTo>
                  <a:lnTo>
                    <a:pt x="237" y="473"/>
                  </a:lnTo>
                  <a:lnTo>
                    <a:pt x="240" y="473"/>
                  </a:lnTo>
                  <a:lnTo>
                    <a:pt x="241" y="473"/>
                  </a:lnTo>
                  <a:lnTo>
                    <a:pt x="244" y="473"/>
                  </a:lnTo>
                  <a:lnTo>
                    <a:pt x="245" y="473"/>
                  </a:lnTo>
                  <a:lnTo>
                    <a:pt x="247" y="471"/>
                  </a:lnTo>
                  <a:lnTo>
                    <a:pt x="250" y="471"/>
                  </a:lnTo>
                  <a:lnTo>
                    <a:pt x="251" y="471"/>
                  </a:lnTo>
                  <a:lnTo>
                    <a:pt x="252" y="469"/>
                  </a:lnTo>
                  <a:lnTo>
                    <a:pt x="254" y="469"/>
                  </a:lnTo>
                  <a:lnTo>
                    <a:pt x="255" y="468"/>
                  </a:lnTo>
                  <a:lnTo>
                    <a:pt x="258" y="468"/>
                  </a:lnTo>
                  <a:lnTo>
                    <a:pt x="259" y="466"/>
                  </a:lnTo>
                  <a:lnTo>
                    <a:pt x="260" y="466"/>
                  </a:lnTo>
                  <a:lnTo>
                    <a:pt x="262" y="465"/>
                  </a:lnTo>
                  <a:lnTo>
                    <a:pt x="263" y="463"/>
                  </a:lnTo>
                  <a:lnTo>
                    <a:pt x="264" y="462"/>
                  </a:lnTo>
                  <a:lnTo>
                    <a:pt x="266" y="462"/>
                  </a:lnTo>
                  <a:lnTo>
                    <a:pt x="267" y="460"/>
                  </a:lnTo>
                  <a:lnTo>
                    <a:pt x="268" y="459"/>
                  </a:lnTo>
                  <a:lnTo>
                    <a:pt x="270" y="457"/>
                  </a:lnTo>
                  <a:lnTo>
                    <a:pt x="271" y="456"/>
                  </a:lnTo>
                  <a:lnTo>
                    <a:pt x="271" y="454"/>
                  </a:lnTo>
                  <a:lnTo>
                    <a:pt x="272" y="452"/>
                  </a:lnTo>
                  <a:lnTo>
                    <a:pt x="274" y="451"/>
                  </a:lnTo>
                  <a:lnTo>
                    <a:pt x="275" y="448"/>
                  </a:lnTo>
                  <a:lnTo>
                    <a:pt x="275" y="446"/>
                  </a:lnTo>
                  <a:lnTo>
                    <a:pt x="276" y="445"/>
                  </a:lnTo>
                  <a:lnTo>
                    <a:pt x="276" y="443"/>
                  </a:lnTo>
                  <a:lnTo>
                    <a:pt x="278" y="442"/>
                  </a:lnTo>
                  <a:lnTo>
                    <a:pt x="278" y="439"/>
                  </a:lnTo>
                  <a:lnTo>
                    <a:pt x="279" y="437"/>
                  </a:lnTo>
                  <a:lnTo>
                    <a:pt x="279" y="435"/>
                  </a:lnTo>
                  <a:lnTo>
                    <a:pt x="279" y="432"/>
                  </a:lnTo>
                  <a:lnTo>
                    <a:pt x="286" y="431"/>
                  </a:lnTo>
                  <a:lnTo>
                    <a:pt x="291" y="429"/>
                  </a:lnTo>
                  <a:lnTo>
                    <a:pt x="298" y="428"/>
                  </a:lnTo>
                  <a:lnTo>
                    <a:pt x="303" y="426"/>
                  </a:lnTo>
                  <a:lnTo>
                    <a:pt x="309" y="423"/>
                  </a:lnTo>
                  <a:lnTo>
                    <a:pt x="314" y="420"/>
                  </a:lnTo>
                  <a:lnTo>
                    <a:pt x="321" y="418"/>
                  </a:lnTo>
                  <a:lnTo>
                    <a:pt x="326" y="415"/>
                  </a:lnTo>
                  <a:lnTo>
                    <a:pt x="332" y="412"/>
                  </a:lnTo>
                  <a:lnTo>
                    <a:pt x="337" y="408"/>
                  </a:lnTo>
                  <a:lnTo>
                    <a:pt x="341" y="405"/>
                  </a:lnTo>
                  <a:lnTo>
                    <a:pt x="347" y="401"/>
                  </a:lnTo>
                  <a:lnTo>
                    <a:pt x="352" y="397"/>
                  </a:lnTo>
                  <a:lnTo>
                    <a:pt x="357" y="394"/>
                  </a:lnTo>
                  <a:lnTo>
                    <a:pt x="361" y="389"/>
                  </a:lnTo>
                  <a:lnTo>
                    <a:pt x="367" y="384"/>
                  </a:lnTo>
                  <a:lnTo>
                    <a:pt x="371" y="380"/>
                  </a:lnTo>
                  <a:lnTo>
                    <a:pt x="375" y="375"/>
                  </a:lnTo>
                  <a:lnTo>
                    <a:pt x="379" y="371"/>
                  </a:lnTo>
                  <a:lnTo>
                    <a:pt x="383" y="366"/>
                  </a:lnTo>
                  <a:lnTo>
                    <a:pt x="387" y="361"/>
                  </a:lnTo>
                  <a:lnTo>
                    <a:pt x="391" y="355"/>
                  </a:lnTo>
                  <a:lnTo>
                    <a:pt x="395" y="350"/>
                  </a:lnTo>
                  <a:lnTo>
                    <a:pt x="399" y="344"/>
                  </a:lnTo>
                  <a:lnTo>
                    <a:pt x="402" y="340"/>
                  </a:lnTo>
                  <a:lnTo>
                    <a:pt x="405" y="333"/>
                  </a:lnTo>
                  <a:lnTo>
                    <a:pt x="409" y="327"/>
                  </a:lnTo>
                  <a:lnTo>
                    <a:pt x="411" y="321"/>
                  </a:lnTo>
                  <a:lnTo>
                    <a:pt x="414" y="315"/>
                  </a:lnTo>
                  <a:lnTo>
                    <a:pt x="417" y="309"/>
                  </a:lnTo>
                  <a:lnTo>
                    <a:pt x="419" y="302"/>
                  </a:lnTo>
                  <a:lnTo>
                    <a:pt x="422" y="296"/>
                  </a:lnTo>
                  <a:lnTo>
                    <a:pt x="423" y="296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29" y="298"/>
                  </a:lnTo>
                  <a:lnTo>
                    <a:pt x="430" y="298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6" y="298"/>
                  </a:lnTo>
                  <a:lnTo>
                    <a:pt x="438" y="298"/>
                  </a:lnTo>
                  <a:lnTo>
                    <a:pt x="441" y="298"/>
                  </a:lnTo>
                  <a:lnTo>
                    <a:pt x="442" y="298"/>
                  </a:lnTo>
                  <a:lnTo>
                    <a:pt x="445" y="296"/>
                  </a:lnTo>
                  <a:lnTo>
                    <a:pt x="448" y="296"/>
                  </a:lnTo>
                  <a:lnTo>
                    <a:pt x="449" y="295"/>
                  </a:lnTo>
                  <a:lnTo>
                    <a:pt x="452" y="295"/>
                  </a:lnTo>
                  <a:lnTo>
                    <a:pt x="453" y="293"/>
                  </a:lnTo>
                  <a:lnTo>
                    <a:pt x="456" y="292"/>
                  </a:lnTo>
                  <a:lnTo>
                    <a:pt x="457" y="290"/>
                  </a:lnTo>
                  <a:lnTo>
                    <a:pt x="460" y="289"/>
                  </a:lnTo>
                  <a:lnTo>
                    <a:pt x="461" y="287"/>
                  </a:lnTo>
                  <a:lnTo>
                    <a:pt x="463" y="285"/>
                  </a:lnTo>
                  <a:lnTo>
                    <a:pt x="464" y="284"/>
                  </a:lnTo>
                  <a:lnTo>
                    <a:pt x="467" y="282"/>
                  </a:lnTo>
                  <a:lnTo>
                    <a:pt x="468" y="281"/>
                  </a:lnTo>
                  <a:lnTo>
                    <a:pt x="469" y="279"/>
                  </a:lnTo>
                  <a:lnTo>
                    <a:pt x="471" y="276"/>
                  </a:lnTo>
                  <a:lnTo>
                    <a:pt x="472" y="275"/>
                  </a:lnTo>
                  <a:lnTo>
                    <a:pt x="472" y="273"/>
                  </a:lnTo>
                  <a:lnTo>
                    <a:pt x="473" y="270"/>
                  </a:lnTo>
                  <a:lnTo>
                    <a:pt x="475" y="268"/>
                  </a:lnTo>
                  <a:lnTo>
                    <a:pt x="476" y="265"/>
                  </a:lnTo>
                  <a:lnTo>
                    <a:pt x="476" y="262"/>
                  </a:lnTo>
                  <a:lnTo>
                    <a:pt x="477" y="261"/>
                  </a:lnTo>
                  <a:lnTo>
                    <a:pt x="477" y="258"/>
                  </a:lnTo>
                  <a:lnTo>
                    <a:pt x="479" y="255"/>
                  </a:lnTo>
                  <a:lnTo>
                    <a:pt x="479" y="253"/>
                  </a:lnTo>
                  <a:lnTo>
                    <a:pt x="479" y="250"/>
                  </a:lnTo>
                  <a:lnTo>
                    <a:pt x="479" y="247"/>
                  </a:lnTo>
                  <a:lnTo>
                    <a:pt x="479" y="244"/>
                  </a:lnTo>
                  <a:lnTo>
                    <a:pt x="479" y="242"/>
                  </a:lnTo>
                  <a:lnTo>
                    <a:pt x="479" y="239"/>
                  </a:lnTo>
                  <a:lnTo>
                    <a:pt x="479" y="236"/>
                  </a:lnTo>
                  <a:lnTo>
                    <a:pt x="479" y="233"/>
                  </a:lnTo>
                  <a:lnTo>
                    <a:pt x="477" y="231"/>
                  </a:lnTo>
                  <a:lnTo>
                    <a:pt x="477" y="228"/>
                  </a:lnTo>
                  <a:lnTo>
                    <a:pt x="476" y="225"/>
                  </a:lnTo>
                  <a:lnTo>
                    <a:pt x="476" y="224"/>
                  </a:lnTo>
                  <a:lnTo>
                    <a:pt x="475" y="221"/>
                  </a:lnTo>
                  <a:lnTo>
                    <a:pt x="473" y="219"/>
                  </a:lnTo>
                  <a:lnTo>
                    <a:pt x="472" y="216"/>
                  </a:lnTo>
                  <a:lnTo>
                    <a:pt x="472" y="214"/>
                  </a:lnTo>
                  <a:lnTo>
                    <a:pt x="471" y="213"/>
                  </a:lnTo>
                  <a:lnTo>
                    <a:pt x="469" y="210"/>
                  </a:lnTo>
                  <a:lnTo>
                    <a:pt x="468" y="208"/>
                  </a:lnTo>
                  <a:lnTo>
                    <a:pt x="467" y="207"/>
                  </a:lnTo>
                  <a:lnTo>
                    <a:pt x="464" y="205"/>
                  </a:lnTo>
                  <a:lnTo>
                    <a:pt x="463" y="204"/>
                  </a:lnTo>
                  <a:lnTo>
                    <a:pt x="461" y="202"/>
                  </a:lnTo>
                  <a:lnTo>
                    <a:pt x="460" y="200"/>
                  </a:lnTo>
                  <a:lnTo>
                    <a:pt x="457" y="199"/>
                  </a:lnTo>
                  <a:lnTo>
                    <a:pt x="456" y="197"/>
                  </a:lnTo>
                  <a:lnTo>
                    <a:pt x="453" y="196"/>
                  </a:lnTo>
                  <a:lnTo>
                    <a:pt x="452" y="194"/>
                  </a:lnTo>
                  <a:lnTo>
                    <a:pt x="449" y="194"/>
                  </a:lnTo>
                  <a:lnTo>
                    <a:pt x="448" y="193"/>
                  </a:lnTo>
                  <a:lnTo>
                    <a:pt x="445" y="193"/>
                  </a:lnTo>
                  <a:lnTo>
                    <a:pt x="442" y="191"/>
                  </a:lnTo>
                  <a:lnTo>
                    <a:pt x="441" y="191"/>
                  </a:lnTo>
                  <a:lnTo>
                    <a:pt x="438" y="191"/>
                  </a:lnTo>
                  <a:lnTo>
                    <a:pt x="436" y="191"/>
                  </a:lnTo>
                  <a:lnTo>
                    <a:pt x="434" y="191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0" name="Freeform 92"/>
            <p:cNvSpPr>
              <a:spLocks/>
            </p:cNvSpPr>
            <p:nvPr/>
          </p:nvSpPr>
          <p:spPr bwMode="auto">
            <a:xfrm>
              <a:off x="5427663" y="5019675"/>
              <a:ext cx="23813" cy="46038"/>
            </a:xfrm>
            <a:custGeom>
              <a:avLst/>
              <a:gdLst>
                <a:gd name="T0" fmla="*/ 2147483647 w 30"/>
                <a:gd name="T1" fmla="*/ 0 h 57"/>
                <a:gd name="T2" fmla="*/ 2147483647 w 30"/>
                <a:gd name="T3" fmla="*/ 0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2147483647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0 w 30"/>
                <a:gd name="T27" fmla="*/ 2147483647 h 57"/>
                <a:gd name="T28" fmla="*/ 0 w 30"/>
                <a:gd name="T29" fmla="*/ 2147483647 h 57"/>
                <a:gd name="T30" fmla="*/ 0 w 30"/>
                <a:gd name="T31" fmla="*/ 2147483647 h 57"/>
                <a:gd name="T32" fmla="*/ 0 w 30"/>
                <a:gd name="T33" fmla="*/ 2147483647 h 57"/>
                <a:gd name="T34" fmla="*/ 0 w 30"/>
                <a:gd name="T35" fmla="*/ 2147483647 h 57"/>
                <a:gd name="T36" fmla="*/ 0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2147483647 h 57"/>
                <a:gd name="T84" fmla="*/ 2147483647 w 30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23" y="0"/>
                  </a:move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7" y="56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28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7" y="43"/>
                  </a:lnTo>
                  <a:lnTo>
                    <a:pt x="26" y="40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4" y="26"/>
                  </a:lnTo>
                  <a:lnTo>
                    <a:pt x="24" y="23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1" name="Freeform 93"/>
            <p:cNvSpPr>
              <a:spLocks/>
            </p:cNvSpPr>
            <p:nvPr/>
          </p:nvSpPr>
          <p:spPr bwMode="auto">
            <a:xfrm>
              <a:off x="5749926" y="5019675"/>
              <a:ext cx="23813" cy="46038"/>
            </a:xfrm>
            <a:custGeom>
              <a:avLst/>
              <a:gdLst>
                <a:gd name="T0" fmla="*/ 2147483647 w 30"/>
                <a:gd name="T1" fmla="*/ 2147483647 h 57"/>
                <a:gd name="T2" fmla="*/ 2147483647 w 30"/>
                <a:gd name="T3" fmla="*/ 2147483647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0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2147483647 w 30"/>
                <a:gd name="T27" fmla="*/ 2147483647 h 57"/>
                <a:gd name="T28" fmla="*/ 2147483647 w 30"/>
                <a:gd name="T29" fmla="*/ 2147483647 h 57"/>
                <a:gd name="T30" fmla="*/ 2147483647 w 30"/>
                <a:gd name="T31" fmla="*/ 2147483647 h 57"/>
                <a:gd name="T32" fmla="*/ 2147483647 w 30"/>
                <a:gd name="T33" fmla="*/ 2147483647 h 57"/>
                <a:gd name="T34" fmla="*/ 2147483647 w 30"/>
                <a:gd name="T35" fmla="*/ 2147483647 h 57"/>
                <a:gd name="T36" fmla="*/ 2147483647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0 h 57"/>
                <a:gd name="T84" fmla="*/ 2147483647 w 30"/>
                <a:gd name="T85" fmla="*/ 0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5" y="0"/>
                  </a:moveTo>
                  <a:lnTo>
                    <a:pt x="5" y="1"/>
                  </a:lnTo>
                  <a:lnTo>
                    <a:pt x="5" y="5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7" y="52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0" y="49"/>
                  </a:lnTo>
                  <a:lnTo>
                    <a:pt x="21" y="49"/>
                  </a:lnTo>
                  <a:lnTo>
                    <a:pt x="23" y="48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2" name="Freeform 94"/>
            <p:cNvSpPr>
              <a:spLocks/>
            </p:cNvSpPr>
            <p:nvPr/>
          </p:nvSpPr>
          <p:spPr bwMode="auto">
            <a:xfrm>
              <a:off x="5502276" y="5091113"/>
              <a:ext cx="41275" cy="34925"/>
            </a:xfrm>
            <a:custGeom>
              <a:avLst/>
              <a:gdLst>
                <a:gd name="T0" fmla="*/ 2147483647 w 51"/>
                <a:gd name="T1" fmla="*/ 2147483647 h 45"/>
                <a:gd name="T2" fmla="*/ 2147483647 w 51"/>
                <a:gd name="T3" fmla="*/ 2147483647 h 45"/>
                <a:gd name="T4" fmla="*/ 2147483647 w 51"/>
                <a:gd name="T5" fmla="*/ 2147483647 h 45"/>
                <a:gd name="T6" fmla="*/ 2147483647 w 51"/>
                <a:gd name="T7" fmla="*/ 2147483647 h 45"/>
                <a:gd name="T8" fmla="*/ 2147483647 w 51"/>
                <a:gd name="T9" fmla="*/ 2147483647 h 45"/>
                <a:gd name="T10" fmla="*/ 2147483647 w 51"/>
                <a:gd name="T11" fmla="*/ 2147483647 h 45"/>
                <a:gd name="T12" fmla="*/ 2147483647 w 51"/>
                <a:gd name="T13" fmla="*/ 2147483647 h 45"/>
                <a:gd name="T14" fmla="*/ 2147483647 w 51"/>
                <a:gd name="T15" fmla="*/ 2147483647 h 45"/>
                <a:gd name="T16" fmla="*/ 2147483647 w 51"/>
                <a:gd name="T17" fmla="*/ 2147483647 h 45"/>
                <a:gd name="T18" fmla="*/ 2147483647 w 51"/>
                <a:gd name="T19" fmla="*/ 2147483647 h 45"/>
                <a:gd name="T20" fmla="*/ 2147483647 w 51"/>
                <a:gd name="T21" fmla="*/ 2147483647 h 45"/>
                <a:gd name="T22" fmla="*/ 2147483647 w 51"/>
                <a:gd name="T23" fmla="*/ 2147483647 h 45"/>
                <a:gd name="T24" fmla="*/ 2147483647 w 51"/>
                <a:gd name="T25" fmla="*/ 2147483647 h 45"/>
                <a:gd name="T26" fmla="*/ 2147483647 w 51"/>
                <a:gd name="T27" fmla="*/ 2147483647 h 45"/>
                <a:gd name="T28" fmla="*/ 2147483647 w 51"/>
                <a:gd name="T29" fmla="*/ 2147483647 h 45"/>
                <a:gd name="T30" fmla="*/ 2147483647 w 51"/>
                <a:gd name="T31" fmla="*/ 2147483647 h 45"/>
                <a:gd name="T32" fmla="*/ 2147483647 w 51"/>
                <a:gd name="T33" fmla="*/ 2147483647 h 45"/>
                <a:gd name="T34" fmla="*/ 2147483647 w 51"/>
                <a:gd name="T35" fmla="*/ 2147483647 h 45"/>
                <a:gd name="T36" fmla="*/ 2147483647 w 51"/>
                <a:gd name="T37" fmla="*/ 2147483647 h 45"/>
                <a:gd name="T38" fmla="*/ 0 w 51"/>
                <a:gd name="T39" fmla="*/ 2147483647 h 45"/>
                <a:gd name="T40" fmla="*/ 0 w 51"/>
                <a:gd name="T41" fmla="*/ 2147483647 h 45"/>
                <a:gd name="T42" fmla="*/ 0 w 51"/>
                <a:gd name="T43" fmla="*/ 2147483647 h 45"/>
                <a:gd name="T44" fmla="*/ 0 w 51"/>
                <a:gd name="T45" fmla="*/ 2147483647 h 45"/>
                <a:gd name="T46" fmla="*/ 2147483647 w 51"/>
                <a:gd name="T47" fmla="*/ 2147483647 h 45"/>
                <a:gd name="T48" fmla="*/ 2147483647 w 51"/>
                <a:gd name="T49" fmla="*/ 2147483647 h 45"/>
                <a:gd name="T50" fmla="*/ 2147483647 w 51"/>
                <a:gd name="T51" fmla="*/ 2147483647 h 45"/>
                <a:gd name="T52" fmla="*/ 2147483647 w 51"/>
                <a:gd name="T53" fmla="*/ 2147483647 h 45"/>
                <a:gd name="T54" fmla="*/ 2147483647 w 51"/>
                <a:gd name="T55" fmla="*/ 2147483647 h 45"/>
                <a:gd name="T56" fmla="*/ 2147483647 w 51"/>
                <a:gd name="T57" fmla="*/ 2147483647 h 45"/>
                <a:gd name="T58" fmla="*/ 2147483647 w 51"/>
                <a:gd name="T59" fmla="*/ 2147483647 h 45"/>
                <a:gd name="T60" fmla="*/ 2147483647 w 51"/>
                <a:gd name="T61" fmla="*/ 2147483647 h 45"/>
                <a:gd name="T62" fmla="*/ 2147483647 w 51"/>
                <a:gd name="T63" fmla="*/ 0 h 45"/>
                <a:gd name="T64" fmla="*/ 2147483647 w 51"/>
                <a:gd name="T65" fmla="*/ 2147483647 h 45"/>
                <a:gd name="T66" fmla="*/ 2147483647 w 51"/>
                <a:gd name="T67" fmla="*/ 2147483647 h 45"/>
                <a:gd name="T68" fmla="*/ 2147483647 w 51"/>
                <a:gd name="T69" fmla="*/ 2147483647 h 45"/>
                <a:gd name="T70" fmla="*/ 2147483647 w 51"/>
                <a:gd name="T71" fmla="*/ 2147483647 h 45"/>
                <a:gd name="T72" fmla="*/ 2147483647 w 51"/>
                <a:gd name="T73" fmla="*/ 2147483647 h 45"/>
                <a:gd name="T74" fmla="*/ 2147483647 w 51"/>
                <a:gd name="T75" fmla="*/ 2147483647 h 45"/>
                <a:gd name="T76" fmla="*/ 2147483647 w 51"/>
                <a:gd name="T77" fmla="*/ 2147483647 h 45"/>
                <a:gd name="T78" fmla="*/ 2147483647 w 51"/>
                <a:gd name="T79" fmla="*/ 2147483647 h 45"/>
                <a:gd name="T80" fmla="*/ 2147483647 w 51"/>
                <a:gd name="T81" fmla="*/ 2147483647 h 45"/>
                <a:gd name="T82" fmla="*/ 2147483647 w 51"/>
                <a:gd name="T83" fmla="*/ 2147483647 h 45"/>
                <a:gd name="T84" fmla="*/ 2147483647 w 51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45">
                  <a:moveTo>
                    <a:pt x="51" y="23"/>
                  </a:moveTo>
                  <a:lnTo>
                    <a:pt x="51" y="23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5" y="37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2" y="45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3" name="Freeform 95"/>
            <p:cNvSpPr>
              <a:spLocks/>
            </p:cNvSpPr>
            <p:nvPr/>
          </p:nvSpPr>
          <p:spPr bwMode="auto">
            <a:xfrm>
              <a:off x="5657851" y="5091113"/>
              <a:ext cx="42863" cy="34925"/>
            </a:xfrm>
            <a:custGeom>
              <a:avLst/>
              <a:gdLst>
                <a:gd name="T0" fmla="*/ 2147483647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2147483647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2147483647 w 52"/>
                <a:gd name="T21" fmla="*/ 2147483647 h 45"/>
                <a:gd name="T22" fmla="*/ 2147483647 w 52"/>
                <a:gd name="T23" fmla="*/ 2147483647 h 45"/>
                <a:gd name="T24" fmla="*/ 2147483647 w 52"/>
                <a:gd name="T25" fmla="*/ 2147483647 h 45"/>
                <a:gd name="T26" fmla="*/ 2147483647 w 52"/>
                <a:gd name="T27" fmla="*/ 2147483647 h 45"/>
                <a:gd name="T28" fmla="*/ 2147483647 w 52"/>
                <a:gd name="T29" fmla="*/ 2147483647 h 45"/>
                <a:gd name="T30" fmla="*/ 2147483647 w 52"/>
                <a:gd name="T31" fmla="*/ 2147483647 h 45"/>
                <a:gd name="T32" fmla="*/ 2147483647 w 52"/>
                <a:gd name="T33" fmla="*/ 2147483647 h 45"/>
                <a:gd name="T34" fmla="*/ 2147483647 w 52"/>
                <a:gd name="T35" fmla="*/ 2147483647 h 45"/>
                <a:gd name="T36" fmla="*/ 2147483647 w 52"/>
                <a:gd name="T37" fmla="*/ 2147483647 h 45"/>
                <a:gd name="T38" fmla="*/ 2147483647 w 52"/>
                <a:gd name="T39" fmla="*/ 2147483647 h 45"/>
                <a:gd name="T40" fmla="*/ 2147483647 w 52"/>
                <a:gd name="T41" fmla="*/ 2147483647 h 45"/>
                <a:gd name="T42" fmla="*/ 2147483647 w 52"/>
                <a:gd name="T43" fmla="*/ 2147483647 h 45"/>
                <a:gd name="T44" fmla="*/ 2147483647 w 52"/>
                <a:gd name="T45" fmla="*/ 2147483647 h 45"/>
                <a:gd name="T46" fmla="*/ 2147483647 w 52"/>
                <a:gd name="T47" fmla="*/ 2147483647 h 45"/>
                <a:gd name="T48" fmla="*/ 2147483647 w 52"/>
                <a:gd name="T49" fmla="*/ 2147483647 h 45"/>
                <a:gd name="T50" fmla="*/ 2147483647 w 52"/>
                <a:gd name="T51" fmla="*/ 2147483647 h 45"/>
                <a:gd name="T52" fmla="*/ 2147483647 w 52"/>
                <a:gd name="T53" fmla="*/ 2147483647 h 45"/>
                <a:gd name="T54" fmla="*/ 2147483647 w 52"/>
                <a:gd name="T55" fmla="*/ 2147483647 h 45"/>
                <a:gd name="T56" fmla="*/ 2147483647 w 52"/>
                <a:gd name="T57" fmla="*/ 2147483647 h 45"/>
                <a:gd name="T58" fmla="*/ 2147483647 w 52"/>
                <a:gd name="T59" fmla="*/ 2147483647 h 45"/>
                <a:gd name="T60" fmla="*/ 2147483647 w 52"/>
                <a:gd name="T61" fmla="*/ 2147483647 h 45"/>
                <a:gd name="T62" fmla="*/ 2147483647 w 52"/>
                <a:gd name="T63" fmla="*/ 0 h 45"/>
                <a:gd name="T64" fmla="*/ 2147483647 w 52"/>
                <a:gd name="T65" fmla="*/ 2147483647 h 45"/>
                <a:gd name="T66" fmla="*/ 2147483647 w 52"/>
                <a:gd name="T67" fmla="*/ 2147483647 h 45"/>
                <a:gd name="T68" fmla="*/ 2147483647 w 52"/>
                <a:gd name="T69" fmla="*/ 2147483647 h 45"/>
                <a:gd name="T70" fmla="*/ 2147483647 w 52"/>
                <a:gd name="T71" fmla="*/ 2147483647 h 45"/>
                <a:gd name="T72" fmla="*/ 2147483647 w 52"/>
                <a:gd name="T73" fmla="*/ 2147483647 h 45"/>
                <a:gd name="T74" fmla="*/ 2147483647 w 52"/>
                <a:gd name="T75" fmla="*/ 2147483647 h 45"/>
                <a:gd name="T76" fmla="*/ 2147483647 w 52"/>
                <a:gd name="T77" fmla="*/ 2147483647 h 45"/>
                <a:gd name="T78" fmla="*/ 2147483647 w 52"/>
                <a:gd name="T79" fmla="*/ 2147483647 h 45"/>
                <a:gd name="T80" fmla="*/ 2147483647 w 52"/>
                <a:gd name="T81" fmla="*/ 2147483647 h 45"/>
                <a:gd name="T82" fmla="*/ 2147483647 w 52"/>
                <a:gd name="T83" fmla="*/ 2147483647 h 45"/>
                <a:gd name="T84" fmla="*/ 2147483647 w 52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45">
                  <a:moveTo>
                    <a:pt x="52" y="23"/>
                  </a:move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48" y="34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4" y="39"/>
                  </a:lnTo>
                  <a:lnTo>
                    <a:pt x="43" y="39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11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4" name="Freeform 96"/>
            <p:cNvSpPr>
              <a:spLocks/>
            </p:cNvSpPr>
            <p:nvPr/>
          </p:nvSpPr>
          <p:spPr bwMode="auto">
            <a:xfrm>
              <a:off x="5502276" y="5019675"/>
              <a:ext cx="49213" cy="57150"/>
            </a:xfrm>
            <a:custGeom>
              <a:avLst/>
              <a:gdLst>
                <a:gd name="T0" fmla="*/ 2147483647 w 62"/>
                <a:gd name="T1" fmla="*/ 2147483647 h 73"/>
                <a:gd name="T2" fmla="*/ 2147483647 w 62"/>
                <a:gd name="T3" fmla="*/ 2147483647 h 73"/>
                <a:gd name="T4" fmla="*/ 2147483647 w 62"/>
                <a:gd name="T5" fmla="*/ 2147483647 h 73"/>
                <a:gd name="T6" fmla="*/ 2147483647 w 62"/>
                <a:gd name="T7" fmla="*/ 2147483647 h 73"/>
                <a:gd name="T8" fmla="*/ 2147483647 w 62"/>
                <a:gd name="T9" fmla="*/ 2147483647 h 73"/>
                <a:gd name="T10" fmla="*/ 2147483647 w 62"/>
                <a:gd name="T11" fmla="*/ 2147483647 h 73"/>
                <a:gd name="T12" fmla="*/ 2147483647 w 62"/>
                <a:gd name="T13" fmla="*/ 2147483647 h 73"/>
                <a:gd name="T14" fmla="*/ 2147483647 w 62"/>
                <a:gd name="T15" fmla="*/ 2147483647 h 73"/>
                <a:gd name="T16" fmla="*/ 2147483647 w 62"/>
                <a:gd name="T17" fmla="*/ 2147483647 h 73"/>
                <a:gd name="T18" fmla="*/ 2147483647 w 62"/>
                <a:gd name="T19" fmla="*/ 2147483647 h 73"/>
                <a:gd name="T20" fmla="*/ 2147483647 w 62"/>
                <a:gd name="T21" fmla="*/ 2147483647 h 73"/>
                <a:gd name="T22" fmla="*/ 2147483647 w 62"/>
                <a:gd name="T23" fmla="*/ 2147483647 h 73"/>
                <a:gd name="T24" fmla="*/ 2147483647 w 62"/>
                <a:gd name="T25" fmla="*/ 2147483647 h 73"/>
                <a:gd name="T26" fmla="*/ 2147483647 w 62"/>
                <a:gd name="T27" fmla="*/ 2147483647 h 73"/>
                <a:gd name="T28" fmla="*/ 2147483647 w 62"/>
                <a:gd name="T29" fmla="*/ 2147483647 h 73"/>
                <a:gd name="T30" fmla="*/ 2147483647 w 62"/>
                <a:gd name="T31" fmla="*/ 2147483647 h 73"/>
                <a:gd name="T32" fmla="*/ 2147483647 w 62"/>
                <a:gd name="T33" fmla="*/ 2147483647 h 73"/>
                <a:gd name="T34" fmla="*/ 2147483647 w 62"/>
                <a:gd name="T35" fmla="*/ 2147483647 h 73"/>
                <a:gd name="T36" fmla="*/ 2147483647 w 62"/>
                <a:gd name="T37" fmla="*/ 2147483647 h 73"/>
                <a:gd name="T38" fmla="*/ 0 w 62"/>
                <a:gd name="T39" fmla="*/ 2147483647 h 73"/>
                <a:gd name="T40" fmla="*/ 0 w 62"/>
                <a:gd name="T41" fmla="*/ 2147483647 h 73"/>
                <a:gd name="T42" fmla="*/ 0 w 62"/>
                <a:gd name="T43" fmla="*/ 2147483647 h 73"/>
                <a:gd name="T44" fmla="*/ 0 w 62"/>
                <a:gd name="T45" fmla="*/ 2147483647 h 73"/>
                <a:gd name="T46" fmla="*/ 2147483647 w 62"/>
                <a:gd name="T47" fmla="*/ 2147483647 h 73"/>
                <a:gd name="T48" fmla="*/ 2147483647 w 62"/>
                <a:gd name="T49" fmla="*/ 2147483647 h 73"/>
                <a:gd name="T50" fmla="*/ 2147483647 w 62"/>
                <a:gd name="T51" fmla="*/ 2147483647 h 73"/>
                <a:gd name="T52" fmla="*/ 2147483647 w 62"/>
                <a:gd name="T53" fmla="*/ 2147483647 h 73"/>
                <a:gd name="T54" fmla="*/ 2147483647 w 62"/>
                <a:gd name="T55" fmla="*/ 2147483647 h 73"/>
                <a:gd name="T56" fmla="*/ 2147483647 w 62"/>
                <a:gd name="T57" fmla="*/ 2147483647 h 73"/>
                <a:gd name="T58" fmla="*/ 2147483647 w 62"/>
                <a:gd name="T59" fmla="*/ 2147483647 h 73"/>
                <a:gd name="T60" fmla="*/ 2147483647 w 62"/>
                <a:gd name="T61" fmla="*/ 2147483647 h 73"/>
                <a:gd name="T62" fmla="*/ 2147483647 w 62"/>
                <a:gd name="T63" fmla="*/ 0 h 73"/>
                <a:gd name="T64" fmla="*/ 2147483647 w 62"/>
                <a:gd name="T65" fmla="*/ 0 h 73"/>
                <a:gd name="T66" fmla="*/ 2147483647 w 62"/>
                <a:gd name="T67" fmla="*/ 2147483647 h 73"/>
                <a:gd name="T68" fmla="*/ 2147483647 w 62"/>
                <a:gd name="T69" fmla="*/ 2147483647 h 73"/>
                <a:gd name="T70" fmla="*/ 2147483647 w 62"/>
                <a:gd name="T71" fmla="*/ 2147483647 h 73"/>
                <a:gd name="T72" fmla="*/ 2147483647 w 62"/>
                <a:gd name="T73" fmla="*/ 2147483647 h 73"/>
                <a:gd name="T74" fmla="*/ 2147483647 w 62"/>
                <a:gd name="T75" fmla="*/ 2147483647 h 73"/>
                <a:gd name="T76" fmla="*/ 2147483647 w 62"/>
                <a:gd name="T77" fmla="*/ 2147483647 h 73"/>
                <a:gd name="T78" fmla="*/ 2147483647 w 62"/>
                <a:gd name="T79" fmla="*/ 2147483647 h 73"/>
                <a:gd name="T80" fmla="*/ 2147483647 w 62"/>
                <a:gd name="T81" fmla="*/ 2147483647 h 73"/>
                <a:gd name="T82" fmla="*/ 2147483647 w 62"/>
                <a:gd name="T83" fmla="*/ 2147483647 h 73"/>
                <a:gd name="T84" fmla="*/ 2147483647 w 62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" h="73">
                  <a:moveTo>
                    <a:pt x="62" y="36"/>
                  </a:moveTo>
                  <a:lnTo>
                    <a:pt x="62" y="37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5"/>
                  </a:lnTo>
                  <a:lnTo>
                    <a:pt x="49" y="67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9" y="62"/>
                  </a:lnTo>
                  <a:lnTo>
                    <a:pt x="8" y="62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7"/>
                  </a:lnTo>
                  <a:lnTo>
                    <a:pt x="58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62" y="3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5" name="Freeform 97"/>
            <p:cNvSpPr>
              <a:spLocks/>
            </p:cNvSpPr>
            <p:nvPr/>
          </p:nvSpPr>
          <p:spPr bwMode="auto">
            <a:xfrm>
              <a:off x="5513388" y="5029200"/>
              <a:ext cx="22225" cy="23813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2147483647 w 27"/>
                <a:gd name="T7" fmla="*/ 2147483647 h 31"/>
                <a:gd name="T8" fmla="*/ 2147483647 w 27"/>
                <a:gd name="T9" fmla="*/ 2147483647 h 31"/>
                <a:gd name="T10" fmla="*/ 2147483647 w 27"/>
                <a:gd name="T11" fmla="*/ 2147483647 h 31"/>
                <a:gd name="T12" fmla="*/ 2147483647 w 27"/>
                <a:gd name="T13" fmla="*/ 2147483647 h 31"/>
                <a:gd name="T14" fmla="*/ 2147483647 w 27"/>
                <a:gd name="T15" fmla="*/ 2147483647 h 31"/>
                <a:gd name="T16" fmla="*/ 2147483647 w 27"/>
                <a:gd name="T17" fmla="*/ 2147483647 h 31"/>
                <a:gd name="T18" fmla="*/ 2147483647 w 27"/>
                <a:gd name="T19" fmla="*/ 2147483647 h 31"/>
                <a:gd name="T20" fmla="*/ 2147483647 w 27"/>
                <a:gd name="T21" fmla="*/ 2147483647 h 31"/>
                <a:gd name="T22" fmla="*/ 2147483647 w 27"/>
                <a:gd name="T23" fmla="*/ 2147483647 h 31"/>
                <a:gd name="T24" fmla="*/ 2147483647 w 27"/>
                <a:gd name="T25" fmla="*/ 2147483647 h 31"/>
                <a:gd name="T26" fmla="*/ 2147483647 w 27"/>
                <a:gd name="T27" fmla="*/ 2147483647 h 31"/>
                <a:gd name="T28" fmla="*/ 2147483647 w 27"/>
                <a:gd name="T29" fmla="*/ 2147483647 h 31"/>
                <a:gd name="T30" fmla="*/ 0 w 27"/>
                <a:gd name="T31" fmla="*/ 2147483647 h 31"/>
                <a:gd name="T32" fmla="*/ 0 w 27"/>
                <a:gd name="T33" fmla="*/ 2147483647 h 31"/>
                <a:gd name="T34" fmla="*/ 0 w 27"/>
                <a:gd name="T35" fmla="*/ 2147483647 h 31"/>
                <a:gd name="T36" fmla="*/ 2147483647 w 27"/>
                <a:gd name="T37" fmla="*/ 2147483647 h 31"/>
                <a:gd name="T38" fmla="*/ 2147483647 w 27"/>
                <a:gd name="T39" fmla="*/ 2147483647 h 31"/>
                <a:gd name="T40" fmla="*/ 2147483647 w 27"/>
                <a:gd name="T41" fmla="*/ 2147483647 h 31"/>
                <a:gd name="T42" fmla="*/ 2147483647 w 27"/>
                <a:gd name="T43" fmla="*/ 2147483647 h 31"/>
                <a:gd name="T44" fmla="*/ 2147483647 w 27"/>
                <a:gd name="T45" fmla="*/ 2147483647 h 31"/>
                <a:gd name="T46" fmla="*/ 2147483647 w 27"/>
                <a:gd name="T47" fmla="*/ 2147483647 h 31"/>
                <a:gd name="T48" fmla="*/ 2147483647 w 27"/>
                <a:gd name="T49" fmla="*/ 2147483647 h 31"/>
                <a:gd name="T50" fmla="*/ 2147483647 w 27"/>
                <a:gd name="T51" fmla="*/ 2147483647 h 31"/>
                <a:gd name="T52" fmla="*/ 2147483647 w 27"/>
                <a:gd name="T53" fmla="*/ 2147483647 h 31"/>
                <a:gd name="T54" fmla="*/ 2147483647 w 27"/>
                <a:gd name="T55" fmla="*/ 2147483647 h 31"/>
                <a:gd name="T56" fmla="*/ 2147483647 w 27"/>
                <a:gd name="T57" fmla="*/ 2147483647 h 31"/>
                <a:gd name="T58" fmla="*/ 2147483647 w 27"/>
                <a:gd name="T59" fmla="*/ 2147483647 h 31"/>
                <a:gd name="T60" fmla="*/ 2147483647 w 27"/>
                <a:gd name="T61" fmla="*/ 2147483647 h 31"/>
                <a:gd name="T62" fmla="*/ 2147483647 w 27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" h="31">
                  <a:moveTo>
                    <a:pt x="27" y="15"/>
                  </a:moveTo>
                  <a:lnTo>
                    <a:pt x="27" y="17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5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6" name="Freeform 98"/>
            <p:cNvSpPr>
              <a:spLocks/>
            </p:cNvSpPr>
            <p:nvPr/>
          </p:nvSpPr>
          <p:spPr bwMode="auto">
            <a:xfrm>
              <a:off x="5527676" y="5056188"/>
              <a:ext cx="9525" cy="12700"/>
            </a:xfrm>
            <a:custGeom>
              <a:avLst/>
              <a:gdLst>
                <a:gd name="T0" fmla="*/ 2147483647 w 13"/>
                <a:gd name="T1" fmla="*/ 2147483647 h 15"/>
                <a:gd name="T2" fmla="*/ 2147483647 w 13"/>
                <a:gd name="T3" fmla="*/ 2147483647 h 15"/>
                <a:gd name="T4" fmla="*/ 2147483647 w 13"/>
                <a:gd name="T5" fmla="*/ 2147483647 h 15"/>
                <a:gd name="T6" fmla="*/ 2147483647 w 13"/>
                <a:gd name="T7" fmla="*/ 2147483647 h 15"/>
                <a:gd name="T8" fmla="*/ 2147483647 w 13"/>
                <a:gd name="T9" fmla="*/ 2147483647 h 15"/>
                <a:gd name="T10" fmla="*/ 2147483647 w 13"/>
                <a:gd name="T11" fmla="*/ 2147483647 h 15"/>
                <a:gd name="T12" fmla="*/ 2147483647 w 13"/>
                <a:gd name="T13" fmla="*/ 2147483647 h 15"/>
                <a:gd name="T14" fmla="*/ 2147483647 w 13"/>
                <a:gd name="T15" fmla="*/ 2147483647 h 15"/>
                <a:gd name="T16" fmla="*/ 2147483647 w 13"/>
                <a:gd name="T17" fmla="*/ 2147483647 h 15"/>
                <a:gd name="T18" fmla="*/ 2147483647 w 13"/>
                <a:gd name="T19" fmla="*/ 2147483647 h 15"/>
                <a:gd name="T20" fmla="*/ 2147483647 w 13"/>
                <a:gd name="T21" fmla="*/ 2147483647 h 15"/>
                <a:gd name="T22" fmla="*/ 2147483647 w 13"/>
                <a:gd name="T23" fmla="*/ 2147483647 h 15"/>
                <a:gd name="T24" fmla="*/ 2147483647 w 13"/>
                <a:gd name="T25" fmla="*/ 2147483647 h 15"/>
                <a:gd name="T26" fmla="*/ 0 w 13"/>
                <a:gd name="T27" fmla="*/ 2147483647 h 15"/>
                <a:gd name="T28" fmla="*/ 0 w 13"/>
                <a:gd name="T29" fmla="*/ 2147483647 h 15"/>
                <a:gd name="T30" fmla="*/ 0 w 13"/>
                <a:gd name="T31" fmla="*/ 2147483647 h 15"/>
                <a:gd name="T32" fmla="*/ 0 w 13"/>
                <a:gd name="T33" fmla="*/ 2147483647 h 15"/>
                <a:gd name="T34" fmla="*/ 0 w 13"/>
                <a:gd name="T35" fmla="*/ 2147483647 h 15"/>
                <a:gd name="T36" fmla="*/ 0 w 13"/>
                <a:gd name="T37" fmla="*/ 2147483647 h 15"/>
                <a:gd name="T38" fmla="*/ 2147483647 w 13"/>
                <a:gd name="T39" fmla="*/ 2147483647 h 15"/>
                <a:gd name="T40" fmla="*/ 2147483647 w 13"/>
                <a:gd name="T41" fmla="*/ 2147483647 h 15"/>
                <a:gd name="T42" fmla="*/ 2147483647 w 13"/>
                <a:gd name="T43" fmla="*/ 2147483647 h 15"/>
                <a:gd name="T44" fmla="*/ 2147483647 w 13"/>
                <a:gd name="T45" fmla="*/ 2147483647 h 15"/>
                <a:gd name="T46" fmla="*/ 2147483647 w 13"/>
                <a:gd name="T47" fmla="*/ 0 h 15"/>
                <a:gd name="T48" fmla="*/ 2147483647 w 13"/>
                <a:gd name="T49" fmla="*/ 0 h 15"/>
                <a:gd name="T50" fmla="*/ 2147483647 w 13"/>
                <a:gd name="T51" fmla="*/ 2147483647 h 15"/>
                <a:gd name="T52" fmla="*/ 2147483647 w 13"/>
                <a:gd name="T53" fmla="*/ 2147483647 h 15"/>
                <a:gd name="T54" fmla="*/ 2147483647 w 13"/>
                <a:gd name="T55" fmla="*/ 2147483647 h 15"/>
                <a:gd name="T56" fmla="*/ 2147483647 w 13"/>
                <a:gd name="T57" fmla="*/ 2147483647 h 15"/>
                <a:gd name="T58" fmla="*/ 2147483647 w 13"/>
                <a:gd name="T59" fmla="*/ 2147483647 h 15"/>
                <a:gd name="T60" fmla="*/ 2147483647 w 13"/>
                <a:gd name="T61" fmla="*/ 2147483647 h 15"/>
                <a:gd name="T62" fmla="*/ 2147483647 w 13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7" name="Freeform 99"/>
            <p:cNvSpPr>
              <a:spLocks/>
            </p:cNvSpPr>
            <p:nvPr/>
          </p:nvSpPr>
          <p:spPr bwMode="auto">
            <a:xfrm>
              <a:off x="5649913" y="5019675"/>
              <a:ext cx="50800" cy="57150"/>
            </a:xfrm>
            <a:custGeom>
              <a:avLst/>
              <a:gdLst>
                <a:gd name="T0" fmla="*/ 2147483647 w 63"/>
                <a:gd name="T1" fmla="*/ 2147483647 h 73"/>
                <a:gd name="T2" fmla="*/ 2147483647 w 63"/>
                <a:gd name="T3" fmla="*/ 2147483647 h 73"/>
                <a:gd name="T4" fmla="*/ 2147483647 w 63"/>
                <a:gd name="T5" fmla="*/ 2147483647 h 73"/>
                <a:gd name="T6" fmla="*/ 2147483647 w 63"/>
                <a:gd name="T7" fmla="*/ 2147483647 h 73"/>
                <a:gd name="T8" fmla="*/ 2147483647 w 63"/>
                <a:gd name="T9" fmla="*/ 2147483647 h 73"/>
                <a:gd name="T10" fmla="*/ 2147483647 w 63"/>
                <a:gd name="T11" fmla="*/ 2147483647 h 73"/>
                <a:gd name="T12" fmla="*/ 2147483647 w 63"/>
                <a:gd name="T13" fmla="*/ 2147483647 h 73"/>
                <a:gd name="T14" fmla="*/ 2147483647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2147483647 h 73"/>
                <a:gd name="T22" fmla="*/ 2147483647 w 63"/>
                <a:gd name="T23" fmla="*/ 2147483647 h 73"/>
                <a:gd name="T24" fmla="*/ 2147483647 w 63"/>
                <a:gd name="T25" fmla="*/ 2147483647 h 73"/>
                <a:gd name="T26" fmla="*/ 2147483647 w 63"/>
                <a:gd name="T27" fmla="*/ 2147483647 h 73"/>
                <a:gd name="T28" fmla="*/ 2147483647 w 63"/>
                <a:gd name="T29" fmla="*/ 2147483647 h 73"/>
                <a:gd name="T30" fmla="*/ 2147483647 w 63"/>
                <a:gd name="T31" fmla="*/ 2147483647 h 73"/>
                <a:gd name="T32" fmla="*/ 2147483647 w 63"/>
                <a:gd name="T33" fmla="*/ 2147483647 h 73"/>
                <a:gd name="T34" fmla="*/ 2147483647 w 63"/>
                <a:gd name="T35" fmla="*/ 2147483647 h 73"/>
                <a:gd name="T36" fmla="*/ 2147483647 w 63"/>
                <a:gd name="T37" fmla="*/ 2147483647 h 73"/>
                <a:gd name="T38" fmla="*/ 2147483647 w 63"/>
                <a:gd name="T39" fmla="*/ 2147483647 h 73"/>
                <a:gd name="T40" fmla="*/ 0 w 63"/>
                <a:gd name="T41" fmla="*/ 2147483647 h 73"/>
                <a:gd name="T42" fmla="*/ 0 w 63"/>
                <a:gd name="T43" fmla="*/ 2147483647 h 73"/>
                <a:gd name="T44" fmla="*/ 2147483647 w 63"/>
                <a:gd name="T45" fmla="*/ 2147483647 h 73"/>
                <a:gd name="T46" fmla="*/ 2147483647 w 63"/>
                <a:gd name="T47" fmla="*/ 2147483647 h 73"/>
                <a:gd name="T48" fmla="*/ 2147483647 w 63"/>
                <a:gd name="T49" fmla="*/ 2147483647 h 73"/>
                <a:gd name="T50" fmla="*/ 2147483647 w 63"/>
                <a:gd name="T51" fmla="*/ 2147483647 h 73"/>
                <a:gd name="T52" fmla="*/ 2147483647 w 63"/>
                <a:gd name="T53" fmla="*/ 2147483647 h 73"/>
                <a:gd name="T54" fmla="*/ 2147483647 w 63"/>
                <a:gd name="T55" fmla="*/ 2147483647 h 73"/>
                <a:gd name="T56" fmla="*/ 2147483647 w 63"/>
                <a:gd name="T57" fmla="*/ 2147483647 h 73"/>
                <a:gd name="T58" fmla="*/ 2147483647 w 63"/>
                <a:gd name="T59" fmla="*/ 2147483647 h 73"/>
                <a:gd name="T60" fmla="*/ 2147483647 w 63"/>
                <a:gd name="T61" fmla="*/ 2147483647 h 73"/>
                <a:gd name="T62" fmla="*/ 2147483647 w 63"/>
                <a:gd name="T63" fmla="*/ 0 h 73"/>
                <a:gd name="T64" fmla="*/ 2147483647 w 63"/>
                <a:gd name="T65" fmla="*/ 0 h 73"/>
                <a:gd name="T66" fmla="*/ 2147483647 w 63"/>
                <a:gd name="T67" fmla="*/ 2147483647 h 73"/>
                <a:gd name="T68" fmla="*/ 2147483647 w 63"/>
                <a:gd name="T69" fmla="*/ 2147483647 h 73"/>
                <a:gd name="T70" fmla="*/ 2147483647 w 63"/>
                <a:gd name="T71" fmla="*/ 2147483647 h 73"/>
                <a:gd name="T72" fmla="*/ 2147483647 w 63"/>
                <a:gd name="T73" fmla="*/ 2147483647 h 73"/>
                <a:gd name="T74" fmla="*/ 2147483647 w 63"/>
                <a:gd name="T75" fmla="*/ 2147483647 h 73"/>
                <a:gd name="T76" fmla="*/ 2147483647 w 63"/>
                <a:gd name="T77" fmla="*/ 2147483647 h 73"/>
                <a:gd name="T78" fmla="*/ 2147483647 w 63"/>
                <a:gd name="T79" fmla="*/ 2147483647 h 73"/>
                <a:gd name="T80" fmla="*/ 2147483647 w 63"/>
                <a:gd name="T81" fmla="*/ 2147483647 h 73"/>
                <a:gd name="T82" fmla="*/ 2147483647 w 63"/>
                <a:gd name="T83" fmla="*/ 2147483647 h 73"/>
                <a:gd name="T84" fmla="*/ 2147483647 w 63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" h="73">
                  <a:moveTo>
                    <a:pt x="63" y="37"/>
                  </a:moveTo>
                  <a:lnTo>
                    <a:pt x="63" y="39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2" y="48"/>
                  </a:lnTo>
                  <a:lnTo>
                    <a:pt x="62" y="50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58" y="58"/>
                  </a:lnTo>
                  <a:lnTo>
                    <a:pt x="57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5"/>
                  </a:lnTo>
                  <a:lnTo>
                    <a:pt x="50" y="67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1"/>
                  </a:lnTo>
                  <a:lnTo>
                    <a:pt x="42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7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4" y="67"/>
                  </a:lnTo>
                  <a:lnTo>
                    <a:pt x="14" y="65"/>
                  </a:lnTo>
                  <a:lnTo>
                    <a:pt x="12" y="65"/>
                  </a:lnTo>
                  <a:lnTo>
                    <a:pt x="11" y="64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1" y="22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3" y="30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8" name="Freeform 100"/>
            <p:cNvSpPr>
              <a:spLocks/>
            </p:cNvSpPr>
            <p:nvPr/>
          </p:nvSpPr>
          <p:spPr bwMode="auto">
            <a:xfrm>
              <a:off x="5662613" y="5029200"/>
              <a:ext cx="20638" cy="23813"/>
            </a:xfrm>
            <a:custGeom>
              <a:avLst/>
              <a:gdLst>
                <a:gd name="T0" fmla="*/ 2147483647 w 26"/>
                <a:gd name="T1" fmla="*/ 2147483647 h 31"/>
                <a:gd name="T2" fmla="*/ 2147483647 w 26"/>
                <a:gd name="T3" fmla="*/ 2147483647 h 31"/>
                <a:gd name="T4" fmla="*/ 2147483647 w 26"/>
                <a:gd name="T5" fmla="*/ 2147483647 h 31"/>
                <a:gd name="T6" fmla="*/ 2147483647 w 26"/>
                <a:gd name="T7" fmla="*/ 2147483647 h 31"/>
                <a:gd name="T8" fmla="*/ 2147483647 w 26"/>
                <a:gd name="T9" fmla="*/ 2147483647 h 31"/>
                <a:gd name="T10" fmla="*/ 2147483647 w 26"/>
                <a:gd name="T11" fmla="*/ 2147483647 h 31"/>
                <a:gd name="T12" fmla="*/ 2147483647 w 26"/>
                <a:gd name="T13" fmla="*/ 2147483647 h 31"/>
                <a:gd name="T14" fmla="*/ 2147483647 w 26"/>
                <a:gd name="T15" fmla="*/ 2147483647 h 31"/>
                <a:gd name="T16" fmla="*/ 2147483647 w 26"/>
                <a:gd name="T17" fmla="*/ 2147483647 h 31"/>
                <a:gd name="T18" fmla="*/ 2147483647 w 26"/>
                <a:gd name="T19" fmla="*/ 2147483647 h 31"/>
                <a:gd name="T20" fmla="*/ 2147483647 w 26"/>
                <a:gd name="T21" fmla="*/ 2147483647 h 31"/>
                <a:gd name="T22" fmla="*/ 2147483647 w 26"/>
                <a:gd name="T23" fmla="*/ 2147483647 h 31"/>
                <a:gd name="T24" fmla="*/ 2147483647 w 26"/>
                <a:gd name="T25" fmla="*/ 2147483647 h 31"/>
                <a:gd name="T26" fmla="*/ 2147483647 w 26"/>
                <a:gd name="T27" fmla="*/ 2147483647 h 31"/>
                <a:gd name="T28" fmla="*/ 0 w 26"/>
                <a:gd name="T29" fmla="*/ 2147483647 h 31"/>
                <a:gd name="T30" fmla="*/ 0 w 26"/>
                <a:gd name="T31" fmla="*/ 2147483647 h 31"/>
                <a:gd name="T32" fmla="*/ 0 w 26"/>
                <a:gd name="T33" fmla="*/ 2147483647 h 31"/>
                <a:gd name="T34" fmla="*/ 0 w 26"/>
                <a:gd name="T35" fmla="*/ 2147483647 h 31"/>
                <a:gd name="T36" fmla="*/ 2147483647 w 26"/>
                <a:gd name="T37" fmla="*/ 2147483647 h 31"/>
                <a:gd name="T38" fmla="*/ 2147483647 w 26"/>
                <a:gd name="T39" fmla="*/ 2147483647 h 31"/>
                <a:gd name="T40" fmla="*/ 2147483647 w 26"/>
                <a:gd name="T41" fmla="*/ 2147483647 h 31"/>
                <a:gd name="T42" fmla="*/ 2147483647 w 26"/>
                <a:gd name="T43" fmla="*/ 2147483647 h 31"/>
                <a:gd name="T44" fmla="*/ 2147483647 w 26"/>
                <a:gd name="T45" fmla="*/ 2147483647 h 31"/>
                <a:gd name="T46" fmla="*/ 2147483647 w 26"/>
                <a:gd name="T47" fmla="*/ 2147483647 h 31"/>
                <a:gd name="T48" fmla="*/ 2147483647 w 26"/>
                <a:gd name="T49" fmla="*/ 2147483647 h 31"/>
                <a:gd name="T50" fmla="*/ 2147483647 w 26"/>
                <a:gd name="T51" fmla="*/ 2147483647 h 31"/>
                <a:gd name="T52" fmla="*/ 2147483647 w 26"/>
                <a:gd name="T53" fmla="*/ 2147483647 h 31"/>
                <a:gd name="T54" fmla="*/ 2147483647 w 26"/>
                <a:gd name="T55" fmla="*/ 2147483647 h 31"/>
                <a:gd name="T56" fmla="*/ 2147483647 w 26"/>
                <a:gd name="T57" fmla="*/ 2147483647 h 31"/>
                <a:gd name="T58" fmla="*/ 2147483647 w 26"/>
                <a:gd name="T59" fmla="*/ 2147483647 h 31"/>
                <a:gd name="T60" fmla="*/ 2147483647 w 26"/>
                <a:gd name="T61" fmla="*/ 2147483647 h 31"/>
                <a:gd name="T62" fmla="*/ 2147483647 w 26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6" h="31">
                  <a:moveTo>
                    <a:pt x="26" y="15"/>
                  </a:moveTo>
                  <a:lnTo>
                    <a:pt x="26" y="17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9" name="Freeform 101"/>
            <p:cNvSpPr>
              <a:spLocks/>
            </p:cNvSpPr>
            <p:nvPr/>
          </p:nvSpPr>
          <p:spPr bwMode="auto">
            <a:xfrm>
              <a:off x="5675313" y="5056188"/>
              <a:ext cx="9525" cy="12700"/>
            </a:xfrm>
            <a:custGeom>
              <a:avLst/>
              <a:gdLst>
                <a:gd name="T0" fmla="*/ 2147483647 w 14"/>
                <a:gd name="T1" fmla="*/ 2147483647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2147483647 h 15"/>
                <a:gd name="T12" fmla="*/ 2147483647 w 14"/>
                <a:gd name="T13" fmla="*/ 2147483647 h 15"/>
                <a:gd name="T14" fmla="*/ 2147483647 w 14"/>
                <a:gd name="T15" fmla="*/ 2147483647 h 15"/>
                <a:gd name="T16" fmla="*/ 2147483647 w 14"/>
                <a:gd name="T17" fmla="*/ 2147483647 h 15"/>
                <a:gd name="T18" fmla="*/ 2147483647 w 14"/>
                <a:gd name="T19" fmla="*/ 2147483647 h 15"/>
                <a:gd name="T20" fmla="*/ 2147483647 w 14"/>
                <a:gd name="T21" fmla="*/ 2147483647 h 15"/>
                <a:gd name="T22" fmla="*/ 2147483647 w 14"/>
                <a:gd name="T23" fmla="*/ 2147483647 h 15"/>
                <a:gd name="T24" fmla="*/ 2147483647 w 14"/>
                <a:gd name="T25" fmla="*/ 2147483647 h 15"/>
                <a:gd name="T26" fmla="*/ 2147483647 w 14"/>
                <a:gd name="T27" fmla="*/ 2147483647 h 15"/>
                <a:gd name="T28" fmla="*/ 0 w 14"/>
                <a:gd name="T29" fmla="*/ 2147483647 h 15"/>
                <a:gd name="T30" fmla="*/ 0 w 14"/>
                <a:gd name="T31" fmla="*/ 2147483647 h 15"/>
                <a:gd name="T32" fmla="*/ 0 w 14"/>
                <a:gd name="T33" fmla="*/ 2147483647 h 15"/>
                <a:gd name="T34" fmla="*/ 0 w 14"/>
                <a:gd name="T35" fmla="*/ 2147483647 h 15"/>
                <a:gd name="T36" fmla="*/ 2147483647 w 14"/>
                <a:gd name="T37" fmla="*/ 2147483647 h 15"/>
                <a:gd name="T38" fmla="*/ 2147483647 w 14"/>
                <a:gd name="T39" fmla="*/ 2147483647 h 15"/>
                <a:gd name="T40" fmla="*/ 2147483647 w 14"/>
                <a:gd name="T41" fmla="*/ 2147483647 h 15"/>
                <a:gd name="T42" fmla="*/ 2147483647 w 14"/>
                <a:gd name="T43" fmla="*/ 2147483647 h 15"/>
                <a:gd name="T44" fmla="*/ 2147483647 w 14"/>
                <a:gd name="T45" fmla="*/ 2147483647 h 15"/>
                <a:gd name="T46" fmla="*/ 2147483647 w 14"/>
                <a:gd name="T47" fmla="*/ 0 h 15"/>
                <a:gd name="T48" fmla="*/ 2147483647 w 14"/>
                <a:gd name="T49" fmla="*/ 0 h 15"/>
                <a:gd name="T50" fmla="*/ 2147483647 w 14"/>
                <a:gd name="T51" fmla="*/ 2147483647 h 15"/>
                <a:gd name="T52" fmla="*/ 2147483647 w 14"/>
                <a:gd name="T53" fmla="*/ 2147483647 h 15"/>
                <a:gd name="T54" fmla="*/ 2147483647 w 14"/>
                <a:gd name="T55" fmla="*/ 2147483647 h 15"/>
                <a:gd name="T56" fmla="*/ 2147483647 w 14"/>
                <a:gd name="T57" fmla="*/ 2147483647 h 15"/>
                <a:gd name="T58" fmla="*/ 2147483647 w 14"/>
                <a:gd name="T59" fmla="*/ 2147483647 h 15"/>
                <a:gd name="T60" fmla="*/ 2147483647 w 14"/>
                <a:gd name="T61" fmla="*/ 2147483647 h 15"/>
                <a:gd name="T62" fmla="*/ 2147483647 w 14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0" name="Freeform 102"/>
            <p:cNvSpPr>
              <a:spLocks/>
            </p:cNvSpPr>
            <p:nvPr/>
          </p:nvSpPr>
          <p:spPr bwMode="auto">
            <a:xfrm>
              <a:off x="5570538" y="5126038"/>
              <a:ext cx="60325" cy="41275"/>
            </a:xfrm>
            <a:custGeom>
              <a:avLst/>
              <a:gdLst>
                <a:gd name="T0" fmla="*/ 0 w 76"/>
                <a:gd name="T1" fmla="*/ 2147483647 h 52"/>
                <a:gd name="T2" fmla="*/ 2147483647 w 76"/>
                <a:gd name="T3" fmla="*/ 2147483647 h 52"/>
                <a:gd name="T4" fmla="*/ 2147483647 w 76"/>
                <a:gd name="T5" fmla="*/ 2147483647 h 52"/>
                <a:gd name="T6" fmla="*/ 2147483647 w 76"/>
                <a:gd name="T7" fmla="*/ 2147483647 h 52"/>
                <a:gd name="T8" fmla="*/ 2147483647 w 76"/>
                <a:gd name="T9" fmla="*/ 2147483647 h 52"/>
                <a:gd name="T10" fmla="*/ 2147483647 w 76"/>
                <a:gd name="T11" fmla="*/ 2147483647 h 52"/>
                <a:gd name="T12" fmla="*/ 2147483647 w 76"/>
                <a:gd name="T13" fmla="*/ 2147483647 h 52"/>
                <a:gd name="T14" fmla="*/ 2147483647 w 76"/>
                <a:gd name="T15" fmla="*/ 2147483647 h 52"/>
                <a:gd name="T16" fmla="*/ 2147483647 w 76"/>
                <a:gd name="T17" fmla="*/ 2147483647 h 52"/>
                <a:gd name="T18" fmla="*/ 2147483647 w 76"/>
                <a:gd name="T19" fmla="*/ 2147483647 h 52"/>
                <a:gd name="T20" fmla="*/ 2147483647 w 76"/>
                <a:gd name="T21" fmla="*/ 2147483647 h 52"/>
                <a:gd name="T22" fmla="*/ 2147483647 w 76"/>
                <a:gd name="T23" fmla="*/ 2147483647 h 52"/>
                <a:gd name="T24" fmla="*/ 2147483647 w 76"/>
                <a:gd name="T25" fmla="*/ 2147483647 h 52"/>
                <a:gd name="T26" fmla="*/ 2147483647 w 76"/>
                <a:gd name="T27" fmla="*/ 2147483647 h 52"/>
                <a:gd name="T28" fmla="*/ 2147483647 w 76"/>
                <a:gd name="T29" fmla="*/ 2147483647 h 52"/>
                <a:gd name="T30" fmla="*/ 2147483647 w 76"/>
                <a:gd name="T31" fmla="*/ 2147483647 h 52"/>
                <a:gd name="T32" fmla="*/ 2147483647 w 76"/>
                <a:gd name="T33" fmla="*/ 2147483647 h 52"/>
                <a:gd name="T34" fmla="*/ 2147483647 w 76"/>
                <a:gd name="T35" fmla="*/ 2147483647 h 52"/>
                <a:gd name="T36" fmla="*/ 2147483647 w 76"/>
                <a:gd name="T37" fmla="*/ 2147483647 h 52"/>
                <a:gd name="T38" fmla="*/ 2147483647 w 76"/>
                <a:gd name="T39" fmla="*/ 2147483647 h 52"/>
                <a:gd name="T40" fmla="*/ 2147483647 w 76"/>
                <a:gd name="T41" fmla="*/ 2147483647 h 52"/>
                <a:gd name="T42" fmla="*/ 2147483647 w 76"/>
                <a:gd name="T43" fmla="*/ 2147483647 h 52"/>
                <a:gd name="T44" fmla="*/ 2147483647 w 76"/>
                <a:gd name="T45" fmla="*/ 2147483647 h 52"/>
                <a:gd name="T46" fmla="*/ 2147483647 w 76"/>
                <a:gd name="T47" fmla="*/ 2147483647 h 52"/>
                <a:gd name="T48" fmla="*/ 2147483647 w 76"/>
                <a:gd name="T49" fmla="*/ 2147483647 h 52"/>
                <a:gd name="T50" fmla="*/ 2147483647 w 76"/>
                <a:gd name="T51" fmla="*/ 2147483647 h 52"/>
                <a:gd name="T52" fmla="*/ 2147483647 w 76"/>
                <a:gd name="T53" fmla="*/ 2147483647 h 52"/>
                <a:gd name="T54" fmla="*/ 2147483647 w 76"/>
                <a:gd name="T55" fmla="*/ 2147483647 h 52"/>
                <a:gd name="T56" fmla="*/ 2147483647 w 76"/>
                <a:gd name="T57" fmla="*/ 2147483647 h 52"/>
                <a:gd name="T58" fmla="*/ 2147483647 w 76"/>
                <a:gd name="T59" fmla="*/ 2147483647 h 52"/>
                <a:gd name="T60" fmla="*/ 2147483647 w 76"/>
                <a:gd name="T61" fmla="*/ 2147483647 h 52"/>
                <a:gd name="T62" fmla="*/ 2147483647 w 76"/>
                <a:gd name="T63" fmla="*/ 2147483647 h 52"/>
                <a:gd name="T64" fmla="*/ 2147483647 w 76"/>
                <a:gd name="T65" fmla="*/ 0 h 52"/>
                <a:gd name="T66" fmla="*/ 2147483647 w 76"/>
                <a:gd name="T67" fmla="*/ 2147483647 h 52"/>
                <a:gd name="T68" fmla="*/ 2147483647 w 76"/>
                <a:gd name="T69" fmla="*/ 2147483647 h 52"/>
                <a:gd name="T70" fmla="*/ 2147483647 w 76"/>
                <a:gd name="T71" fmla="*/ 2147483647 h 52"/>
                <a:gd name="T72" fmla="*/ 2147483647 w 76"/>
                <a:gd name="T73" fmla="*/ 2147483647 h 52"/>
                <a:gd name="T74" fmla="*/ 2147483647 w 76"/>
                <a:gd name="T75" fmla="*/ 2147483647 h 52"/>
                <a:gd name="T76" fmla="*/ 2147483647 w 76"/>
                <a:gd name="T77" fmla="*/ 2147483647 h 52"/>
                <a:gd name="T78" fmla="*/ 2147483647 w 76"/>
                <a:gd name="T79" fmla="*/ 0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6" h="52">
                  <a:moveTo>
                    <a:pt x="0" y="0"/>
                  </a:moveTo>
                  <a:lnTo>
                    <a:pt x="0" y="1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4" y="37"/>
                  </a:lnTo>
                  <a:lnTo>
                    <a:pt x="15" y="39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30" y="51"/>
                  </a:lnTo>
                  <a:lnTo>
                    <a:pt x="31" y="51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6" y="51"/>
                  </a:lnTo>
                  <a:lnTo>
                    <a:pt x="48" y="51"/>
                  </a:lnTo>
                  <a:lnTo>
                    <a:pt x="49" y="49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3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2" y="37"/>
                  </a:lnTo>
                  <a:lnTo>
                    <a:pt x="64" y="35"/>
                  </a:lnTo>
                  <a:lnTo>
                    <a:pt x="65" y="34"/>
                  </a:lnTo>
                  <a:lnTo>
                    <a:pt x="66" y="32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72" y="22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1" name="Freeform 103"/>
            <p:cNvSpPr>
              <a:spLocks/>
            </p:cNvSpPr>
            <p:nvPr/>
          </p:nvSpPr>
          <p:spPr bwMode="auto">
            <a:xfrm>
              <a:off x="5576888" y="5137150"/>
              <a:ext cx="46038" cy="26988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2147483647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0 h 34"/>
                <a:gd name="T38" fmla="*/ 2147483647 w 58"/>
                <a:gd name="T39" fmla="*/ 0 h 34"/>
                <a:gd name="T40" fmla="*/ 2147483647 w 58"/>
                <a:gd name="T41" fmla="*/ 0 h 34"/>
                <a:gd name="T42" fmla="*/ 2147483647 w 58"/>
                <a:gd name="T43" fmla="*/ 0 h 34"/>
                <a:gd name="T44" fmla="*/ 2147483647 w 58"/>
                <a:gd name="T45" fmla="*/ 0 h 34"/>
                <a:gd name="T46" fmla="*/ 2147483647 w 58"/>
                <a:gd name="T47" fmla="*/ 0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2147483647 w 58"/>
                <a:gd name="T61" fmla="*/ 2147483647 h 34"/>
                <a:gd name="T62" fmla="*/ 2147483647 w 58"/>
                <a:gd name="T63" fmla="*/ 2147483647 h 34"/>
                <a:gd name="T64" fmla="*/ 2147483647 w 58"/>
                <a:gd name="T65" fmla="*/ 2147483647 h 34"/>
                <a:gd name="T66" fmla="*/ 2147483647 w 58"/>
                <a:gd name="T67" fmla="*/ 2147483647 h 34"/>
                <a:gd name="T68" fmla="*/ 2147483647 w 58"/>
                <a:gd name="T69" fmla="*/ 2147483647 h 34"/>
                <a:gd name="T70" fmla="*/ 2147483647 w 58"/>
                <a:gd name="T71" fmla="*/ 2147483647 h 34"/>
                <a:gd name="T72" fmla="*/ 2147483647 w 58"/>
                <a:gd name="T73" fmla="*/ 2147483647 h 34"/>
                <a:gd name="T74" fmla="*/ 2147483647 w 58"/>
                <a:gd name="T75" fmla="*/ 2147483647 h 34"/>
                <a:gd name="T76" fmla="*/ 2147483647 w 58"/>
                <a:gd name="T77" fmla="*/ 2147483647 h 34"/>
                <a:gd name="T78" fmla="*/ 2147483647 w 58"/>
                <a:gd name="T79" fmla="*/ 2147483647 h 34"/>
                <a:gd name="T80" fmla="*/ 2147483647 w 58"/>
                <a:gd name="T81" fmla="*/ 2147483647 h 34"/>
                <a:gd name="T82" fmla="*/ 2147483647 w 58"/>
                <a:gd name="T83" fmla="*/ 2147483647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" h="34">
                  <a:moveTo>
                    <a:pt x="30" y="34"/>
                  </a:moveTo>
                  <a:lnTo>
                    <a:pt x="31" y="34"/>
                  </a:lnTo>
                  <a:lnTo>
                    <a:pt x="33" y="34"/>
                  </a:lnTo>
                  <a:lnTo>
                    <a:pt x="34" y="34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0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7" y="9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2" name="Freeform 104"/>
            <p:cNvSpPr>
              <a:spLocks/>
            </p:cNvSpPr>
            <p:nvPr/>
          </p:nvSpPr>
          <p:spPr bwMode="auto">
            <a:xfrm>
              <a:off x="5537201" y="5230813"/>
              <a:ext cx="127000" cy="184150"/>
            </a:xfrm>
            <a:custGeom>
              <a:avLst/>
              <a:gdLst>
                <a:gd name="T0" fmla="*/ 2147483647 w 162"/>
                <a:gd name="T1" fmla="*/ 0 h 234"/>
                <a:gd name="T2" fmla="*/ 2147483647 w 162"/>
                <a:gd name="T3" fmla="*/ 2147483647 h 234"/>
                <a:gd name="T4" fmla="*/ 2147483647 w 162"/>
                <a:gd name="T5" fmla="*/ 2147483647 h 234"/>
                <a:gd name="T6" fmla="*/ 2147483647 w 162"/>
                <a:gd name="T7" fmla="*/ 2147483647 h 234"/>
                <a:gd name="T8" fmla="*/ 2147483647 w 162"/>
                <a:gd name="T9" fmla="*/ 2147483647 h 234"/>
                <a:gd name="T10" fmla="*/ 2147483647 w 162"/>
                <a:gd name="T11" fmla="*/ 2147483647 h 234"/>
                <a:gd name="T12" fmla="*/ 2147483647 w 162"/>
                <a:gd name="T13" fmla="*/ 2147483647 h 234"/>
                <a:gd name="T14" fmla="*/ 2147483647 w 162"/>
                <a:gd name="T15" fmla="*/ 2147483647 h 234"/>
                <a:gd name="T16" fmla="*/ 2147483647 w 162"/>
                <a:gd name="T17" fmla="*/ 2147483647 h 234"/>
                <a:gd name="T18" fmla="*/ 2147483647 w 162"/>
                <a:gd name="T19" fmla="*/ 2147483647 h 234"/>
                <a:gd name="T20" fmla="*/ 2147483647 w 162"/>
                <a:gd name="T21" fmla="*/ 2147483647 h 234"/>
                <a:gd name="T22" fmla="*/ 2147483647 w 162"/>
                <a:gd name="T23" fmla="*/ 2147483647 h 234"/>
                <a:gd name="T24" fmla="*/ 2147483647 w 162"/>
                <a:gd name="T25" fmla="*/ 2147483647 h 234"/>
                <a:gd name="T26" fmla="*/ 2147483647 w 162"/>
                <a:gd name="T27" fmla="*/ 2147483647 h 234"/>
                <a:gd name="T28" fmla="*/ 2147483647 w 162"/>
                <a:gd name="T29" fmla="*/ 2147483647 h 234"/>
                <a:gd name="T30" fmla="*/ 2147483647 w 162"/>
                <a:gd name="T31" fmla="*/ 2147483647 h 234"/>
                <a:gd name="T32" fmla="*/ 2147483647 w 162"/>
                <a:gd name="T33" fmla="*/ 2147483647 h 234"/>
                <a:gd name="T34" fmla="*/ 2147483647 w 162"/>
                <a:gd name="T35" fmla="*/ 2147483647 h 234"/>
                <a:gd name="T36" fmla="*/ 2147483647 w 162"/>
                <a:gd name="T37" fmla="*/ 2147483647 h 234"/>
                <a:gd name="T38" fmla="*/ 2147483647 w 162"/>
                <a:gd name="T39" fmla="*/ 2147483647 h 234"/>
                <a:gd name="T40" fmla="*/ 2147483647 w 162"/>
                <a:gd name="T41" fmla="*/ 2147483647 h 234"/>
                <a:gd name="T42" fmla="*/ 2147483647 w 162"/>
                <a:gd name="T43" fmla="*/ 2147483647 h 234"/>
                <a:gd name="T44" fmla="*/ 2147483647 w 162"/>
                <a:gd name="T45" fmla="*/ 2147483647 h 234"/>
                <a:gd name="T46" fmla="*/ 2147483647 w 162"/>
                <a:gd name="T47" fmla="*/ 2147483647 h 234"/>
                <a:gd name="T48" fmla="*/ 2147483647 w 162"/>
                <a:gd name="T49" fmla="*/ 2147483647 h 234"/>
                <a:gd name="T50" fmla="*/ 2147483647 w 162"/>
                <a:gd name="T51" fmla="*/ 2147483647 h 234"/>
                <a:gd name="T52" fmla="*/ 2147483647 w 162"/>
                <a:gd name="T53" fmla="*/ 2147483647 h 234"/>
                <a:gd name="T54" fmla="*/ 2147483647 w 162"/>
                <a:gd name="T55" fmla="*/ 2147483647 h 234"/>
                <a:gd name="T56" fmla="*/ 2147483647 w 162"/>
                <a:gd name="T57" fmla="*/ 2147483647 h 234"/>
                <a:gd name="T58" fmla="*/ 2147483647 w 162"/>
                <a:gd name="T59" fmla="*/ 2147483647 h 234"/>
                <a:gd name="T60" fmla="*/ 2147483647 w 162"/>
                <a:gd name="T61" fmla="*/ 2147483647 h 234"/>
                <a:gd name="T62" fmla="*/ 0 w 162"/>
                <a:gd name="T63" fmla="*/ 2147483647 h 234"/>
                <a:gd name="T64" fmla="*/ 2147483647 w 162"/>
                <a:gd name="T65" fmla="*/ 2147483647 h 234"/>
                <a:gd name="T66" fmla="*/ 2147483647 w 162"/>
                <a:gd name="T67" fmla="*/ 2147483647 h 234"/>
                <a:gd name="T68" fmla="*/ 2147483647 w 162"/>
                <a:gd name="T69" fmla="*/ 2147483647 h 234"/>
                <a:gd name="T70" fmla="*/ 2147483647 w 162"/>
                <a:gd name="T71" fmla="*/ 2147483647 h 234"/>
                <a:gd name="T72" fmla="*/ 2147483647 w 162"/>
                <a:gd name="T73" fmla="*/ 2147483647 h 234"/>
                <a:gd name="T74" fmla="*/ 2147483647 w 162"/>
                <a:gd name="T75" fmla="*/ 2147483647 h 234"/>
                <a:gd name="T76" fmla="*/ 2147483647 w 162"/>
                <a:gd name="T77" fmla="*/ 2147483647 h 234"/>
                <a:gd name="T78" fmla="*/ 2147483647 w 162"/>
                <a:gd name="T79" fmla="*/ 2147483647 h 234"/>
                <a:gd name="T80" fmla="*/ 2147483647 w 162"/>
                <a:gd name="T81" fmla="*/ 2147483647 h 234"/>
                <a:gd name="T82" fmla="*/ 2147483647 w 162"/>
                <a:gd name="T83" fmla="*/ 2147483647 h 234"/>
                <a:gd name="T84" fmla="*/ 2147483647 w 162"/>
                <a:gd name="T85" fmla="*/ 2147483647 h 234"/>
                <a:gd name="T86" fmla="*/ 2147483647 w 162"/>
                <a:gd name="T87" fmla="*/ 2147483647 h 234"/>
                <a:gd name="T88" fmla="*/ 2147483647 w 162"/>
                <a:gd name="T89" fmla="*/ 2147483647 h 234"/>
                <a:gd name="T90" fmla="*/ 2147483647 w 162"/>
                <a:gd name="T91" fmla="*/ 2147483647 h 234"/>
                <a:gd name="T92" fmla="*/ 2147483647 w 162"/>
                <a:gd name="T93" fmla="*/ 2147483647 h 234"/>
                <a:gd name="T94" fmla="*/ 2147483647 w 162"/>
                <a:gd name="T95" fmla="*/ 2147483647 h 234"/>
                <a:gd name="T96" fmla="*/ 2147483647 w 162"/>
                <a:gd name="T97" fmla="*/ 2147483647 h 234"/>
                <a:gd name="T98" fmla="*/ 2147483647 w 162"/>
                <a:gd name="T99" fmla="*/ 2147483647 h 234"/>
                <a:gd name="T100" fmla="*/ 2147483647 w 162"/>
                <a:gd name="T101" fmla="*/ 2147483647 h 234"/>
                <a:gd name="T102" fmla="*/ 2147483647 w 162"/>
                <a:gd name="T103" fmla="*/ 2147483647 h 234"/>
                <a:gd name="T104" fmla="*/ 2147483647 w 162"/>
                <a:gd name="T105" fmla="*/ 2147483647 h 234"/>
                <a:gd name="T106" fmla="*/ 2147483647 w 162"/>
                <a:gd name="T107" fmla="*/ 2147483647 h 234"/>
                <a:gd name="T108" fmla="*/ 2147483647 w 162"/>
                <a:gd name="T109" fmla="*/ 2147483647 h 234"/>
                <a:gd name="T110" fmla="*/ 2147483647 w 162"/>
                <a:gd name="T111" fmla="*/ 2147483647 h 234"/>
                <a:gd name="T112" fmla="*/ 2147483647 w 162"/>
                <a:gd name="T113" fmla="*/ 2147483647 h 234"/>
                <a:gd name="T114" fmla="*/ 2147483647 w 162"/>
                <a:gd name="T115" fmla="*/ 2147483647 h 234"/>
                <a:gd name="T116" fmla="*/ 2147483647 w 162"/>
                <a:gd name="T117" fmla="*/ 2147483647 h 234"/>
                <a:gd name="T118" fmla="*/ 2147483647 w 162"/>
                <a:gd name="T119" fmla="*/ 2147483647 h 234"/>
                <a:gd name="T120" fmla="*/ 2147483647 w 162"/>
                <a:gd name="T121" fmla="*/ 2147483647 h 234"/>
                <a:gd name="T122" fmla="*/ 2147483647 w 162"/>
                <a:gd name="T123" fmla="*/ 2147483647 h 234"/>
                <a:gd name="T124" fmla="*/ 2147483647 w 162"/>
                <a:gd name="T125" fmla="*/ 0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34">
                  <a:moveTo>
                    <a:pt x="140" y="0"/>
                  </a:moveTo>
                  <a:lnTo>
                    <a:pt x="162" y="201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7" y="206"/>
                  </a:lnTo>
                  <a:lnTo>
                    <a:pt x="155" y="207"/>
                  </a:lnTo>
                  <a:lnTo>
                    <a:pt x="153" y="211"/>
                  </a:lnTo>
                  <a:lnTo>
                    <a:pt x="150" y="212"/>
                  </a:lnTo>
                  <a:lnTo>
                    <a:pt x="147" y="214"/>
                  </a:lnTo>
                  <a:lnTo>
                    <a:pt x="143" y="217"/>
                  </a:lnTo>
                  <a:lnTo>
                    <a:pt x="140" y="218"/>
                  </a:lnTo>
                  <a:lnTo>
                    <a:pt x="136" y="221"/>
                  </a:lnTo>
                  <a:lnTo>
                    <a:pt x="132" y="223"/>
                  </a:lnTo>
                  <a:lnTo>
                    <a:pt x="127" y="224"/>
                  </a:lnTo>
                  <a:lnTo>
                    <a:pt x="123" y="228"/>
                  </a:lnTo>
                  <a:lnTo>
                    <a:pt x="117" y="229"/>
                  </a:lnTo>
                  <a:lnTo>
                    <a:pt x="112" y="231"/>
                  </a:lnTo>
                  <a:lnTo>
                    <a:pt x="107" y="232"/>
                  </a:lnTo>
                  <a:lnTo>
                    <a:pt x="100" y="232"/>
                  </a:lnTo>
                  <a:lnTo>
                    <a:pt x="95" y="234"/>
                  </a:lnTo>
                  <a:lnTo>
                    <a:pt x="88" y="234"/>
                  </a:lnTo>
                  <a:lnTo>
                    <a:pt x="81" y="234"/>
                  </a:lnTo>
                  <a:lnTo>
                    <a:pt x="73" y="234"/>
                  </a:lnTo>
                  <a:lnTo>
                    <a:pt x="66" y="232"/>
                  </a:lnTo>
                  <a:lnTo>
                    <a:pt x="59" y="231"/>
                  </a:lnTo>
                  <a:lnTo>
                    <a:pt x="51" y="229"/>
                  </a:lnTo>
                  <a:lnTo>
                    <a:pt x="43" y="226"/>
                  </a:lnTo>
                  <a:lnTo>
                    <a:pt x="35" y="223"/>
                  </a:lnTo>
                  <a:lnTo>
                    <a:pt x="27" y="218"/>
                  </a:lnTo>
                  <a:lnTo>
                    <a:pt x="18" y="214"/>
                  </a:lnTo>
                  <a:lnTo>
                    <a:pt x="10" y="207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4" y="209"/>
                  </a:lnTo>
                  <a:lnTo>
                    <a:pt x="16" y="211"/>
                  </a:lnTo>
                  <a:lnTo>
                    <a:pt x="20" y="211"/>
                  </a:lnTo>
                  <a:lnTo>
                    <a:pt x="24" y="212"/>
                  </a:lnTo>
                  <a:lnTo>
                    <a:pt x="28" y="214"/>
                  </a:lnTo>
                  <a:lnTo>
                    <a:pt x="33" y="215"/>
                  </a:lnTo>
                  <a:lnTo>
                    <a:pt x="38" y="217"/>
                  </a:lnTo>
                  <a:lnTo>
                    <a:pt x="42" y="218"/>
                  </a:lnTo>
                  <a:lnTo>
                    <a:pt x="47" y="220"/>
                  </a:lnTo>
                  <a:lnTo>
                    <a:pt x="53" y="220"/>
                  </a:lnTo>
                  <a:lnTo>
                    <a:pt x="59" y="221"/>
                  </a:lnTo>
                  <a:lnTo>
                    <a:pt x="65" y="221"/>
                  </a:lnTo>
                  <a:lnTo>
                    <a:pt x="70" y="223"/>
                  </a:lnTo>
                  <a:lnTo>
                    <a:pt x="77" y="223"/>
                  </a:lnTo>
                  <a:lnTo>
                    <a:pt x="82" y="223"/>
                  </a:lnTo>
                  <a:lnTo>
                    <a:pt x="89" y="223"/>
                  </a:lnTo>
                  <a:lnTo>
                    <a:pt x="96" y="221"/>
                  </a:lnTo>
                  <a:lnTo>
                    <a:pt x="103" y="220"/>
                  </a:lnTo>
                  <a:lnTo>
                    <a:pt x="109" y="220"/>
                  </a:lnTo>
                  <a:lnTo>
                    <a:pt x="116" y="217"/>
                  </a:lnTo>
                  <a:lnTo>
                    <a:pt x="123" y="215"/>
                  </a:lnTo>
                  <a:lnTo>
                    <a:pt x="128" y="212"/>
                  </a:lnTo>
                  <a:lnTo>
                    <a:pt x="135" y="209"/>
                  </a:lnTo>
                  <a:lnTo>
                    <a:pt x="142" y="206"/>
                  </a:lnTo>
                  <a:lnTo>
                    <a:pt x="148" y="2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3" name="Freeform 105"/>
            <p:cNvSpPr>
              <a:spLocks/>
            </p:cNvSpPr>
            <p:nvPr/>
          </p:nvSpPr>
          <p:spPr bwMode="auto">
            <a:xfrm>
              <a:off x="5562601" y="5221288"/>
              <a:ext cx="73025" cy="42863"/>
            </a:xfrm>
            <a:custGeom>
              <a:avLst/>
              <a:gdLst>
                <a:gd name="T0" fmla="*/ 0 w 91"/>
                <a:gd name="T1" fmla="*/ 0 h 55"/>
                <a:gd name="T2" fmla="*/ 2147483647 w 91"/>
                <a:gd name="T3" fmla="*/ 2147483647 h 55"/>
                <a:gd name="T4" fmla="*/ 2147483647 w 91"/>
                <a:gd name="T5" fmla="*/ 2147483647 h 55"/>
                <a:gd name="T6" fmla="*/ 2147483647 w 91"/>
                <a:gd name="T7" fmla="*/ 2147483647 h 55"/>
                <a:gd name="T8" fmla="*/ 2147483647 w 91"/>
                <a:gd name="T9" fmla="*/ 2147483647 h 55"/>
                <a:gd name="T10" fmla="*/ 2147483647 w 91"/>
                <a:gd name="T11" fmla="*/ 2147483647 h 55"/>
                <a:gd name="T12" fmla="*/ 0 w 91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55">
                  <a:moveTo>
                    <a:pt x="0" y="0"/>
                  </a:moveTo>
                  <a:lnTo>
                    <a:pt x="36" y="53"/>
                  </a:lnTo>
                  <a:lnTo>
                    <a:pt x="49" y="55"/>
                  </a:lnTo>
                  <a:lnTo>
                    <a:pt x="72" y="39"/>
                  </a:lnTo>
                  <a:lnTo>
                    <a:pt x="91" y="8"/>
                  </a:lnTo>
                  <a:lnTo>
                    <a:pt x="8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4" name="Freeform 106"/>
            <p:cNvSpPr>
              <a:spLocks/>
            </p:cNvSpPr>
            <p:nvPr/>
          </p:nvSpPr>
          <p:spPr bwMode="auto">
            <a:xfrm>
              <a:off x="5562601" y="5194300"/>
              <a:ext cx="77788" cy="44450"/>
            </a:xfrm>
            <a:custGeom>
              <a:avLst/>
              <a:gdLst>
                <a:gd name="T0" fmla="*/ 0 w 98"/>
                <a:gd name="T1" fmla="*/ 2147483647 h 56"/>
                <a:gd name="T2" fmla="*/ 2147483647 w 98"/>
                <a:gd name="T3" fmla="*/ 0 h 56"/>
                <a:gd name="T4" fmla="*/ 2147483647 w 98"/>
                <a:gd name="T5" fmla="*/ 0 h 56"/>
                <a:gd name="T6" fmla="*/ 2147483647 w 98"/>
                <a:gd name="T7" fmla="*/ 2147483647 h 56"/>
                <a:gd name="T8" fmla="*/ 2147483647 w 98"/>
                <a:gd name="T9" fmla="*/ 2147483647 h 56"/>
                <a:gd name="T10" fmla="*/ 2147483647 w 98"/>
                <a:gd name="T11" fmla="*/ 2147483647 h 56"/>
                <a:gd name="T12" fmla="*/ 2147483647 w 98"/>
                <a:gd name="T13" fmla="*/ 2147483647 h 56"/>
                <a:gd name="T14" fmla="*/ 2147483647 w 98"/>
                <a:gd name="T15" fmla="*/ 2147483647 h 56"/>
                <a:gd name="T16" fmla="*/ 2147483647 w 98"/>
                <a:gd name="T17" fmla="*/ 2147483647 h 56"/>
                <a:gd name="T18" fmla="*/ 2147483647 w 98"/>
                <a:gd name="T19" fmla="*/ 2147483647 h 56"/>
                <a:gd name="T20" fmla="*/ 2147483647 w 98"/>
                <a:gd name="T21" fmla="*/ 2147483647 h 56"/>
                <a:gd name="T22" fmla="*/ 2147483647 w 98"/>
                <a:gd name="T23" fmla="*/ 2147483647 h 56"/>
                <a:gd name="T24" fmla="*/ 2147483647 w 98"/>
                <a:gd name="T25" fmla="*/ 2147483647 h 56"/>
                <a:gd name="T26" fmla="*/ 2147483647 w 98"/>
                <a:gd name="T27" fmla="*/ 2147483647 h 56"/>
                <a:gd name="T28" fmla="*/ 2147483647 w 98"/>
                <a:gd name="T29" fmla="*/ 2147483647 h 56"/>
                <a:gd name="T30" fmla="*/ 2147483647 w 98"/>
                <a:gd name="T31" fmla="*/ 2147483647 h 56"/>
                <a:gd name="T32" fmla="*/ 2147483647 w 98"/>
                <a:gd name="T33" fmla="*/ 2147483647 h 56"/>
                <a:gd name="T34" fmla="*/ 2147483647 w 98"/>
                <a:gd name="T35" fmla="*/ 2147483647 h 56"/>
                <a:gd name="T36" fmla="*/ 2147483647 w 98"/>
                <a:gd name="T37" fmla="*/ 2147483647 h 56"/>
                <a:gd name="T38" fmla="*/ 2147483647 w 98"/>
                <a:gd name="T39" fmla="*/ 2147483647 h 56"/>
                <a:gd name="T40" fmla="*/ 2147483647 w 98"/>
                <a:gd name="T41" fmla="*/ 2147483647 h 56"/>
                <a:gd name="T42" fmla="*/ 2147483647 w 98"/>
                <a:gd name="T43" fmla="*/ 2147483647 h 56"/>
                <a:gd name="T44" fmla="*/ 2147483647 w 98"/>
                <a:gd name="T45" fmla="*/ 2147483647 h 56"/>
                <a:gd name="T46" fmla="*/ 2147483647 w 98"/>
                <a:gd name="T47" fmla="*/ 2147483647 h 56"/>
                <a:gd name="T48" fmla="*/ 2147483647 w 98"/>
                <a:gd name="T49" fmla="*/ 2147483647 h 56"/>
                <a:gd name="T50" fmla="*/ 2147483647 w 98"/>
                <a:gd name="T51" fmla="*/ 2147483647 h 56"/>
                <a:gd name="T52" fmla="*/ 2147483647 w 98"/>
                <a:gd name="T53" fmla="*/ 2147483647 h 56"/>
                <a:gd name="T54" fmla="*/ 2147483647 w 98"/>
                <a:gd name="T55" fmla="*/ 2147483647 h 56"/>
                <a:gd name="T56" fmla="*/ 2147483647 w 98"/>
                <a:gd name="T57" fmla="*/ 2147483647 h 56"/>
                <a:gd name="T58" fmla="*/ 2147483647 w 98"/>
                <a:gd name="T59" fmla="*/ 0 h 56"/>
                <a:gd name="T60" fmla="*/ 2147483647 w 98"/>
                <a:gd name="T61" fmla="*/ 2147483647 h 56"/>
                <a:gd name="T62" fmla="*/ 2147483647 w 98"/>
                <a:gd name="T63" fmla="*/ 2147483647 h 56"/>
                <a:gd name="T64" fmla="*/ 2147483647 w 98"/>
                <a:gd name="T65" fmla="*/ 2147483647 h 56"/>
                <a:gd name="T66" fmla="*/ 2147483647 w 98"/>
                <a:gd name="T67" fmla="*/ 2147483647 h 56"/>
                <a:gd name="T68" fmla="*/ 2147483647 w 98"/>
                <a:gd name="T69" fmla="*/ 2147483647 h 56"/>
                <a:gd name="T70" fmla="*/ 2147483647 w 98"/>
                <a:gd name="T71" fmla="*/ 2147483647 h 56"/>
                <a:gd name="T72" fmla="*/ 2147483647 w 98"/>
                <a:gd name="T73" fmla="*/ 2147483647 h 56"/>
                <a:gd name="T74" fmla="*/ 2147483647 w 98"/>
                <a:gd name="T75" fmla="*/ 2147483647 h 56"/>
                <a:gd name="T76" fmla="*/ 2147483647 w 98"/>
                <a:gd name="T77" fmla="*/ 2147483647 h 56"/>
                <a:gd name="T78" fmla="*/ 2147483647 w 98"/>
                <a:gd name="T79" fmla="*/ 2147483647 h 56"/>
                <a:gd name="T80" fmla="*/ 2147483647 w 98"/>
                <a:gd name="T81" fmla="*/ 2147483647 h 56"/>
                <a:gd name="T82" fmla="*/ 2147483647 w 98"/>
                <a:gd name="T83" fmla="*/ 2147483647 h 56"/>
                <a:gd name="T84" fmla="*/ 2147483647 w 98"/>
                <a:gd name="T85" fmla="*/ 2147483647 h 56"/>
                <a:gd name="T86" fmla="*/ 2147483647 w 98"/>
                <a:gd name="T87" fmla="*/ 2147483647 h 56"/>
                <a:gd name="T88" fmla="*/ 2147483647 w 98"/>
                <a:gd name="T89" fmla="*/ 2147483647 h 56"/>
                <a:gd name="T90" fmla="*/ 2147483647 w 98"/>
                <a:gd name="T91" fmla="*/ 2147483647 h 56"/>
                <a:gd name="T92" fmla="*/ 2147483647 w 98"/>
                <a:gd name="T93" fmla="*/ 2147483647 h 56"/>
                <a:gd name="T94" fmla="*/ 2147483647 w 98"/>
                <a:gd name="T95" fmla="*/ 2147483647 h 56"/>
                <a:gd name="T96" fmla="*/ 2147483647 w 98"/>
                <a:gd name="T97" fmla="*/ 2147483647 h 56"/>
                <a:gd name="T98" fmla="*/ 2147483647 w 98"/>
                <a:gd name="T99" fmla="*/ 2147483647 h 56"/>
                <a:gd name="T100" fmla="*/ 2147483647 w 98"/>
                <a:gd name="T101" fmla="*/ 2147483647 h 56"/>
                <a:gd name="T102" fmla="*/ 2147483647 w 98"/>
                <a:gd name="T103" fmla="*/ 2147483647 h 56"/>
                <a:gd name="T104" fmla="*/ 2147483647 w 98"/>
                <a:gd name="T105" fmla="*/ 2147483647 h 56"/>
                <a:gd name="T106" fmla="*/ 2147483647 w 98"/>
                <a:gd name="T107" fmla="*/ 2147483647 h 56"/>
                <a:gd name="T108" fmla="*/ 2147483647 w 98"/>
                <a:gd name="T109" fmla="*/ 2147483647 h 56"/>
                <a:gd name="T110" fmla="*/ 2147483647 w 98"/>
                <a:gd name="T111" fmla="*/ 2147483647 h 56"/>
                <a:gd name="T112" fmla="*/ 2147483647 w 98"/>
                <a:gd name="T113" fmla="*/ 2147483647 h 56"/>
                <a:gd name="T114" fmla="*/ 2147483647 w 98"/>
                <a:gd name="T115" fmla="*/ 2147483647 h 56"/>
                <a:gd name="T116" fmla="*/ 2147483647 w 98"/>
                <a:gd name="T117" fmla="*/ 2147483647 h 56"/>
                <a:gd name="T118" fmla="*/ 2147483647 w 98"/>
                <a:gd name="T119" fmla="*/ 2147483647 h 56"/>
                <a:gd name="T120" fmla="*/ 0 w 98"/>
                <a:gd name="T121" fmla="*/ 2147483647 h 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" h="56">
                  <a:moveTo>
                    <a:pt x="0" y="31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2" y="4"/>
                  </a:lnTo>
                  <a:lnTo>
                    <a:pt x="86" y="0"/>
                  </a:lnTo>
                  <a:lnTo>
                    <a:pt x="98" y="31"/>
                  </a:lnTo>
                  <a:lnTo>
                    <a:pt x="97" y="33"/>
                  </a:lnTo>
                  <a:lnTo>
                    <a:pt x="95" y="34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86" y="44"/>
                  </a:lnTo>
                  <a:lnTo>
                    <a:pt x="83" y="45"/>
                  </a:lnTo>
                  <a:lnTo>
                    <a:pt x="80" y="47"/>
                  </a:lnTo>
                  <a:lnTo>
                    <a:pt x="78" y="48"/>
                  </a:lnTo>
                  <a:lnTo>
                    <a:pt x="75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5"/>
                  </a:lnTo>
                  <a:lnTo>
                    <a:pt x="58" y="56"/>
                  </a:lnTo>
                  <a:lnTo>
                    <a:pt x="53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14" y="45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5" name="Freeform 107"/>
            <p:cNvSpPr>
              <a:spLocks/>
            </p:cNvSpPr>
            <p:nvPr/>
          </p:nvSpPr>
          <p:spPr bwMode="auto">
            <a:xfrm>
              <a:off x="5586413" y="5208588"/>
              <a:ext cx="28575" cy="38100"/>
            </a:xfrm>
            <a:custGeom>
              <a:avLst/>
              <a:gdLst>
                <a:gd name="T0" fmla="*/ 2147483647 w 38"/>
                <a:gd name="T1" fmla="*/ 0 h 48"/>
                <a:gd name="T2" fmla="*/ 0 w 38"/>
                <a:gd name="T3" fmla="*/ 2147483647 h 48"/>
                <a:gd name="T4" fmla="*/ 2147483647 w 38"/>
                <a:gd name="T5" fmla="*/ 2147483647 h 48"/>
                <a:gd name="T6" fmla="*/ 2147483647 w 3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48">
                  <a:moveTo>
                    <a:pt x="19" y="0"/>
                  </a:moveTo>
                  <a:lnTo>
                    <a:pt x="0" y="48"/>
                  </a:lnTo>
                  <a:lnTo>
                    <a:pt x="38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6" name="Freeform 108"/>
            <p:cNvSpPr>
              <a:spLocks/>
            </p:cNvSpPr>
            <p:nvPr/>
          </p:nvSpPr>
          <p:spPr bwMode="auto">
            <a:xfrm>
              <a:off x="5449888" y="4865688"/>
              <a:ext cx="293688" cy="161925"/>
            </a:xfrm>
            <a:custGeom>
              <a:avLst/>
              <a:gdLst>
                <a:gd name="T0" fmla="*/ 2147483647 w 369"/>
                <a:gd name="T1" fmla="*/ 2147483647 h 204"/>
                <a:gd name="T2" fmla="*/ 2147483647 w 369"/>
                <a:gd name="T3" fmla="*/ 2147483647 h 204"/>
                <a:gd name="T4" fmla="*/ 2147483647 w 369"/>
                <a:gd name="T5" fmla="*/ 2147483647 h 204"/>
                <a:gd name="T6" fmla="*/ 2147483647 w 369"/>
                <a:gd name="T7" fmla="*/ 2147483647 h 204"/>
                <a:gd name="T8" fmla="*/ 2147483647 w 369"/>
                <a:gd name="T9" fmla="*/ 2147483647 h 204"/>
                <a:gd name="T10" fmla="*/ 2147483647 w 369"/>
                <a:gd name="T11" fmla="*/ 2147483647 h 204"/>
                <a:gd name="T12" fmla="*/ 2147483647 w 369"/>
                <a:gd name="T13" fmla="*/ 2147483647 h 204"/>
                <a:gd name="T14" fmla="*/ 2147483647 w 369"/>
                <a:gd name="T15" fmla="*/ 2147483647 h 204"/>
                <a:gd name="T16" fmla="*/ 2147483647 w 369"/>
                <a:gd name="T17" fmla="*/ 2147483647 h 204"/>
                <a:gd name="T18" fmla="*/ 2147483647 w 369"/>
                <a:gd name="T19" fmla="*/ 2147483647 h 204"/>
                <a:gd name="T20" fmla="*/ 2147483647 w 369"/>
                <a:gd name="T21" fmla="*/ 2147483647 h 204"/>
                <a:gd name="T22" fmla="*/ 2147483647 w 369"/>
                <a:gd name="T23" fmla="*/ 2147483647 h 204"/>
                <a:gd name="T24" fmla="*/ 2147483647 w 369"/>
                <a:gd name="T25" fmla="*/ 2147483647 h 204"/>
                <a:gd name="T26" fmla="*/ 2147483647 w 369"/>
                <a:gd name="T27" fmla="*/ 2147483647 h 204"/>
                <a:gd name="T28" fmla="*/ 2147483647 w 369"/>
                <a:gd name="T29" fmla="*/ 2147483647 h 204"/>
                <a:gd name="T30" fmla="*/ 2147483647 w 369"/>
                <a:gd name="T31" fmla="*/ 2147483647 h 204"/>
                <a:gd name="T32" fmla="*/ 2147483647 w 369"/>
                <a:gd name="T33" fmla="*/ 2147483647 h 204"/>
                <a:gd name="T34" fmla="*/ 2147483647 w 369"/>
                <a:gd name="T35" fmla="*/ 2147483647 h 204"/>
                <a:gd name="T36" fmla="*/ 2147483647 w 369"/>
                <a:gd name="T37" fmla="*/ 2147483647 h 204"/>
                <a:gd name="T38" fmla="*/ 2147483647 w 369"/>
                <a:gd name="T39" fmla="*/ 2147483647 h 204"/>
                <a:gd name="T40" fmla="*/ 2147483647 w 369"/>
                <a:gd name="T41" fmla="*/ 2147483647 h 204"/>
                <a:gd name="T42" fmla="*/ 2147483647 w 369"/>
                <a:gd name="T43" fmla="*/ 2147483647 h 204"/>
                <a:gd name="T44" fmla="*/ 2147483647 w 369"/>
                <a:gd name="T45" fmla="*/ 2147483647 h 204"/>
                <a:gd name="T46" fmla="*/ 2147483647 w 369"/>
                <a:gd name="T47" fmla="*/ 2147483647 h 204"/>
                <a:gd name="T48" fmla="*/ 2147483647 w 369"/>
                <a:gd name="T49" fmla="*/ 2147483647 h 204"/>
                <a:gd name="T50" fmla="*/ 2147483647 w 369"/>
                <a:gd name="T51" fmla="*/ 2147483647 h 204"/>
                <a:gd name="T52" fmla="*/ 2147483647 w 369"/>
                <a:gd name="T53" fmla="*/ 2147483647 h 204"/>
                <a:gd name="T54" fmla="*/ 2147483647 w 369"/>
                <a:gd name="T55" fmla="*/ 2147483647 h 204"/>
                <a:gd name="T56" fmla="*/ 2147483647 w 369"/>
                <a:gd name="T57" fmla="*/ 2147483647 h 204"/>
                <a:gd name="T58" fmla="*/ 2147483647 w 369"/>
                <a:gd name="T59" fmla="*/ 2147483647 h 204"/>
                <a:gd name="T60" fmla="*/ 2147483647 w 369"/>
                <a:gd name="T61" fmla="*/ 2147483647 h 204"/>
                <a:gd name="T62" fmla="*/ 2147483647 w 369"/>
                <a:gd name="T63" fmla="*/ 2147483647 h 2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9" h="204">
                  <a:moveTo>
                    <a:pt x="0" y="204"/>
                  </a:moveTo>
                  <a:lnTo>
                    <a:pt x="1" y="204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11" y="203"/>
                  </a:lnTo>
                  <a:lnTo>
                    <a:pt x="15" y="203"/>
                  </a:lnTo>
                  <a:lnTo>
                    <a:pt x="20" y="201"/>
                  </a:lnTo>
                  <a:lnTo>
                    <a:pt x="24" y="200"/>
                  </a:lnTo>
                  <a:lnTo>
                    <a:pt x="30" y="198"/>
                  </a:lnTo>
                  <a:lnTo>
                    <a:pt x="36" y="195"/>
                  </a:lnTo>
                  <a:lnTo>
                    <a:pt x="43" y="193"/>
                  </a:lnTo>
                  <a:lnTo>
                    <a:pt x="50" y="190"/>
                  </a:lnTo>
                  <a:lnTo>
                    <a:pt x="57" y="187"/>
                  </a:lnTo>
                  <a:lnTo>
                    <a:pt x="65" y="183"/>
                  </a:lnTo>
                  <a:lnTo>
                    <a:pt x="73" y="179"/>
                  </a:lnTo>
                  <a:lnTo>
                    <a:pt x="81" y="175"/>
                  </a:lnTo>
                  <a:lnTo>
                    <a:pt x="89" y="169"/>
                  </a:lnTo>
                  <a:lnTo>
                    <a:pt x="98" y="164"/>
                  </a:lnTo>
                  <a:lnTo>
                    <a:pt x="106" y="156"/>
                  </a:lnTo>
                  <a:lnTo>
                    <a:pt x="116" y="150"/>
                  </a:lnTo>
                  <a:lnTo>
                    <a:pt x="127" y="142"/>
                  </a:lnTo>
                  <a:lnTo>
                    <a:pt x="136" y="135"/>
                  </a:lnTo>
                  <a:lnTo>
                    <a:pt x="146" y="125"/>
                  </a:lnTo>
                  <a:lnTo>
                    <a:pt x="156" y="115"/>
                  </a:lnTo>
                  <a:lnTo>
                    <a:pt x="166" y="105"/>
                  </a:lnTo>
                  <a:lnTo>
                    <a:pt x="177" y="93"/>
                  </a:lnTo>
                  <a:lnTo>
                    <a:pt x="187" y="81"/>
                  </a:lnTo>
                  <a:lnTo>
                    <a:pt x="197" y="68"/>
                  </a:lnTo>
                  <a:lnTo>
                    <a:pt x="208" y="54"/>
                  </a:lnTo>
                  <a:lnTo>
                    <a:pt x="218" y="39"/>
                  </a:lnTo>
                  <a:lnTo>
                    <a:pt x="229" y="23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41" y="25"/>
                  </a:lnTo>
                  <a:lnTo>
                    <a:pt x="244" y="25"/>
                  </a:lnTo>
                  <a:lnTo>
                    <a:pt x="248" y="26"/>
                  </a:lnTo>
                  <a:lnTo>
                    <a:pt x="252" y="26"/>
                  </a:lnTo>
                  <a:lnTo>
                    <a:pt x="256" y="28"/>
                  </a:lnTo>
                  <a:lnTo>
                    <a:pt x="262" y="30"/>
                  </a:lnTo>
                  <a:lnTo>
                    <a:pt x="266" y="31"/>
                  </a:lnTo>
                  <a:lnTo>
                    <a:pt x="271" y="33"/>
                  </a:lnTo>
                  <a:lnTo>
                    <a:pt x="276" y="36"/>
                  </a:lnTo>
                  <a:lnTo>
                    <a:pt x="282" y="37"/>
                  </a:lnTo>
                  <a:lnTo>
                    <a:pt x="287" y="40"/>
                  </a:lnTo>
                  <a:lnTo>
                    <a:pt x="293" y="43"/>
                  </a:lnTo>
                  <a:lnTo>
                    <a:pt x="298" y="47"/>
                  </a:lnTo>
                  <a:lnTo>
                    <a:pt x="305" y="51"/>
                  </a:lnTo>
                  <a:lnTo>
                    <a:pt x="310" y="56"/>
                  </a:lnTo>
                  <a:lnTo>
                    <a:pt x="315" y="60"/>
                  </a:lnTo>
                  <a:lnTo>
                    <a:pt x="322" y="65"/>
                  </a:lnTo>
                  <a:lnTo>
                    <a:pt x="328" y="71"/>
                  </a:lnTo>
                  <a:lnTo>
                    <a:pt x="333" y="77"/>
                  </a:lnTo>
                  <a:lnTo>
                    <a:pt x="338" y="85"/>
                  </a:lnTo>
                  <a:lnTo>
                    <a:pt x="344" y="93"/>
                  </a:lnTo>
                  <a:lnTo>
                    <a:pt x="349" y="101"/>
                  </a:lnTo>
                  <a:lnTo>
                    <a:pt x="355" y="108"/>
                  </a:lnTo>
                  <a:lnTo>
                    <a:pt x="360" y="118"/>
                  </a:lnTo>
                  <a:lnTo>
                    <a:pt x="364" y="128"/>
                  </a:lnTo>
                  <a:lnTo>
                    <a:pt x="369" y="139"/>
                  </a:lnTo>
                  <a:lnTo>
                    <a:pt x="340" y="11"/>
                  </a:lnTo>
                  <a:lnTo>
                    <a:pt x="175" y="0"/>
                  </a:lnTo>
                  <a:lnTo>
                    <a:pt x="3" y="179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7" name="Freeform 109"/>
            <p:cNvSpPr>
              <a:spLocks/>
            </p:cNvSpPr>
            <p:nvPr/>
          </p:nvSpPr>
          <p:spPr bwMode="auto">
            <a:xfrm>
              <a:off x="5554663" y="4870450"/>
              <a:ext cx="92075" cy="157163"/>
            </a:xfrm>
            <a:custGeom>
              <a:avLst/>
              <a:gdLst>
                <a:gd name="T0" fmla="*/ 2147483647 w 116"/>
                <a:gd name="T1" fmla="*/ 2147483647 h 198"/>
                <a:gd name="T2" fmla="*/ 2147483647 w 116"/>
                <a:gd name="T3" fmla="*/ 2147483647 h 198"/>
                <a:gd name="T4" fmla="*/ 2147483647 w 116"/>
                <a:gd name="T5" fmla="*/ 2147483647 h 198"/>
                <a:gd name="T6" fmla="*/ 2147483647 w 116"/>
                <a:gd name="T7" fmla="*/ 2147483647 h 198"/>
                <a:gd name="T8" fmla="*/ 2147483647 w 116"/>
                <a:gd name="T9" fmla="*/ 2147483647 h 198"/>
                <a:gd name="T10" fmla="*/ 2147483647 w 116"/>
                <a:gd name="T11" fmla="*/ 2147483647 h 198"/>
                <a:gd name="T12" fmla="*/ 2147483647 w 116"/>
                <a:gd name="T13" fmla="*/ 2147483647 h 198"/>
                <a:gd name="T14" fmla="*/ 2147483647 w 116"/>
                <a:gd name="T15" fmla="*/ 2147483647 h 198"/>
                <a:gd name="T16" fmla="*/ 2147483647 w 116"/>
                <a:gd name="T17" fmla="*/ 2147483647 h 198"/>
                <a:gd name="T18" fmla="*/ 2147483647 w 116"/>
                <a:gd name="T19" fmla="*/ 2147483647 h 198"/>
                <a:gd name="T20" fmla="*/ 2147483647 w 116"/>
                <a:gd name="T21" fmla="*/ 2147483647 h 198"/>
                <a:gd name="T22" fmla="*/ 2147483647 w 116"/>
                <a:gd name="T23" fmla="*/ 2147483647 h 198"/>
                <a:gd name="T24" fmla="*/ 2147483647 w 116"/>
                <a:gd name="T25" fmla="*/ 2147483647 h 198"/>
                <a:gd name="T26" fmla="*/ 2147483647 w 116"/>
                <a:gd name="T27" fmla="*/ 2147483647 h 198"/>
                <a:gd name="T28" fmla="*/ 2147483647 w 116"/>
                <a:gd name="T29" fmla="*/ 2147483647 h 198"/>
                <a:gd name="T30" fmla="*/ 2147483647 w 116"/>
                <a:gd name="T31" fmla="*/ 2147483647 h 198"/>
                <a:gd name="T32" fmla="*/ 2147483647 w 116"/>
                <a:gd name="T33" fmla="*/ 2147483647 h 198"/>
                <a:gd name="T34" fmla="*/ 2147483647 w 116"/>
                <a:gd name="T35" fmla="*/ 2147483647 h 198"/>
                <a:gd name="T36" fmla="*/ 2147483647 w 116"/>
                <a:gd name="T37" fmla="*/ 2147483647 h 198"/>
                <a:gd name="T38" fmla="*/ 2147483647 w 116"/>
                <a:gd name="T39" fmla="*/ 2147483647 h 198"/>
                <a:gd name="T40" fmla="*/ 2147483647 w 116"/>
                <a:gd name="T41" fmla="*/ 2147483647 h 198"/>
                <a:gd name="T42" fmla="*/ 2147483647 w 116"/>
                <a:gd name="T43" fmla="*/ 2147483647 h 198"/>
                <a:gd name="T44" fmla="*/ 2147483647 w 116"/>
                <a:gd name="T45" fmla="*/ 2147483647 h 198"/>
                <a:gd name="T46" fmla="*/ 2147483647 w 116"/>
                <a:gd name="T47" fmla="*/ 2147483647 h 198"/>
                <a:gd name="T48" fmla="*/ 2147483647 w 116"/>
                <a:gd name="T49" fmla="*/ 2147483647 h 198"/>
                <a:gd name="T50" fmla="*/ 2147483647 w 116"/>
                <a:gd name="T51" fmla="*/ 2147483647 h 198"/>
                <a:gd name="T52" fmla="*/ 2147483647 w 116"/>
                <a:gd name="T53" fmla="*/ 2147483647 h 198"/>
                <a:gd name="T54" fmla="*/ 2147483647 w 116"/>
                <a:gd name="T55" fmla="*/ 2147483647 h 198"/>
                <a:gd name="T56" fmla="*/ 0 w 116"/>
                <a:gd name="T57" fmla="*/ 2147483647 h 198"/>
                <a:gd name="T58" fmla="*/ 0 w 116"/>
                <a:gd name="T59" fmla="*/ 2147483647 h 198"/>
                <a:gd name="T60" fmla="*/ 2147483647 w 116"/>
                <a:gd name="T61" fmla="*/ 2147483647 h 198"/>
                <a:gd name="T62" fmla="*/ 2147483647 w 116"/>
                <a:gd name="T63" fmla="*/ 2147483647 h 198"/>
                <a:gd name="T64" fmla="*/ 2147483647 w 116"/>
                <a:gd name="T65" fmla="*/ 2147483647 h 198"/>
                <a:gd name="T66" fmla="*/ 2147483647 w 116"/>
                <a:gd name="T67" fmla="*/ 2147483647 h 198"/>
                <a:gd name="T68" fmla="*/ 2147483647 w 116"/>
                <a:gd name="T69" fmla="*/ 2147483647 h 198"/>
                <a:gd name="T70" fmla="*/ 2147483647 w 116"/>
                <a:gd name="T71" fmla="*/ 2147483647 h 198"/>
                <a:gd name="T72" fmla="*/ 2147483647 w 116"/>
                <a:gd name="T73" fmla="*/ 2147483647 h 198"/>
                <a:gd name="T74" fmla="*/ 2147483647 w 116"/>
                <a:gd name="T75" fmla="*/ 2147483647 h 198"/>
                <a:gd name="T76" fmla="*/ 2147483647 w 116"/>
                <a:gd name="T77" fmla="*/ 2147483647 h 198"/>
                <a:gd name="T78" fmla="*/ 2147483647 w 116"/>
                <a:gd name="T79" fmla="*/ 2147483647 h 198"/>
                <a:gd name="T80" fmla="*/ 2147483647 w 116"/>
                <a:gd name="T81" fmla="*/ 2147483647 h 198"/>
                <a:gd name="T82" fmla="*/ 2147483647 w 116"/>
                <a:gd name="T83" fmla="*/ 2147483647 h 198"/>
                <a:gd name="T84" fmla="*/ 2147483647 w 116"/>
                <a:gd name="T85" fmla="*/ 2147483647 h 198"/>
                <a:gd name="T86" fmla="*/ 2147483647 w 116"/>
                <a:gd name="T87" fmla="*/ 2147483647 h 198"/>
                <a:gd name="T88" fmla="*/ 2147483647 w 116"/>
                <a:gd name="T89" fmla="*/ 2147483647 h 198"/>
                <a:gd name="T90" fmla="*/ 2147483647 w 116"/>
                <a:gd name="T91" fmla="*/ 2147483647 h 198"/>
                <a:gd name="T92" fmla="*/ 2147483647 w 116"/>
                <a:gd name="T93" fmla="*/ 2147483647 h 198"/>
                <a:gd name="T94" fmla="*/ 2147483647 w 116"/>
                <a:gd name="T95" fmla="*/ 2147483647 h 198"/>
                <a:gd name="T96" fmla="*/ 2147483647 w 116"/>
                <a:gd name="T97" fmla="*/ 2147483647 h 198"/>
                <a:gd name="T98" fmla="*/ 2147483647 w 116"/>
                <a:gd name="T99" fmla="*/ 2147483647 h 198"/>
                <a:gd name="T100" fmla="*/ 2147483647 w 116"/>
                <a:gd name="T101" fmla="*/ 2147483647 h 198"/>
                <a:gd name="T102" fmla="*/ 2147483647 w 116"/>
                <a:gd name="T103" fmla="*/ 2147483647 h 198"/>
                <a:gd name="T104" fmla="*/ 2147483647 w 116"/>
                <a:gd name="T105" fmla="*/ 2147483647 h 198"/>
                <a:gd name="T106" fmla="*/ 2147483647 w 116"/>
                <a:gd name="T107" fmla="*/ 2147483647 h 198"/>
                <a:gd name="T108" fmla="*/ 2147483647 w 116"/>
                <a:gd name="T109" fmla="*/ 2147483647 h 198"/>
                <a:gd name="T110" fmla="*/ 2147483647 w 116"/>
                <a:gd name="T111" fmla="*/ 2147483647 h 198"/>
                <a:gd name="T112" fmla="*/ 2147483647 w 116"/>
                <a:gd name="T113" fmla="*/ 2147483647 h 198"/>
                <a:gd name="T114" fmla="*/ 2147483647 w 116"/>
                <a:gd name="T115" fmla="*/ 2147483647 h 198"/>
                <a:gd name="T116" fmla="*/ 2147483647 w 116"/>
                <a:gd name="T117" fmla="*/ 0 h 198"/>
                <a:gd name="T118" fmla="*/ 2147483647 w 116"/>
                <a:gd name="T119" fmla="*/ 2147483647 h 1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6" h="198">
                  <a:moveTo>
                    <a:pt x="77" y="7"/>
                  </a:moveTo>
                  <a:lnTo>
                    <a:pt x="77" y="8"/>
                  </a:lnTo>
                  <a:lnTo>
                    <a:pt x="76" y="13"/>
                  </a:lnTo>
                  <a:lnTo>
                    <a:pt x="74" y="20"/>
                  </a:lnTo>
                  <a:lnTo>
                    <a:pt x="73" y="30"/>
                  </a:lnTo>
                  <a:lnTo>
                    <a:pt x="72" y="34"/>
                  </a:lnTo>
                  <a:lnTo>
                    <a:pt x="70" y="41"/>
                  </a:lnTo>
                  <a:lnTo>
                    <a:pt x="69" y="47"/>
                  </a:lnTo>
                  <a:lnTo>
                    <a:pt x="68" y="53"/>
                  </a:lnTo>
                  <a:lnTo>
                    <a:pt x="66" y="61"/>
                  </a:lnTo>
                  <a:lnTo>
                    <a:pt x="63" y="67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8" y="90"/>
                  </a:lnTo>
                  <a:lnTo>
                    <a:pt x="55" y="98"/>
                  </a:lnTo>
                  <a:lnTo>
                    <a:pt x="53" y="105"/>
                  </a:lnTo>
                  <a:lnTo>
                    <a:pt x="50" y="113"/>
                  </a:lnTo>
                  <a:lnTo>
                    <a:pt x="46" y="122"/>
                  </a:lnTo>
                  <a:lnTo>
                    <a:pt x="43" y="130"/>
                  </a:lnTo>
                  <a:lnTo>
                    <a:pt x="39" y="138"/>
                  </a:lnTo>
                  <a:lnTo>
                    <a:pt x="36" y="146"/>
                  </a:lnTo>
                  <a:lnTo>
                    <a:pt x="32" y="153"/>
                  </a:lnTo>
                  <a:lnTo>
                    <a:pt x="28" y="161"/>
                  </a:lnTo>
                  <a:lnTo>
                    <a:pt x="24" y="167"/>
                  </a:lnTo>
                  <a:lnTo>
                    <a:pt x="19" y="175"/>
                  </a:lnTo>
                  <a:lnTo>
                    <a:pt x="15" y="181"/>
                  </a:lnTo>
                  <a:lnTo>
                    <a:pt x="10" y="187"/>
                  </a:lnTo>
                  <a:lnTo>
                    <a:pt x="4" y="194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5" y="195"/>
                  </a:lnTo>
                  <a:lnTo>
                    <a:pt x="8" y="194"/>
                  </a:lnTo>
                  <a:lnTo>
                    <a:pt x="11" y="192"/>
                  </a:lnTo>
                  <a:lnTo>
                    <a:pt x="14" y="190"/>
                  </a:lnTo>
                  <a:lnTo>
                    <a:pt x="16" y="187"/>
                  </a:lnTo>
                  <a:lnTo>
                    <a:pt x="20" y="184"/>
                  </a:lnTo>
                  <a:lnTo>
                    <a:pt x="24" y="181"/>
                  </a:lnTo>
                  <a:lnTo>
                    <a:pt x="28" y="178"/>
                  </a:lnTo>
                  <a:lnTo>
                    <a:pt x="32" y="173"/>
                  </a:lnTo>
                  <a:lnTo>
                    <a:pt x="38" y="169"/>
                  </a:lnTo>
                  <a:lnTo>
                    <a:pt x="42" y="164"/>
                  </a:lnTo>
                  <a:lnTo>
                    <a:pt x="46" y="160"/>
                  </a:lnTo>
                  <a:lnTo>
                    <a:pt x="51" y="153"/>
                  </a:lnTo>
                  <a:lnTo>
                    <a:pt x="57" y="147"/>
                  </a:lnTo>
                  <a:lnTo>
                    <a:pt x="61" y="139"/>
                  </a:lnTo>
                  <a:lnTo>
                    <a:pt x="66" y="133"/>
                  </a:lnTo>
                  <a:lnTo>
                    <a:pt x="70" y="126"/>
                  </a:lnTo>
                  <a:lnTo>
                    <a:pt x="76" y="116"/>
                  </a:lnTo>
                  <a:lnTo>
                    <a:pt x="81" y="107"/>
                  </a:lnTo>
                  <a:lnTo>
                    <a:pt x="85" y="98"/>
                  </a:lnTo>
                  <a:lnTo>
                    <a:pt x="90" y="88"/>
                  </a:lnTo>
                  <a:lnTo>
                    <a:pt x="94" y="78"/>
                  </a:lnTo>
                  <a:lnTo>
                    <a:pt x="99" y="67"/>
                  </a:lnTo>
                  <a:lnTo>
                    <a:pt x="103" y="54"/>
                  </a:lnTo>
                  <a:lnTo>
                    <a:pt x="107" y="42"/>
                  </a:lnTo>
                  <a:lnTo>
                    <a:pt x="109" y="30"/>
                  </a:lnTo>
                  <a:lnTo>
                    <a:pt x="113" y="16"/>
                  </a:lnTo>
                  <a:lnTo>
                    <a:pt x="116" y="0"/>
                  </a:lnTo>
                  <a:lnTo>
                    <a:pt x="77" y="7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8" name="Freeform 110"/>
            <p:cNvSpPr>
              <a:spLocks/>
            </p:cNvSpPr>
            <p:nvPr/>
          </p:nvSpPr>
          <p:spPr bwMode="auto">
            <a:xfrm>
              <a:off x="5432426" y="5070475"/>
              <a:ext cx="23813" cy="28575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0 w 30"/>
                <a:gd name="T33" fmla="*/ 2147483647 h 36"/>
                <a:gd name="T34" fmla="*/ 0 w 30"/>
                <a:gd name="T35" fmla="*/ 2147483647 h 36"/>
                <a:gd name="T36" fmla="*/ 0 w 30"/>
                <a:gd name="T37" fmla="*/ 2147483647 h 36"/>
                <a:gd name="T38" fmla="*/ 0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0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2147483647 w 30"/>
                <a:gd name="T67" fmla="*/ 2147483647 h 36"/>
                <a:gd name="T68" fmla="*/ 2147483647 w 30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" h="36">
                  <a:moveTo>
                    <a:pt x="30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9" name="Freeform 111"/>
            <p:cNvSpPr>
              <a:spLocks/>
            </p:cNvSpPr>
            <p:nvPr/>
          </p:nvSpPr>
          <p:spPr bwMode="auto">
            <a:xfrm>
              <a:off x="5435601" y="5075238"/>
              <a:ext cx="11113" cy="9525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2147483647 h 13"/>
                <a:gd name="T28" fmla="*/ 0 w 14"/>
                <a:gd name="T29" fmla="*/ 2147483647 h 13"/>
                <a:gd name="T30" fmla="*/ 0 w 14"/>
                <a:gd name="T31" fmla="*/ 2147483647 h 13"/>
                <a:gd name="T32" fmla="*/ 0 w 14"/>
                <a:gd name="T33" fmla="*/ 2147483647 h 13"/>
                <a:gd name="T34" fmla="*/ 0 w 14"/>
                <a:gd name="T35" fmla="*/ 2147483647 h 13"/>
                <a:gd name="T36" fmla="*/ 2147483647 w 14"/>
                <a:gd name="T37" fmla="*/ 2147483647 h 13"/>
                <a:gd name="T38" fmla="*/ 2147483647 w 14"/>
                <a:gd name="T39" fmla="*/ 2147483647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0 h 13"/>
                <a:gd name="T46" fmla="*/ 2147483647 w 14"/>
                <a:gd name="T47" fmla="*/ 0 h 13"/>
                <a:gd name="T48" fmla="*/ 2147483647 w 14"/>
                <a:gd name="T49" fmla="*/ 0 h 13"/>
                <a:gd name="T50" fmla="*/ 2147483647 w 14"/>
                <a:gd name="T51" fmla="*/ 0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lnTo>
                    <a:pt x="14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0" name="Freeform 112"/>
            <p:cNvSpPr>
              <a:spLocks/>
            </p:cNvSpPr>
            <p:nvPr/>
          </p:nvSpPr>
          <p:spPr bwMode="auto">
            <a:xfrm>
              <a:off x="5445126" y="5086350"/>
              <a:ext cx="6350" cy="635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2147483647 h 8"/>
                <a:gd name="T22" fmla="*/ 2147483647 w 8"/>
                <a:gd name="T23" fmla="*/ 2147483647 h 8"/>
                <a:gd name="T24" fmla="*/ 2147483647 w 8"/>
                <a:gd name="T25" fmla="*/ 2147483647 h 8"/>
                <a:gd name="T26" fmla="*/ 2147483647 w 8"/>
                <a:gd name="T27" fmla="*/ 2147483647 h 8"/>
                <a:gd name="T28" fmla="*/ 2147483647 w 8"/>
                <a:gd name="T29" fmla="*/ 2147483647 h 8"/>
                <a:gd name="T30" fmla="*/ 2147483647 w 8"/>
                <a:gd name="T31" fmla="*/ 2147483647 h 8"/>
                <a:gd name="T32" fmla="*/ 0 w 8"/>
                <a:gd name="T33" fmla="*/ 2147483647 h 8"/>
                <a:gd name="T34" fmla="*/ 2147483647 w 8"/>
                <a:gd name="T35" fmla="*/ 2147483647 h 8"/>
                <a:gd name="T36" fmla="*/ 2147483647 w 8"/>
                <a:gd name="T37" fmla="*/ 2147483647 h 8"/>
                <a:gd name="T38" fmla="*/ 2147483647 w 8"/>
                <a:gd name="T39" fmla="*/ 2147483647 h 8"/>
                <a:gd name="T40" fmla="*/ 2147483647 w 8"/>
                <a:gd name="T41" fmla="*/ 2147483647 h 8"/>
                <a:gd name="T42" fmla="*/ 2147483647 w 8"/>
                <a:gd name="T43" fmla="*/ 2147483647 h 8"/>
                <a:gd name="T44" fmla="*/ 2147483647 w 8"/>
                <a:gd name="T45" fmla="*/ 2147483647 h 8"/>
                <a:gd name="T46" fmla="*/ 2147483647 w 8"/>
                <a:gd name="T47" fmla="*/ 0 h 8"/>
                <a:gd name="T48" fmla="*/ 2147483647 w 8"/>
                <a:gd name="T49" fmla="*/ 0 h 8"/>
                <a:gd name="T50" fmla="*/ 2147483647 w 8"/>
                <a:gd name="T51" fmla="*/ 0 h 8"/>
                <a:gd name="T52" fmla="*/ 2147483647 w 8"/>
                <a:gd name="T53" fmla="*/ 2147483647 h 8"/>
                <a:gd name="T54" fmla="*/ 2147483647 w 8"/>
                <a:gd name="T55" fmla="*/ 2147483647 h 8"/>
                <a:gd name="T56" fmla="*/ 2147483647 w 8"/>
                <a:gd name="T57" fmla="*/ 2147483647 h 8"/>
                <a:gd name="T58" fmla="*/ 2147483647 w 8"/>
                <a:gd name="T59" fmla="*/ 2147483647 h 8"/>
                <a:gd name="T60" fmla="*/ 2147483647 w 8"/>
                <a:gd name="T61" fmla="*/ 2147483647 h 8"/>
                <a:gd name="T62" fmla="*/ 2147483647 w 8"/>
                <a:gd name="T63" fmla="*/ 2147483647 h 8"/>
                <a:gd name="T64" fmla="*/ 2147483647 w 8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lnTo>
                    <a:pt x="8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1" name="Freeform 113"/>
            <p:cNvSpPr>
              <a:spLocks/>
            </p:cNvSpPr>
            <p:nvPr/>
          </p:nvSpPr>
          <p:spPr bwMode="auto">
            <a:xfrm>
              <a:off x="5743576" y="5070475"/>
              <a:ext cx="23813" cy="28575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2147483647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2147483647 w 31"/>
                <a:gd name="T15" fmla="*/ 2147483647 h 36"/>
                <a:gd name="T16" fmla="*/ 2147483647 w 31"/>
                <a:gd name="T17" fmla="*/ 2147483647 h 36"/>
                <a:gd name="T18" fmla="*/ 2147483647 w 31"/>
                <a:gd name="T19" fmla="*/ 2147483647 h 36"/>
                <a:gd name="T20" fmla="*/ 2147483647 w 31"/>
                <a:gd name="T21" fmla="*/ 2147483647 h 36"/>
                <a:gd name="T22" fmla="*/ 2147483647 w 31"/>
                <a:gd name="T23" fmla="*/ 2147483647 h 36"/>
                <a:gd name="T24" fmla="*/ 2147483647 w 31"/>
                <a:gd name="T25" fmla="*/ 2147483647 h 36"/>
                <a:gd name="T26" fmla="*/ 2147483647 w 31"/>
                <a:gd name="T27" fmla="*/ 2147483647 h 36"/>
                <a:gd name="T28" fmla="*/ 2147483647 w 31"/>
                <a:gd name="T29" fmla="*/ 2147483647 h 36"/>
                <a:gd name="T30" fmla="*/ 0 w 31"/>
                <a:gd name="T31" fmla="*/ 2147483647 h 36"/>
                <a:gd name="T32" fmla="*/ 0 w 31"/>
                <a:gd name="T33" fmla="*/ 2147483647 h 36"/>
                <a:gd name="T34" fmla="*/ 0 w 31"/>
                <a:gd name="T35" fmla="*/ 2147483647 h 36"/>
                <a:gd name="T36" fmla="*/ 0 w 31"/>
                <a:gd name="T37" fmla="*/ 2147483647 h 36"/>
                <a:gd name="T38" fmla="*/ 0 w 31"/>
                <a:gd name="T39" fmla="*/ 2147483647 h 36"/>
                <a:gd name="T40" fmla="*/ 0 w 31"/>
                <a:gd name="T41" fmla="*/ 2147483647 h 36"/>
                <a:gd name="T42" fmla="*/ 2147483647 w 31"/>
                <a:gd name="T43" fmla="*/ 2147483647 h 36"/>
                <a:gd name="T44" fmla="*/ 2147483647 w 31"/>
                <a:gd name="T45" fmla="*/ 2147483647 h 36"/>
                <a:gd name="T46" fmla="*/ 2147483647 w 31"/>
                <a:gd name="T47" fmla="*/ 2147483647 h 36"/>
                <a:gd name="T48" fmla="*/ 2147483647 w 31"/>
                <a:gd name="T49" fmla="*/ 2147483647 h 36"/>
                <a:gd name="T50" fmla="*/ 2147483647 w 31"/>
                <a:gd name="T51" fmla="*/ 0 h 36"/>
                <a:gd name="T52" fmla="*/ 2147483647 w 31"/>
                <a:gd name="T53" fmla="*/ 0 h 36"/>
                <a:gd name="T54" fmla="*/ 2147483647 w 31"/>
                <a:gd name="T55" fmla="*/ 0 h 36"/>
                <a:gd name="T56" fmla="*/ 2147483647 w 31"/>
                <a:gd name="T57" fmla="*/ 0 h 36"/>
                <a:gd name="T58" fmla="*/ 2147483647 w 31"/>
                <a:gd name="T59" fmla="*/ 2147483647 h 36"/>
                <a:gd name="T60" fmla="*/ 2147483647 w 31"/>
                <a:gd name="T61" fmla="*/ 2147483647 h 36"/>
                <a:gd name="T62" fmla="*/ 2147483647 w 31"/>
                <a:gd name="T63" fmla="*/ 2147483647 h 36"/>
                <a:gd name="T64" fmla="*/ 2147483647 w 31"/>
                <a:gd name="T65" fmla="*/ 2147483647 h 36"/>
                <a:gd name="T66" fmla="*/ 2147483647 w 31"/>
                <a:gd name="T67" fmla="*/ 2147483647 h 36"/>
                <a:gd name="T68" fmla="*/ 2147483647 w 31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4"/>
                  </a:lnTo>
                  <a:lnTo>
                    <a:pt x="21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3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2" name="Freeform 114"/>
            <p:cNvSpPr>
              <a:spLocks/>
            </p:cNvSpPr>
            <p:nvPr/>
          </p:nvSpPr>
          <p:spPr bwMode="auto">
            <a:xfrm>
              <a:off x="5746751" y="5075238"/>
              <a:ext cx="9525" cy="9525"/>
            </a:xfrm>
            <a:custGeom>
              <a:avLst/>
              <a:gdLst>
                <a:gd name="T0" fmla="*/ 2147483647 w 11"/>
                <a:gd name="T1" fmla="*/ 2147483647 h 13"/>
                <a:gd name="T2" fmla="*/ 2147483647 w 11"/>
                <a:gd name="T3" fmla="*/ 2147483647 h 13"/>
                <a:gd name="T4" fmla="*/ 2147483647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2147483647 h 13"/>
                <a:gd name="T10" fmla="*/ 2147483647 w 11"/>
                <a:gd name="T11" fmla="*/ 2147483647 h 13"/>
                <a:gd name="T12" fmla="*/ 2147483647 w 11"/>
                <a:gd name="T13" fmla="*/ 2147483647 h 13"/>
                <a:gd name="T14" fmla="*/ 2147483647 w 11"/>
                <a:gd name="T15" fmla="*/ 2147483647 h 13"/>
                <a:gd name="T16" fmla="*/ 2147483647 w 11"/>
                <a:gd name="T17" fmla="*/ 2147483647 h 13"/>
                <a:gd name="T18" fmla="*/ 2147483647 w 11"/>
                <a:gd name="T19" fmla="*/ 2147483647 h 13"/>
                <a:gd name="T20" fmla="*/ 2147483647 w 11"/>
                <a:gd name="T21" fmla="*/ 2147483647 h 13"/>
                <a:gd name="T22" fmla="*/ 2147483647 w 11"/>
                <a:gd name="T23" fmla="*/ 2147483647 h 13"/>
                <a:gd name="T24" fmla="*/ 2147483647 w 11"/>
                <a:gd name="T25" fmla="*/ 2147483647 h 13"/>
                <a:gd name="T26" fmla="*/ 0 w 11"/>
                <a:gd name="T27" fmla="*/ 2147483647 h 13"/>
                <a:gd name="T28" fmla="*/ 0 w 11"/>
                <a:gd name="T29" fmla="*/ 2147483647 h 13"/>
                <a:gd name="T30" fmla="*/ 0 w 11"/>
                <a:gd name="T31" fmla="*/ 2147483647 h 13"/>
                <a:gd name="T32" fmla="*/ 0 w 11"/>
                <a:gd name="T33" fmla="*/ 2147483647 h 13"/>
                <a:gd name="T34" fmla="*/ 0 w 11"/>
                <a:gd name="T35" fmla="*/ 2147483647 h 13"/>
                <a:gd name="T36" fmla="*/ 0 w 11"/>
                <a:gd name="T37" fmla="*/ 2147483647 h 13"/>
                <a:gd name="T38" fmla="*/ 2147483647 w 11"/>
                <a:gd name="T39" fmla="*/ 2147483647 h 13"/>
                <a:gd name="T40" fmla="*/ 2147483647 w 11"/>
                <a:gd name="T41" fmla="*/ 2147483647 h 13"/>
                <a:gd name="T42" fmla="*/ 2147483647 w 11"/>
                <a:gd name="T43" fmla="*/ 2147483647 h 13"/>
                <a:gd name="T44" fmla="*/ 2147483647 w 11"/>
                <a:gd name="T45" fmla="*/ 0 h 13"/>
                <a:gd name="T46" fmla="*/ 2147483647 w 11"/>
                <a:gd name="T47" fmla="*/ 0 h 13"/>
                <a:gd name="T48" fmla="*/ 2147483647 w 11"/>
                <a:gd name="T49" fmla="*/ 0 h 13"/>
                <a:gd name="T50" fmla="*/ 2147483647 w 11"/>
                <a:gd name="T51" fmla="*/ 0 h 13"/>
                <a:gd name="T52" fmla="*/ 2147483647 w 11"/>
                <a:gd name="T53" fmla="*/ 2147483647 h 13"/>
                <a:gd name="T54" fmla="*/ 2147483647 w 11"/>
                <a:gd name="T55" fmla="*/ 2147483647 h 13"/>
                <a:gd name="T56" fmla="*/ 2147483647 w 11"/>
                <a:gd name="T57" fmla="*/ 2147483647 h 13"/>
                <a:gd name="T58" fmla="*/ 2147483647 w 11"/>
                <a:gd name="T59" fmla="*/ 2147483647 h 13"/>
                <a:gd name="T60" fmla="*/ 2147483647 w 11"/>
                <a:gd name="T61" fmla="*/ 2147483647 h 13"/>
                <a:gd name="T62" fmla="*/ 2147483647 w 11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3" name="Freeform 115"/>
            <p:cNvSpPr>
              <a:spLocks/>
            </p:cNvSpPr>
            <p:nvPr/>
          </p:nvSpPr>
          <p:spPr bwMode="auto">
            <a:xfrm>
              <a:off x="5756276" y="5086350"/>
              <a:ext cx="3175" cy="6350"/>
            </a:xfrm>
            <a:custGeom>
              <a:avLst/>
              <a:gdLst>
                <a:gd name="T0" fmla="*/ 2147483647 w 5"/>
                <a:gd name="T1" fmla="*/ 2147483647 h 8"/>
                <a:gd name="T2" fmla="*/ 2147483647 w 5"/>
                <a:gd name="T3" fmla="*/ 2147483647 h 8"/>
                <a:gd name="T4" fmla="*/ 2147483647 w 5"/>
                <a:gd name="T5" fmla="*/ 2147483647 h 8"/>
                <a:gd name="T6" fmla="*/ 2147483647 w 5"/>
                <a:gd name="T7" fmla="*/ 2147483647 h 8"/>
                <a:gd name="T8" fmla="*/ 2147483647 w 5"/>
                <a:gd name="T9" fmla="*/ 2147483647 h 8"/>
                <a:gd name="T10" fmla="*/ 2147483647 w 5"/>
                <a:gd name="T11" fmla="*/ 2147483647 h 8"/>
                <a:gd name="T12" fmla="*/ 2147483647 w 5"/>
                <a:gd name="T13" fmla="*/ 2147483647 h 8"/>
                <a:gd name="T14" fmla="*/ 2147483647 w 5"/>
                <a:gd name="T15" fmla="*/ 2147483647 h 8"/>
                <a:gd name="T16" fmla="*/ 2147483647 w 5"/>
                <a:gd name="T17" fmla="*/ 2147483647 h 8"/>
                <a:gd name="T18" fmla="*/ 2147483647 w 5"/>
                <a:gd name="T19" fmla="*/ 2147483647 h 8"/>
                <a:gd name="T20" fmla="*/ 2147483647 w 5"/>
                <a:gd name="T21" fmla="*/ 2147483647 h 8"/>
                <a:gd name="T22" fmla="*/ 2147483647 w 5"/>
                <a:gd name="T23" fmla="*/ 2147483647 h 8"/>
                <a:gd name="T24" fmla="*/ 2147483647 w 5"/>
                <a:gd name="T25" fmla="*/ 2147483647 h 8"/>
                <a:gd name="T26" fmla="*/ 0 w 5"/>
                <a:gd name="T27" fmla="*/ 2147483647 h 8"/>
                <a:gd name="T28" fmla="*/ 0 w 5"/>
                <a:gd name="T29" fmla="*/ 2147483647 h 8"/>
                <a:gd name="T30" fmla="*/ 0 w 5"/>
                <a:gd name="T31" fmla="*/ 2147483647 h 8"/>
                <a:gd name="T32" fmla="*/ 0 w 5"/>
                <a:gd name="T33" fmla="*/ 2147483647 h 8"/>
                <a:gd name="T34" fmla="*/ 0 w 5"/>
                <a:gd name="T35" fmla="*/ 2147483647 h 8"/>
                <a:gd name="T36" fmla="*/ 0 w 5"/>
                <a:gd name="T37" fmla="*/ 2147483647 h 8"/>
                <a:gd name="T38" fmla="*/ 0 w 5"/>
                <a:gd name="T39" fmla="*/ 2147483647 h 8"/>
                <a:gd name="T40" fmla="*/ 2147483647 w 5"/>
                <a:gd name="T41" fmla="*/ 2147483647 h 8"/>
                <a:gd name="T42" fmla="*/ 2147483647 w 5"/>
                <a:gd name="T43" fmla="*/ 2147483647 h 8"/>
                <a:gd name="T44" fmla="*/ 2147483647 w 5"/>
                <a:gd name="T45" fmla="*/ 2147483647 h 8"/>
                <a:gd name="T46" fmla="*/ 2147483647 w 5"/>
                <a:gd name="T47" fmla="*/ 0 h 8"/>
                <a:gd name="T48" fmla="*/ 2147483647 w 5"/>
                <a:gd name="T49" fmla="*/ 0 h 8"/>
                <a:gd name="T50" fmla="*/ 2147483647 w 5"/>
                <a:gd name="T51" fmla="*/ 0 h 8"/>
                <a:gd name="T52" fmla="*/ 2147483647 w 5"/>
                <a:gd name="T53" fmla="*/ 2147483647 h 8"/>
                <a:gd name="T54" fmla="*/ 2147483647 w 5"/>
                <a:gd name="T55" fmla="*/ 2147483647 h 8"/>
                <a:gd name="T56" fmla="*/ 2147483647 w 5"/>
                <a:gd name="T57" fmla="*/ 2147483647 h 8"/>
                <a:gd name="T58" fmla="*/ 2147483647 w 5"/>
                <a:gd name="T59" fmla="*/ 2147483647 h 8"/>
                <a:gd name="T60" fmla="*/ 2147483647 w 5"/>
                <a:gd name="T61" fmla="*/ 2147483647 h 8"/>
                <a:gd name="T62" fmla="*/ 2147483647 w 5"/>
                <a:gd name="T63" fmla="*/ 2147483647 h 8"/>
                <a:gd name="T64" fmla="*/ 2147483647 w 5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4" name="Freeform 116"/>
            <p:cNvSpPr>
              <a:spLocks/>
            </p:cNvSpPr>
            <p:nvPr/>
          </p:nvSpPr>
          <p:spPr bwMode="auto">
            <a:xfrm>
              <a:off x="5630863" y="4870450"/>
              <a:ext cx="104775" cy="106363"/>
            </a:xfrm>
            <a:custGeom>
              <a:avLst/>
              <a:gdLst>
                <a:gd name="T0" fmla="*/ 2147483647 w 132"/>
                <a:gd name="T1" fmla="*/ 0 h 133"/>
                <a:gd name="T2" fmla="*/ 2147483647 w 132"/>
                <a:gd name="T3" fmla="*/ 0 h 133"/>
                <a:gd name="T4" fmla="*/ 2147483647 w 132"/>
                <a:gd name="T5" fmla="*/ 0 h 133"/>
                <a:gd name="T6" fmla="*/ 2147483647 w 132"/>
                <a:gd name="T7" fmla="*/ 2147483647 h 133"/>
                <a:gd name="T8" fmla="*/ 2147483647 w 132"/>
                <a:gd name="T9" fmla="*/ 2147483647 h 133"/>
                <a:gd name="T10" fmla="*/ 2147483647 w 132"/>
                <a:gd name="T11" fmla="*/ 2147483647 h 133"/>
                <a:gd name="T12" fmla="*/ 2147483647 w 132"/>
                <a:gd name="T13" fmla="*/ 2147483647 h 133"/>
                <a:gd name="T14" fmla="*/ 2147483647 w 132"/>
                <a:gd name="T15" fmla="*/ 2147483647 h 133"/>
                <a:gd name="T16" fmla="*/ 2147483647 w 132"/>
                <a:gd name="T17" fmla="*/ 2147483647 h 133"/>
                <a:gd name="T18" fmla="*/ 2147483647 w 132"/>
                <a:gd name="T19" fmla="*/ 2147483647 h 133"/>
                <a:gd name="T20" fmla="*/ 2147483647 w 132"/>
                <a:gd name="T21" fmla="*/ 2147483647 h 133"/>
                <a:gd name="T22" fmla="*/ 2147483647 w 132"/>
                <a:gd name="T23" fmla="*/ 2147483647 h 133"/>
                <a:gd name="T24" fmla="*/ 2147483647 w 132"/>
                <a:gd name="T25" fmla="*/ 2147483647 h 133"/>
                <a:gd name="T26" fmla="*/ 2147483647 w 132"/>
                <a:gd name="T27" fmla="*/ 2147483647 h 133"/>
                <a:gd name="T28" fmla="*/ 2147483647 w 132"/>
                <a:gd name="T29" fmla="*/ 2147483647 h 133"/>
                <a:gd name="T30" fmla="*/ 2147483647 w 132"/>
                <a:gd name="T31" fmla="*/ 2147483647 h 133"/>
                <a:gd name="T32" fmla="*/ 2147483647 w 132"/>
                <a:gd name="T33" fmla="*/ 2147483647 h 133"/>
                <a:gd name="T34" fmla="*/ 2147483647 w 132"/>
                <a:gd name="T35" fmla="*/ 2147483647 h 133"/>
                <a:gd name="T36" fmla="*/ 2147483647 w 132"/>
                <a:gd name="T37" fmla="*/ 2147483647 h 133"/>
                <a:gd name="T38" fmla="*/ 2147483647 w 132"/>
                <a:gd name="T39" fmla="*/ 2147483647 h 133"/>
                <a:gd name="T40" fmla="*/ 2147483647 w 132"/>
                <a:gd name="T41" fmla="*/ 2147483647 h 133"/>
                <a:gd name="T42" fmla="*/ 2147483647 w 132"/>
                <a:gd name="T43" fmla="*/ 2147483647 h 133"/>
                <a:gd name="T44" fmla="*/ 2147483647 w 132"/>
                <a:gd name="T45" fmla="*/ 2147483647 h 133"/>
                <a:gd name="T46" fmla="*/ 2147483647 w 132"/>
                <a:gd name="T47" fmla="*/ 2147483647 h 133"/>
                <a:gd name="T48" fmla="*/ 2147483647 w 132"/>
                <a:gd name="T49" fmla="*/ 2147483647 h 133"/>
                <a:gd name="T50" fmla="*/ 2147483647 w 132"/>
                <a:gd name="T51" fmla="*/ 2147483647 h 133"/>
                <a:gd name="T52" fmla="*/ 2147483647 w 132"/>
                <a:gd name="T53" fmla="*/ 2147483647 h 133"/>
                <a:gd name="T54" fmla="*/ 2147483647 w 132"/>
                <a:gd name="T55" fmla="*/ 2147483647 h 133"/>
                <a:gd name="T56" fmla="*/ 2147483647 w 132"/>
                <a:gd name="T57" fmla="*/ 2147483647 h 133"/>
                <a:gd name="T58" fmla="*/ 2147483647 w 132"/>
                <a:gd name="T59" fmla="*/ 2147483647 h 133"/>
                <a:gd name="T60" fmla="*/ 2147483647 w 132"/>
                <a:gd name="T61" fmla="*/ 2147483647 h 133"/>
                <a:gd name="T62" fmla="*/ 2147483647 w 132"/>
                <a:gd name="T63" fmla="*/ 2147483647 h 133"/>
                <a:gd name="T64" fmla="*/ 2147483647 w 132"/>
                <a:gd name="T65" fmla="*/ 2147483647 h 133"/>
                <a:gd name="T66" fmla="*/ 2147483647 w 132"/>
                <a:gd name="T67" fmla="*/ 2147483647 h 133"/>
                <a:gd name="T68" fmla="*/ 2147483647 w 132"/>
                <a:gd name="T69" fmla="*/ 2147483647 h 133"/>
                <a:gd name="T70" fmla="*/ 2147483647 w 132"/>
                <a:gd name="T71" fmla="*/ 2147483647 h 133"/>
                <a:gd name="T72" fmla="*/ 2147483647 w 132"/>
                <a:gd name="T73" fmla="*/ 2147483647 h 133"/>
                <a:gd name="T74" fmla="*/ 2147483647 w 132"/>
                <a:gd name="T75" fmla="*/ 2147483647 h 133"/>
                <a:gd name="T76" fmla="*/ 2147483647 w 132"/>
                <a:gd name="T77" fmla="*/ 2147483647 h 133"/>
                <a:gd name="T78" fmla="*/ 2147483647 w 132"/>
                <a:gd name="T79" fmla="*/ 2147483647 h 133"/>
                <a:gd name="T80" fmla="*/ 2147483647 w 132"/>
                <a:gd name="T81" fmla="*/ 2147483647 h 133"/>
                <a:gd name="T82" fmla="*/ 2147483647 w 132"/>
                <a:gd name="T83" fmla="*/ 2147483647 h 133"/>
                <a:gd name="T84" fmla="*/ 2147483647 w 132"/>
                <a:gd name="T85" fmla="*/ 2147483647 h 133"/>
                <a:gd name="T86" fmla="*/ 2147483647 w 132"/>
                <a:gd name="T87" fmla="*/ 2147483647 h 133"/>
                <a:gd name="T88" fmla="*/ 2147483647 w 132"/>
                <a:gd name="T89" fmla="*/ 2147483647 h 133"/>
                <a:gd name="T90" fmla="*/ 2147483647 w 132"/>
                <a:gd name="T91" fmla="*/ 2147483647 h 133"/>
                <a:gd name="T92" fmla="*/ 2147483647 w 132"/>
                <a:gd name="T93" fmla="*/ 2147483647 h 133"/>
                <a:gd name="T94" fmla="*/ 2147483647 w 132"/>
                <a:gd name="T95" fmla="*/ 2147483647 h 133"/>
                <a:gd name="T96" fmla="*/ 2147483647 w 132"/>
                <a:gd name="T97" fmla="*/ 2147483647 h 133"/>
                <a:gd name="T98" fmla="*/ 2147483647 w 132"/>
                <a:gd name="T99" fmla="*/ 2147483647 h 133"/>
                <a:gd name="T100" fmla="*/ 2147483647 w 132"/>
                <a:gd name="T101" fmla="*/ 2147483647 h 133"/>
                <a:gd name="T102" fmla="*/ 2147483647 w 132"/>
                <a:gd name="T103" fmla="*/ 2147483647 h 133"/>
                <a:gd name="T104" fmla="*/ 2147483647 w 132"/>
                <a:gd name="T105" fmla="*/ 2147483647 h 133"/>
                <a:gd name="T106" fmla="*/ 2147483647 w 132"/>
                <a:gd name="T107" fmla="*/ 2147483647 h 133"/>
                <a:gd name="T108" fmla="*/ 2147483647 w 132"/>
                <a:gd name="T109" fmla="*/ 2147483647 h 133"/>
                <a:gd name="T110" fmla="*/ 2147483647 w 132"/>
                <a:gd name="T111" fmla="*/ 2147483647 h 133"/>
                <a:gd name="T112" fmla="*/ 2147483647 w 132"/>
                <a:gd name="T113" fmla="*/ 2147483647 h 133"/>
                <a:gd name="T114" fmla="*/ 2147483647 w 132"/>
                <a:gd name="T115" fmla="*/ 2147483647 h 133"/>
                <a:gd name="T116" fmla="*/ 2147483647 w 132"/>
                <a:gd name="T117" fmla="*/ 2147483647 h 133"/>
                <a:gd name="T118" fmla="*/ 2147483647 w 132"/>
                <a:gd name="T119" fmla="*/ 2147483647 h 133"/>
                <a:gd name="T120" fmla="*/ 0 w 132"/>
                <a:gd name="T121" fmla="*/ 2147483647 h 133"/>
                <a:gd name="T122" fmla="*/ 2147483647 w 132"/>
                <a:gd name="T123" fmla="*/ 0 h 1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" h="133">
                  <a:moveTo>
                    <a:pt x="1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7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6" y="14"/>
                  </a:lnTo>
                  <a:lnTo>
                    <a:pt x="62" y="17"/>
                  </a:lnTo>
                  <a:lnTo>
                    <a:pt x="67" y="20"/>
                  </a:lnTo>
                  <a:lnTo>
                    <a:pt x="74" y="25"/>
                  </a:lnTo>
                  <a:lnTo>
                    <a:pt x="79" y="28"/>
                  </a:lnTo>
                  <a:lnTo>
                    <a:pt x="85" y="33"/>
                  </a:lnTo>
                  <a:lnTo>
                    <a:pt x="90" y="39"/>
                  </a:lnTo>
                  <a:lnTo>
                    <a:pt x="96" y="44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0" y="64"/>
                  </a:lnTo>
                  <a:lnTo>
                    <a:pt x="116" y="71"/>
                  </a:lnTo>
                  <a:lnTo>
                    <a:pt x="120" y="81"/>
                  </a:lnTo>
                  <a:lnTo>
                    <a:pt x="123" y="90"/>
                  </a:lnTo>
                  <a:lnTo>
                    <a:pt x="127" y="99"/>
                  </a:lnTo>
                  <a:lnTo>
                    <a:pt x="129" y="110"/>
                  </a:lnTo>
                  <a:lnTo>
                    <a:pt x="131" y="121"/>
                  </a:lnTo>
                  <a:lnTo>
                    <a:pt x="132" y="133"/>
                  </a:lnTo>
                  <a:lnTo>
                    <a:pt x="132" y="132"/>
                  </a:lnTo>
                  <a:lnTo>
                    <a:pt x="131" y="129"/>
                  </a:lnTo>
                  <a:lnTo>
                    <a:pt x="131" y="127"/>
                  </a:lnTo>
                  <a:lnTo>
                    <a:pt x="129" y="124"/>
                  </a:lnTo>
                  <a:lnTo>
                    <a:pt x="128" y="121"/>
                  </a:lnTo>
                  <a:lnTo>
                    <a:pt x="127" y="118"/>
                  </a:lnTo>
                  <a:lnTo>
                    <a:pt x="125" y="115"/>
                  </a:lnTo>
                  <a:lnTo>
                    <a:pt x="124" y="110"/>
                  </a:lnTo>
                  <a:lnTo>
                    <a:pt x="121" y="105"/>
                  </a:lnTo>
                  <a:lnTo>
                    <a:pt x="118" y="102"/>
                  </a:lnTo>
                  <a:lnTo>
                    <a:pt x="117" y="98"/>
                  </a:lnTo>
                  <a:lnTo>
                    <a:pt x="113" y="93"/>
                  </a:lnTo>
                  <a:lnTo>
                    <a:pt x="110" y="88"/>
                  </a:lnTo>
                  <a:lnTo>
                    <a:pt x="106" y="82"/>
                  </a:lnTo>
                  <a:lnTo>
                    <a:pt x="104" y="78"/>
                  </a:lnTo>
                  <a:lnTo>
                    <a:pt x="100" y="73"/>
                  </a:lnTo>
                  <a:lnTo>
                    <a:pt x="94" y="68"/>
                  </a:lnTo>
                  <a:lnTo>
                    <a:pt x="90" y="64"/>
                  </a:lnTo>
                  <a:lnTo>
                    <a:pt x="85" y="58"/>
                  </a:lnTo>
                  <a:lnTo>
                    <a:pt x="79" y="53"/>
                  </a:lnTo>
                  <a:lnTo>
                    <a:pt x="73" y="48"/>
                  </a:lnTo>
                  <a:lnTo>
                    <a:pt x="67" y="44"/>
                  </a:lnTo>
                  <a:lnTo>
                    <a:pt x="61" y="41"/>
                  </a:lnTo>
                  <a:lnTo>
                    <a:pt x="52" y="36"/>
                  </a:lnTo>
                  <a:lnTo>
                    <a:pt x="46" y="33"/>
                  </a:lnTo>
                  <a:lnTo>
                    <a:pt x="38" y="28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5" name="Freeform 117"/>
            <p:cNvSpPr>
              <a:spLocks/>
            </p:cNvSpPr>
            <p:nvPr/>
          </p:nvSpPr>
          <p:spPr bwMode="auto">
            <a:xfrm>
              <a:off x="5567363" y="4868863"/>
              <a:ext cx="71438" cy="149225"/>
            </a:xfrm>
            <a:custGeom>
              <a:avLst/>
              <a:gdLst>
                <a:gd name="T0" fmla="*/ 2147483647 w 91"/>
                <a:gd name="T1" fmla="*/ 0 h 189"/>
                <a:gd name="T2" fmla="*/ 2147483647 w 91"/>
                <a:gd name="T3" fmla="*/ 2147483647 h 189"/>
                <a:gd name="T4" fmla="*/ 2147483647 w 91"/>
                <a:gd name="T5" fmla="*/ 2147483647 h 189"/>
                <a:gd name="T6" fmla="*/ 2147483647 w 91"/>
                <a:gd name="T7" fmla="*/ 2147483647 h 189"/>
                <a:gd name="T8" fmla="*/ 2147483647 w 91"/>
                <a:gd name="T9" fmla="*/ 2147483647 h 189"/>
                <a:gd name="T10" fmla="*/ 2147483647 w 91"/>
                <a:gd name="T11" fmla="*/ 2147483647 h 189"/>
                <a:gd name="T12" fmla="*/ 2147483647 w 91"/>
                <a:gd name="T13" fmla="*/ 2147483647 h 189"/>
                <a:gd name="T14" fmla="*/ 2147483647 w 91"/>
                <a:gd name="T15" fmla="*/ 2147483647 h 189"/>
                <a:gd name="T16" fmla="*/ 2147483647 w 91"/>
                <a:gd name="T17" fmla="*/ 2147483647 h 189"/>
                <a:gd name="T18" fmla="*/ 2147483647 w 91"/>
                <a:gd name="T19" fmla="*/ 2147483647 h 189"/>
                <a:gd name="T20" fmla="*/ 2147483647 w 91"/>
                <a:gd name="T21" fmla="*/ 2147483647 h 189"/>
                <a:gd name="T22" fmla="*/ 2147483647 w 91"/>
                <a:gd name="T23" fmla="*/ 2147483647 h 189"/>
                <a:gd name="T24" fmla="*/ 2147483647 w 91"/>
                <a:gd name="T25" fmla="*/ 2147483647 h 189"/>
                <a:gd name="T26" fmla="*/ 2147483647 w 91"/>
                <a:gd name="T27" fmla="*/ 2147483647 h 189"/>
                <a:gd name="T28" fmla="*/ 2147483647 w 91"/>
                <a:gd name="T29" fmla="*/ 2147483647 h 189"/>
                <a:gd name="T30" fmla="*/ 2147483647 w 91"/>
                <a:gd name="T31" fmla="*/ 2147483647 h 189"/>
                <a:gd name="T32" fmla="*/ 2147483647 w 91"/>
                <a:gd name="T33" fmla="*/ 2147483647 h 189"/>
                <a:gd name="T34" fmla="*/ 2147483647 w 91"/>
                <a:gd name="T35" fmla="*/ 2147483647 h 189"/>
                <a:gd name="T36" fmla="*/ 2147483647 w 91"/>
                <a:gd name="T37" fmla="*/ 2147483647 h 189"/>
                <a:gd name="T38" fmla="*/ 2147483647 w 91"/>
                <a:gd name="T39" fmla="*/ 2147483647 h 189"/>
                <a:gd name="T40" fmla="*/ 2147483647 w 91"/>
                <a:gd name="T41" fmla="*/ 2147483647 h 189"/>
                <a:gd name="T42" fmla="*/ 2147483647 w 91"/>
                <a:gd name="T43" fmla="*/ 2147483647 h 189"/>
                <a:gd name="T44" fmla="*/ 2147483647 w 91"/>
                <a:gd name="T45" fmla="*/ 2147483647 h 189"/>
                <a:gd name="T46" fmla="*/ 2147483647 w 91"/>
                <a:gd name="T47" fmla="*/ 2147483647 h 189"/>
                <a:gd name="T48" fmla="*/ 2147483647 w 91"/>
                <a:gd name="T49" fmla="*/ 2147483647 h 189"/>
                <a:gd name="T50" fmla="*/ 2147483647 w 91"/>
                <a:gd name="T51" fmla="*/ 2147483647 h 189"/>
                <a:gd name="T52" fmla="*/ 2147483647 w 91"/>
                <a:gd name="T53" fmla="*/ 2147483647 h 189"/>
                <a:gd name="T54" fmla="*/ 2147483647 w 91"/>
                <a:gd name="T55" fmla="*/ 2147483647 h 189"/>
                <a:gd name="T56" fmla="*/ 0 w 91"/>
                <a:gd name="T57" fmla="*/ 2147483647 h 189"/>
                <a:gd name="T58" fmla="*/ 2147483647 w 91"/>
                <a:gd name="T59" fmla="*/ 2147483647 h 189"/>
                <a:gd name="T60" fmla="*/ 2147483647 w 91"/>
                <a:gd name="T61" fmla="*/ 2147483647 h 189"/>
                <a:gd name="T62" fmla="*/ 2147483647 w 91"/>
                <a:gd name="T63" fmla="*/ 2147483647 h 189"/>
                <a:gd name="T64" fmla="*/ 2147483647 w 91"/>
                <a:gd name="T65" fmla="*/ 2147483647 h 189"/>
                <a:gd name="T66" fmla="*/ 2147483647 w 91"/>
                <a:gd name="T67" fmla="*/ 2147483647 h 189"/>
                <a:gd name="T68" fmla="*/ 2147483647 w 91"/>
                <a:gd name="T69" fmla="*/ 2147483647 h 189"/>
                <a:gd name="T70" fmla="*/ 2147483647 w 91"/>
                <a:gd name="T71" fmla="*/ 2147483647 h 189"/>
                <a:gd name="T72" fmla="*/ 2147483647 w 91"/>
                <a:gd name="T73" fmla="*/ 2147483647 h 189"/>
                <a:gd name="T74" fmla="*/ 2147483647 w 91"/>
                <a:gd name="T75" fmla="*/ 2147483647 h 189"/>
                <a:gd name="T76" fmla="*/ 2147483647 w 91"/>
                <a:gd name="T77" fmla="*/ 2147483647 h 189"/>
                <a:gd name="T78" fmla="*/ 2147483647 w 91"/>
                <a:gd name="T79" fmla="*/ 2147483647 h 189"/>
                <a:gd name="T80" fmla="*/ 2147483647 w 91"/>
                <a:gd name="T81" fmla="*/ 2147483647 h 189"/>
                <a:gd name="T82" fmla="*/ 2147483647 w 91"/>
                <a:gd name="T83" fmla="*/ 2147483647 h 189"/>
                <a:gd name="T84" fmla="*/ 2147483647 w 91"/>
                <a:gd name="T85" fmla="*/ 2147483647 h 189"/>
                <a:gd name="T86" fmla="*/ 2147483647 w 91"/>
                <a:gd name="T87" fmla="*/ 2147483647 h 189"/>
                <a:gd name="T88" fmla="*/ 2147483647 w 91"/>
                <a:gd name="T89" fmla="*/ 2147483647 h 189"/>
                <a:gd name="T90" fmla="*/ 2147483647 w 91"/>
                <a:gd name="T91" fmla="*/ 2147483647 h 189"/>
                <a:gd name="T92" fmla="*/ 2147483647 w 91"/>
                <a:gd name="T93" fmla="*/ 2147483647 h 189"/>
                <a:gd name="T94" fmla="*/ 2147483647 w 91"/>
                <a:gd name="T95" fmla="*/ 2147483647 h 189"/>
                <a:gd name="T96" fmla="*/ 2147483647 w 91"/>
                <a:gd name="T97" fmla="*/ 2147483647 h 189"/>
                <a:gd name="T98" fmla="*/ 2147483647 w 91"/>
                <a:gd name="T99" fmla="*/ 2147483647 h 189"/>
                <a:gd name="T100" fmla="*/ 2147483647 w 91"/>
                <a:gd name="T101" fmla="*/ 2147483647 h 189"/>
                <a:gd name="T102" fmla="*/ 2147483647 w 91"/>
                <a:gd name="T103" fmla="*/ 2147483647 h 189"/>
                <a:gd name="T104" fmla="*/ 2147483647 w 91"/>
                <a:gd name="T105" fmla="*/ 2147483647 h 189"/>
                <a:gd name="T106" fmla="*/ 2147483647 w 91"/>
                <a:gd name="T107" fmla="*/ 2147483647 h 189"/>
                <a:gd name="T108" fmla="*/ 2147483647 w 91"/>
                <a:gd name="T109" fmla="*/ 2147483647 h 189"/>
                <a:gd name="T110" fmla="*/ 2147483647 w 91"/>
                <a:gd name="T111" fmla="*/ 2147483647 h 189"/>
                <a:gd name="T112" fmla="*/ 2147483647 w 91"/>
                <a:gd name="T113" fmla="*/ 2147483647 h 189"/>
                <a:gd name="T114" fmla="*/ 2147483647 w 91"/>
                <a:gd name="T115" fmla="*/ 2147483647 h 189"/>
                <a:gd name="T116" fmla="*/ 2147483647 w 91"/>
                <a:gd name="T117" fmla="*/ 2147483647 h 189"/>
                <a:gd name="T118" fmla="*/ 2147483647 w 91"/>
                <a:gd name="T119" fmla="*/ 0 h 1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1" h="189">
                  <a:moveTo>
                    <a:pt x="72" y="0"/>
                  </a:moveTo>
                  <a:lnTo>
                    <a:pt x="72" y="2"/>
                  </a:lnTo>
                  <a:lnTo>
                    <a:pt x="70" y="6"/>
                  </a:lnTo>
                  <a:lnTo>
                    <a:pt x="69" y="13"/>
                  </a:lnTo>
                  <a:lnTo>
                    <a:pt x="68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7"/>
                  </a:lnTo>
                  <a:lnTo>
                    <a:pt x="64" y="44"/>
                  </a:lnTo>
                  <a:lnTo>
                    <a:pt x="62" y="50"/>
                  </a:lnTo>
                  <a:lnTo>
                    <a:pt x="60" y="57"/>
                  </a:lnTo>
                  <a:lnTo>
                    <a:pt x="58" y="64"/>
                  </a:lnTo>
                  <a:lnTo>
                    <a:pt x="57" y="71"/>
                  </a:lnTo>
                  <a:lnTo>
                    <a:pt x="54" y="79"/>
                  </a:lnTo>
                  <a:lnTo>
                    <a:pt x="52" y="87"/>
                  </a:lnTo>
                  <a:lnTo>
                    <a:pt x="49" y="95"/>
                  </a:lnTo>
                  <a:lnTo>
                    <a:pt x="46" y="102"/>
                  </a:lnTo>
                  <a:lnTo>
                    <a:pt x="43" y="110"/>
                  </a:lnTo>
                  <a:lnTo>
                    <a:pt x="41" y="118"/>
                  </a:lnTo>
                  <a:lnTo>
                    <a:pt x="38" y="125"/>
                  </a:lnTo>
                  <a:lnTo>
                    <a:pt x="34" y="133"/>
                  </a:lnTo>
                  <a:lnTo>
                    <a:pt x="31" y="141"/>
                  </a:lnTo>
                  <a:lnTo>
                    <a:pt x="27" y="149"/>
                  </a:lnTo>
                  <a:lnTo>
                    <a:pt x="23" y="156"/>
                  </a:lnTo>
                  <a:lnTo>
                    <a:pt x="19" y="163"/>
                  </a:lnTo>
                  <a:lnTo>
                    <a:pt x="15" y="170"/>
                  </a:lnTo>
                  <a:lnTo>
                    <a:pt x="10" y="176"/>
                  </a:lnTo>
                  <a:lnTo>
                    <a:pt x="6" y="183"/>
                  </a:lnTo>
                  <a:lnTo>
                    <a:pt x="0" y="189"/>
                  </a:lnTo>
                  <a:lnTo>
                    <a:pt x="2" y="189"/>
                  </a:lnTo>
                  <a:lnTo>
                    <a:pt x="3" y="186"/>
                  </a:lnTo>
                  <a:lnTo>
                    <a:pt x="6" y="184"/>
                  </a:lnTo>
                  <a:lnTo>
                    <a:pt x="7" y="181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5" y="173"/>
                  </a:lnTo>
                  <a:lnTo>
                    <a:pt x="18" y="170"/>
                  </a:lnTo>
                  <a:lnTo>
                    <a:pt x="20" y="166"/>
                  </a:lnTo>
                  <a:lnTo>
                    <a:pt x="25" y="161"/>
                  </a:lnTo>
                  <a:lnTo>
                    <a:pt x="27" y="156"/>
                  </a:lnTo>
                  <a:lnTo>
                    <a:pt x="31" y="152"/>
                  </a:lnTo>
                  <a:lnTo>
                    <a:pt x="35" y="146"/>
                  </a:lnTo>
                  <a:lnTo>
                    <a:pt x="39" y="139"/>
                  </a:lnTo>
                  <a:lnTo>
                    <a:pt x="43" y="133"/>
                  </a:lnTo>
                  <a:lnTo>
                    <a:pt x="46" y="127"/>
                  </a:lnTo>
                  <a:lnTo>
                    <a:pt x="50" y="121"/>
                  </a:lnTo>
                  <a:lnTo>
                    <a:pt x="54" y="113"/>
                  </a:lnTo>
                  <a:lnTo>
                    <a:pt x="58" y="105"/>
                  </a:lnTo>
                  <a:lnTo>
                    <a:pt x="62" y="98"/>
                  </a:lnTo>
                  <a:lnTo>
                    <a:pt x="65" y="90"/>
                  </a:lnTo>
                  <a:lnTo>
                    <a:pt x="69" y="82"/>
                  </a:lnTo>
                  <a:lnTo>
                    <a:pt x="73" y="73"/>
                  </a:lnTo>
                  <a:lnTo>
                    <a:pt x="76" y="64"/>
                  </a:lnTo>
                  <a:lnTo>
                    <a:pt x="78" y="54"/>
                  </a:lnTo>
                  <a:lnTo>
                    <a:pt x="81" y="45"/>
                  </a:lnTo>
                  <a:lnTo>
                    <a:pt x="84" y="34"/>
                  </a:lnTo>
                  <a:lnTo>
                    <a:pt x="87" y="25"/>
                  </a:lnTo>
                  <a:lnTo>
                    <a:pt x="88" y="14"/>
                  </a:lnTo>
                  <a:lnTo>
                    <a:pt x="91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6" name="Freeform 118"/>
            <p:cNvSpPr>
              <a:spLocks/>
            </p:cNvSpPr>
            <p:nvPr/>
          </p:nvSpPr>
          <p:spPr bwMode="auto">
            <a:xfrm>
              <a:off x="5443538" y="4794250"/>
              <a:ext cx="314325" cy="269875"/>
            </a:xfrm>
            <a:custGeom>
              <a:avLst/>
              <a:gdLst>
                <a:gd name="T0" fmla="*/ 2147483647 w 396"/>
                <a:gd name="T1" fmla="*/ 2147483647 h 341"/>
                <a:gd name="T2" fmla="*/ 2147483647 w 396"/>
                <a:gd name="T3" fmla="*/ 2147483647 h 341"/>
                <a:gd name="T4" fmla="*/ 2147483647 w 396"/>
                <a:gd name="T5" fmla="*/ 2147483647 h 341"/>
                <a:gd name="T6" fmla="*/ 2147483647 w 396"/>
                <a:gd name="T7" fmla="*/ 2147483647 h 341"/>
                <a:gd name="T8" fmla="*/ 2147483647 w 396"/>
                <a:gd name="T9" fmla="*/ 2147483647 h 341"/>
                <a:gd name="T10" fmla="*/ 2147483647 w 396"/>
                <a:gd name="T11" fmla="*/ 2147483647 h 341"/>
                <a:gd name="T12" fmla="*/ 2147483647 w 396"/>
                <a:gd name="T13" fmla="*/ 2147483647 h 341"/>
                <a:gd name="T14" fmla="*/ 2147483647 w 396"/>
                <a:gd name="T15" fmla="*/ 2147483647 h 341"/>
                <a:gd name="T16" fmla="*/ 2147483647 w 396"/>
                <a:gd name="T17" fmla="*/ 2147483647 h 341"/>
                <a:gd name="T18" fmla="*/ 2147483647 w 396"/>
                <a:gd name="T19" fmla="*/ 0 h 341"/>
                <a:gd name="T20" fmla="*/ 2147483647 w 396"/>
                <a:gd name="T21" fmla="*/ 2147483647 h 341"/>
                <a:gd name="T22" fmla="*/ 2147483647 w 396"/>
                <a:gd name="T23" fmla="*/ 2147483647 h 341"/>
                <a:gd name="T24" fmla="*/ 2147483647 w 396"/>
                <a:gd name="T25" fmla="*/ 2147483647 h 341"/>
                <a:gd name="T26" fmla="*/ 2147483647 w 396"/>
                <a:gd name="T27" fmla="*/ 2147483647 h 341"/>
                <a:gd name="T28" fmla="*/ 2147483647 w 396"/>
                <a:gd name="T29" fmla="*/ 2147483647 h 341"/>
                <a:gd name="T30" fmla="*/ 2147483647 w 396"/>
                <a:gd name="T31" fmla="*/ 2147483647 h 341"/>
                <a:gd name="T32" fmla="*/ 2147483647 w 396"/>
                <a:gd name="T33" fmla="*/ 2147483647 h 341"/>
                <a:gd name="T34" fmla="*/ 2147483647 w 396"/>
                <a:gd name="T35" fmla="*/ 2147483647 h 341"/>
                <a:gd name="T36" fmla="*/ 2147483647 w 396"/>
                <a:gd name="T37" fmla="*/ 2147483647 h 341"/>
                <a:gd name="T38" fmla="*/ 2147483647 w 396"/>
                <a:gd name="T39" fmla="*/ 2147483647 h 341"/>
                <a:gd name="T40" fmla="*/ 2147483647 w 396"/>
                <a:gd name="T41" fmla="*/ 2147483647 h 341"/>
                <a:gd name="T42" fmla="*/ 2147483647 w 396"/>
                <a:gd name="T43" fmla="*/ 2147483647 h 341"/>
                <a:gd name="T44" fmla="*/ 2147483647 w 396"/>
                <a:gd name="T45" fmla="*/ 2147483647 h 341"/>
                <a:gd name="T46" fmla="*/ 2147483647 w 396"/>
                <a:gd name="T47" fmla="*/ 2147483647 h 341"/>
                <a:gd name="T48" fmla="*/ 2147483647 w 396"/>
                <a:gd name="T49" fmla="*/ 2147483647 h 341"/>
                <a:gd name="T50" fmla="*/ 2147483647 w 396"/>
                <a:gd name="T51" fmla="*/ 2147483647 h 341"/>
                <a:gd name="T52" fmla="*/ 2147483647 w 396"/>
                <a:gd name="T53" fmla="*/ 2147483647 h 341"/>
                <a:gd name="T54" fmla="*/ 2147483647 w 396"/>
                <a:gd name="T55" fmla="*/ 2147483647 h 341"/>
                <a:gd name="T56" fmla="*/ 2147483647 w 396"/>
                <a:gd name="T57" fmla="*/ 2147483647 h 341"/>
                <a:gd name="T58" fmla="*/ 2147483647 w 396"/>
                <a:gd name="T59" fmla="*/ 2147483647 h 341"/>
                <a:gd name="T60" fmla="*/ 2147483647 w 396"/>
                <a:gd name="T61" fmla="*/ 2147483647 h 341"/>
                <a:gd name="T62" fmla="*/ 2147483647 w 396"/>
                <a:gd name="T63" fmla="*/ 2147483647 h 341"/>
                <a:gd name="T64" fmla="*/ 2147483647 w 396"/>
                <a:gd name="T65" fmla="*/ 2147483647 h 341"/>
                <a:gd name="T66" fmla="*/ 2147483647 w 396"/>
                <a:gd name="T67" fmla="*/ 2147483647 h 341"/>
                <a:gd name="T68" fmla="*/ 2147483647 w 396"/>
                <a:gd name="T69" fmla="*/ 2147483647 h 341"/>
                <a:gd name="T70" fmla="*/ 2147483647 w 396"/>
                <a:gd name="T71" fmla="*/ 2147483647 h 341"/>
                <a:gd name="T72" fmla="*/ 2147483647 w 396"/>
                <a:gd name="T73" fmla="*/ 2147483647 h 341"/>
                <a:gd name="T74" fmla="*/ 2147483647 w 396"/>
                <a:gd name="T75" fmla="*/ 2147483647 h 341"/>
                <a:gd name="T76" fmla="*/ 2147483647 w 396"/>
                <a:gd name="T77" fmla="*/ 2147483647 h 341"/>
                <a:gd name="T78" fmla="*/ 2147483647 w 396"/>
                <a:gd name="T79" fmla="*/ 2147483647 h 341"/>
                <a:gd name="T80" fmla="*/ 2147483647 w 396"/>
                <a:gd name="T81" fmla="*/ 2147483647 h 341"/>
                <a:gd name="T82" fmla="*/ 2147483647 w 396"/>
                <a:gd name="T83" fmla="*/ 2147483647 h 341"/>
                <a:gd name="T84" fmla="*/ 2147483647 w 396"/>
                <a:gd name="T85" fmla="*/ 2147483647 h 341"/>
                <a:gd name="T86" fmla="*/ 2147483647 w 396"/>
                <a:gd name="T87" fmla="*/ 2147483647 h 341"/>
                <a:gd name="T88" fmla="*/ 2147483647 w 396"/>
                <a:gd name="T89" fmla="*/ 2147483647 h 341"/>
                <a:gd name="T90" fmla="*/ 2147483647 w 396"/>
                <a:gd name="T91" fmla="*/ 2147483647 h 341"/>
                <a:gd name="T92" fmla="*/ 2147483647 w 396"/>
                <a:gd name="T93" fmla="*/ 2147483647 h 341"/>
                <a:gd name="T94" fmla="*/ 2147483647 w 396"/>
                <a:gd name="T95" fmla="*/ 2147483647 h 341"/>
                <a:gd name="T96" fmla="*/ 2147483647 w 396"/>
                <a:gd name="T97" fmla="*/ 2147483647 h 341"/>
                <a:gd name="T98" fmla="*/ 2147483647 w 396"/>
                <a:gd name="T99" fmla="*/ 2147483647 h 341"/>
                <a:gd name="T100" fmla="*/ 2147483647 w 396"/>
                <a:gd name="T101" fmla="*/ 2147483647 h 341"/>
                <a:gd name="T102" fmla="*/ 2147483647 w 396"/>
                <a:gd name="T103" fmla="*/ 2147483647 h 341"/>
                <a:gd name="T104" fmla="*/ 2147483647 w 396"/>
                <a:gd name="T105" fmla="*/ 2147483647 h 341"/>
                <a:gd name="T106" fmla="*/ 2147483647 w 396"/>
                <a:gd name="T107" fmla="*/ 2147483647 h 341"/>
                <a:gd name="T108" fmla="*/ 2147483647 w 396"/>
                <a:gd name="T109" fmla="*/ 2147483647 h 341"/>
                <a:gd name="T110" fmla="*/ 2147483647 w 396"/>
                <a:gd name="T111" fmla="*/ 2147483647 h 3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6" h="341">
                  <a:moveTo>
                    <a:pt x="384" y="320"/>
                  </a:moveTo>
                  <a:lnTo>
                    <a:pt x="386" y="317"/>
                  </a:lnTo>
                  <a:lnTo>
                    <a:pt x="386" y="313"/>
                  </a:lnTo>
                  <a:lnTo>
                    <a:pt x="387" y="308"/>
                  </a:lnTo>
                  <a:lnTo>
                    <a:pt x="387" y="305"/>
                  </a:lnTo>
                  <a:lnTo>
                    <a:pt x="388" y="300"/>
                  </a:lnTo>
                  <a:lnTo>
                    <a:pt x="390" y="297"/>
                  </a:lnTo>
                  <a:lnTo>
                    <a:pt x="390" y="293"/>
                  </a:lnTo>
                  <a:lnTo>
                    <a:pt x="390" y="290"/>
                  </a:lnTo>
                  <a:lnTo>
                    <a:pt x="391" y="280"/>
                  </a:lnTo>
                  <a:lnTo>
                    <a:pt x="392" y="271"/>
                  </a:lnTo>
                  <a:lnTo>
                    <a:pt x="394" y="260"/>
                  </a:lnTo>
                  <a:lnTo>
                    <a:pt x="395" y="249"/>
                  </a:lnTo>
                  <a:lnTo>
                    <a:pt x="396" y="239"/>
                  </a:lnTo>
                  <a:lnTo>
                    <a:pt x="396" y="226"/>
                  </a:lnTo>
                  <a:lnTo>
                    <a:pt x="396" y="215"/>
                  </a:lnTo>
                  <a:lnTo>
                    <a:pt x="396" y="203"/>
                  </a:lnTo>
                  <a:lnTo>
                    <a:pt x="396" y="191"/>
                  </a:lnTo>
                  <a:lnTo>
                    <a:pt x="395" y="178"/>
                  </a:lnTo>
                  <a:lnTo>
                    <a:pt x="394" y="166"/>
                  </a:lnTo>
                  <a:lnTo>
                    <a:pt x="392" y="154"/>
                  </a:lnTo>
                  <a:lnTo>
                    <a:pt x="390" y="143"/>
                  </a:lnTo>
                  <a:lnTo>
                    <a:pt x="387" y="130"/>
                  </a:lnTo>
                  <a:lnTo>
                    <a:pt x="384" y="118"/>
                  </a:lnTo>
                  <a:lnTo>
                    <a:pt x="380" y="107"/>
                  </a:lnTo>
                  <a:lnTo>
                    <a:pt x="375" y="95"/>
                  </a:lnTo>
                  <a:lnTo>
                    <a:pt x="369" y="84"/>
                  </a:lnTo>
                  <a:lnTo>
                    <a:pt x="364" y="75"/>
                  </a:lnTo>
                  <a:lnTo>
                    <a:pt x="357" y="64"/>
                  </a:lnTo>
                  <a:lnTo>
                    <a:pt x="349" y="55"/>
                  </a:lnTo>
                  <a:lnTo>
                    <a:pt x="341" y="45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09" y="22"/>
                  </a:lnTo>
                  <a:lnTo>
                    <a:pt x="297" y="16"/>
                  </a:lnTo>
                  <a:lnTo>
                    <a:pt x="283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6" y="2"/>
                  </a:lnTo>
                  <a:lnTo>
                    <a:pt x="218" y="0"/>
                  </a:lnTo>
                  <a:lnTo>
                    <a:pt x="198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7" y="4"/>
                  </a:lnTo>
                  <a:lnTo>
                    <a:pt x="132" y="7"/>
                  </a:lnTo>
                  <a:lnTo>
                    <a:pt x="119" y="10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2" y="25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54" y="48"/>
                  </a:lnTo>
                  <a:lnTo>
                    <a:pt x="46" y="56"/>
                  </a:lnTo>
                  <a:lnTo>
                    <a:pt x="39" y="65"/>
                  </a:lnTo>
                  <a:lnTo>
                    <a:pt x="32" y="75"/>
                  </a:lnTo>
                  <a:lnTo>
                    <a:pt x="27" y="86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3" y="116"/>
                  </a:lnTo>
                  <a:lnTo>
                    <a:pt x="11" y="127"/>
                  </a:lnTo>
                  <a:lnTo>
                    <a:pt x="8" y="138"/>
                  </a:lnTo>
                  <a:lnTo>
                    <a:pt x="5" y="150"/>
                  </a:lnTo>
                  <a:lnTo>
                    <a:pt x="4" y="161"/>
                  </a:lnTo>
                  <a:lnTo>
                    <a:pt x="3" y="174"/>
                  </a:lnTo>
                  <a:lnTo>
                    <a:pt x="1" y="184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1" y="218"/>
                  </a:lnTo>
                  <a:lnTo>
                    <a:pt x="1" y="229"/>
                  </a:lnTo>
                  <a:lnTo>
                    <a:pt x="1" y="240"/>
                  </a:lnTo>
                  <a:lnTo>
                    <a:pt x="3" y="251"/>
                  </a:lnTo>
                  <a:lnTo>
                    <a:pt x="3" y="260"/>
                  </a:lnTo>
                  <a:lnTo>
                    <a:pt x="4" y="269"/>
                  </a:lnTo>
                  <a:lnTo>
                    <a:pt x="4" y="274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85"/>
                  </a:lnTo>
                  <a:lnTo>
                    <a:pt x="7" y="290"/>
                  </a:lnTo>
                  <a:lnTo>
                    <a:pt x="7" y="294"/>
                  </a:lnTo>
                  <a:lnTo>
                    <a:pt x="8" y="297"/>
                  </a:lnTo>
                  <a:lnTo>
                    <a:pt x="8" y="302"/>
                  </a:lnTo>
                  <a:lnTo>
                    <a:pt x="9" y="307"/>
                  </a:lnTo>
                  <a:lnTo>
                    <a:pt x="11" y="311"/>
                  </a:lnTo>
                  <a:lnTo>
                    <a:pt x="11" y="316"/>
                  </a:lnTo>
                  <a:lnTo>
                    <a:pt x="12" y="320"/>
                  </a:lnTo>
                  <a:lnTo>
                    <a:pt x="13" y="325"/>
                  </a:lnTo>
                  <a:lnTo>
                    <a:pt x="15" y="330"/>
                  </a:lnTo>
                  <a:lnTo>
                    <a:pt x="16" y="334"/>
                  </a:lnTo>
                  <a:lnTo>
                    <a:pt x="17" y="341"/>
                  </a:lnTo>
                  <a:lnTo>
                    <a:pt x="17" y="339"/>
                  </a:lnTo>
                  <a:lnTo>
                    <a:pt x="17" y="337"/>
                  </a:lnTo>
                  <a:lnTo>
                    <a:pt x="16" y="334"/>
                  </a:lnTo>
                  <a:lnTo>
                    <a:pt x="16" y="330"/>
                  </a:lnTo>
                  <a:lnTo>
                    <a:pt x="16" y="325"/>
                  </a:lnTo>
                  <a:lnTo>
                    <a:pt x="15" y="320"/>
                  </a:lnTo>
                  <a:lnTo>
                    <a:pt x="15" y="314"/>
                  </a:lnTo>
                  <a:lnTo>
                    <a:pt x="15" y="308"/>
                  </a:lnTo>
                  <a:lnTo>
                    <a:pt x="15" y="305"/>
                  </a:lnTo>
                  <a:lnTo>
                    <a:pt x="15" y="302"/>
                  </a:lnTo>
                  <a:lnTo>
                    <a:pt x="15" y="299"/>
                  </a:lnTo>
                  <a:lnTo>
                    <a:pt x="15" y="294"/>
                  </a:lnTo>
                  <a:lnTo>
                    <a:pt x="15" y="291"/>
                  </a:lnTo>
                  <a:lnTo>
                    <a:pt x="15" y="286"/>
                  </a:lnTo>
                  <a:lnTo>
                    <a:pt x="15" y="283"/>
                  </a:lnTo>
                  <a:lnTo>
                    <a:pt x="15" y="279"/>
                  </a:lnTo>
                  <a:lnTo>
                    <a:pt x="16" y="276"/>
                  </a:lnTo>
                  <a:lnTo>
                    <a:pt x="16" y="271"/>
                  </a:lnTo>
                  <a:lnTo>
                    <a:pt x="16" y="268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19" y="256"/>
                  </a:lnTo>
                  <a:lnTo>
                    <a:pt x="20" y="251"/>
                  </a:lnTo>
                  <a:lnTo>
                    <a:pt x="21" y="248"/>
                  </a:lnTo>
                  <a:lnTo>
                    <a:pt x="23" y="243"/>
                  </a:lnTo>
                  <a:lnTo>
                    <a:pt x="24" y="240"/>
                  </a:lnTo>
                  <a:lnTo>
                    <a:pt x="25" y="235"/>
                  </a:lnTo>
                  <a:lnTo>
                    <a:pt x="27" y="232"/>
                  </a:lnTo>
                  <a:lnTo>
                    <a:pt x="27" y="231"/>
                  </a:lnTo>
                  <a:lnTo>
                    <a:pt x="28" y="225"/>
                  </a:lnTo>
                  <a:lnTo>
                    <a:pt x="28" y="222"/>
                  </a:lnTo>
                  <a:lnTo>
                    <a:pt x="29" y="218"/>
                  </a:lnTo>
                  <a:lnTo>
                    <a:pt x="31" y="214"/>
                  </a:lnTo>
                  <a:lnTo>
                    <a:pt x="32" y="208"/>
                  </a:lnTo>
                  <a:lnTo>
                    <a:pt x="34" y="203"/>
                  </a:lnTo>
                  <a:lnTo>
                    <a:pt x="35" y="197"/>
                  </a:lnTo>
                  <a:lnTo>
                    <a:pt x="38" y="191"/>
                  </a:lnTo>
                  <a:lnTo>
                    <a:pt x="40" y="184"/>
                  </a:lnTo>
                  <a:lnTo>
                    <a:pt x="43" y="178"/>
                  </a:lnTo>
                  <a:lnTo>
                    <a:pt x="47" y="172"/>
                  </a:lnTo>
                  <a:lnTo>
                    <a:pt x="51" y="164"/>
                  </a:lnTo>
                  <a:lnTo>
                    <a:pt x="55" y="158"/>
                  </a:lnTo>
                  <a:lnTo>
                    <a:pt x="59" y="152"/>
                  </a:lnTo>
                  <a:lnTo>
                    <a:pt x="65" y="146"/>
                  </a:lnTo>
                  <a:lnTo>
                    <a:pt x="70" y="140"/>
                  </a:lnTo>
                  <a:lnTo>
                    <a:pt x="77" y="133"/>
                  </a:lnTo>
                  <a:lnTo>
                    <a:pt x="83" y="129"/>
                  </a:lnTo>
                  <a:lnTo>
                    <a:pt x="90" y="124"/>
                  </a:lnTo>
                  <a:lnTo>
                    <a:pt x="98" y="120"/>
                  </a:lnTo>
                  <a:lnTo>
                    <a:pt x="106" y="115"/>
                  </a:lnTo>
                  <a:lnTo>
                    <a:pt x="114" y="112"/>
                  </a:lnTo>
                  <a:lnTo>
                    <a:pt x="125" y="109"/>
                  </a:lnTo>
                  <a:lnTo>
                    <a:pt x="135" y="107"/>
                  </a:lnTo>
                  <a:lnTo>
                    <a:pt x="145" y="106"/>
                  </a:lnTo>
                  <a:lnTo>
                    <a:pt x="158" y="106"/>
                  </a:lnTo>
                  <a:lnTo>
                    <a:pt x="170" y="107"/>
                  </a:lnTo>
                  <a:lnTo>
                    <a:pt x="183" y="109"/>
                  </a:lnTo>
                  <a:lnTo>
                    <a:pt x="197" y="110"/>
                  </a:lnTo>
                  <a:lnTo>
                    <a:pt x="212" y="107"/>
                  </a:lnTo>
                  <a:lnTo>
                    <a:pt x="224" y="106"/>
                  </a:lnTo>
                  <a:lnTo>
                    <a:pt x="237" y="106"/>
                  </a:lnTo>
                  <a:lnTo>
                    <a:pt x="248" y="106"/>
                  </a:lnTo>
                  <a:lnTo>
                    <a:pt x="259" y="106"/>
                  </a:lnTo>
                  <a:lnTo>
                    <a:pt x="270" y="107"/>
                  </a:lnTo>
                  <a:lnTo>
                    <a:pt x="279" y="110"/>
                  </a:lnTo>
                  <a:lnTo>
                    <a:pt x="288" y="113"/>
                  </a:lnTo>
                  <a:lnTo>
                    <a:pt x="297" y="118"/>
                  </a:lnTo>
                  <a:lnTo>
                    <a:pt x="305" y="121"/>
                  </a:lnTo>
                  <a:lnTo>
                    <a:pt x="311" y="126"/>
                  </a:lnTo>
                  <a:lnTo>
                    <a:pt x="318" y="132"/>
                  </a:lnTo>
                  <a:lnTo>
                    <a:pt x="325" y="138"/>
                  </a:lnTo>
                  <a:lnTo>
                    <a:pt x="330" y="143"/>
                  </a:lnTo>
                  <a:lnTo>
                    <a:pt x="336" y="149"/>
                  </a:lnTo>
                  <a:lnTo>
                    <a:pt x="340" y="155"/>
                  </a:lnTo>
                  <a:lnTo>
                    <a:pt x="345" y="163"/>
                  </a:lnTo>
                  <a:lnTo>
                    <a:pt x="348" y="169"/>
                  </a:lnTo>
                  <a:lnTo>
                    <a:pt x="352" y="175"/>
                  </a:lnTo>
                  <a:lnTo>
                    <a:pt x="354" y="181"/>
                  </a:lnTo>
                  <a:lnTo>
                    <a:pt x="357" y="188"/>
                  </a:lnTo>
                  <a:lnTo>
                    <a:pt x="360" y="194"/>
                  </a:lnTo>
                  <a:lnTo>
                    <a:pt x="363" y="200"/>
                  </a:lnTo>
                  <a:lnTo>
                    <a:pt x="364" y="205"/>
                  </a:lnTo>
                  <a:lnTo>
                    <a:pt x="365" y="209"/>
                  </a:lnTo>
                  <a:lnTo>
                    <a:pt x="367" y="214"/>
                  </a:lnTo>
                  <a:lnTo>
                    <a:pt x="368" y="218"/>
                  </a:lnTo>
                  <a:lnTo>
                    <a:pt x="368" y="222"/>
                  </a:lnTo>
                  <a:lnTo>
                    <a:pt x="369" y="226"/>
                  </a:lnTo>
                  <a:lnTo>
                    <a:pt x="369" y="229"/>
                  </a:lnTo>
                  <a:lnTo>
                    <a:pt x="371" y="232"/>
                  </a:lnTo>
                  <a:lnTo>
                    <a:pt x="373" y="237"/>
                  </a:lnTo>
                  <a:lnTo>
                    <a:pt x="375" y="242"/>
                  </a:lnTo>
                  <a:lnTo>
                    <a:pt x="376" y="246"/>
                  </a:lnTo>
                  <a:lnTo>
                    <a:pt x="377" y="251"/>
                  </a:lnTo>
                  <a:lnTo>
                    <a:pt x="379" y="256"/>
                  </a:lnTo>
                  <a:lnTo>
                    <a:pt x="379" y="260"/>
                  </a:lnTo>
                  <a:lnTo>
                    <a:pt x="380" y="265"/>
                  </a:lnTo>
                  <a:lnTo>
                    <a:pt x="380" y="269"/>
                  </a:lnTo>
                  <a:lnTo>
                    <a:pt x="381" y="274"/>
                  </a:lnTo>
                  <a:lnTo>
                    <a:pt x="381" y="279"/>
                  </a:lnTo>
                  <a:lnTo>
                    <a:pt x="381" y="283"/>
                  </a:lnTo>
                  <a:lnTo>
                    <a:pt x="383" y="286"/>
                  </a:lnTo>
                  <a:lnTo>
                    <a:pt x="383" y="291"/>
                  </a:lnTo>
                  <a:lnTo>
                    <a:pt x="383" y="296"/>
                  </a:lnTo>
                  <a:lnTo>
                    <a:pt x="383" y="299"/>
                  </a:lnTo>
                  <a:lnTo>
                    <a:pt x="383" y="303"/>
                  </a:lnTo>
                  <a:lnTo>
                    <a:pt x="383" y="307"/>
                  </a:lnTo>
                  <a:lnTo>
                    <a:pt x="383" y="311"/>
                  </a:lnTo>
                  <a:lnTo>
                    <a:pt x="381" y="314"/>
                  </a:lnTo>
                  <a:lnTo>
                    <a:pt x="381" y="320"/>
                  </a:lnTo>
                  <a:lnTo>
                    <a:pt x="381" y="325"/>
                  </a:lnTo>
                  <a:lnTo>
                    <a:pt x="380" y="330"/>
                  </a:lnTo>
                  <a:lnTo>
                    <a:pt x="380" y="333"/>
                  </a:lnTo>
                  <a:lnTo>
                    <a:pt x="380" y="336"/>
                  </a:lnTo>
                  <a:lnTo>
                    <a:pt x="380" y="334"/>
                  </a:lnTo>
                  <a:lnTo>
                    <a:pt x="380" y="336"/>
                  </a:lnTo>
                  <a:lnTo>
                    <a:pt x="380" y="337"/>
                  </a:lnTo>
                  <a:lnTo>
                    <a:pt x="380" y="339"/>
                  </a:lnTo>
                  <a:lnTo>
                    <a:pt x="379" y="341"/>
                  </a:lnTo>
                  <a:lnTo>
                    <a:pt x="379" y="339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80" y="334"/>
                  </a:lnTo>
                  <a:lnTo>
                    <a:pt x="381" y="333"/>
                  </a:lnTo>
                  <a:lnTo>
                    <a:pt x="381" y="330"/>
                  </a:lnTo>
                  <a:lnTo>
                    <a:pt x="383" y="325"/>
                  </a:lnTo>
                  <a:lnTo>
                    <a:pt x="384" y="32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7" name="Freeform 119"/>
            <p:cNvSpPr>
              <a:spLocks/>
            </p:cNvSpPr>
            <p:nvPr/>
          </p:nvSpPr>
          <p:spPr bwMode="auto">
            <a:xfrm>
              <a:off x="5434013" y="4840288"/>
              <a:ext cx="204788" cy="193675"/>
            </a:xfrm>
            <a:custGeom>
              <a:avLst/>
              <a:gdLst>
                <a:gd name="T0" fmla="*/ 2147483647 w 259"/>
                <a:gd name="T1" fmla="*/ 2147483647 h 244"/>
                <a:gd name="T2" fmla="*/ 2147483647 w 259"/>
                <a:gd name="T3" fmla="*/ 2147483647 h 244"/>
                <a:gd name="T4" fmla="*/ 2147483647 w 259"/>
                <a:gd name="T5" fmla="*/ 2147483647 h 244"/>
                <a:gd name="T6" fmla="*/ 2147483647 w 259"/>
                <a:gd name="T7" fmla="*/ 2147483647 h 244"/>
                <a:gd name="T8" fmla="*/ 2147483647 w 259"/>
                <a:gd name="T9" fmla="*/ 2147483647 h 244"/>
                <a:gd name="T10" fmla="*/ 2147483647 w 259"/>
                <a:gd name="T11" fmla="*/ 2147483647 h 244"/>
                <a:gd name="T12" fmla="*/ 2147483647 w 259"/>
                <a:gd name="T13" fmla="*/ 2147483647 h 244"/>
                <a:gd name="T14" fmla="*/ 2147483647 w 259"/>
                <a:gd name="T15" fmla="*/ 2147483647 h 244"/>
                <a:gd name="T16" fmla="*/ 2147483647 w 259"/>
                <a:gd name="T17" fmla="*/ 2147483647 h 244"/>
                <a:gd name="T18" fmla="*/ 2147483647 w 259"/>
                <a:gd name="T19" fmla="*/ 2147483647 h 244"/>
                <a:gd name="T20" fmla="*/ 2147483647 w 259"/>
                <a:gd name="T21" fmla="*/ 2147483647 h 244"/>
                <a:gd name="T22" fmla="*/ 2147483647 w 259"/>
                <a:gd name="T23" fmla="*/ 2147483647 h 244"/>
                <a:gd name="T24" fmla="*/ 2147483647 w 259"/>
                <a:gd name="T25" fmla="*/ 2147483647 h 244"/>
                <a:gd name="T26" fmla="*/ 2147483647 w 259"/>
                <a:gd name="T27" fmla="*/ 2147483647 h 244"/>
                <a:gd name="T28" fmla="*/ 2147483647 w 259"/>
                <a:gd name="T29" fmla="*/ 2147483647 h 244"/>
                <a:gd name="T30" fmla="*/ 2147483647 w 259"/>
                <a:gd name="T31" fmla="*/ 2147483647 h 244"/>
                <a:gd name="T32" fmla="*/ 2147483647 w 259"/>
                <a:gd name="T33" fmla="*/ 2147483647 h 244"/>
                <a:gd name="T34" fmla="*/ 2147483647 w 259"/>
                <a:gd name="T35" fmla="*/ 2147483647 h 244"/>
                <a:gd name="T36" fmla="*/ 2147483647 w 259"/>
                <a:gd name="T37" fmla="*/ 2147483647 h 244"/>
                <a:gd name="T38" fmla="*/ 2147483647 w 259"/>
                <a:gd name="T39" fmla="*/ 2147483647 h 244"/>
                <a:gd name="T40" fmla="*/ 2147483647 w 259"/>
                <a:gd name="T41" fmla="*/ 2147483647 h 244"/>
                <a:gd name="T42" fmla="*/ 2147483647 w 259"/>
                <a:gd name="T43" fmla="*/ 2147483647 h 244"/>
                <a:gd name="T44" fmla="*/ 2147483647 w 259"/>
                <a:gd name="T45" fmla="*/ 2147483647 h 244"/>
                <a:gd name="T46" fmla="*/ 2147483647 w 259"/>
                <a:gd name="T47" fmla="*/ 2147483647 h 244"/>
                <a:gd name="T48" fmla="*/ 2147483647 w 259"/>
                <a:gd name="T49" fmla="*/ 2147483647 h 244"/>
                <a:gd name="T50" fmla="*/ 2147483647 w 259"/>
                <a:gd name="T51" fmla="*/ 2147483647 h 244"/>
                <a:gd name="T52" fmla="*/ 2147483647 w 259"/>
                <a:gd name="T53" fmla="*/ 2147483647 h 244"/>
                <a:gd name="T54" fmla="*/ 2147483647 w 259"/>
                <a:gd name="T55" fmla="*/ 2147483647 h 244"/>
                <a:gd name="T56" fmla="*/ 2147483647 w 259"/>
                <a:gd name="T57" fmla="*/ 2147483647 h 244"/>
                <a:gd name="T58" fmla="*/ 2147483647 w 259"/>
                <a:gd name="T59" fmla="*/ 2147483647 h 244"/>
                <a:gd name="T60" fmla="*/ 2147483647 w 259"/>
                <a:gd name="T61" fmla="*/ 2147483647 h 244"/>
                <a:gd name="T62" fmla="*/ 2147483647 w 259"/>
                <a:gd name="T63" fmla="*/ 2147483647 h 244"/>
                <a:gd name="T64" fmla="*/ 2147483647 w 259"/>
                <a:gd name="T65" fmla="*/ 2147483647 h 244"/>
                <a:gd name="T66" fmla="*/ 2147483647 w 259"/>
                <a:gd name="T67" fmla="*/ 2147483647 h 244"/>
                <a:gd name="T68" fmla="*/ 2147483647 w 259"/>
                <a:gd name="T69" fmla="*/ 2147483647 h 244"/>
                <a:gd name="T70" fmla="*/ 2147483647 w 259"/>
                <a:gd name="T71" fmla="*/ 2147483647 h 244"/>
                <a:gd name="T72" fmla="*/ 2147483647 w 259"/>
                <a:gd name="T73" fmla="*/ 2147483647 h 244"/>
                <a:gd name="T74" fmla="*/ 2147483647 w 259"/>
                <a:gd name="T75" fmla="*/ 2147483647 h 244"/>
                <a:gd name="T76" fmla="*/ 2147483647 w 259"/>
                <a:gd name="T77" fmla="*/ 2147483647 h 244"/>
                <a:gd name="T78" fmla="*/ 2147483647 w 259"/>
                <a:gd name="T79" fmla="*/ 2147483647 h 244"/>
                <a:gd name="T80" fmla="*/ 0 w 259"/>
                <a:gd name="T81" fmla="*/ 2147483647 h 244"/>
                <a:gd name="T82" fmla="*/ 0 w 259"/>
                <a:gd name="T83" fmla="*/ 2147483647 h 244"/>
                <a:gd name="T84" fmla="*/ 0 w 259"/>
                <a:gd name="T85" fmla="*/ 2147483647 h 244"/>
                <a:gd name="T86" fmla="*/ 2147483647 w 259"/>
                <a:gd name="T87" fmla="*/ 2147483647 h 244"/>
                <a:gd name="T88" fmla="*/ 2147483647 w 259"/>
                <a:gd name="T89" fmla="*/ 2147483647 h 244"/>
                <a:gd name="T90" fmla="*/ 2147483647 w 259"/>
                <a:gd name="T91" fmla="*/ 2147483647 h 244"/>
                <a:gd name="T92" fmla="*/ 2147483647 w 259"/>
                <a:gd name="T93" fmla="*/ 2147483647 h 244"/>
                <a:gd name="T94" fmla="*/ 2147483647 w 259"/>
                <a:gd name="T95" fmla="*/ 2147483647 h 244"/>
                <a:gd name="T96" fmla="*/ 2147483647 w 259"/>
                <a:gd name="T97" fmla="*/ 2147483647 h 244"/>
                <a:gd name="T98" fmla="*/ 2147483647 w 259"/>
                <a:gd name="T99" fmla="*/ 2147483647 h 244"/>
                <a:gd name="T100" fmla="*/ 2147483647 w 259"/>
                <a:gd name="T101" fmla="*/ 2147483647 h 244"/>
                <a:gd name="T102" fmla="*/ 2147483647 w 259"/>
                <a:gd name="T103" fmla="*/ 2147483647 h 244"/>
                <a:gd name="T104" fmla="*/ 2147483647 w 259"/>
                <a:gd name="T105" fmla="*/ 2147483647 h 244"/>
                <a:gd name="T106" fmla="*/ 2147483647 w 259"/>
                <a:gd name="T107" fmla="*/ 2147483647 h 244"/>
                <a:gd name="T108" fmla="*/ 2147483647 w 259"/>
                <a:gd name="T109" fmla="*/ 2147483647 h 244"/>
                <a:gd name="T110" fmla="*/ 2147483647 w 259"/>
                <a:gd name="T111" fmla="*/ 2147483647 h 244"/>
                <a:gd name="T112" fmla="*/ 2147483647 w 259"/>
                <a:gd name="T113" fmla="*/ 2147483647 h 244"/>
                <a:gd name="T114" fmla="*/ 2147483647 w 259"/>
                <a:gd name="T115" fmla="*/ 2147483647 h 244"/>
                <a:gd name="T116" fmla="*/ 2147483647 w 259"/>
                <a:gd name="T117" fmla="*/ 0 h 244"/>
                <a:gd name="T118" fmla="*/ 2147483647 w 259"/>
                <a:gd name="T119" fmla="*/ 2147483647 h 244"/>
                <a:gd name="T120" fmla="*/ 2147483647 w 259"/>
                <a:gd name="T121" fmla="*/ 2147483647 h 244"/>
                <a:gd name="T122" fmla="*/ 2147483647 w 259"/>
                <a:gd name="T123" fmla="*/ 2147483647 h 244"/>
                <a:gd name="T124" fmla="*/ 2147483647 w 259"/>
                <a:gd name="T125" fmla="*/ 2147483647 h 2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9" h="244">
                  <a:moveTo>
                    <a:pt x="259" y="17"/>
                  </a:moveTo>
                  <a:lnTo>
                    <a:pt x="257" y="18"/>
                  </a:lnTo>
                  <a:lnTo>
                    <a:pt x="255" y="24"/>
                  </a:lnTo>
                  <a:lnTo>
                    <a:pt x="252" y="29"/>
                  </a:lnTo>
                  <a:lnTo>
                    <a:pt x="249" y="34"/>
                  </a:lnTo>
                  <a:lnTo>
                    <a:pt x="246" y="40"/>
                  </a:lnTo>
                  <a:lnTo>
                    <a:pt x="242" y="46"/>
                  </a:lnTo>
                  <a:lnTo>
                    <a:pt x="238" y="52"/>
                  </a:lnTo>
                  <a:lnTo>
                    <a:pt x="234" y="60"/>
                  </a:lnTo>
                  <a:lnTo>
                    <a:pt x="229" y="68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0" y="94"/>
                  </a:lnTo>
                  <a:lnTo>
                    <a:pt x="203" y="103"/>
                  </a:lnTo>
                  <a:lnTo>
                    <a:pt x="197" y="113"/>
                  </a:lnTo>
                  <a:lnTo>
                    <a:pt x="188" y="122"/>
                  </a:lnTo>
                  <a:lnTo>
                    <a:pt x="179" y="131"/>
                  </a:lnTo>
                  <a:lnTo>
                    <a:pt x="171" y="140"/>
                  </a:lnTo>
                  <a:lnTo>
                    <a:pt x="162" y="151"/>
                  </a:lnTo>
                  <a:lnTo>
                    <a:pt x="151" y="160"/>
                  </a:lnTo>
                  <a:lnTo>
                    <a:pt x="141" y="170"/>
                  </a:lnTo>
                  <a:lnTo>
                    <a:pt x="131" y="179"/>
                  </a:lnTo>
                  <a:lnTo>
                    <a:pt x="118" y="188"/>
                  </a:lnTo>
                  <a:lnTo>
                    <a:pt x="106" y="196"/>
                  </a:lnTo>
                  <a:lnTo>
                    <a:pt x="94" y="205"/>
                  </a:lnTo>
                  <a:lnTo>
                    <a:pt x="82" y="213"/>
                  </a:lnTo>
                  <a:lnTo>
                    <a:pt x="68" y="219"/>
                  </a:lnTo>
                  <a:lnTo>
                    <a:pt x="54" y="227"/>
                  </a:lnTo>
                  <a:lnTo>
                    <a:pt x="40" y="233"/>
                  </a:lnTo>
                  <a:lnTo>
                    <a:pt x="25" y="238"/>
                  </a:lnTo>
                  <a:lnTo>
                    <a:pt x="10" y="244"/>
                  </a:lnTo>
                  <a:lnTo>
                    <a:pt x="9" y="242"/>
                  </a:lnTo>
                  <a:lnTo>
                    <a:pt x="9" y="239"/>
                  </a:lnTo>
                  <a:lnTo>
                    <a:pt x="8" y="236"/>
                  </a:lnTo>
                  <a:lnTo>
                    <a:pt x="6" y="230"/>
                  </a:lnTo>
                  <a:lnTo>
                    <a:pt x="5" y="222"/>
                  </a:lnTo>
                  <a:lnTo>
                    <a:pt x="4" y="215"/>
                  </a:lnTo>
                  <a:lnTo>
                    <a:pt x="2" y="205"/>
                  </a:lnTo>
                  <a:lnTo>
                    <a:pt x="1" y="194"/>
                  </a:lnTo>
                  <a:lnTo>
                    <a:pt x="1" y="184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1" y="134"/>
                  </a:lnTo>
                  <a:lnTo>
                    <a:pt x="2" y="122"/>
                  </a:lnTo>
                  <a:lnTo>
                    <a:pt x="5" y="108"/>
                  </a:lnTo>
                  <a:lnTo>
                    <a:pt x="8" y="96"/>
                  </a:lnTo>
                  <a:lnTo>
                    <a:pt x="13" y="83"/>
                  </a:lnTo>
                  <a:lnTo>
                    <a:pt x="19" y="71"/>
                  </a:lnTo>
                  <a:lnTo>
                    <a:pt x="24" y="60"/>
                  </a:lnTo>
                  <a:lnTo>
                    <a:pt x="32" y="48"/>
                  </a:lnTo>
                  <a:lnTo>
                    <a:pt x="41" y="38"/>
                  </a:lnTo>
                  <a:lnTo>
                    <a:pt x="52" y="29"/>
                  </a:lnTo>
                  <a:lnTo>
                    <a:pt x="64" y="21"/>
                  </a:lnTo>
                  <a:lnTo>
                    <a:pt x="78" y="14"/>
                  </a:lnTo>
                  <a:lnTo>
                    <a:pt x="94" y="7"/>
                  </a:lnTo>
                  <a:lnTo>
                    <a:pt x="110" y="4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175" y="1"/>
                  </a:lnTo>
                  <a:lnTo>
                    <a:pt x="201" y="4"/>
                  </a:lnTo>
                  <a:lnTo>
                    <a:pt x="228" y="9"/>
                  </a:lnTo>
                  <a:lnTo>
                    <a:pt x="259" y="17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8" name="Freeform 120"/>
            <p:cNvSpPr>
              <a:spLocks/>
            </p:cNvSpPr>
            <p:nvPr/>
          </p:nvSpPr>
          <p:spPr bwMode="auto">
            <a:xfrm>
              <a:off x="5438776" y="4848225"/>
              <a:ext cx="188913" cy="177800"/>
            </a:xfrm>
            <a:custGeom>
              <a:avLst/>
              <a:gdLst>
                <a:gd name="T0" fmla="*/ 2147483647 w 239"/>
                <a:gd name="T1" fmla="*/ 2147483647 h 224"/>
                <a:gd name="T2" fmla="*/ 2147483647 w 239"/>
                <a:gd name="T3" fmla="*/ 2147483647 h 224"/>
                <a:gd name="T4" fmla="*/ 2147483647 w 239"/>
                <a:gd name="T5" fmla="*/ 2147483647 h 224"/>
                <a:gd name="T6" fmla="*/ 2147483647 w 239"/>
                <a:gd name="T7" fmla="*/ 2147483647 h 224"/>
                <a:gd name="T8" fmla="*/ 2147483647 w 239"/>
                <a:gd name="T9" fmla="*/ 0 h 224"/>
                <a:gd name="T10" fmla="*/ 2147483647 w 239"/>
                <a:gd name="T11" fmla="*/ 0 h 224"/>
                <a:gd name="T12" fmla="*/ 2147483647 w 239"/>
                <a:gd name="T13" fmla="*/ 2147483647 h 224"/>
                <a:gd name="T14" fmla="*/ 2147483647 w 239"/>
                <a:gd name="T15" fmla="*/ 2147483647 h 224"/>
                <a:gd name="T16" fmla="*/ 2147483647 w 239"/>
                <a:gd name="T17" fmla="*/ 2147483647 h 224"/>
                <a:gd name="T18" fmla="*/ 2147483647 w 239"/>
                <a:gd name="T19" fmla="*/ 2147483647 h 224"/>
                <a:gd name="T20" fmla="*/ 2147483647 w 239"/>
                <a:gd name="T21" fmla="*/ 2147483647 h 224"/>
                <a:gd name="T22" fmla="*/ 2147483647 w 239"/>
                <a:gd name="T23" fmla="*/ 2147483647 h 224"/>
                <a:gd name="T24" fmla="*/ 2147483647 w 239"/>
                <a:gd name="T25" fmla="*/ 2147483647 h 224"/>
                <a:gd name="T26" fmla="*/ 0 w 239"/>
                <a:gd name="T27" fmla="*/ 2147483647 h 224"/>
                <a:gd name="T28" fmla="*/ 2147483647 w 239"/>
                <a:gd name="T29" fmla="*/ 2147483647 h 224"/>
                <a:gd name="T30" fmla="*/ 2147483647 w 239"/>
                <a:gd name="T31" fmla="*/ 2147483647 h 224"/>
                <a:gd name="T32" fmla="*/ 2147483647 w 239"/>
                <a:gd name="T33" fmla="*/ 2147483647 h 224"/>
                <a:gd name="T34" fmla="*/ 2147483647 w 239"/>
                <a:gd name="T35" fmla="*/ 2147483647 h 224"/>
                <a:gd name="T36" fmla="*/ 2147483647 w 239"/>
                <a:gd name="T37" fmla="*/ 2147483647 h 224"/>
                <a:gd name="T38" fmla="*/ 2147483647 w 239"/>
                <a:gd name="T39" fmla="*/ 2147483647 h 224"/>
                <a:gd name="T40" fmla="*/ 2147483647 w 239"/>
                <a:gd name="T41" fmla="*/ 2147483647 h 224"/>
                <a:gd name="T42" fmla="*/ 2147483647 w 239"/>
                <a:gd name="T43" fmla="*/ 2147483647 h 224"/>
                <a:gd name="T44" fmla="*/ 2147483647 w 239"/>
                <a:gd name="T45" fmla="*/ 2147483647 h 224"/>
                <a:gd name="T46" fmla="*/ 2147483647 w 239"/>
                <a:gd name="T47" fmla="*/ 2147483647 h 224"/>
                <a:gd name="T48" fmla="*/ 2147483647 w 239"/>
                <a:gd name="T49" fmla="*/ 2147483647 h 224"/>
                <a:gd name="T50" fmla="*/ 2147483647 w 239"/>
                <a:gd name="T51" fmla="*/ 2147483647 h 224"/>
                <a:gd name="T52" fmla="*/ 2147483647 w 239"/>
                <a:gd name="T53" fmla="*/ 2147483647 h 224"/>
                <a:gd name="T54" fmla="*/ 2147483647 w 239"/>
                <a:gd name="T55" fmla="*/ 2147483647 h 224"/>
                <a:gd name="T56" fmla="*/ 2147483647 w 239"/>
                <a:gd name="T57" fmla="*/ 2147483647 h 224"/>
                <a:gd name="T58" fmla="*/ 2147483647 w 239"/>
                <a:gd name="T59" fmla="*/ 2147483647 h 224"/>
                <a:gd name="T60" fmla="*/ 2147483647 w 239"/>
                <a:gd name="T61" fmla="*/ 2147483647 h 224"/>
                <a:gd name="T62" fmla="*/ 2147483647 w 239"/>
                <a:gd name="T63" fmla="*/ 2147483647 h 224"/>
                <a:gd name="T64" fmla="*/ 2147483647 w 239"/>
                <a:gd name="T65" fmla="*/ 2147483647 h 224"/>
                <a:gd name="T66" fmla="*/ 2147483647 w 239"/>
                <a:gd name="T67" fmla="*/ 2147483647 h 224"/>
                <a:gd name="T68" fmla="*/ 2147483647 w 239"/>
                <a:gd name="T69" fmla="*/ 2147483647 h 224"/>
                <a:gd name="T70" fmla="*/ 2147483647 w 239"/>
                <a:gd name="T71" fmla="*/ 2147483647 h 224"/>
                <a:gd name="T72" fmla="*/ 2147483647 w 239"/>
                <a:gd name="T73" fmla="*/ 2147483647 h 224"/>
                <a:gd name="T74" fmla="*/ 2147483647 w 239"/>
                <a:gd name="T75" fmla="*/ 2147483647 h 224"/>
                <a:gd name="T76" fmla="*/ 2147483647 w 239"/>
                <a:gd name="T77" fmla="*/ 2147483647 h 224"/>
                <a:gd name="T78" fmla="*/ 2147483647 w 239"/>
                <a:gd name="T79" fmla="*/ 2147483647 h 224"/>
                <a:gd name="T80" fmla="*/ 2147483647 w 239"/>
                <a:gd name="T81" fmla="*/ 2147483647 h 224"/>
                <a:gd name="T82" fmla="*/ 2147483647 w 239"/>
                <a:gd name="T83" fmla="*/ 2147483647 h 224"/>
                <a:gd name="T84" fmla="*/ 2147483647 w 239"/>
                <a:gd name="T85" fmla="*/ 2147483647 h 224"/>
                <a:gd name="T86" fmla="*/ 2147483647 w 239"/>
                <a:gd name="T87" fmla="*/ 2147483647 h 224"/>
                <a:gd name="T88" fmla="*/ 2147483647 w 239"/>
                <a:gd name="T89" fmla="*/ 2147483647 h 224"/>
                <a:gd name="T90" fmla="*/ 2147483647 w 239"/>
                <a:gd name="T91" fmla="*/ 2147483647 h 224"/>
                <a:gd name="T92" fmla="*/ 2147483647 w 239"/>
                <a:gd name="T93" fmla="*/ 2147483647 h 224"/>
                <a:gd name="T94" fmla="*/ 2147483647 w 239"/>
                <a:gd name="T95" fmla="*/ 2147483647 h 224"/>
                <a:gd name="T96" fmla="*/ 2147483647 w 239"/>
                <a:gd name="T97" fmla="*/ 2147483647 h 224"/>
                <a:gd name="T98" fmla="*/ 2147483647 w 239"/>
                <a:gd name="T99" fmla="*/ 2147483647 h 224"/>
                <a:gd name="T100" fmla="*/ 2147483647 w 239"/>
                <a:gd name="T101" fmla="*/ 2147483647 h 224"/>
                <a:gd name="T102" fmla="*/ 2147483647 w 239"/>
                <a:gd name="T103" fmla="*/ 2147483647 h 224"/>
                <a:gd name="T104" fmla="*/ 2147483647 w 239"/>
                <a:gd name="T105" fmla="*/ 2147483647 h 224"/>
                <a:gd name="T106" fmla="*/ 2147483647 w 239"/>
                <a:gd name="T107" fmla="*/ 2147483647 h 224"/>
                <a:gd name="T108" fmla="*/ 2147483647 w 239"/>
                <a:gd name="T109" fmla="*/ 2147483647 h 224"/>
                <a:gd name="T110" fmla="*/ 2147483647 w 239"/>
                <a:gd name="T111" fmla="*/ 2147483647 h 224"/>
                <a:gd name="T112" fmla="*/ 2147483647 w 239"/>
                <a:gd name="T113" fmla="*/ 2147483647 h 224"/>
                <a:gd name="T114" fmla="*/ 2147483647 w 239"/>
                <a:gd name="T115" fmla="*/ 2147483647 h 224"/>
                <a:gd name="T116" fmla="*/ 2147483647 w 239"/>
                <a:gd name="T117" fmla="*/ 2147483647 h 224"/>
                <a:gd name="T118" fmla="*/ 2147483647 w 239"/>
                <a:gd name="T119" fmla="*/ 2147483647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9" h="224">
                  <a:moveTo>
                    <a:pt x="239" y="13"/>
                  </a:moveTo>
                  <a:lnTo>
                    <a:pt x="236" y="12"/>
                  </a:lnTo>
                  <a:lnTo>
                    <a:pt x="227" y="10"/>
                  </a:lnTo>
                  <a:lnTo>
                    <a:pt x="220" y="9"/>
                  </a:lnTo>
                  <a:lnTo>
                    <a:pt x="213" y="7"/>
                  </a:lnTo>
                  <a:lnTo>
                    <a:pt x="204" y="4"/>
                  </a:lnTo>
                  <a:lnTo>
                    <a:pt x="194" y="3"/>
                  </a:lnTo>
                  <a:lnTo>
                    <a:pt x="183" y="1"/>
                  </a:lnTo>
                  <a:lnTo>
                    <a:pt x="173" y="1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1"/>
                  </a:lnTo>
                  <a:lnTo>
                    <a:pt x="100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3"/>
                  </a:lnTo>
                  <a:lnTo>
                    <a:pt x="43" y="29"/>
                  </a:lnTo>
                  <a:lnTo>
                    <a:pt x="34" y="38"/>
                  </a:lnTo>
                  <a:lnTo>
                    <a:pt x="26" y="49"/>
                  </a:lnTo>
                  <a:lnTo>
                    <a:pt x="18" y="61"/>
                  </a:lnTo>
                  <a:lnTo>
                    <a:pt x="12" y="75"/>
                  </a:lnTo>
                  <a:lnTo>
                    <a:pt x="7" y="91"/>
                  </a:lnTo>
                  <a:lnTo>
                    <a:pt x="3" y="108"/>
                  </a:lnTo>
                  <a:lnTo>
                    <a:pt x="1" y="126"/>
                  </a:lnTo>
                  <a:lnTo>
                    <a:pt x="0" y="148"/>
                  </a:lnTo>
                  <a:lnTo>
                    <a:pt x="1" y="171"/>
                  </a:lnTo>
                  <a:lnTo>
                    <a:pt x="4" y="196"/>
                  </a:lnTo>
                  <a:lnTo>
                    <a:pt x="10" y="224"/>
                  </a:lnTo>
                  <a:lnTo>
                    <a:pt x="11" y="224"/>
                  </a:lnTo>
                  <a:lnTo>
                    <a:pt x="15" y="224"/>
                  </a:lnTo>
                  <a:lnTo>
                    <a:pt x="18" y="222"/>
                  </a:lnTo>
                  <a:lnTo>
                    <a:pt x="22" y="221"/>
                  </a:lnTo>
                  <a:lnTo>
                    <a:pt x="24" y="221"/>
                  </a:lnTo>
                  <a:lnTo>
                    <a:pt x="30" y="217"/>
                  </a:lnTo>
                  <a:lnTo>
                    <a:pt x="34" y="216"/>
                  </a:lnTo>
                  <a:lnTo>
                    <a:pt x="39" y="214"/>
                  </a:lnTo>
                  <a:lnTo>
                    <a:pt x="46" y="211"/>
                  </a:lnTo>
                  <a:lnTo>
                    <a:pt x="51" y="208"/>
                  </a:lnTo>
                  <a:lnTo>
                    <a:pt x="58" y="205"/>
                  </a:lnTo>
                  <a:lnTo>
                    <a:pt x="65" y="202"/>
                  </a:lnTo>
                  <a:lnTo>
                    <a:pt x="73" y="197"/>
                  </a:lnTo>
                  <a:lnTo>
                    <a:pt x="80" y="193"/>
                  </a:lnTo>
                  <a:lnTo>
                    <a:pt x="88" y="188"/>
                  </a:lnTo>
                  <a:lnTo>
                    <a:pt x="96" y="182"/>
                  </a:lnTo>
                  <a:lnTo>
                    <a:pt x="105" y="176"/>
                  </a:lnTo>
                  <a:lnTo>
                    <a:pt x="113" y="170"/>
                  </a:lnTo>
                  <a:lnTo>
                    <a:pt x="121" y="162"/>
                  </a:lnTo>
                  <a:lnTo>
                    <a:pt x="131" y="154"/>
                  </a:lnTo>
                  <a:lnTo>
                    <a:pt x="140" y="146"/>
                  </a:lnTo>
                  <a:lnTo>
                    <a:pt x="150" y="137"/>
                  </a:lnTo>
                  <a:lnTo>
                    <a:pt x="159" y="126"/>
                  </a:lnTo>
                  <a:lnTo>
                    <a:pt x="169" y="117"/>
                  </a:lnTo>
                  <a:lnTo>
                    <a:pt x="178" y="106"/>
                  </a:lnTo>
                  <a:lnTo>
                    <a:pt x="188" y="94"/>
                  </a:lnTo>
                  <a:lnTo>
                    <a:pt x="197" y="81"/>
                  </a:lnTo>
                  <a:lnTo>
                    <a:pt x="206" y="68"/>
                  </a:lnTo>
                  <a:lnTo>
                    <a:pt x="216" y="54"/>
                  </a:lnTo>
                  <a:lnTo>
                    <a:pt x="224" y="40"/>
                  </a:lnTo>
                  <a:lnTo>
                    <a:pt x="221" y="44"/>
                  </a:lnTo>
                  <a:lnTo>
                    <a:pt x="220" y="47"/>
                  </a:lnTo>
                  <a:lnTo>
                    <a:pt x="217" y="51"/>
                  </a:lnTo>
                  <a:lnTo>
                    <a:pt x="215" y="54"/>
                  </a:lnTo>
                  <a:lnTo>
                    <a:pt x="212" y="58"/>
                  </a:lnTo>
                  <a:lnTo>
                    <a:pt x="208" y="63"/>
                  </a:lnTo>
                  <a:lnTo>
                    <a:pt x="204" y="68"/>
                  </a:lnTo>
                  <a:lnTo>
                    <a:pt x="200" y="72"/>
                  </a:lnTo>
                  <a:lnTo>
                    <a:pt x="196" y="78"/>
                  </a:lnTo>
                  <a:lnTo>
                    <a:pt x="190" y="85"/>
                  </a:lnTo>
                  <a:lnTo>
                    <a:pt x="185" y="89"/>
                  </a:lnTo>
                  <a:lnTo>
                    <a:pt x="179" y="95"/>
                  </a:lnTo>
                  <a:lnTo>
                    <a:pt x="173" y="103"/>
                  </a:lnTo>
                  <a:lnTo>
                    <a:pt x="167" y="109"/>
                  </a:lnTo>
                  <a:lnTo>
                    <a:pt x="161" y="115"/>
                  </a:lnTo>
                  <a:lnTo>
                    <a:pt x="154" y="122"/>
                  </a:lnTo>
                  <a:lnTo>
                    <a:pt x="146" y="129"/>
                  </a:lnTo>
                  <a:lnTo>
                    <a:pt x="138" y="136"/>
                  </a:lnTo>
                  <a:lnTo>
                    <a:pt x="131" y="142"/>
                  </a:lnTo>
                  <a:lnTo>
                    <a:pt x="121" y="148"/>
                  </a:lnTo>
                  <a:lnTo>
                    <a:pt x="113" y="154"/>
                  </a:lnTo>
                  <a:lnTo>
                    <a:pt x="104" y="162"/>
                  </a:lnTo>
                  <a:lnTo>
                    <a:pt x="96" y="166"/>
                  </a:lnTo>
                  <a:lnTo>
                    <a:pt x="86" y="173"/>
                  </a:lnTo>
                  <a:lnTo>
                    <a:pt x="76" y="179"/>
                  </a:lnTo>
                  <a:lnTo>
                    <a:pt x="66" y="183"/>
                  </a:lnTo>
                  <a:lnTo>
                    <a:pt x="55" y="188"/>
                  </a:lnTo>
                  <a:lnTo>
                    <a:pt x="45" y="193"/>
                  </a:lnTo>
                  <a:lnTo>
                    <a:pt x="34" y="197"/>
                  </a:lnTo>
                  <a:lnTo>
                    <a:pt x="34" y="194"/>
                  </a:lnTo>
                  <a:lnTo>
                    <a:pt x="32" y="187"/>
                  </a:lnTo>
                  <a:lnTo>
                    <a:pt x="31" y="182"/>
                  </a:lnTo>
                  <a:lnTo>
                    <a:pt x="30" y="176"/>
                  </a:lnTo>
                  <a:lnTo>
                    <a:pt x="28" y="168"/>
                  </a:lnTo>
                  <a:lnTo>
                    <a:pt x="28" y="160"/>
                  </a:lnTo>
                  <a:lnTo>
                    <a:pt x="27" y="153"/>
                  </a:lnTo>
                  <a:lnTo>
                    <a:pt x="27" y="143"/>
                  </a:lnTo>
                  <a:lnTo>
                    <a:pt x="27" y="134"/>
                  </a:lnTo>
                  <a:lnTo>
                    <a:pt x="27" y="123"/>
                  </a:lnTo>
                  <a:lnTo>
                    <a:pt x="27" y="114"/>
                  </a:lnTo>
                  <a:lnTo>
                    <a:pt x="30" y="103"/>
                  </a:lnTo>
                  <a:lnTo>
                    <a:pt x="31" y="94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42" y="63"/>
                  </a:lnTo>
                  <a:lnTo>
                    <a:pt x="47" y="54"/>
                  </a:lnTo>
                  <a:lnTo>
                    <a:pt x="54" y="46"/>
                  </a:lnTo>
                  <a:lnTo>
                    <a:pt x="61" y="37"/>
                  </a:lnTo>
                  <a:lnTo>
                    <a:pt x="70" y="29"/>
                  </a:lnTo>
                  <a:lnTo>
                    <a:pt x="80" y="23"/>
                  </a:lnTo>
                  <a:lnTo>
                    <a:pt x="92" y="17"/>
                  </a:lnTo>
                  <a:lnTo>
                    <a:pt x="104" y="12"/>
                  </a:lnTo>
                  <a:lnTo>
                    <a:pt x="119" y="9"/>
                  </a:lnTo>
                  <a:lnTo>
                    <a:pt x="135" y="6"/>
                  </a:lnTo>
                  <a:lnTo>
                    <a:pt x="151" y="4"/>
                  </a:lnTo>
                  <a:lnTo>
                    <a:pt x="171" y="4"/>
                  </a:lnTo>
                  <a:lnTo>
                    <a:pt x="192" y="6"/>
                  </a:lnTo>
                  <a:lnTo>
                    <a:pt x="215" y="9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9" name="Freeform 121"/>
            <p:cNvSpPr>
              <a:spLocks/>
            </p:cNvSpPr>
            <p:nvPr/>
          </p:nvSpPr>
          <p:spPr bwMode="auto">
            <a:xfrm>
              <a:off x="5467351" y="4859338"/>
              <a:ext cx="144463" cy="133350"/>
            </a:xfrm>
            <a:custGeom>
              <a:avLst/>
              <a:gdLst>
                <a:gd name="T0" fmla="*/ 2147483647 w 181"/>
                <a:gd name="T1" fmla="*/ 2147483647 h 169"/>
                <a:gd name="T2" fmla="*/ 2147483647 w 181"/>
                <a:gd name="T3" fmla="*/ 2147483647 h 169"/>
                <a:gd name="T4" fmla="*/ 2147483647 w 181"/>
                <a:gd name="T5" fmla="*/ 2147483647 h 169"/>
                <a:gd name="T6" fmla="*/ 2147483647 w 181"/>
                <a:gd name="T7" fmla="*/ 2147483647 h 169"/>
                <a:gd name="T8" fmla="*/ 2147483647 w 181"/>
                <a:gd name="T9" fmla="*/ 2147483647 h 169"/>
                <a:gd name="T10" fmla="*/ 2147483647 w 181"/>
                <a:gd name="T11" fmla="*/ 2147483647 h 169"/>
                <a:gd name="T12" fmla="*/ 0 w 181"/>
                <a:gd name="T13" fmla="*/ 2147483647 h 169"/>
                <a:gd name="T14" fmla="*/ 0 w 181"/>
                <a:gd name="T15" fmla="*/ 2147483647 h 169"/>
                <a:gd name="T16" fmla="*/ 0 w 181"/>
                <a:gd name="T17" fmla="*/ 2147483647 h 169"/>
                <a:gd name="T18" fmla="*/ 2147483647 w 181"/>
                <a:gd name="T19" fmla="*/ 2147483647 h 169"/>
                <a:gd name="T20" fmla="*/ 2147483647 w 181"/>
                <a:gd name="T21" fmla="*/ 2147483647 h 169"/>
                <a:gd name="T22" fmla="*/ 2147483647 w 181"/>
                <a:gd name="T23" fmla="*/ 2147483647 h 169"/>
                <a:gd name="T24" fmla="*/ 2147483647 w 181"/>
                <a:gd name="T25" fmla="*/ 2147483647 h 169"/>
                <a:gd name="T26" fmla="*/ 2147483647 w 181"/>
                <a:gd name="T27" fmla="*/ 2147483647 h 169"/>
                <a:gd name="T28" fmla="*/ 2147483647 w 181"/>
                <a:gd name="T29" fmla="*/ 2147483647 h 169"/>
                <a:gd name="T30" fmla="*/ 2147483647 w 181"/>
                <a:gd name="T31" fmla="*/ 2147483647 h 169"/>
                <a:gd name="T32" fmla="*/ 2147483647 w 181"/>
                <a:gd name="T33" fmla="*/ 2147483647 h 169"/>
                <a:gd name="T34" fmla="*/ 2147483647 w 181"/>
                <a:gd name="T35" fmla="*/ 2147483647 h 169"/>
                <a:gd name="T36" fmla="*/ 2147483647 w 181"/>
                <a:gd name="T37" fmla="*/ 2147483647 h 169"/>
                <a:gd name="T38" fmla="*/ 2147483647 w 181"/>
                <a:gd name="T39" fmla="*/ 2147483647 h 169"/>
                <a:gd name="T40" fmla="*/ 2147483647 w 181"/>
                <a:gd name="T41" fmla="*/ 2147483647 h 169"/>
                <a:gd name="T42" fmla="*/ 2147483647 w 181"/>
                <a:gd name="T43" fmla="*/ 2147483647 h 169"/>
                <a:gd name="T44" fmla="*/ 2147483647 w 181"/>
                <a:gd name="T45" fmla="*/ 2147483647 h 169"/>
                <a:gd name="T46" fmla="*/ 2147483647 w 181"/>
                <a:gd name="T47" fmla="*/ 2147483647 h 169"/>
                <a:gd name="T48" fmla="*/ 2147483647 w 181"/>
                <a:gd name="T49" fmla="*/ 2147483647 h 169"/>
                <a:gd name="T50" fmla="*/ 2147483647 w 181"/>
                <a:gd name="T51" fmla="*/ 2147483647 h 169"/>
                <a:gd name="T52" fmla="*/ 2147483647 w 181"/>
                <a:gd name="T53" fmla="*/ 0 h 169"/>
                <a:gd name="T54" fmla="*/ 2147483647 w 181"/>
                <a:gd name="T55" fmla="*/ 0 h 169"/>
                <a:gd name="T56" fmla="*/ 2147483647 w 181"/>
                <a:gd name="T57" fmla="*/ 0 h 169"/>
                <a:gd name="T58" fmla="*/ 2147483647 w 181"/>
                <a:gd name="T59" fmla="*/ 2147483647 h 169"/>
                <a:gd name="T60" fmla="*/ 2147483647 w 181"/>
                <a:gd name="T61" fmla="*/ 2147483647 h 169"/>
                <a:gd name="T62" fmla="*/ 2147483647 w 181"/>
                <a:gd name="T63" fmla="*/ 2147483647 h 169"/>
                <a:gd name="T64" fmla="*/ 2147483647 w 181"/>
                <a:gd name="T65" fmla="*/ 2147483647 h 169"/>
                <a:gd name="T66" fmla="*/ 2147483647 w 181"/>
                <a:gd name="T67" fmla="*/ 2147483647 h 169"/>
                <a:gd name="T68" fmla="*/ 2147483647 w 181"/>
                <a:gd name="T69" fmla="*/ 2147483647 h 169"/>
                <a:gd name="T70" fmla="*/ 2147483647 w 181"/>
                <a:gd name="T71" fmla="*/ 2147483647 h 169"/>
                <a:gd name="T72" fmla="*/ 2147483647 w 181"/>
                <a:gd name="T73" fmla="*/ 2147483647 h 169"/>
                <a:gd name="T74" fmla="*/ 2147483647 w 181"/>
                <a:gd name="T75" fmla="*/ 2147483647 h 169"/>
                <a:gd name="T76" fmla="*/ 2147483647 w 181"/>
                <a:gd name="T77" fmla="*/ 2147483647 h 169"/>
                <a:gd name="T78" fmla="*/ 2147483647 w 181"/>
                <a:gd name="T79" fmla="*/ 2147483647 h 169"/>
                <a:gd name="T80" fmla="*/ 2147483647 w 181"/>
                <a:gd name="T81" fmla="*/ 2147483647 h 169"/>
                <a:gd name="T82" fmla="*/ 2147483647 w 181"/>
                <a:gd name="T83" fmla="*/ 2147483647 h 169"/>
                <a:gd name="T84" fmla="*/ 2147483647 w 181"/>
                <a:gd name="T85" fmla="*/ 2147483647 h 169"/>
                <a:gd name="T86" fmla="*/ 2147483647 w 181"/>
                <a:gd name="T87" fmla="*/ 2147483647 h 169"/>
                <a:gd name="T88" fmla="*/ 2147483647 w 181"/>
                <a:gd name="T89" fmla="*/ 2147483647 h 169"/>
                <a:gd name="T90" fmla="*/ 2147483647 w 181"/>
                <a:gd name="T91" fmla="*/ 2147483647 h 169"/>
                <a:gd name="T92" fmla="*/ 2147483647 w 181"/>
                <a:gd name="T93" fmla="*/ 2147483647 h 169"/>
                <a:gd name="T94" fmla="*/ 2147483647 w 181"/>
                <a:gd name="T95" fmla="*/ 2147483647 h 169"/>
                <a:gd name="T96" fmla="*/ 2147483647 w 181"/>
                <a:gd name="T97" fmla="*/ 2147483647 h 169"/>
                <a:gd name="T98" fmla="*/ 2147483647 w 181"/>
                <a:gd name="T99" fmla="*/ 2147483647 h 169"/>
                <a:gd name="T100" fmla="*/ 2147483647 w 181"/>
                <a:gd name="T101" fmla="*/ 2147483647 h 169"/>
                <a:gd name="T102" fmla="*/ 2147483647 w 181"/>
                <a:gd name="T103" fmla="*/ 2147483647 h 169"/>
                <a:gd name="T104" fmla="*/ 2147483647 w 181"/>
                <a:gd name="T105" fmla="*/ 2147483647 h 169"/>
                <a:gd name="T106" fmla="*/ 2147483647 w 181"/>
                <a:gd name="T107" fmla="*/ 2147483647 h 169"/>
                <a:gd name="T108" fmla="*/ 2147483647 w 181"/>
                <a:gd name="T109" fmla="*/ 2147483647 h 169"/>
                <a:gd name="T110" fmla="*/ 2147483647 w 181"/>
                <a:gd name="T111" fmla="*/ 2147483647 h 169"/>
                <a:gd name="T112" fmla="*/ 2147483647 w 181"/>
                <a:gd name="T113" fmla="*/ 2147483647 h 169"/>
                <a:gd name="T114" fmla="*/ 2147483647 w 181"/>
                <a:gd name="T115" fmla="*/ 2147483647 h 169"/>
                <a:gd name="T116" fmla="*/ 2147483647 w 181"/>
                <a:gd name="T117" fmla="*/ 2147483647 h 169"/>
                <a:gd name="T118" fmla="*/ 2147483647 w 181"/>
                <a:gd name="T119" fmla="*/ 2147483647 h 169"/>
                <a:gd name="T120" fmla="*/ 2147483647 w 181"/>
                <a:gd name="T121" fmla="*/ 2147483647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" h="169">
                  <a:moveTo>
                    <a:pt x="4" y="169"/>
                  </a:moveTo>
                  <a:lnTo>
                    <a:pt x="4" y="167"/>
                  </a:lnTo>
                  <a:lnTo>
                    <a:pt x="3" y="161"/>
                  </a:lnTo>
                  <a:lnTo>
                    <a:pt x="1" y="157"/>
                  </a:lnTo>
                  <a:lnTo>
                    <a:pt x="1" y="150"/>
                  </a:lnTo>
                  <a:lnTo>
                    <a:pt x="1" y="144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15"/>
                  </a:lnTo>
                  <a:lnTo>
                    <a:pt x="1" y="106"/>
                  </a:lnTo>
                  <a:lnTo>
                    <a:pt x="3" y="98"/>
                  </a:lnTo>
                  <a:lnTo>
                    <a:pt x="4" y="89"/>
                  </a:lnTo>
                  <a:lnTo>
                    <a:pt x="7" y="79"/>
                  </a:lnTo>
                  <a:lnTo>
                    <a:pt x="9" y="72"/>
                  </a:lnTo>
                  <a:lnTo>
                    <a:pt x="13" y="62"/>
                  </a:lnTo>
                  <a:lnTo>
                    <a:pt x="17" y="55"/>
                  </a:lnTo>
                  <a:lnTo>
                    <a:pt x="21" y="47"/>
                  </a:lnTo>
                  <a:lnTo>
                    <a:pt x="28" y="39"/>
                  </a:lnTo>
                  <a:lnTo>
                    <a:pt x="35" y="31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2" y="5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5" y="0"/>
                  </a:lnTo>
                  <a:lnTo>
                    <a:pt x="141" y="0"/>
                  </a:lnTo>
                  <a:lnTo>
                    <a:pt x="160" y="4"/>
                  </a:lnTo>
                  <a:lnTo>
                    <a:pt x="181" y="7"/>
                  </a:lnTo>
                  <a:lnTo>
                    <a:pt x="178" y="7"/>
                  </a:lnTo>
                  <a:lnTo>
                    <a:pt x="172" y="5"/>
                  </a:lnTo>
                  <a:lnTo>
                    <a:pt x="167" y="5"/>
                  </a:lnTo>
                  <a:lnTo>
                    <a:pt x="163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28" y="2"/>
                  </a:lnTo>
                  <a:lnTo>
                    <a:pt x="120" y="4"/>
                  </a:lnTo>
                  <a:lnTo>
                    <a:pt x="112" y="4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6" y="10"/>
                  </a:lnTo>
                  <a:lnTo>
                    <a:pt x="78" y="13"/>
                  </a:lnTo>
                  <a:lnTo>
                    <a:pt x="69" y="17"/>
                  </a:lnTo>
                  <a:lnTo>
                    <a:pt x="61" y="21"/>
                  </a:lnTo>
                  <a:lnTo>
                    <a:pt x="52" y="27"/>
                  </a:lnTo>
                  <a:lnTo>
                    <a:pt x="44" y="33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4" y="56"/>
                  </a:lnTo>
                  <a:lnTo>
                    <a:pt x="19" y="65"/>
                  </a:lnTo>
                  <a:lnTo>
                    <a:pt x="15" y="78"/>
                  </a:lnTo>
                  <a:lnTo>
                    <a:pt x="11" y="89"/>
                  </a:lnTo>
                  <a:lnTo>
                    <a:pt x="7" y="102"/>
                  </a:lnTo>
                  <a:lnTo>
                    <a:pt x="4" y="118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4" y="169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0" name="Freeform 122"/>
            <p:cNvSpPr>
              <a:spLocks/>
            </p:cNvSpPr>
            <p:nvPr/>
          </p:nvSpPr>
          <p:spPr bwMode="auto">
            <a:xfrm>
              <a:off x="5638801" y="4962525"/>
              <a:ext cx="58738" cy="25400"/>
            </a:xfrm>
            <a:custGeom>
              <a:avLst/>
              <a:gdLst>
                <a:gd name="T0" fmla="*/ 0 w 74"/>
                <a:gd name="T1" fmla="*/ 2147483647 h 31"/>
                <a:gd name="T2" fmla="*/ 0 w 74"/>
                <a:gd name="T3" fmla="*/ 2147483647 h 31"/>
                <a:gd name="T4" fmla="*/ 2147483647 w 74"/>
                <a:gd name="T5" fmla="*/ 2147483647 h 31"/>
                <a:gd name="T6" fmla="*/ 2147483647 w 74"/>
                <a:gd name="T7" fmla="*/ 2147483647 h 31"/>
                <a:gd name="T8" fmla="*/ 2147483647 w 74"/>
                <a:gd name="T9" fmla="*/ 2147483647 h 31"/>
                <a:gd name="T10" fmla="*/ 2147483647 w 74"/>
                <a:gd name="T11" fmla="*/ 2147483647 h 31"/>
                <a:gd name="T12" fmla="*/ 2147483647 w 74"/>
                <a:gd name="T13" fmla="*/ 2147483647 h 31"/>
                <a:gd name="T14" fmla="*/ 2147483647 w 74"/>
                <a:gd name="T15" fmla="*/ 2147483647 h 31"/>
                <a:gd name="T16" fmla="*/ 2147483647 w 74"/>
                <a:gd name="T17" fmla="*/ 2147483647 h 31"/>
                <a:gd name="T18" fmla="*/ 2147483647 w 74"/>
                <a:gd name="T19" fmla="*/ 2147483647 h 31"/>
                <a:gd name="T20" fmla="*/ 2147483647 w 74"/>
                <a:gd name="T21" fmla="*/ 2147483647 h 31"/>
                <a:gd name="T22" fmla="*/ 2147483647 w 74"/>
                <a:gd name="T23" fmla="*/ 2147483647 h 31"/>
                <a:gd name="T24" fmla="*/ 2147483647 w 74"/>
                <a:gd name="T25" fmla="*/ 2147483647 h 31"/>
                <a:gd name="T26" fmla="*/ 2147483647 w 74"/>
                <a:gd name="T27" fmla="*/ 2147483647 h 31"/>
                <a:gd name="T28" fmla="*/ 2147483647 w 74"/>
                <a:gd name="T29" fmla="*/ 2147483647 h 31"/>
                <a:gd name="T30" fmla="*/ 2147483647 w 74"/>
                <a:gd name="T31" fmla="*/ 2147483647 h 31"/>
                <a:gd name="T32" fmla="*/ 2147483647 w 74"/>
                <a:gd name="T33" fmla="*/ 2147483647 h 31"/>
                <a:gd name="T34" fmla="*/ 2147483647 w 74"/>
                <a:gd name="T35" fmla="*/ 2147483647 h 31"/>
                <a:gd name="T36" fmla="*/ 2147483647 w 74"/>
                <a:gd name="T37" fmla="*/ 0 h 31"/>
                <a:gd name="T38" fmla="*/ 2147483647 w 74"/>
                <a:gd name="T39" fmla="*/ 0 h 31"/>
                <a:gd name="T40" fmla="*/ 2147483647 w 74"/>
                <a:gd name="T41" fmla="*/ 2147483647 h 31"/>
                <a:gd name="T42" fmla="*/ 2147483647 w 74"/>
                <a:gd name="T43" fmla="*/ 2147483647 h 31"/>
                <a:gd name="T44" fmla="*/ 2147483647 w 74"/>
                <a:gd name="T45" fmla="*/ 2147483647 h 31"/>
                <a:gd name="T46" fmla="*/ 2147483647 w 74"/>
                <a:gd name="T47" fmla="*/ 2147483647 h 31"/>
                <a:gd name="T48" fmla="*/ 2147483647 w 74"/>
                <a:gd name="T49" fmla="*/ 2147483647 h 31"/>
                <a:gd name="T50" fmla="*/ 2147483647 w 74"/>
                <a:gd name="T51" fmla="*/ 2147483647 h 31"/>
                <a:gd name="T52" fmla="*/ 2147483647 w 74"/>
                <a:gd name="T53" fmla="*/ 2147483647 h 31"/>
                <a:gd name="T54" fmla="*/ 2147483647 w 74"/>
                <a:gd name="T55" fmla="*/ 2147483647 h 31"/>
                <a:gd name="T56" fmla="*/ 2147483647 w 74"/>
                <a:gd name="T57" fmla="*/ 2147483647 h 31"/>
                <a:gd name="T58" fmla="*/ 2147483647 w 74"/>
                <a:gd name="T59" fmla="*/ 2147483647 h 31"/>
                <a:gd name="T60" fmla="*/ 2147483647 w 74"/>
                <a:gd name="T61" fmla="*/ 2147483647 h 31"/>
                <a:gd name="T62" fmla="*/ 2147483647 w 74"/>
                <a:gd name="T63" fmla="*/ 2147483647 h 31"/>
                <a:gd name="T64" fmla="*/ 2147483647 w 74"/>
                <a:gd name="T65" fmla="*/ 2147483647 h 31"/>
                <a:gd name="T66" fmla="*/ 2147483647 w 74"/>
                <a:gd name="T67" fmla="*/ 2147483647 h 31"/>
                <a:gd name="T68" fmla="*/ 2147483647 w 74"/>
                <a:gd name="T69" fmla="*/ 2147483647 h 31"/>
                <a:gd name="T70" fmla="*/ 2147483647 w 74"/>
                <a:gd name="T71" fmla="*/ 2147483647 h 31"/>
                <a:gd name="T72" fmla="*/ 2147483647 w 74"/>
                <a:gd name="T73" fmla="*/ 2147483647 h 31"/>
                <a:gd name="T74" fmla="*/ 2147483647 w 74"/>
                <a:gd name="T75" fmla="*/ 2147483647 h 31"/>
                <a:gd name="T76" fmla="*/ 2147483647 w 74"/>
                <a:gd name="T77" fmla="*/ 2147483647 h 31"/>
                <a:gd name="T78" fmla="*/ 2147483647 w 74"/>
                <a:gd name="T79" fmla="*/ 2147483647 h 31"/>
                <a:gd name="T80" fmla="*/ 2147483647 w 74"/>
                <a:gd name="T81" fmla="*/ 2147483647 h 31"/>
                <a:gd name="T82" fmla="*/ 2147483647 w 74"/>
                <a:gd name="T83" fmla="*/ 2147483647 h 31"/>
                <a:gd name="T84" fmla="*/ 2147483647 w 74"/>
                <a:gd name="T85" fmla="*/ 2147483647 h 31"/>
                <a:gd name="T86" fmla="*/ 2147483647 w 74"/>
                <a:gd name="T87" fmla="*/ 2147483647 h 31"/>
                <a:gd name="T88" fmla="*/ 2147483647 w 74"/>
                <a:gd name="T89" fmla="*/ 2147483647 h 31"/>
                <a:gd name="T90" fmla="*/ 2147483647 w 74"/>
                <a:gd name="T91" fmla="*/ 2147483647 h 31"/>
                <a:gd name="T92" fmla="*/ 2147483647 w 74"/>
                <a:gd name="T93" fmla="*/ 2147483647 h 31"/>
                <a:gd name="T94" fmla="*/ 2147483647 w 74"/>
                <a:gd name="T95" fmla="*/ 2147483647 h 31"/>
                <a:gd name="T96" fmla="*/ 2147483647 w 74"/>
                <a:gd name="T97" fmla="*/ 2147483647 h 31"/>
                <a:gd name="T98" fmla="*/ 2147483647 w 74"/>
                <a:gd name="T99" fmla="*/ 2147483647 h 31"/>
                <a:gd name="T100" fmla="*/ 2147483647 w 74"/>
                <a:gd name="T101" fmla="*/ 2147483647 h 31"/>
                <a:gd name="T102" fmla="*/ 2147483647 w 74"/>
                <a:gd name="T103" fmla="*/ 2147483647 h 31"/>
                <a:gd name="T104" fmla="*/ 2147483647 w 74"/>
                <a:gd name="T105" fmla="*/ 2147483647 h 31"/>
                <a:gd name="T106" fmla="*/ 2147483647 w 74"/>
                <a:gd name="T107" fmla="*/ 2147483647 h 31"/>
                <a:gd name="T108" fmla="*/ 2147483647 w 74"/>
                <a:gd name="T109" fmla="*/ 2147483647 h 31"/>
                <a:gd name="T110" fmla="*/ 2147483647 w 74"/>
                <a:gd name="T111" fmla="*/ 2147483647 h 31"/>
                <a:gd name="T112" fmla="*/ 2147483647 w 74"/>
                <a:gd name="T113" fmla="*/ 2147483647 h 31"/>
                <a:gd name="T114" fmla="*/ 2147483647 w 74"/>
                <a:gd name="T115" fmla="*/ 2147483647 h 31"/>
                <a:gd name="T116" fmla="*/ 0 w 74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1">
                  <a:moveTo>
                    <a:pt x="0" y="23"/>
                  </a:moveTo>
                  <a:lnTo>
                    <a:pt x="0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3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0" y="13"/>
                  </a:lnTo>
                  <a:lnTo>
                    <a:pt x="64" y="16"/>
                  </a:lnTo>
                  <a:lnTo>
                    <a:pt x="67" y="20"/>
                  </a:lnTo>
                  <a:lnTo>
                    <a:pt x="71" y="27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0" y="19"/>
                  </a:lnTo>
                  <a:lnTo>
                    <a:pt x="59" y="17"/>
                  </a:lnTo>
                  <a:lnTo>
                    <a:pt x="56" y="16"/>
                  </a:lnTo>
                  <a:lnTo>
                    <a:pt x="55" y="14"/>
                  </a:lnTo>
                  <a:lnTo>
                    <a:pt x="52" y="14"/>
                  </a:lnTo>
                  <a:lnTo>
                    <a:pt x="50" y="13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9"/>
                  </a:lnTo>
                  <a:lnTo>
                    <a:pt x="4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1" name="Freeform 123"/>
            <p:cNvSpPr>
              <a:spLocks/>
            </p:cNvSpPr>
            <p:nvPr/>
          </p:nvSpPr>
          <p:spPr bwMode="auto">
            <a:xfrm>
              <a:off x="5503863" y="4962525"/>
              <a:ext cx="58738" cy="25400"/>
            </a:xfrm>
            <a:custGeom>
              <a:avLst/>
              <a:gdLst>
                <a:gd name="T0" fmla="*/ 2147483647 w 73"/>
                <a:gd name="T1" fmla="*/ 2147483647 h 31"/>
                <a:gd name="T2" fmla="*/ 2147483647 w 73"/>
                <a:gd name="T3" fmla="*/ 2147483647 h 31"/>
                <a:gd name="T4" fmla="*/ 2147483647 w 73"/>
                <a:gd name="T5" fmla="*/ 2147483647 h 31"/>
                <a:gd name="T6" fmla="*/ 2147483647 w 73"/>
                <a:gd name="T7" fmla="*/ 2147483647 h 31"/>
                <a:gd name="T8" fmla="*/ 2147483647 w 73"/>
                <a:gd name="T9" fmla="*/ 2147483647 h 31"/>
                <a:gd name="T10" fmla="*/ 2147483647 w 73"/>
                <a:gd name="T11" fmla="*/ 2147483647 h 31"/>
                <a:gd name="T12" fmla="*/ 2147483647 w 73"/>
                <a:gd name="T13" fmla="*/ 2147483647 h 31"/>
                <a:gd name="T14" fmla="*/ 2147483647 w 73"/>
                <a:gd name="T15" fmla="*/ 2147483647 h 31"/>
                <a:gd name="T16" fmla="*/ 2147483647 w 73"/>
                <a:gd name="T17" fmla="*/ 2147483647 h 31"/>
                <a:gd name="T18" fmla="*/ 2147483647 w 73"/>
                <a:gd name="T19" fmla="*/ 2147483647 h 31"/>
                <a:gd name="T20" fmla="*/ 2147483647 w 73"/>
                <a:gd name="T21" fmla="*/ 2147483647 h 31"/>
                <a:gd name="T22" fmla="*/ 2147483647 w 73"/>
                <a:gd name="T23" fmla="*/ 2147483647 h 31"/>
                <a:gd name="T24" fmla="*/ 2147483647 w 73"/>
                <a:gd name="T25" fmla="*/ 2147483647 h 31"/>
                <a:gd name="T26" fmla="*/ 2147483647 w 73"/>
                <a:gd name="T27" fmla="*/ 2147483647 h 31"/>
                <a:gd name="T28" fmla="*/ 2147483647 w 73"/>
                <a:gd name="T29" fmla="*/ 2147483647 h 31"/>
                <a:gd name="T30" fmla="*/ 2147483647 w 73"/>
                <a:gd name="T31" fmla="*/ 2147483647 h 31"/>
                <a:gd name="T32" fmla="*/ 2147483647 w 73"/>
                <a:gd name="T33" fmla="*/ 2147483647 h 31"/>
                <a:gd name="T34" fmla="*/ 2147483647 w 73"/>
                <a:gd name="T35" fmla="*/ 2147483647 h 31"/>
                <a:gd name="T36" fmla="*/ 2147483647 w 73"/>
                <a:gd name="T37" fmla="*/ 0 h 31"/>
                <a:gd name="T38" fmla="*/ 2147483647 w 73"/>
                <a:gd name="T39" fmla="*/ 0 h 31"/>
                <a:gd name="T40" fmla="*/ 2147483647 w 73"/>
                <a:gd name="T41" fmla="*/ 2147483647 h 31"/>
                <a:gd name="T42" fmla="*/ 2147483647 w 73"/>
                <a:gd name="T43" fmla="*/ 2147483647 h 31"/>
                <a:gd name="T44" fmla="*/ 2147483647 w 73"/>
                <a:gd name="T45" fmla="*/ 2147483647 h 31"/>
                <a:gd name="T46" fmla="*/ 2147483647 w 73"/>
                <a:gd name="T47" fmla="*/ 2147483647 h 31"/>
                <a:gd name="T48" fmla="*/ 2147483647 w 73"/>
                <a:gd name="T49" fmla="*/ 2147483647 h 31"/>
                <a:gd name="T50" fmla="*/ 2147483647 w 73"/>
                <a:gd name="T51" fmla="*/ 2147483647 h 31"/>
                <a:gd name="T52" fmla="*/ 2147483647 w 73"/>
                <a:gd name="T53" fmla="*/ 2147483647 h 31"/>
                <a:gd name="T54" fmla="*/ 2147483647 w 73"/>
                <a:gd name="T55" fmla="*/ 2147483647 h 31"/>
                <a:gd name="T56" fmla="*/ 2147483647 w 73"/>
                <a:gd name="T57" fmla="*/ 2147483647 h 31"/>
                <a:gd name="T58" fmla="*/ 2147483647 w 73"/>
                <a:gd name="T59" fmla="*/ 2147483647 h 31"/>
                <a:gd name="T60" fmla="*/ 0 w 73"/>
                <a:gd name="T61" fmla="*/ 2147483647 h 31"/>
                <a:gd name="T62" fmla="*/ 0 w 73"/>
                <a:gd name="T63" fmla="*/ 2147483647 h 31"/>
                <a:gd name="T64" fmla="*/ 2147483647 w 73"/>
                <a:gd name="T65" fmla="*/ 2147483647 h 31"/>
                <a:gd name="T66" fmla="*/ 2147483647 w 73"/>
                <a:gd name="T67" fmla="*/ 2147483647 h 31"/>
                <a:gd name="T68" fmla="*/ 2147483647 w 73"/>
                <a:gd name="T69" fmla="*/ 2147483647 h 31"/>
                <a:gd name="T70" fmla="*/ 2147483647 w 73"/>
                <a:gd name="T71" fmla="*/ 2147483647 h 31"/>
                <a:gd name="T72" fmla="*/ 2147483647 w 73"/>
                <a:gd name="T73" fmla="*/ 2147483647 h 31"/>
                <a:gd name="T74" fmla="*/ 2147483647 w 73"/>
                <a:gd name="T75" fmla="*/ 2147483647 h 31"/>
                <a:gd name="T76" fmla="*/ 2147483647 w 73"/>
                <a:gd name="T77" fmla="*/ 2147483647 h 31"/>
                <a:gd name="T78" fmla="*/ 2147483647 w 73"/>
                <a:gd name="T79" fmla="*/ 2147483647 h 31"/>
                <a:gd name="T80" fmla="*/ 2147483647 w 73"/>
                <a:gd name="T81" fmla="*/ 2147483647 h 31"/>
                <a:gd name="T82" fmla="*/ 2147483647 w 73"/>
                <a:gd name="T83" fmla="*/ 2147483647 h 31"/>
                <a:gd name="T84" fmla="*/ 2147483647 w 73"/>
                <a:gd name="T85" fmla="*/ 2147483647 h 31"/>
                <a:gd name="T86" fmla="*/ 2147483647 w 73"/>
                <a:gd name="T87" fmla="*/ 2147483647 h 31"/>
                <a:gd name="T88" fmla="*/ 2147483647 w 73"/>
                <a:gd name="T89" fmla="*/ 2147483647 h 31"/>
                <a:gd name="T90" fmla="*/ 2147483647 w 73"/>
                <a:gd name="T91" fmla="*/ 2147483647 h 31"/>
                <a:gd name="T92" fmla="*/ 2147483647 w 73"/>
                <a:gd name="T93" fmla="*/ 2147483647 h 31"/>
                <a:gd name="T94" fmla="*/ 2147483647 w 73"/>
                <a:gd name="T95" fmla="*/ 2147483647 h 31"/>
                <a:gd name="T96" fmla="*/ 2147483647 w 73"/>
                <a:gd name="T97" fmla="*/ 2147483647 h 31"/>
                <a:gd name="T98" fmla="*/ 2147483647 w 73"/>
                <a:gd name="T99" fmla="*/ 2147483647 h 31"/>
                <a:gd name="T100" fmla="*/ 2147483647 w 73"/>
                <a:gd name="T101" fmla="*/ 2147483647 h 31"/>
                <a:gd name="T102" fmla="*/ 2147483647 w 73"/>
                <a:gd name="T103" fmla="*/ 2147483647 h 31"/>
                <a:gd name="T104" fmla="*/ 2147483647 w 73"/>
                <a:gd name="T105" fmla="*/ 2147483647 h 31"/>
                <a:gd name="T106" fmla="*/ 2147483647 w 73"/>
                <a:gd name="T107" fmla="*/ 2147483647 h 31"/>
                <a:gd name="T108" fmla="*/ 2147483647 w 73"/>
                <a:gd name="T109" fmla="*/ 2147483647 h 31"/>
                <a:gd name="T110" fmla="*/ 2147483647 w 73"/>
                <a:gd name="T111" fmla="*/ 2147483647 h 31"/>
                <a:gd name="T112" fmla="*/ 2147483647 w 73"/>
                <a:gd name="T113" fmla="*/ 2147483647 h 31"/>
                <a:gd name="T114" fmla="*/ 2147483647 w 73"/>
                <a:gd name="T115" fmla="*/ 2147483647 h 31"/>
                <a:gd name="T116" fmla="*/ 2147483647 w 73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3" h="31">
                  <a:moveTo>
                    <a:pt x="73" y="23"/>
                  </a:moveTo>
                  <a:lnTo>
                    <a:pt x="73" y="23"/>
                  </a:lnTo>
                  <a:lnTo>
                    <a:pt x="71" y="22"/>
                  </a:lnTo>
                  <a:lnTo>
                    <a:pt x="70" y="20"/>
                  </a:lnTo>
                  <a:lnTo>
                    <a:pt x="68" y="19"/>
                  </a:lnTo>
                  <a:lnTo>
                    <a:pt x="67" y="17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0" y="11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1" y="5"/>
                  </a:lnTo>
                  <a:lnTo>
                    <a:pt x="48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6"/>
                  </a:lnTo>
                  <a:lnTo>
                    <a:pt x="64" y="19"/>
                  </a:lnTo>
                  <a:lnTo>
                    <a:pt x="68" y="2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2" name="Freeform 124"/>
            <p:cNvSpPr>
              <a:spLocks/>
            </p:cNvSpPr>
            <p:nvPr/>
          </p:nvSpPr>
          <p:spPr bwMode="auto">
            <a:xfrm>
              <a:off x="5643563" y="4762500"/>
              <a:ext cx="47625" cy="53975"/>
            </a:xfrm>
            <a:custGeom>
              <a:avLst/>
              <a:gdLst>
                <a:gd name="T0" fmla="*/ 2147483647 w 59"/>
                <a:gd name="T1" fmla="*/ 2147483647 h 68"/>
                <a:gd name="T2" fmla="*/ 2147483647 w 59"/>
                <a:gd name="T3" fmla="*/ 2147483647 h 68"/>
                <a:gd name="T4" fmla="*/ 2147483647 w 59"/>
                <a:gd name="T5" fmla="*/ 2147483647 h 68"/>
                <a:gd name="T6" fmla="*/ 2147483647 w 59"/>
                <a:gd name="T7" fmla="*/ 2147483647 h 68"/>
                <a:gd name="T8" fmla="*/ 2147483647 w 59"/>
                <a:gd name="T9" fmla="*/ 2147483647 h 68"/>
                <a:gd name="T10" fmla="*/ 2147483647 w 59"/>
                <a:gd name="T11" fmla="*/ 2147483647 h 68"/>
                <a:gd name="T12" fmla="*/ 2147483647 w 59"/>
                <a:gd name="T13" fmla="*/ 2147483647 h 68"/>
                <a:gd name="T14" fmla="*/ 2147483647 w 59"/>
                <a:gd name="T15" fmla="*/ 2147483647 h 68"/>
                <a:gd name="T16" fmla="*/ 2147483647 w 59"/>
                <a:gd name="T17" fmla="*/ 2147483647 h 68"/>
                <a:gd name="T18" fmla="*/ 2147483647 w 59"/>
                <a:gd name="T19" fmla="*/ 2147483647 h 68"/>
                <a:gd name="T20" fmla="*/ 2147483647 w 59"/>
                <a:gd name="T21" fmla="*/ 2147483647 h 68"/>
                <a:gd name="T22" fmla="*/ 2147483647 w 59"/>
                <a:gd name="T23" fmla="*/ 2147483647 h 68"/>
                <a:gd name="T24" fmla="*/ 2147483647 w 59"/>
                <a:gd name="T25" fmla="*/ 2147483647 h 68"/>
                <a:gd name="T26" fmla="*/ 2147483647 w 59"/>
                <a:gd name="T27" fmla="*/ 2147483647 h 68"/>
                <a:gd name="T28" fmla="*/ 2147483647 w 59"/>
                <a:gd name="T29" fmla="*/ 2147483647 h 68"/>
                <a:gd name="T30" fmla="*/ 2147483647 w 59"/>
                <a:gd name="T31" fmla="*/ 2147483647 h 68"/>
                <a:gd name="T32" fmla="*/ 0 w 59"/>
                <a:gd name="T33" fmla="*/ 2147483647 h 68"/>
                <a:gd name="T34" fmla="*/ 0 w 59"/>
                <a:gd name="T35" fmla="*/ 2147483647 h 68"/>
                <a:gd name="T36" fmla="*/ 0 w 59"/>
                <a:gd name="T37" fmla="*/ 2147483647 h 68"/>
                <a:gd name="T38" fmla="*/ 0 w 59"/>
                <a:gd name="T39" fmla="*/ 2147483647 h 68"/>
                <a:gd name="T40" fmla="*/ 2147483647 w 59"/>
                <a:gd name="T41" fmla="*/ 2147483647 h 68"/>
                <a:gd name="T42" fmla="*/ 2147483647 w 59"/>
                <a:gd name="T43" fmla="*/ 2147483647 h 68"/>
                <a:gd name="T44" fmla="*/ 2147483647 w 59"/>
                <a:gd name="T45" fmla="*/ 2147483647 h 68"/>
                <a:gd name="T46" fmla="*/ 2147483647 w 59"/>
                <a:gd name="T47" fmla="*/ 2147483647 h 68"/>
                <a:gd name="T48" fmla="*/ 2147483647 w 59"/>
                <a:gd name="T49" fmla="*/ 2147483647 h 68"/>
                <a:gd name="T50" fmla="*/ 2147483647 w 59"/>
                <a:gd name="T51" fmla="*/ 2147483647 h 68"/>
                <a:gd name="T52" fmla="*/ 2147483647 w 59"/>
                <a:gd name="T53" fmla="*/ 2147483647 h 68"/>
                <a:gd name="T54" fmla="*/ 2147483647 w 59"/>
                <a:gd name="T55" fmla="*/ 0 h 68"/>
                <a:gd name="T56" fmla="*/ 2147483647 w 59"/>
                <a:gd name="T57" fmla="*/ 0 h 68"/>
                <a:gd name="T58" fmla="*/ 2147483647 w 59"/>
                <a:gd name="T59" fmla="*/ 0 h 68"/>
                <a:gd name="T60" fmla="*/ 2147483647 w 59"/>
                <a:gd name="T61" fmla="*/ 2147483647 h 68"/>
                <a:gd name="T62" fmla="*/ 2147483647 w 59"/>
                <a:gd name="T63" fmla="*/ 2147483647 h 68"/>
                <a:gd name="T64" fmla="*/ 2147483647 w 59"/>
                <a:gd name="T65" fmla="*/ 2147483647 h 68"/>
                <a:gd name="T66" fmla="*/ 2147483647 w 59"/>
                <a:gd name="T67" fmla="*/ 2147483647 h 68"/>
                <a:gd name="T68" fmla="*/ 2147483647 w 59"/>
                <a:gd name="T69" fmla="*/ 2147483647 h 68"/>
                <a:gd name="T70" fmla="*/ 2147483647 w 59"/>
                <a:gd name="T71" fmla="*/ 2147483647 h 68"/>
                <a:gd name="T72" fmla="*/ 2147483647 w 59"/>
                <a:gd name="T73" fmla="*/ 2147483647 h 68"/>
                <a:gd name="T74" fmla="*/ 2147483647 w 59"/>
                <a:gd name="T75" fmla="*/ 2147483647 h 68"/>
                <a:gd name="T76" fmla="*/ 2147483647 w 59"/>
                <a:gd name="T77" fmla="*/ 2147483647 h 68"/>
                <a:gd name="T78" fmla="*/ 2147483647 w 59"/>
                <a:gd name="T79" fmla="*/ 2147483647 h 68"/>
                <a:gd name="T80" fmla="*/ 2147483647 w 59"/>
                <a:gd name="T81" fmla="*/ 2147483647 h 68"/>
                <a:gd name="T82" fmla="*/ 2147483647 w 59"/>
                <a:gd name="T83" fmla="*/ 2147483647 h 68"/>
                <a:gd name="T84" fmla="*/ 2147483647 w 59"/>
                <a:gd name="T85" fmla="*/ 2147483647 h 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9" h="68">
                  <a:moveTo>
                    <a:pt x="55" y="48"/>
                  </a:moveTo>
                  <a:lnTo>
                    <a:pt x="55" y="50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0" y="59"/>
                  </a:lnTo>
                  <a:lnTo>
                    <a:pt x="49" y="59"/>
                  </a:lnTo>
                  <a:lnTo>
                    <a:pt x="47" y="61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5" y="64"/>
                  </a:lnTo>
                  <a:lnTo>
                    <a:pt x="43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7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4" y="67"/>
                  </a:lnTo>
                  <a:lnTo>
                    <a:pt x="32" y="67"/>
                  </a:lnTo>
                  <a:lnTo>
                    <a:pt x="31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4"/>
                  </a:lnTo>
                  <a:lnTo>
                    <a:pt x="15" y="64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9" y="31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3" name="Freeform 125"/>
            <p:cNvSpPr>
              <a:spLocks/>
            </p:cNvSpPr>
            <p:nvPr/>
          </p:nvSpPr>
          <p:spPr bwMode="auto">
            <a:xfrm>
              <a:off x="5676901" y="4783138"/>
              <a:ext cx="30163" cy="36513"/>
            </a:xfrm>
            <a:custGeom>
              <a:avLst/>
              <a:gdLst>
                <a:gd name="T0" fmla="*/ 2147483647 w 38"/>
                <a:gd name="T1" fmla="*/ 2147483647 h 46"/>
                <a:gd name="T2" fmla="*/ 2147483647 w 38"/>
                <a:gd name="T3" fmla="*/ 2147483647 h 46"/>
                <a:gd name="T4" fmla="*/ 2147483647 w 38"/>
                <a:gd name="T5" fmla="*/ 2147483647 h 46"/>
                <a:gd name="T6" fmla="*/ 2147483647 w 38"/>
                <a:gd name="T7" fmla="*/ 2147483647 h 46"/>
                <a:gd name="T8" fmla="*/ 2147483647 w 38"/>
                <a:gd name="T9" fmla="*/ 2147483647 h 46"/>
                <a:gd name="T10" fmla="*/ 2147483647 w 38"/>
                <a:gd name="T11" fmla="*/ 2147483647 h 46"/>
                <a:gd name="T12" fmla="*/ 2147483647 w 38"/>
                <a:gd name="T13" fmla="*/ 2147483647 h 46"/>
                <a:gd name="T14" fmla="*/ 2147483647 w 38"/>
                <a:gd name="T15" fmla="*/ 2147483647 h 46"/>
                <a:gd name="T16" fmla="*/ 2147483647 w 38"/>
                <a:gd name="T17" fmla="*/ 2147483647 h 46"/>
                <a:gd name="T18" fmla="*/ 2147483647 w 38"/>
                <a:gd name="T19" fmla="*/ 2147483647 h 46"/>
                <a:gd name="T20" fmla="*/ 2147483647 w 38"/>
                <a:gd name="T21" fmla="*/ 2147483647 h 46"/>
                <a:gd name="T22" fmla="*/ 2147483647 w 38"/>
                <a:gd name="T23" fmla="*/ 2147483647 h 46"/>
                <a:gd name="T24" fmla="*/ 2147483647 w 38"/>
                <a:gd name="T25" fmla="*/ 2147483647 h 46"/>
                <a:gd name="T26" fmla="*/ 2147483647 w 38"/>
                <a:gd name="T27" fmla="*/ 2147483647 h 46"/>
                <a:gd name="T28" fmla="*/ 2147483647 w 38"/>
                <a:gd name="T29" fmla="*/ 2147483647 h 46"/>
                <a:gd name="T30" fmla="*/ 2147483647 w 38"/>
                <a:gd name="T31" fmla="*/ 2147483647 h 46"/>
                <a:gd name="T32" fmla="*/ 0 w 38"/>
                <a:gd name="T33" fmla="*/ 2147483647 h 46"/>
                <a:gd name="T34" fmla="*/ 0 w 38"/>
                <a:gd name="T35" fmla="*/ 2147483647 h 46"/>
                <a:gd name="T36" fmla="*/ 0 w 38"/>
                <a:gd name="T37" fmla="*/ 2147483647 h 46"/>
                <a:gd name="T38" fmla="*/ 0 w 38"/>
                <a:gd name="T39" fmla="*/ 2147483647 h 46"/>
                <a:gd name="T40" fmla="*/ 2147483647 w 38"/>
                <a:gd name="T41" fmla="*/ 2147483647 h 46"/>
                <a:gd name="T42" fmla="*/ 2147483647 w 38"/>
                <a:gd name="T43" fmla="*/ 2147483647 h 46"/>
                <a:gd name="T44" fmla="*/ 2147483647 w 38"/>
                <a:gd name="T45" fmla="*/ 2147483647 h 46"/>
                <a:gd name="T46" fmla="*/ 2147483647 w 38"/>
                <a:gd name="T47" fmla="*/ 2147483647 h 46"/>
                <a:gd name="T48" fmla="*/ 2147483647 w 38"/>
                <a:gd name="T49" fmla="*/ 2147483647 h 46"/>
                <a:gd name="T50" fmla="*/ 2147483647 w 38"/>
                <a:gd name="T51" fmla="*/ 2147483647 h 46"/>
                <a:gd name="T52" fmla="*/ 2147483647 w 38"/>
                <a:gd name="T53" fmla="*/ 2147483647 h 46"/>
                <a:gd name="T54" fmla="*/ 2147483647 w 38"/>
                <a:gd name="T55" fmla="*/ 2147483647 h 46"/>
                <a:gd name="T56" fmla="*/ 2147483647 w 38"/>
                <a:gd name="T57" fmla="*/ 0 h 46"/>
                <a:gd name="T58" fmla="*/ 2147483647 w 38"/>
                <a:gd name="T59" fmla="*/ 2147483647 h 46"/>
                <a:gd name="T60" fmla="*/ 2147483647 w 38"/>
                <a:gd name="T61" fmla="*/ 2147483647 h 46"/>
                <a:gd name="T62" fmla="*/ 2147483647 w 38"/>
                <a:gd name="T63" fmla="*/ 2147483647 h 46"/>
                <a:gd name="T64" fmla="*/ 2147483647 w 38"/>
                <a:gd name="T65" fmla="*/ 2147483647 h 46"/>
                <a:gd name="T66" fmla="*/ 2147483647 w 38"/>
                <a:gd name="T67" fmla="*/ 2147483647 h 46"/>
                <a:gd name="T68" fmla="*/ 2147483647 w 38"/>
                <a:gd name="T69" fmla="*/ 2147483647 h 46"/>
                <a:gd name="T70" fmla="*/ 2147483647 w 38"/>
                <a:gd name="T71" fmla="*/ 2147483647 h 46"/>
                <a:gd name="T72" fmla="*/ 2147483647 w 38"/>
                <a:gd name="T73" fmla="*/ 2147483647 h 46"/>
                <a:gd name="T74" fmla="*/ 2147483647 w 38"/>
                <a:gd name="T75" fmla="*/ 2147483647 h 46"/>
                <a:gd name="T76" fmla="*/ 2147483647 w 38"/>
                <a:gd name="T77" fmla="*/ 2147483647 h 46"/>
                <a:gd name="T78" fmla="*/ 2147483647 w 38"/>
                <a:gd name="T79" fmla="*/ 2147483647 h 46"/>
                <a:gd name="T80" fmla="*/ 2147483647 w 38"/>
                <a:gd name="T81" fmla="*/ 2147483647 h 46"/>
                <a:gd name="T82" fmla="*/ 2147483647 w 38"/>
                <a:gd name="T83" fmla="*/ 2147483647 h 46"/>
                <a:gd name="T84" fmla="*/ 2147483647 w 38"/>
                <a:gd name="T85" fmla="*/ 2147483647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" h="46">
                  <a:moveTo>
                    <a:pt x="36" y="32"/>
                  </a:moveTo>
                  <a:lnTo>
                    <a:pt x="35" y="34"/>
                  </a:lnTo>
                  <a:lnTo>
                    <a:pt x="35" y="36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5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4" name="Freeform 126"/>
            <p:cNvSpPr>
              <a:spLocks/>
            </p:cNvSpPr>
            <p:nvPr/>
          </p:nvSpPr>
          <p:spPr bwMode="auto">
            <a:xfrm>
              <a:off x="5616576" y="5199063"/>
              <a:ext cx="84138" cy="395288"/>
            </a:xfrm>
            <a:custGeom>
              <a:avLst/>
              <a:gdLst>
                <a:gd name="T0" fmla="*/ 2147483647 w 105"/>
                <a:gd name="T1" fmla="*/ 0 h 499"/>
                <a:gd name="T2" fmla="*/ 0 w 105"/>
                <a:gd name="T3" fmla="*/ 2147483647 h 499"/>
                <a:gd name="T4" fmla="*/ 0 w 105"/>
                <a:gd name="T5" fmla="*/ 2147483647 h 499"/>
                <a:gd name="T6" fmla="*/ 2147483647 w 105"/>
                <a:gd name="T7" fmla="*/ 2147483647 h 499"/>
                <a:gd name="T8" fmla="*/ 2147483647 w 105"/>
                <a:gd name="T9" fmla="*/ 2147483647 h 499"/>
                <a:gd name="T10" fmla="*/ 2147483647 w 105"/>
                <a:gd name="T11" fmla="*/ 2147483647 h 499"/>
                <a:gd name="T12" fmla="*/ 2147483647 w 105"/>
                <a:gd name="T13" fmla="*/ 2147483647 h 499"/>
                <a:gd name="T14" fmla="*/ 2147483647 w 105"/>
                <a:gd name="T15" fmla="*/ 2147483647 h 499"/>
                <a:gd name="T16" fmla="*/ 2147483647 w 105"/>
                <a:gd name="T17" fmla="*/ 2147483647 h 499"/>
                <a:gd name="T18" fmla="*/ 2147483647 w 105"/>
                <a:gd name="T19" fmla="*/ 2147483647 h 499"/>
                <a:gd name="T20" fmla="*/ 2147483647 w 105"/>
                <a:gd name="T21" fmla="*/ 2147483647 h 499"/>
                <a:gd name="T22" fmla="*/ 2147483647 w 105"/>
                <a:gd name="T23" fmla="*/ 2147483647 h 499"/>
                <a:gd name="T24" fmla="*/ 2147483647 w 105"/>
                <a:gd name="T25" fmla="*/ 2147483647 h 499"/>
                <a:gd name="T26" fmla="*/ 2147483647 w 105"/>
                <a:gd name="T27" fmla="*/ 2147483647 h 499"/>
                <a:gd name="T28" fmla="*/ 2147483647 w 105"/>
                <a:gd name="T29" fmla="*/ 2147483647 h 499"/>
                <a:gd name="T30" fmla="*/ 2147483647 w 105"/>
                <a:gd name="T31" fmla="*/ 2147483647 h 499"/>
                <a:gd name="T32" fmla="*/ 2147483647 w 105"/>
                <a:gd name="T33" fmla="*/ 2147483647 h 499"/>
                <a:gd name="T34" fmla="*/ 2147483647 w 105"/>
                <a:gd name="T35" fmla="*/ 2147483647 h 499"/>
                <a:gd name="T36" fmla="*/ 2147483647 w 105"/>
                <a:gd name="T37" fmla="*/ 2147483647 h 499"/>
                <a:gd name="T38" fmla="*/ 2147483647 w 105"/>
                <a:gd name="T39" fmla="*/ 2147483647 h 499"/>
                <a:gd name="T40" fmla="*/ 2147483647 w 105"/>
                <a:gd name="T41" fmla="*/ 2147483647 h 499"/>
                <a:gd name="T42" fmla="*/ 2147483647 w 105"/>
                <a:gd name="T43" fmla="*/ 2147483647 h 499"/>
                <a:gd name="T44" fmla="*/ 2147483647 w 105"/>
                <a:gd name="T45" fmla="*/ 2147483647 h 499"/>
                <a:gd name="T46" fmla="*/ 2147483647 w 105"/>
                <a:gd name="T47" fmla="*/ 2147483647 h 499"/>
                <a:gd name="T48" fmla="*/ 2147483647 w 105"/>
                <a:gd name="T49" fmla="*/ 2147483647 h 499"/>
                <a:gd name="T50" fmla="*/ 2147483647 w 105"/>
                <a:gd name="T51" fmla="*/ 2147483647 h 499"/>
                <a:gd name="T52" fmla="*/ 2147483647 w 105"/>
                <a:gd name="T53" fmla="*/ 2147483647 h 499"/>
                <a:gd name="T54" fmla="*/ 2147483647 w 105"/>
                <a:gd name="T55" fmla="*/ 2147483647 h 499"/>
                <a:gd name="T56" fmla="*/ 2147483647 w 105"/>
                <a:gd name="T57" fmla="*/ 2147483647 h 499"/>
                <a:gd name="T58" fmla="*/ 2147483647 w 105"/>
                <a:gd name="T59" fmla="*/ 2147483647 h 499"/>
                <a:gd name="T60" fmla="*/ 2147483647 w 105"/>
                <a:gd name="T61" fmla="*/ 2147483647 h 499"/>
                <a:gd name="T62" fmla="*/ 2147483647 w 105"/>
                <a:gd name="T63" fmla="*/ 2147483647 h 499"/>
                <a:gd name="T64" fmla="*/ 2147483647 w 105"/>
                <a:gd name="T65" fmla="*/ 2147483647 h 499"/>
                <a:gd name="T66" fmla="*/ 2147483647 w 105"/>
                <a:gd name="T67" fmla="*/ 2147483647 h 499"/>
                <a:gd name="T68" fmla="*/ 2147483647 w 105"/>
                <a:gd name="T69" fmla="*/ 2147483647 h 499"/>
                <a:gd name="T70" fmla="*/ 2147483647 w 105"/>
                <a:gd name="T71" fmla="*/ 2147483647 h 499"/>
                <a:gd name="T72" fmla="*/ 2147483647 w 105"/>
                <a:gd name="T73" fmla="*/ 2147483647 h 499"/>
                <a:gd name="T74" fmla="*/ 2147483647 w 105"/>
                <a:gd name="T75" fmla="*/ 2147483647 h 499"/>
                <a:gd name="T76" fmla="*/ 2147483647 w 105"/>
                <a:gd name="T77" fmla="*/ 2147483647 h 499"/>
                <a:gd name="T78" fmla="*/ 2147483647 w 105"/>
                <a:gd name="T79" fmla="*/ 2147483647 h 499"/>
                <a:gd name="T80" fmla="*/ 2147483647 w 105"/>
                <a:gd name="T81" fmla="*/ 2147483647 h 499"/>
                <a:gd name="T82" fmla="*/ 2147483647 w 105"/>
                <a:gd name="T83" fmla="*/ 2147483647 h 499"/>
                <a:gd name="T84" fmla="*/ 2147483647 w 105"/>
                <a:gd name="T85" fmla="*/ 2147483647 h 499"/>
                <a:gd name="T86" fmla="*/ 2147483647 w 105"/>
                <a:gd name="T87" fmla="*/ 2147483647 h 499"/>
                <a:gd name="T88" fmla="*/ 2147483647 w 105"/>
                <a:gd name="T89" fmla="*/ 2147483647 h 499"/>
                <a:gd name="T90" fmla="*/ 2147483647 w 105"/>
                <a:gd name="T91" fmla="*/ 2147483647 h 499"/>
                <a:gd name="T92" fmla="*/ 2147483647 w 105"/>
                <a:gd name="T93" fmla="*/ 2147483647 h 499"/>
                <a:gd name="T94" fmla="*/ 2147483647 w 105"/>
                <a:gd name="T95" fmla="*/ 2147483647 h 499"/>
                <a:gd name="T96" fmla="*/ 2147483647 w 105"/>
                <a:gd name="T97" fmla="*/ 2147483647 h 499"/>
                <a:gd name="T98" fmla="*/ 2147483647 w 105"/>
                <a:gd name="T99" fmla="*/ 0 h 499"/>
                <a:gd name="T100" fmla="*/ 2147483647 w 105"/>
                <a:gd name="T101" fmla="*/ 0 h 499"/>
                <a:gd name="T102" fmla="*/ 2147483647 w 105"/>
                <a:gd name="T103" fmla="*/ 0 h 499"/>
                <a:gd name="T104" fmla="*/ 2147483647 w 105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" h="499">
                  <a:moveTo>
                    <a:pt x="30" y="0"/>
                  </a:moveTo>
                  <a:lnTo>
                    <a:pt x="0" y="498"/>
                  </a:lnTo>
                  <a:lnTo>
                    <a:pt x="3" y="498"/>
                  </a:lnTo>
                  <a:lnTo>
                    <a:pt x="7" y="499"/>
                  </a:lnTo>
                  <a:lnTo>
                    <a:pt x="12" y="499"/>
                  </a:lnTo>
                  <a:lnTo>
                    <a:pt x="15" y="499"/>
                  </a:lnTo>
                  <a:lnTo>
                    <a:pt x="18" y="499"/>
                  </a:lnTo>
                  <a:lnTo>
                    <a:pt x="22" y="499"/>
                  </a:lnTo>
                  <a:lnTo>
                    <a:pt x="25" y="499"/>
                  </a:lnTo>
                  <a:lnTo>
                    <a:pt x="29" y="499"/>
                  </a:lnTo>
                  <a:lnTo>
                    <a:pt x="33" y="499"/>
                  </a:lnTo>
                  <a:lnTo>
                    <a:pt x="37" y="498"/>
                  </a:lnTo>
                  <a:lnTo>
                    <a:pt x="41" y="498"/>
                  </a:lnTo>
                  <a:lnTo>
                    <a:pt x="45" y="498"/>
                  </a:lnTo>
                  <a:lnTo>
                    <a:pt x="49" y="496"/>
                  </a:lnTo>
                  <a:lnTo>
                    <a:pt x="53" y="496"/>
                  </a:lnTo>
                  <a:lnTo>
                    <a:pt x="57" y="495"/>
                  </a:lnTo>
                  <a:lnTo>
                    <a:pt x="62" y="493"/>
                  </a:lnTo>
                  <a:lnTo>
                    <a:pt x="66" y="492"/>
                  </a:lnTo>
                  <a:lnTo>
                    <a:pt x="70" y="490"/>
                  </a:lnTo>
                  <a:lnTo>
                    <a:pt x="74" y="489"/>
                  </a:lnTo>
                  <a:lnTo>
                    <a:pt x="80" y="485"/>
                  </a:lnTo>
                  <a:lnTo>
                    <a:pt x="84" y="482"/>
                  </a:lnTo>
                  <a:lnTo>
                    <a:pt x="88" y="481"/>
                  </a:lnTo>
                  <a:lnTo>
                    <a:pt x="92" y="478"/>
                  </a:lnTo>
                  <a:lnTo>
                    <a:pt x="95" y="473"/>
                  </a:lnTo>
                  <a:lnTo>
                    <a:pt x="99" y="470"/>
                  </a:lnTo>
                  <a:lnTo>
                    <a:pt x="103" y="465"/>
                  </a:lnTo>
                  <a:lnTo>
                    <a:pt x="105" y="461"/>
                  </a:lnTo>
                  <a:lnTo>
                    <a:pt x="50" y="23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5" name="Freeform 127"/>
            <p:cNvSpPr>
              <a:spLocks/>
            </p:cNvSpPr>
            <p:nvPr/>
          </p:nvSpPr>
          <p:spPr bwMode="auto">
            <a:xfrm>
              <a:off x="5616576" y="5226050"/>
              <a:ext cx="84138" cy="369888"/>
            </a:xfrm>
            <a:custGeom>
              <a:avLst/>
              <a:gdLst>
                <a:gd name="T0" fmla="*/ 2147483647 w 105"/>
                <a:gd name="T1" fmla="*/ 0 h 465"/>
                <a:gd name="T2" fmla="*/ 2147483647 w 105"/>
                <a:gd name="T3" fmla="*/ 2147483647 h 465"/>
                <a:gd name="T4" fmla="*/ 2147483647 w 105"/>
                <a:gd name="T5" fmla="*/ 2147483647 h 465"/>
                <a:gd name="T6" fmla="*/ 2147483647 w 105"/>
                <a:gd name="T7" fmla="*/ 2147483647 h 465"/>
                <a:gd name="T8" fmla="*/ 2147483647 w 105"/>
                <a:gd name="T9" fmla="*/ 2147483647 h 465"/>
                <a:gd name="T10" fmla="*/ 2147483647 w 105"/>
                <a:gd name="T11" fmla="*/ 2147483647 h 465"/>
                <a:gd name="T12" fmla="*/ 2147483647 w 105"/>
                <a:gd name="T13" fmla="*/ 2147483647 h 465"/>
                <a:gd name="T14" fmla="*/ 2147483647 w 105"/>
                <a:gd name="T15" fmla="*/ 2147483647 h 465"/>
                <a:gd name="T16" fmla="*/ 2147483647 w 105"/>
                <a:gd name="T17" fmla="*/ 2147483647 h 465"/>
                <a:gd name="T18" fmla="*/ 2147483647 w 105"/>
                <a:gd name="T19" fmla="*/ 2147483647 h 465"/>
                <a:gd name="T20" fmla="*/ 2147483647 w 105"/>
                <a:gd name="T21" fmla="*/ 2147483647 h 465"/>
                <a:gd name="T22" fmla="*/ 2147483647 w 105"/>
                <a:gd name="T23" fmla="*/ 2147483647 h 465"/>
                <a:gd name="T24" fmla="*/ 2147483647 w 105"/>
                <a:gd name="T25" fmla="*/ 2147483647 h 465"/>
                <a:gd name="T26" fmla="*/ 2147483647 w 105"/>
                <a:gd name="T27" fmla="*/ 2147483647 h 465"/>
                <a:gd name="T28" fmla="*/ 2147483647 w 105"/>
                <a:gd name="T29" fmla="*/ 2147483647 h 465"/>
                <a:gd name="T30" fmla="*/ 2147483647 w 105"/>
                <a:gd name="T31" fmla="*/ 2147483647 h 465"/>
                <a:gd name="T32" fmla="*/ 2147483647 w 105"/>
                <a:gd name="T33" fmla="*/ 2147483647 h 465"/>
                <a:gd name="T34" fmla="*/ 2147483647 w 105"/>
                <a:gd name="T35" fmla="*/ 2147483647 h 465"/>
                <a:gd name="T36" fmla="*/ 2147483647 w 105"/>
                <a:gd name="T37" fmla="*/ 2147483647 h 465"/>
                <a:gd name="T38" fmla="*/ 2147483647 w 105"/>
                <a:gd name="T39" fmla="*/ 2147483647 h 465"/>
                <a:gd name="T40" fmla="*/ 2147483647 w 105"/>
                <a:gd name="T41" fmla="*/ 2147483647 h 465"/>
                <a:gd name="T42" fmla="*/ 2147483647 w 105"/>
                <a:gd name="T43" fmla="*/ 2147483647 h 465"/>
                <a:gd name="T44" fmla="*/ 2147483647 w 105"/>
                <a:gd name="T45" fmla="*/ 2147483647 h 465"/>
                <a:gd name="T46" fmla="*/ 2147483647 w 105"/>
                <a:gd name="T47" fmla="*/ 2147483647 h 465"/>
                <a:gd name="T48" fmla="*/ 2147483647 w 105"/>
                <a:gd name="T49" fmla="*/ 2147483647 h 465"/>
                <a:gd name="T50" fmla="*/ 2147483647 w 105"/>
                <a:gd name="T51" fmla="*/ 2147483647 h 465"/>
                <a:gd name="T52" fmla="*/ 2147483647 w 105"/>
                <a:gd name="T53" fmla="*/ 2147483647 h 465"/>
                <a:gd name="T54" fmla="*/ 2147483647 w 105"/>
                <a:gd name="T55" fmla="*/ 2147483647 h 465"/>
                <a:gd name="T56" fmla="*/ 2147483647 w 105"/>
                <a:gd name="T57" fmla="*/ 2147483647 h 465"/>
                <a:gd name="T58" fmla="*/ 2147483647 w 105"/>
                <a:gd name="T59" fmla="*/ 2147483647 h 465"/>
                <a:gd name="T60" fmla="*/ 2147483647 w 105"/>
                <a:gd name="T61" fmla="*/ 2147483647 h 465"/>
                <a:gd name="T62" fmla="*/ 0 w 105"/>
                <a:gd name="T63" fmla="*/ 2147483647 h 465"/>
                <a:gd name="T64" fmla="*/ 0 w 105"/>
                <a:gd name="T65" fmla="*/ 2147483647 h 465"/>
                <a:gd name="T66" fmla="*/ 2147483647 w 105"/>
                <a:gd name="T67" fmla="*/ 2147483647 h 465"/>
                <a:gd name="T68" fmla="*/ 2147483647 w 105"/>
                <a:gd name="T69" fmla="*/ 2147483647 h 465"/>
                <a:gd name="T70" fmla="*/ 2147483647 w 105"/>
                <a:gd name="T71" fmla="*/ 2147483647 h 465"/>
                <a:gd name="T72" fmla="*/ 2147483647 w 105"/>
                <a:gd name="T73" fmla="*/ 2147483647 h 465"/>
                <a:gd name="T74" fmla="*/ 2147483647 w 105"/>
                <a:gd name="T75" fmla="*/ 2147483647 h 465"/>
                <a:gd name="T76" fmla="*/ 2147483647 w 105"/>
                <a:gd name="T77" fmla="*/ 2147483647 h 465"/>
                <a:gd name="T78" fmla="*/ 2147483647 w 105"/>
                <a:gd name="T79" fmla="*/ 2147483647 h 465"/>
                <a:gd name="T80" fmla="*/ 2147483647 w 105"/>
                <a:gd name="T81" fmla="*/ 2147483647 h 465"/>
                <a:gd name="T82" fmla="*/ 2147483647 w 105"/>
                <a:gd name="T83" fmla="*/ 2147483647 h 465"/>
                <a:gd name="T84" fmla="*/ 2147483647 w 105"/>
                <a:gd name="T85" fmla="*/ 2147483647 h 465"/>
                <a:gd name="T86" fmla="*/ 2147483647 w 105"/>
                <a:gd name="T87" fmla="*/ 2147483647 h 465"/>
                <a:gd name="T88" fmla="*/ 2147483647 w 105"/>
                <a:gd name="T89" fmla="*/ 2147483647 h 465"/>
                <a:gd name="T90" fmla="*/ 2147483647 w 105"/>
                <a:gd name="T91" fmla="*/ 2147483647 h 465"/>
                <a:gd name="T92" fmla="*/ 2147483647 w 105"/>
                <a:gd name="T93" fmla="*/ 2147483647 h 465"/>
                <a:gd name="T94" fmla="*/ 2147483647 w 105"/>
                <a:gd name="T95" fmla="*/ 2147483647 h 465"/>
                <a:gd name="T96" fmla="*/ 2147483647 w 105"/>
                <a:gd name="T97" fmla="*/ 2147483647 h 465"/>
                <a:gd name="T98" fmla="*/ 2147483647 w 105"/>
                <a:gd name="T99" fmla="*/ 2147483647 h 465"/>
                <a:gd name="T100" fmla="*/ 2147483647 w 105"/>
                <a:gd name="T101" fmla="*/ 2147483647 h 465"/>
                <a:gd name="T102" fmla="*/ 2147483647 w 105"/>
                <a:gd name="T103" fmla="*/ 2147483647 h 465"/>
                <a:gd name="T104" fmla="*/ 2147483647 w 105"/>
                <a:gd name="T105" fmla="*/ 2147483647 h 465"/>
                <a:gd name="T106" fmla="*/ 2147483647 w 105"/>
                <a:gd name="T107" fmla="*/ 2147483647 h 465"/>
                <a:gd name="T108" fmla="*/ 2147483647 w 105"/>
                <a:gd name="T109" fmla="*/ 2147483647 h 465"/>
                <a:gd name="T110" fmla="*/ 2147483647 w 105"/>
                <a:gd name="T111" fmla="*/ 2147483647 h 465"/>
                <a:gd name="T112" fmla="*/ 2147483647 w 105"/>
                <a:gd name="T113" fmla="*/ 2147483647 h 465"/>
                <a:gd name="T114" fmla="*/ 2147483647 w 105"/>
                <a:gd name="T115" fmla="*/ 2147483647 h 465"/>
                <a:gd name="T116" fmla="*/ 2147483647 w 105"/>
                <a:gd name="T117" fmla="*/ 2147483647 h 465"/>
                <a:gd name="T118" fmla="*/ 2147483647 w 105"/>
                <a:gd name="T119" fmla="*/ 2147483647 h 465"/>
                <a:gd name="T120" fmla="*/ 2147483647 w 105"/>
                <a:gd name="T121" fmla="*/ 0 h 4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5" h="465">
                  <a:moveTo>
                    <a:pt x="52" y="0"/>
                  </a:moveTo>
                  <a:lnTo>
                    <a:pt x="105" y="425"/>
                  </a:lnTo>
                  <a:lnTo>
                    <a:pt x="105" y="426"/>
                  </a:lnTo>
                  <a:lnTo>
                    <a:pt x="104" y="428"/>
                  </a:lnTo>
                  <a:lnTo>
                    <a:pt x="103" y="428"/>
                  </a:lnTo>
                  <a:lnTo>
                    <a:pt x="101" y="429"/>
                  </a:lnTo>
                  <a:lnTo>
                    <a:pt x="101" y="431"/>
                  </a:lnTo>
                  <a:lnTo>
                    <a:pt x="99" y="432"/>
                  </a:lnTo>
                  <a:lnTo>
                    <a:pt x="97" y="436"/>
                  </a:lnTo>
                  <a:lnTo>
                    <a:pt x="96" y="437"/>
                  </a:lnTo>
                  <a:lnTo>
                    <a:pt x="93" y="439"/>
                  </a:lnTo>
                  <a:lnTo>
                    <a:pt x="92" y="442"/>
                  </a:lnTo>
                  <a:lnTo>
                    <a:pt x="89" y="443"/>
                  </a:lnTo>
                  <a:lnTo>
                    <a:pt x="87" y="445"/>
                  </a:lnTo>
                  <a:lnTo>
                    <a:pt x="84" y="448"/>
                  </a:lnTo>
                  <a:lnTo>
                    <a:pt x="80" y="449"/>
                  </a:lnTo>
                  <a:lnTo>
                    <a:pt x="77" y="451"/>
                  </a:lnTo>
                  <a:lnTo>
                    <a:pt x="73" y="454"/>
                  </a:lnTo>
                  <a:lnTo>
                    <a:pt x="70" y="456"/>
                  </a:lnTo>
                  <a:lnTo>
                    <a:pt x="66" y="457"/>
                  </a:lnTo>
                  <a:lnTo>
                    <a:pt x="62" y="459"/>
                  </a:lnTo>
                  <a:lnTo>
                    <a:pt x="57" y="460"/>
                  </a:lnTo>
                  <a:lnTo>
                    <a:pt x="53" y="462"/>
                  </a:lnTo>
                  <a:lnTo>
                    <a:pt x="47" y="463"/>
                  </a:lnTo>
                  <a:lnTo>
                    <a:pt x="42" y="463"/>
                  </a:lnTo>
                  <a:lnTo>
                    <a:pt x="37" y="465"/>
                  </a:lnTo>
                  <a:lnTo>
                    <a:pt x="31" y="465"/>
                  </a:lnTo>
                  <a:lnTo>
                    <a:pt x="26" y="465"/>
                  </a:lnTo>
                  <a:lnTo>
                    <a:pt x="19" y="465"/>
                  </a:lnTo>
                  <a:lnTo>
                    <a:pt x="14" y="463"/>
                  </a:lnTo>
                  <a:lnTo>
                    <a:pt x="7" y="463"/>
                  </a:lnTo>
                  <a:lnTo>
                    <a:pt x="0" y="462"/>
                  </a:lnTo>
                  <a:lnTo>
                    <a:pt x="3" y="462"/>
                  </a:lnTo>
                  <a:lnTo>
                    <a:pt x="6" y="462"/>
                  </a:lnTo>
                  <a:lnTo>
                    <a:pt x="10" y="462"/>
                  </a:lnTo>
                  <a:lnTo>
                    <a:pt x="11" y="462"/>
                  </a:lnTo>
                  <a:lnTo>
                    <a:pt x="14" y="462"/>
                  </a:lnTo>
                  <a:lnTo>
                    <a:pt x="16" y="462"/>
                  </a:lnTo>
                  <a:lnTo>
                    <a:pt x="19" y="462"/>
                  </a:lnTo>
                  <a:lnTo>
                    <a:pt x="22" y="462"/>
                  </a:lnTo>
                  <a:lnTo>
                    <a:pt x="25" y="462"/>
                  </a:lnTo>
                  <a:lnTo>
                    <a:pt x="29" y="460"/>
                  </a:lnTo>
                  <a:lnTo>
                    <a:pt x="31" y="460"/>
                  </a:lnTo>
                  <a:lnTo>
                    <a:pt x="35" y="459"/>
                  </a:lnTo>
                  <a:lnTo>
                    <a:pt x="38" y="459"/>
                  </a:lnTo>
                  <a:lnTo>
                    <a:pt x="42" y="457"/>
                  </a:lnTo>
                  <a:lnTo>
                    <a:pt x="45" y="456"/>
                  </a:lnTo>
                  <a:lnTo>
                    <a:pt x="49" y="454"/>
                  </a:lnTo>
                  <a:lnTo>
                    <a:pt x="53" y="453"/>
                  </a:lnTo>
                  <a:lnTo>
                    <a:pt x="57" y="451"/>
                  </a:lnTo>
                  <a:lnTo>
                    <a:pt x="60" y="448"/>
                  </a:lnTo>
                  <a:lnTo>
                    <a:pt x="64" y="445"/>
                  </a:lnTo>
                  <a:lnTo>
                    <a:pt x="68" y="443"/>
                  </a:lnTo>
                  <a:lnTo>
                    <a:pt x="72" y="439"/>
                  </a:lnTo>
                  <a:lnTo>
                    <a:pt x="74" y="436"/>
                  </a:lnTo>
                  <a:lnTo>
                    <a:pt x="79" y="432"/>
                  </a:lnTo>
                  <a:lnTo>
                    <a:pt x="83" y="428"/>
                  </a:lnTo>
                  <a:lnTo>
                    <a:pt x="85" y="423"/>
                  </a:lnTo>
                  <a:lnTo>
                    <a:pt x="89" y="41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6" name="Freeform 128"/>
            <p:cNvSpPr>
              <a:spLocks/>
            </p:cNvSpPr>
            <p:nvPr/>
          </p:nvSpPr>
          <p:spPr bwMode="auto">
            <a:xfrm>
              <a:off x="5503863" y="5199063"/>
              <a:ext cx="82550" cy="395288"/>
            </a:xfrm>
            <a:custGeom>
              <a:avLst/>
              <a:gdLst>
                <a:gd name="T0" fmla="*/ 2147483647 w 106"/>
                <a:gd name="T1" fmla="*/ 0 h 499"/>
                <a:gd name="T2" fmla="*/ 2147483647 w 106"/>
                <a:gd name="T3" fmla="*/ 2147483647 h 499"/>
                <a:gd name="T4" fmla="*/ 2147483647 w 106"/>
                <a:gd name="T5" fmla="*/ 2147483647 h 499"/>
                <a:gd name="T6" fmla="*/ 2147483647 w 106"/>
                <a:gd name="T7" fmla="*/ 2147483647 h 499"/>
                <a:gd name="T8" fmla="*/ 2147483647 w 106"/>
                <a:gd name="T9" fmla="*/ 2147483647 h 499"/>
                <a:gd name="T10" fmla="*/ 2147483647 w 106"/>
                <a:gd name="T11" fmla="*/ 2147483647 h 499"/>
                <a:gd name="T12" fmla="*/ 2147483647 w 106"/>
                <a:gd name="T13" fmla="*/ 2147483647 h 499"/>
                <a:gd name="T14" fmla="*/ 2147483647 w 106"/>
                <a:gd name="T15" fmla="*/ 2147483647 h 499"/>
                <a:gd name="T16" fmla="*/ 2147483647 w 106"/>
                <a:gd name="T17" fmla="*/ 2147483647 h 499"/>
                <a:gd name="T18" fmla="*/ 2147483647 w 106"/>
                <a:gd name="T19" fmla="*/ 2147483647 h 499"/>
                <a:gd name="T20" fmla="*/ 2147483647 w 106"/>
                <a:gd name="T21" fmla="*/ 2147483647 h 499"/>
                <a:gd name="T22" fmla="*/ 2147483647 w 106"/>
                <a:gd name="T23" fmla="*/ 2147483647 h 499"/>
                <a:gd name="T24" fmla="*/ 2147483647 w 106"/>
                <a:gd name="T25" fmla="*/ 2147483647 h 499"/>
                <a:gd name="T26" fmla="*/ 2147483647 w 106"/>
                <a:gd name="T27" fmla="*/ 2147483647 h 499"/>
                <a:gd name="T28" fmla="*/ 2147483647 w 106"/>
                <a:gd name="T29" fmla="*/ 2147483647 h 499"/>
                <a:gd name="T30" fmla="*/ 2147483647 w 106"/>
                <a:gd name="T31" fmla="*/ 2147483647 h 499"/>
                <a:gd name="T32" fmla="*/ 2147483647 w 106"/>
                <a:gd name="T33" fmla="*/ 2147483647 h 499"/>
                <a:gd name="T34" fmla="*/ 2147483647 w 106"/>
                <a:gd name="T35" fmla="*/ 2147483647 h 499"/>
                <a:gd name="T36" fmla="*/ 2147483647 w 106"/>
                <a:gd name="T37" fmla="*/ 2147483647 h 499"/>
                <a:gd name="T38" fmla="*/ 2147483647 w 106"/>
                <a:gd name="T39" fmla="*/ 2147483647 h 499"/>
                <a:gd name="T40" fmla="*/ 2147483647 w 106"/>
                <a:gd name="T41" fmla="*/ 2147483647 h 499"/>
                <a:gd name="T42" fmla="*/ 2147483647 w 106"/>
                <a:gd name="T43" fmla="*/ 2147483647 h 499"/>
                <a:gd name="T44" fmla="*/ 2147483647 w 106"/>
                <a:gd name="T45" fmla="*/ 2147483647 h 499"/>
                <a:gd name="T46" fmla="*/ 2147483647 w 106"/>
                <a:gd name="T47" fmla="*/ 2147483647 h 499"/>
                <a:gd name="T48" fmla="*/ 2147483647 w 106"/>
                <a:gd name="T49" fmla="*/ 2147483647 h 499"/>
                <a:gd name="T50" fmla="*/ 2147483647 w 106"/>
                <a:gd name="T51" fmla="*/ 2147483647 h 499"/>
                <a:gd name="T52" fmla="*/ 2147483647 w 106"/>
                <a:gd name="T53" fmla="*/ 2147483647 h 499"/>
                <a:gd name="T54" fmla="*/ 2147483647 w 106"/>
                <a:gd name="T55" fmla="*/ 2147483647 h 499"/>
                <a:gd name="T56" fmla="*/ 2147483647 w 106"/>
                <a:gd name="T57" fmla="*/ 2147483647 h 499"/>
                <a:gd name="T58" fmla="*/ 0 w 106"/>
                <a:gd name="T59" fmla="*/ 2147483647 h 499"/>
                <a:gd name="T60" fmla="*/ 2147483647 w 106"/>
                <a:gd name="T61" fmla="*/ 2147483647 h 499"/>
                <a:gd name="T62" fmla="*/ 2147483647 w 106"/>
                <a:gd name="T63" fmla="*/ 2147483647 h 499"/>
                <a:gd name="T64" fmla="*/ 2147483647 w 106"/>
                <a:gd name="T65" fmla="*/ 2147483647 h 499"/>
                <a:gd name="T66" fmla="*/ 2147483647 w 106"/>
                <a:gd name="T67" fmla="*/ 2147483647 h 499"/>
                <a:gd name="T68" fmla="*/ 2147483647 w 106"/>
                <a:gd name="T69" fmla="*/ 2147483647 h 499"/>
                <a:gd name="T70" fmla="*/ 2147483647 w 106"/>
                <a:gd name="T71" fmla="*/ 2147483647 h 499"/>
                <a:gd name="T72" fmla="*/ 2147483647 w 106"/>
                <a:gd name="T73" fmla="*/ 2147483647 h 499"/>
                <a:gd name="T74" fmla="*/ 2147483647 w 106"/>
                <a:gd name="T75" fmla="*/ 2147483647 h 499"/>
                <a:gd name="T76" fmla="*/ 2147483647 w 106"/>
                <a:gd name="T77" fmla="*/ 2147483647 h 499"/>
                <a:gd name="T78" fmla="*/ 2147483647 w 106"/>
                <a:gd name="T79" fmla="*/ 2147483647 h 499"/>
                <a:gd name="T80" fmla="*/ 2147483647 w 106"/>
                <a:gd name="T81" fmla="*/ 2147483647 h 499"/>
                <a:gd name="T82" fmla="*/ 2147483647 w 106"/>
                <a:gd name="T83" fmla="*/ 2147483647 h 499"/>
                <a:gd name="T84" fmla="*/ 2147483647 w 106"/>
                <a:gd name="T85" fmla="*/ 2147483647 h 499"/>
                <a:gd name="T86" fmla="*/ 2147483647 w 106"/>
                <a:gd name="T87" fmla="*/ 2147483647 h 499"/>
                <a:gd name="T88" fmla="*/ 2147483647 w 106"/>
                <a:gd name="T89" fmla="*/ 2147483647 h 499"/>
                <a:gd name="T90" fmla="*/ 2147483647 w 106"/>
                <a:gd name="T91" fmla="*/ 2147483647 h 499"/>
                <a:gd name="T92" fmla="*/ 2147483647 w 106"/>
                <a:gd name="T93" fmla="*/ 2147483647 h 499"/>
                <a:gd name="T94" fmla="*/ 2147483647 w 106"/>
                <a:gd name="T95" fmla="*/ 2147483647 h 499"/>
                <a:gd name="T96" fmla="*/ 2147483647 w 106"/>
                <a:gd name="T97" fmla="*/ 2147483647 h 499"/>
                <a:gd name="T98" fmla="*/ 2147483647 w 106"/>
                <a:gd name="T99" fmla="*/ 0 h 499"/>
                <a:gd name="T100" fmla="*/ 2147483647 w 106"/>
                <a:gd name="T101" fmla="*/ 0 h 499"/>
                <a:gd name="T102" fmla="*/ 2147483647 w 106"/>
                <a:gd name="T103" fmla="*/ 0 h 499"/>
                <a:gd name="T104" fmla="*/ 2147483647 w 106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499">
                  <a:moveTo>
                    <a:pt x="76" y="0"/>
                  </a:moveTo>
                  <a:lnTo>
                    <a:pt x="106" y="498"/>
                  </a:lnTo>
                  <a:lnTo>
                    <a:pt x="104" y="498"/>
                  </a:lnTo>
                  <a:lnTo>
                    <a:pt x="101" y="498"/>
                  </a:lnTo>
                  <a:lnTo>
                    <a:pt x="99" y="499"/>
                  </a:lnTo>
                  <a:lnTo>
                    <a:pt x="93" y="499"/>
                  </a:lnTo>
                  <a:lnTo>
                    <a:pt x="91" y="499"/>
                  </a:lnTo>
                  <a:lnTo>
                    <a:pt x="88" y="499"/>
                  </a:lnTo>
                  <a:lnTo>
                    <a:pt x="84" y="499"/>
                  </a:lnTo>
                  <a:lnTo>
                    <a:pt x="81" y="499"/>
                  </a:lnTo>
                  <a:lnTo>
                    <a:pt x="77" y="499"/>
                  </a:lnTo>
                  <a:lnTo>
                    <a:pt x="73" y="499"/>
                  </a:lnTo>
                  <a:lnTo>
                    <a:pt x="69" y="498"/>
                  </a:lnTo>
                  <a:lnTo>
                    <a:pt x="65" y="498"/>
                  </a:lnTo>
                  <a:lnTo>
                    <a:pt x="61" y="498"/>
                  </a:lnTo>
                  <a:lnTo>
                    <a:pt x="57" y="496"/>
                  </a:lnTo>
                  <a:lnTo>
                    <a:pt x="52" y="496"/>
                  </a:lnTo>
                  <a:lnTo>
                    <a:pt x="48" y="495"/>
                  </a:lnTo>
                  <a:lnTo>
                    <a:pt x="44" y="493"/>
                  </a:lnTo>
                  <a:lnTo>
                    <a:pt x="39" y="492"/>
                  </a:lnTo>
                  <a:lnTo>
                    <a:pt x="35" y="490"/>
                  </a:lnTo>
                  <a:lnTo>
                    <a:pt x="30" y="489"/>
                  </a:lnTo>
                  <a:lnTo>
                    <a:pt x="26" y="485"/>
                  </a:lnTo>
                  <a:lnTo>
                    <a:pt x="22" y="482"/>
                  </a:lnTo>
                  <a:lnTo>
                    <a:pt x="18" y="481"/>
                  </a:lnTo>
                  <a:lnTo>
                    <a:pt x="14" y="478"/>
                  </a:lnTo>
                  <a:lnTo>
                    <a:pt x="10" y="473"/>
                  </a:lnTo>
                  <a:lnTo>
                    <a:pt x="7" y="470"/>
                  </a:lnTo>
                  <a:lnTo>
                    <a:pt x="3" y="465"/>
                  </a:lnTo>
                  <a:lnTo>
                    <a:pt x="0" y="461"/>
                  </a:lnTo>
                  <a:lnTo>
                    <a:pt x="56" y="23"/>
                  </a:lnTo>
                  <a:lnTo>
                    <a:pt x="57" y="20"/>
                  </a:lnTo>
                  <a:lnTo>
                    <a:pt x="57" y="19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2" y="8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7" name="Freeform 129"/>
            <p:cNvSpPr>
              <a:spLocks/>
            </p:cNvSpPr>
            <p:nvPr/>
          </p:nvSpPr>
          <p:spPr bwMode="auto">
            <a:xfrm>
              <a:off x="5503863" y="5203825"/>
              <a:ext cx="82550" cy="390525"/>
            </a:xfrm>
            <a:custGeom>
              <a:avLst/>
              <a:gdLst>
                <a:gd name="T0" fmla="*/ 2147483647 w 106"/>
                <a:gd name="T1" fmla="*/ 0 h 493"/>
                <a:gd name="T2" fmla="*/ 2147483647 w 106"/>
                <a:gd name="T3" fmla="*/ 2147483647 h 493"/>
                <a:gd name="T4" fmla="*/ 2147483647 w 106"/>
                <a:gd name="T5" fmla="*/ 2147483647 h 493"/>
                <a:gd name="T6" fmla="*/ 2147483647 w 106"/>
                <a:gd name="T7" fmla="*/ 2147483647 h 493"/>
                <a:gd name="T8" fmla="*/ 2147483647 w 106"/>
                <a:gd name="T9" fmla="*/ 2147483647 h 493"/>
                <a:gd name="T10" fmla="*/ 2147483647 w 106"/>
                <a:gd name="T11" fmla="*/ 2147483647 h 493"/>
                <a:gd name="T12" fmla="*/ 2147483647 w 106"/>
                <a:gd name="T13" fmla="*/ 2147483647 h 493"/>
                <a:gd name="T14" fmla="*/ 2147483647 w 106"/>
                <a:gd name="T15" fmla="*/ 2147483647 h 493"/>
                <a:gd name="T16" fmla="*/ 2147483647 w 106"/>
                <a:gd name="T17" fmla="*/ 2147483647 h 493"/>
                <a:gd name="T18" fmla="*/ 2147483647 w 106"/>
                <a:gd name="T19" fmla="*/ 2147483647 h 493"/>
                <a:gd name="T20" fmla="*/ 2147483647 w 106"/>
                <a:gd name="T21" fmla="*/ 2147483647 h 493"/>
                <a:gd name="T22" fmla="*/ 2147483647 w 106"/>
                <a:gd name="T23" fmla="*/ 2147483647 h 493"/>
                <a:gd name="T24" fmla="*/ 2147483647 w 106"/>
                <a:gd name="T25" fmla="*/ 2147483647 h 493"/>
                <a:gd name="T26" fmla="*/ 2147483647 w 106"/>
                <a:gd name="T27" fmla="*/ 2147483647 h 493"/>
                <a:gd name="T28" fmla="*/ 2147483647 w 106"/>
                <a:gd name="T29" fmla="*/ 2147483647 h 493"/>
                <a:gd name="T30" fmla="*/ 2147483647 w 106"/>
                <a:gd name="T31" fmla="*/ 2147483647 h 493"/>
                <a:gd name="T32" fmla="*/ 2147483647 w 106"/>
                <a:gd name="T33" fmla="*/ 2147483647 h 493"/>
                <a:gd name="T34" fmla="*/ 2147483647 w 106"/>
                <a:gd name="T35" fmla="*/ 2147483647 h 493"/>
                <a:gd name="T36" fmla="*/ 2147483647 w 106"/>
                <a:gd name="T37" fmla="*/ 2147483647 h 493"/>
                <a:gd name="T38" fmla="*/ 2147483647 w 106"/>
                <a:gd name="T39" fmla="*/ 2147483647 h 493"/>
                <a:gd name="T40" fmla="*/ 2147483647 w 106"/>
                <a:gd name="T41" fmla="*/ 2147483647 h 493"/>
                <a:gd name="T42" fmla="*/ 2147483647 w 106"/>
                <a:gd name="T43" fmla="*/ 2147483647 h 493"/>
                <a:gd name="T44" fmla="*/ 2147483647 w 106"/>
                <a:gd name="T45" fmla="*/ 2147483647 h 493"/>
                <a:gd name="T46" fmla="*/ 2147483647 w 106"/>
                <a:gd name="T47" fmla="*/ 2147483647 h 493"/>
                <a:gd name="T48" fmla="*/ 2147483647 w 106"/>
                <a:gd name="T49" fmla="*/ 2147483647 h 493"/>
                <a:gd name="T50" fmla="*/ 2147483647 w 106"/>
                <a:gd name="T51" fmla="*/ 2147483647 h 493"/>
                <a:gd name="T52" fmla="*/ 2147483647 w 106"/>
                <a:gd name="T53" fmla="*/ 2147483647 h 493"/>
                <a:gd name="T54" fmla="*/ 2147483647 w 106"/>
                <a:gd name="T55" fmla="*/ 2147483647 h 493"/>
                <a:gd name="T56" fmla="*/ 2147483647 w 106"/>
                <a:gd name="T57" fmla="*/ 2147483647 h 493"/>
                <a:gd name="T58" fmla="*/ 0 w 106"/>
                <a:gd name="T59" fmla="*/ 2147483647 h 493"/>
                <a:gd name="T60" fmla="*/ 0 w 106"/>
                <a:gd name="T61" fmla="*/ 2147483647 h 493"/>
                <a:gd name="T62" fmla="*/ 2147483647 w 106"/>
                <a:gd name="T63" fmla="*/ 2147483647 h 493"/>
                <a:gd name="T64" fmla="*/ 2147483647 w 106"/>
                <a:gd name="T65" fmla="*/ 2147483647 h 493"/>
                <a:gd name="T66" fmla="*/ 2147483647 w 106"/>
                <a:gd name="T67" fmla="*/ 2147483647 h 493"/>
                <a:gd name="T68" fmla="*/ 2147483647 w 106"/>
                <a:gd name="T69" fmla="*/ 2147483647 h 493"/>
                <a:gd name="T70" fmla="*/ 2147483647 w 106"/>
                <a:gd name="T71" fmla="*/ 2147483647 h 493"/>
                <a:gd name="T72" fmla="*/ 2147483647 w 106"/>
                <a:gd name="T73" fmla="*/ 2147483647 h 493"/>
                <a:gd name="T74" fmla="*/ 2147483647 w 106"/>
                <a:gd name="T75" fmla="*/ 2147483647 h 493"/>
                <a:gd name="T76" fmla="*/ 2147483647 w 106"/>
                <a:gd name="T77" fmla="*/ 2147483647 h 493"/>
                <a:gd name="T78" fmla="*/ 2147483647 w 106"/>
                <a:gd name="T79" fmla="*/ 2147483647 h 493"/>
                <a:gd name="T80" fmla="*/ 2147483647 w 106"/>
                <a:gd name="T81" fmla="*/ 2147483647 h 493"/>
                <a:gd name="T82" fmla="*/ 2147483647 w 106"/>
                <a:gd name="T83" fmla="*/ 2147483647 h 493"/>
                <a:gd name="T84" fmla="*/ 2147483647 w 106"/>
                <a:gd name="T85" fmla="*/ 2147483647 h 493"/>
                <a:gd name="T86" fmla="*/ 2147483647 w 106"/>
                <a:gd name="T87" fmla="*/ 2147483647 h 493"/>
                <a:gd name="T88" fmla="*/ 2147483647 w 106"/>
                <a:gd name="T89" fmla="*/ 2147483647 h 493"/>
                <a:gd name="T90" fmla="*/ 2147483647 w 106"/>
                <a:gd name="T91" fmla="*/ 2147483647 h 493"/>
                <a:gd name="T92" fmla="*/ 2147483647 w 106"/>
                <a:gd name="T93" fmla="*/ 2147483647 h 493"/>
                <a:gd name="T94" fmla="*/ 2147483647 w 106"/>
                <a:gd name="T95" fmla="*/ 2147483647 h 493"/>
                <a:gd name="T96" fmla="*/ 2147483647 w 106"/>
                <a:gd name="T97" fmla="*/ 2147483647 h 493"/>
                <a:gd name="T98" fmla="*/ 2147483647 w 106"/>
                <a:gd name="T99" fmla="*/ 2147483647 h 493"/>
                <a:gd name="T100" fmla="*/ 2147483647 w 106"/>
                <a:gd name="T101" fmla="*/ 2147483647 h 493"/>
                <a:gd name="T102" fmla="*/ 2147483647 w 106"/>
                <a:gd name="T103" fmla="*/ 2147483647 h 493"/>
                <a:gd name="T104" fmla="*/ 2147483647 w 106"/>
                <a:gd name="T105" fmla="*/ 2147483647 h 493"/>
                <a:gd name="T106" fmla="*/ 2147483647 w 106"/>
                <a:gd name="T107" fmla="*/ 2147483647 h 493"/>
                <a:gd name="T108" fmla="*/ 2147483647 w 106"/>
                <a:gd name="T109" fmla="*/ 2147483647 h 493"/>
                <a:gd name="T110" fmla="*/ 2147483647 w 106"/>
                <a:gd name="T111" fmla="*/ 2147483647 h 493"/>
                <a:gd name="T112" fmla="*/ 2147483647 w 106"/>
                <a:gd name="T113" fmla="*/ 2147483647 h 493"/>
                <a:gd name="T114" fmla="*/ 2147483647 w 106"/>
                <a:gd name="T115" fmla="*/ 2147483647 h 493"/>
                <a:gd name="T116" fmla="*/ 2147483647 w 106"/>
                <a:gd name="T117" fmla="*/ 0 h 4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493">
                  <a:moveTo>
                    <a:pt x="76" y="0"/>
                  </a:moveTo>
                  <a:lnTo>
                    <a:pt x="106" y="490"/>
                  </a:lnTo>
                  <a:lnTo>
                    <a:pt x="104" y="490"/>
                  </a:lnTo>
                  <a:lnTo>
                    <a:pt x="103" y="492"/>
                  </a:lnTo>
                  <a:lnTo>
                    <a:pt x="99" y="492"/>
                  </a:lnTo>
                  <a:lnTo>
                    <a:pt x="95" y="492"/>
                  </a:lnTo>
                  <a:lnTo>
                    <a:pt x="92" y="493"/>
                  </a:lnTo>
                  <a:lnTo>
                    <a:pt x="88" y="493"/>
                  </a:lnTo>
                  <a:lnTo>
                    <a:pt x="85" y="493"/>
                  </a:lnTo>
                  <a:lnTo>
                    <a:pt x="81" y="493"/>
                  </a:lnTo>
                  <a:lnTo>
                    <a:pt x="79" y="493"/>
                  </a:lnTo>
                  <a:lnTo>
                    <a:pt x="75" y="493"/>
                  </a:lnTo>
                  <a:lnTo>
                    <a:pt x="70" y="493"/>
                  </a:lnTo>
                  <a:lnTo>
                    <a:pt x="66" y="492"/>
                  </a:lnTo>
                  <a:lnTo>
                    <a:pt x="62" y="492"/>
                  </a:lnTo>
                  <a:lnTo>
                    <a:pt x="58" y="492"/>
                  </a:lnTo>
                  <a:lnTo>
                    <a:pt x="54" y="490"/>
                  </a:lnTo>
                  <a:lnTo>
                    <a:pt x="50" y="489"/>
                  </a:lnTo>
                  <a:lnTo>
                    <a:pt x="45" y="487"/>
                  </a:lnTo>
                  <a:lnTo>
                    <a:pt x="41" y="486"/>
                  </a:lnTo>
                  <a:lnTo>
                    <a:pt x="37" y="484"/>
                  </a:lnTo>
                  <a:lnTo>
                    <a:pt x="33" y="483"/>
                  </a:lnTo>
                  <a:lnTo>
                    <a:pt x="29" y="479"/>
                  </a:lnTo>
                  <a:lnTo>
                    <a:pt x="23" y="478"/>
                  </a:lnTo>
                  <a:lnTo>
                    <a:pt x="19" y="475"/>
                  </a:lnTo>
                  <a:lnTo>
                    <a:pt x="15" y="472"/>
                  </a:lnTo>
                  <a:lnTo>
                    <a:pt x="11" y="467"/>
                  </a:lnTo>
                  <a:lnTo>
                    <a:pt x="7" y="464"/>
                  </a:lnTo>
                  <a:lnTo>
                    <a:pt x="3" y="459"/>
                  </a:lnTo>
                  <a:lnTo>
                    <a:pt x="0" y="455"/>
                  </a:lnTo>
                  <a:lnTo>
                    <a:pt x="2" y="456"/>
                  </a:lnTo>
                  <a:lnTo>
                    <a:pt x="4" y="458"/>
                  </a:lnTo>
                  <a:lnTo>
                    <a:pt x="7" y="461"/>
                  </a:lnTo>
                  <a:lnTo>
                    <a:pt x="8" y="462"/>
                  </a:lnTo>
                  <a:lnTo>
                    <a:pt x="11" y="464"/>
                  </a:lnTo>
                  <a:lnTo>
                    <a:pt x="14" y="466"/>
                  </a:lnTo>
                  <a:lnTo>
                    <a:pt x="15" y="467"/>
                  </a:lnTo>
                  <a:lnTo>
                    <a:pt x="18" y="469"/>
                  </a:lnTo>
                  <a:lnTo>
                    <a:pt x="22" y="470"/>
                  </a:lnTo>
                  <a:lnTo>
                    <a:pt x="25" y="472"/>
                  </a:lnTo>
                  <a:lnTo>
                    <a:pt x="27" y="473"/>
                  </a:lnTo>
                  <a:lnTo>
                    <a:pt x="30" y="475"/>
                  </a:lnTo>
                  <a:lnTo>
                    <a:pt x="34" y="476"/>
                  </a:lnTo>
                  <a:lnTo>
                    <a:pt x="38" y="478"/>
                  </a:lnTo>
                  <a:lnTo>
                    <a:pt x="41" y="479"/>
                  </a:lnTo>
                  <a:lnTo>
                    <a:pt x="45" y="481"/>
                  </a:lnTo>
                  <a:lnTo>
                    <a:pt x="49" y="481"/>
                  </a:lnTo>
                  <a:lnTo>
                    <a:pt x="53" y="483"/>
                  </a:lnTo>
                  <a:lnTo>
                    <a:pt x="57" y="483"/>
                  </a:lnTo>
                  <a:lnTo>
                    <a:pt x="62" y="484"/>
                  </a:lnTo>
                  <a:lnTo>
                    <a:pt x="66" y="484"/>
                  </a:lnTo>
                  <a:lnTo>
                    <a:pt x="70" y="484"/>
                  </a:lnTo>
                  <a:lnTo>
                    <a:pt x="76" y="484"/>
                  </a:lnTo>
                  <a:lnTo>
                    <a:pt x="80" y="483"/>
                  </a:lnTo>
                  <a:lnTo>
                    <a:pt x="85" y="483"/>
                  </a:lnTo>
                  <a:lnTo>
                    <a:pt x="91" y="481"/>
                  </a:lnTo>
                  <a:lnTo>
                    <a:pt x="95" y="4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8" name="Freeform 130"/>
            <p:cNvSpPr>
              <a:spLocks/>
            </p:cNvSpPr>
            <p:nvPr/>
          </p:nvSpPr>
          <p:spPr bwMode="auto">
            <a:xfrm>
              <a:off x="5637213" y="5403850"/>
              <a:ext cx="39688" cy="15875"/>
            </a:xfrm>
            <a:custGeom>
              <a:avLst/>
              <a:gdLst>
                <a:gd name="T0" fmla="*/ 0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0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2147483647 w 50"/>
                <a:gd name="T73" fmla="*/ 2147483647 h 20"/>
                <a:gd name="T74" fmla="*/ 2147483647 w 50"/>
                <a:gd name="T75" fmla="*/ 2147483647 h 20"/>
                <a:gd name="T76" fmla="*/ 2147483647 w 50"/>
                <a:gd name="T77" fmla="*/ 2147483647 h 20"/>
                <a:gd name="T78" fmla="*/ 2147483647 w 50"/>
                <a:gd name="T79" fmla="*/ 2147483647 h 20"/>
                <a:gd name="T80" fmla="*/ 2147483647 w 50"/>
                <a:gd name="T81" fmla="*/ 2147483647 h 20"/>
                <a:gd name="T82" fmla="*/ 2147483647 w 50"/>
                <a:gd name="T83" fmla="*/ 2147483647 h 20"/>
                <a:gd name="T84" fmla="*/ 2147483647 w 50"/>
                <a:gd name="T85" fmla="*/ 2147483647 h 20"/>
                <a:gd name="T86" fmla="*/ 2147483647 w 50"/>
                <a:gd name="T87" fmla="*/ 2147483647 h 20"/>
                <a:gd name="T88" fmla="*/ 2147483647 w 50"/>
                <a:gd name="T89" fmla="*/ 2147483647 h 20"/>
                <a:gd name="T90" fmla="*/ 2147483647 w 50"/>
                <a:gd name="T91" fmla="*/ 2147483647 h 20"/>
                <a:gd name="T92" fmla="*/ 2147483647 w 50"/>
                <a:gd name="T93" fmla="*/ 2147483647 h 20"/>
                <a:gd name="T94" fmla="*/ 2147483647 w 50"/>
                <a:gd name="T95" fmla="*/ 2147483647 h 20"/>
                <a:gd name="T96" fmla="*/ 2147483647 w 50"/>
                <a:gd name="T97" fmla="*/ 2147483647 h 20"/>
                <a:gd name="T98" fmla="*/ 0 w 50"/>
                <a:gd name="T99" fmla="*/ 2147483647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" h="20">
                  <a:moveTo>
                    <a:pt x="0" y="8"/>
                  </a:moveTo>
                  <a:lnTo>
                    <a:pt x="1" y="8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9" name="Freeform 131"/>
            <p:cNvSpPr>
              <a:spLocks/>
            </p:cNvSpPr>
            <p:nvPr/>
          </p:nvSpPr>
          <p:spPr bwMode="auto">
            <a:xfrm>
              <a:off x="5645151" y="5194300"/>
              <a:ext cx="92075" cy="212725"/>
            </a:xfrm>
            <a:custGeom>
              <a:avLst/>
              <a:gdLst>
                <a:gd name="T0" fmla="*/ 2147483647 w 116"/>
                <a:gd name="T1" fmla="*/ 2147483647 h 268"/>
                <a:gd name="T2" fmla="*/ 2147483647 w 116"/>
                <a:gd name="T3" fmla="*/ 2147483647 h 268"/>
                <a:gd name="T4" fmla="*/ 2147483647 w 116"/>
                <a:gd name="T5" fmla="*/ 0 h 268"/>
                <a:gd name="T6" fmla="*/ 2147483647 w 116"/>
                <a:gd name="T7" fmla="*/ 0 h 268"/>
                <a:gd name="T8" fmla="*/ 2147483647 w 116"/>
                <a:gd name="T9" fmla="*/ 2147483647 h 268"/>
                <a:gd name="T10" fmla="*/ 2147483647 w 116"/>
                <a:gd name="T11" fmla="*/ 2147483647 h 268"/>
                <a:gd name="T12" fmla="*/ 2147483647 w 116"/>
                <a:gd name="T13" fmla="*/ 2147483647 h 268"/>
                <a:gd name="T14" fmla="*/ 2147483647 w 116"/>
                <a:gd name="T15" fmla="*/ 2147483647 h 268"/>
                <a:gd name="T16" fmla="*/ 2147483647 w 116"/>
                <a:gd name="T17" fmla="*/ 2147483647 h 268"/>
                <a:gd name="T18" fmla="*/ 2147483647 w 116"/>
                <a:gd name="T19" fmla="*/ 2147483647 h 268"/>
                <a:gd name="T20" fmla="*/ 2147483647 w 116"/>
                <a:gd name="T21" fmla="*/ 2147483647 h 268"/>
                <a:gd name="T22" fmla="*/ 2147483647 w 116"/>
                <a:gd name="T23" fmla="*/ 2147483647 h 268"/>
                <a:gd name="T24" fmla="*/ 2147483647 w 116"/>
                <a:gd name="T25" fmla="*/ 2147483647 h 268"/>
                <a:gd name="T26" fmla="*/ 2147483647 w 116"/>
                <a:gd name="T27" fmla="*/ 2147483647 h 268"/>
                <a:gd name="T28" fmla="*/ 2147483647 w 116"/>
                <a:gd name="T29" fmla="*/ 2147483647 h 268"/>
                <a:gd name="T30" fmla="*/ 2147483647 w 116"/>
                <a:gd name="T31" fmla="*/ 2147483647 h 268"/>
                <a:gd name="T32" fmla="*/ 2147483647 w 116"/>
                <a:gd name="T33" fmla="*/ 2147483647 h 268"/>
                <a:gd name="T34" fmla="*/ 2147483647 w 116"/>
                <a:gd name="T35" fmla="*/ 2147483647 h 268"/>
                <a:gd name="T36" fmla="*/ 2147483647 w 116"/>
                <a:gd name="T37" fmla="*/ 2147483647 h 268"/>
                <a:gd name="T38" fmla="*/ 2147483647 w 116"/>
                <a:gd name="T39" fmla="*/ 2147483647 h 268"/>
                <a:gd name="T40" fmla="*/ 2147483647 w 116"/>
                <a:gd name="T41" fmla="*/ 2147483647 h 268"/>
                <a:gd name="T42" fmla="*/ 2147483647 w 116"/>
                <a:gd name="T43" fmla="*/ 2147483647 h 268"/>
                <a:gd name="T44" fmla="*/ 2147483647 w 116"/>
                <a:gd name="T45" fmla="*/ 2147483647 h 268"/>
                <a:gd name="T46" fmla="*/ 2147483647 w 116"/>
                <a:gd name="T47" fmla="*/ 2147483647 h 268"/>
                <a:gd name="T48" fmla="*/ 2147483647 w 116"/>
                <a:gd name="T49" fmla="*/ 2147483647 h 268"/>
                <a:gd name="T50" fmla="*/ 2147483647 w 116"/>
                <a:gd name="T51" fmla="*/ 2147483647 h 268"/>
                <a:gd name="T52" fmla="*/ 2147483647 w 116"/>
                <a:gd name="T53" fmla="*/ 2147483647 h 268"/>
                <a:gd name="T54" fmla="*/ 2147483647 w 116"/>
                <a:gd name="T55" fmla="*/ 2147483647 h 268"/>
                <a:gd name="T56" fmla="*/ 2147483647 w 116"/>
                <a:gd name="T57" fmla="*/ 2147483647 h 268"/>
                <a:gd name="T58" fmla="*/ 2147483647 w 116"/>
                <a:gd name="T59" fmla="*/ 2147483647 h 268"/>
                <a:gd name="T60" fmla="*/ 2147483647 w 116"/>
                <a:gd name="T61" fmla="*/ 2147483647 h 268"/>
                <a:gd name="T62" fmla="*/ 2147483647 w 116"/>
                <a:gd name="T63" fmla="*/ 2147483647 h 268"/>
                <a:gd name="T64" fmla="*/ 2147483647 w 116"/>
                <a:gd name="T65" fmla="*/ 2147483647 h 268"/>
                <a:gd name="T66" fmla="*/ 2147483647 w 116"/>
                <a:gd name="T67" fmla="*/ 2147483647 h 268"/>
                <a:gd name="T68" fmla="*/ 2147483647 w 116"/>
                <a:gd name="T69" fmla="*/ 2147483647 h 268"/>
                <a:gd name="T70" fmla="*/ 2147483647 w 116"/>
                <a:gd name="T71" fmla="*/ 2147483647 h 268"/>
                <a:gd name="T72" fmla="*/ 2147483647 w 116"/>
                <a:gd name="T73" fmla="*/ 2147483647 h 268"/>
                <a:gd name="T74" fmla="*/ 2147483647 w 116"/>
                <a:gd name="T75" fmla="*/ 2147483647 h 268"/>
                <a:gd name="T76" fmla="*/ 2147483647 w 116"/>
                <a:gd name="T77" fmla="*/ 2147483647 h 268"/>
                <a:gd name="T78" fmla="*/ 2147483647 w 116"/>
                <a:gd name="T79" fmla="*/ 2147483647 h 268"/>
                <a:gd name="T80" fmla="*/ 2147483647 w 116"/>
                <a:gd name="T81" fmla="*/ 2147483647 h 268"/>
                <a:gd name="T82" fmla="*/ 2147483647 w 116"/>
                <a:gd name="T83" fmla="*/ 2147483647 h 268"/>
                <a:gd name="T84" fmla="*/ 2147483647 w 116"/>
                <a:gd name="T85" fmla="*/ 2147483647 h 268"/>
                <a:gd name="T86" fmla="*/ 2147483647 w 116"/>
                <a:gd name="T87" fmla="*/ 2147483647 h 268"/>
                <a:gd name="T88" fmla="*/ 2147483647 w 116"/>
                <a:gd name="T89" fmla="*/ 2147483647 h 268"/>
                <a:gd name="T90" fmla="*/ 2147483647 w 116"/>
                <a:gd name="T91" fmla="*/ 2147483647 h 268"/>
                <a:gd name="T92" fmla="*/ 2147483647 w 116"/>
                <a:gd name="T93" fmla="*/ 2147483647 h 268"/>
                <a:gd name="T94" fmla="*/ 2147483647 w 116"/>
                <a:gd name="T95" fmla="*/ 2147483647 h 268"/>
                <a:gd name="T96" fmla="*/ 2147483647 w 116"/>
                <a:gd name="T97" fmla="*/ 2147483647 h 268"/>
                <a:gd name="T98" fmla="*/ 2147483647 w 116"/>
                <a:gd name="T99" fmla="*/ 2147483647 h 268"/>
                <a:gd name="T100" fmla="*/ 2147483647 w 116"/>
                <a:gd name="T101" fmla="*/ 2147483647 h 268"/>
                <a:gd name="T102" fmla="*/ 2147483647 w 116"/>
                <a:gd name="T103" fmla="*/ 2147483647 h 268"/>
                <a:gd name="T104" fmla="*/ 2147483647 w 116"/>
                <a:gd name="T105" fmla="*/ 2147483647 h 268"/>
                <a:gd name="T106" fmla="*/ 2147483647 w 116"/>
                <a:gd name="T107" fmla="*/ 2147483647 h 268"/>
                <a:gd name="T108" fmla="*/ 2147483647 w 116"/>
                <a:gd name="T109" fmla="*/ 2147483647 h 268"/>
                <a:gd name="T110" fmla="*/ 2147483647 w 116"/>
                <a:gd name="T111" fmla="*/ 2147483647 h 268"/>
                <a:gd name="T112" fmla="*/ 2147483647 w 116"/>
                <a:gd name="T113" fmla="*/ 2147483647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6" h="26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6" y="10"/>
                  </a:lnTo>
                  <a:lnTo>
                    <a:pt x="39" y="13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1" y="28"/>
                  </a:lnTo>
                  <a:lnTo>
                    <a:pt x="55" y="34"/>
                  </a:lnTo>
                  <a:lnTo>
                    <a:pt x="59" y="42"/>
                  </a:lnTo>
                  <a:lnTo>
                    <a:pt x="63" y="50"/>
                  </a:lnTo>
                  <a:lnTo>
                    <a:pt x="67" y="61"/>
                  </a:lnTo>
                  <a:lnTo>
                    <a:pt x="71" y="70"/>
                  </a:lnTo>
                  <a:lnTo>
                    <a:pt x="77" y="82"/>
                  </a:lnTo>
                  <a:lnTo>
                    <a:pt x="81" y="95"/>
                  </a:lnTo>
                  <a:lnTo>
                    <a:pt x="86" y="109"/>
                  </a:lnTo>
                  <a:lnTo>
                    <a:pt x="90" y="124"/>
                  </a:lnTo>
                  <a:lnTo>
                    <a:pt x="91" y="126"/>
                  </a:lnTo>
                  <a:lnTo>
                    <a:pt x="94" y="129"/>
                  </a:lnTo>
                  <a:lnTo>
                    <a:pt x="97" y="133"/>
                  </a:lnTo>
                  <a:lnTo>
                    <a:pt x="98" y="135"/>
                  </a:lnTo>
                  <a:lnTo>
                    <a:pt x="99" y="136"/>
                  </a:lnTo>
                  <a:lnTo>
                    <a:pt x="101" y="140"/>
                  </a:lnTo>
                  <a:lnTo>
                    <a:pt x="102" y="143"/>
                  </a:lnTo>
                  <a:lnTo>
                    <a:pt x="104" y="146"/>
                  </a:lnTo>
                  <a:lnTo>
                    <a:pt x="105" y="149"/>
                  </a:lnTo>
                  <a:lnTo>
                    <a:pt x="106" y="152"/>
                  </a:lnTo>
                  <a:lnTo>
                    <a:pt x="108" y="157"/>
                  </a:lnTo>
                  <a:lnTo>
                    <a:pt x="109" y="160"/>
                  </a:lnTo>
                  <a:lnTo>
                    <a:pt x="110" y="164"/>
                  </a:lnTo>
                  <a:lnTo>
                    <a:pt x="112" y="169"/>
                  </a:lnTo>
                  <a:lnTo>
                    <a:pt x="113" y="174"/>
                  </a:lnTo>
                  <a:lnTo>
                    <a:pt x="114" y="178"/>
                  </a:lnTo>
                  <a:lnTo>
                    <a:pt x="114" y="183"/>
                  </a:lnTo>
                  <a:lnTo>
                    <a:pt x="116" y="187"/>
                  </a:lnTo>
                  <a:lnTo>
                    <a:pt x="116" y="192"/>
                  </a:lnTo>
                  <a:lnTo>
                    <a:pt x="116" y="197"/>
                  </a:lnTo>
                  <a:lnTo>
                    <a:pt x="116" y="203"/>
                  </a:lnTo>
                  <a:lnTo>
                    <a:pt x="116" y="208"/>
                  </a:lnTo>
                  <a:lnTo>
                    <a:pt x="116" y="214"/>
                  </a:lnTo>
                  <a:lnTo>
                    <a:pt x="114" y="220"/>
                  </a:lnTo>
                  <a:lnTo>
                    <a:pt x="114" y="225"/>
                  </a:lnTo>
                  <a:lnTo>
                    <a:pt x="113" y="231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9"/>
                  </a:lnTo>
                  <a:lnTo>
                    <a:pt x="108" y="242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99" y="248"/>
                  </a:lnTo>
                  <a:lnTo>
                    <a:pt x="98" y="251"/>
                  </a:lnTo>
                  <a:lnTo>
                    <a:pt x="95" y="252"/>
                  </a:lnTo>
                  <a:lnTo>
                    <a:pt x="94" y="254"/>
                  </a:lnTo>
                  <a:lnTo>
                    <a:pt x="91" y="256"/>
                  </a:lnTo>
                  <a:lnTo>
                    <a:pt x="89" y="257"/>
                  </a:lnTo>
                  <a:lnTo>
                    <a:pt x="86" y="259"/>
                  </a:lnTo>
                  <a:lnTo>
                    <a:pt x="83" y="260"/>
                  </a:lnTo>
                  <a:lnTo>
                    <a:pt x="81" y="262"/>
                  </a:lnTo>
                  <a:lnTo>
                    <a:pt x="78" y="263"/>
                  </a:lnTo>
                  <a:lnTo>
                    <a:pt x="75" y="265"/>
                  </a:lnTo>
                  <a:lnTo>
                    <a:pt x="73" y="265"/>
                  </a:lnTo>
                  <a:lnTo>
                    <a:pt x="68" y="266"/>
                  </a:lnTo>
                  <a:lnTo>
                    <a:pt x="66" y="266"/>
                  </a:lnTo>
                  <a:lnTo>
                    <a:pt x="63" y="268"/>
                  </a:lnTo>
                  <a:lnTo>
                    <a:pt x="59" y="268"/>
                  </a:lnTo>
                  <a:lnTo>
                    <a:pt x="56" y="268"/>
                  </a:lnTo>
                  <a:lnTo>
                    <a:pt x="52" y="268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2" y="265"/>
                  </a:lnTo>
                  <a:lnTo>
                    <a:pt x="39" y="263"/>
                  </a:lnTo>
                  <a:lnTo>
                    <a:pt x="36" y="251"/>
                  </a:lnTo>
                  <a:lnTo>
                    <a:pt x="37" y="252"/>
                  </a:lnTo>
                  <a:lnTo>
                    <a:pt x="39" y="252"/>
                  </a:lnTo>
                  <a:lnTo>
                    <a:pt x="42" y="254"/>
                  </a:lnTo>
                  <a:lnTo>
                    <a:pt x="43" y="254"/>
                  </a:lnTo>
                  <a:lnTo>
                    <a:pt x="44" y="254"/>
                  </a:lnTo>
                  <a:lnTo>
                    <a:pt x="47" y="254"/>
                  </a:lnTo>
                  <a:lnTo>
                    <a:pt x="48" y="256"/>
                  </a:lnTo>
                  <a:lnTo>
                    <a:pt x="51" y="256"/>
                  </a:lnTo>
                  <a:lnTo>
                    <a:pt x="52" y="256"/>
                  </a:lnTo>
                  <a:lnTo>
                    <a:pt x="55" y="256"/>
                  </a:lnTo>
                  <a:lnTo>
                    <a:pt x="56" y="256"/>
                  </a:lnTo>
                  <a:lnTo>
                    <a:pt x="59" y="25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3" y="252"/>
                  </a:lnTo>
                  <a:lnTo>
                    <a:pt x="75" y="251"/>
                  </a:lnTo>
                  <a:lnTo>
                    <a:pt x="79" y="249"/>
                  </a:lnTo>
                  <a:lnTo>
                    <a:pt x="82" y="248"/>
                  </a:lnTo>
                  <a:lnTo>
                    <a:pt x="85" y="246"/>
                  </a:lnTo>
                  <a:lnTo>
                    <a:pt x="87" y="245"/>
                  </a:lnTo>
                  <a:lnTo>
                    <a:pt x="91" y="243"/>
                  </a:lnTo>
                  <a:lnTo>
                    <a:pt x="94" y="240"/>
                  </a:lnTo>
                  <a:lnTo>
                    <a:pt x="98" y="237"/>
                  </a:lnTo>
                  <a:lnTo>
                    <a:pt x="101" y="234"/>
                  </a:lnTo>
                  <a:lnTo>
                    <a:pt x="104" y="231"/>
                  </a:lnTo>
                  <a:lnTo>
                    <a:pt x="105" y="231"/>
                  </a:lnTo>
                  <a:lnTo>
                    <a:pt x="105" y="229"/>
                  </a:lnTo>
                  <a:lnTo>
                    <a:pt x="106" y="226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8" y="218"/>
                  </a:lnTo>
                  <a:lnTo>
                    <a:pt x="108" y="217"/>
                  </a:lnTo>
                  <a:lnTo>
                    <a:pt x="109" y="214"/>
                  </a:lnTo>
                  <a:lnTo>
                    <a:pt x="109" y="211"/>
                  </a:lnTo>
                  <a:lnTo>
                    <a:pt x="109" y="208"/>
                  </a:lnTo>
                  <a:lnTo>
                    <a:pt x="109" y="204"/>
                  </a:lnTo>
                  <a:lnTo>
                    <a:pt x="109" y="201"/>
                  </a:lnTo>
                  <a:lnTo>
                    <a:pt x="109" y="198"/>
                  </a:lnTo>
                  <a:lnTo>
                    <a:pt x="109" y="195"/>
                  </a:lnTo>
                  <a:lnTo>
                    <a:pt x="109" y="191"/>
                  </a:lnTo>
                  <a:lnTo>
                    <a:pt x="108" y="186"/>
                  </a:lnTo>
                  <a:lnTo>
                    <a:pt x="108" y="183"/>
                  </a:lnTo>
                  <a:lnTo>
                    <a:pt x="106" y="178"/>
                  </a:lnTo>
                  <a:lnTo>
                    <a:pt x="105" y="174"/>
                  </a:lnTo>
                  <a:lnTo>
                    <a:pt x="104" y="169"/>
                  </a:lnTo>
                  <a:lnTo>
                    <a:pt x="102" y="163"/>
                  </a:lnTo>
                  <a:lnTo>
                    <a:pt x="99" y="158"/>
                  </a:lnTo>
                  <a:lnTo>
                    <a:pt x="98" y="153"/>
                  </a:lnTo>
                  <a:lnTo>
                    <a:pt x="95" y="147"/>
                  </a:lnTo>
                  <a:lnTo>
                    <a:pt x="93" y="143"/>
                  </a:lnTo>
                  <a:lnTo>
                    <a:pt x="89" y="136"/>
                  </a:lnTo>
                  <a:lnTo>
                    <a:pt x="86" y="130"/>
                  </a:lnTo>
                  <a:lnTo>
                    <a:pt x="82" y="126"/>
                  </a:lnTo>
                  <a:lnTo>
                    <a:pt x="82" y="123"/>
                  </a:lnTo>
                  <a:lnTo>
                    <a:pt x="81" y="118"/>
                  </a:lnTo>
                  <a:lnTo>
                    <a:pt x="78" y="112"/>
                  </a:lnTo>
                  <a:lnTo>
                    <a:pt x="75" y="102"/>
                  </a:lnTo>
                  <a:lnTo>
                    <a:pt x="74" y="98"/>
                  </a:lnTo>
                  <a:lnTo>
                    <a:pt x="73" y="92"/>
                  </a:lnTo>
                  <a:lnTo>
                    <a:pt x="71" y="85"/>
                  </a:lnTo>
                  <a:lnTo>
                    <a:pt x="68" y="79"/>
                  </a:lnTo>
                  <a:lnTo>
                    <a:pt x="67" y="73"/>
                  </a:lnTo>
                  <a:lnTo>
                    <a:pt x="64" y="67"/>
                  </a:lnTo>
                  <a:lnTo>
                    <a:pt x="62" y="61"/>
                  </a:lnTo>
                  <a:lnTo>
                    <a:pt x="59" y="55"/>
                  </a:lnTo>
                  <a:lnTo>
                    <a:pt x="56" y="48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47" y="31"/>
                  </a:lnTo>
                  <a:lnTo>
                    <a:pt x="44" y="27"/>
                  </a:lnTo>
                  <a:lnTo>
                    <a:pt x="40" y="22"/>
                  </a:lnTo>
                  <a:lnTo>
                    <a:pt x="36" y="17"/>
                  </a:lnTo>
                  <a:lnTo>
                    <a:pt x="33" y="13"/>
                  </a:lnTo>
                  <a:lnTo>
                    <a:pt x="29" y="10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0" name="Freeform 132"/>
            <p:cNvSpPr>
              <a:spLocks/>
            </p:cNvSpPr>
            <p:nvPr/>
          </p:nvSpPr>
          <p:spPr bwMode="auto">
            <a:xfrm>
              <a:off x="5359401" y="5192713"/>
              <a:ext cx="85725" cy="98425"/>
            </a:xfrm>
            <a:custGeom>
              <a:avLst/>
              <a:gdLst>
                <a:gd name="T0" fmla="*/ 2147483647 w 108"/>
                <a:gd name="T1" fmla="*/ 2147483647 h 122"/>
                <a:gd name="T2" fmla="*/ 2147483647 w 108"/>
                <a:gd name="T3" fmla="*/ 2147483647 h 122"/>
                <a:gd name="T4" fmla="*/ 2147483647 w 108"/>
                <a:gd name="T5" fmla="*/ 2147483647 h 122"/>
                <a:gd name="T6" fmla="*/ 2147483647 w 108"/>
                <a:gd name="T7" fmla="*/ 2147483647 h 122"/>
                <a:gd name="T8" fmla="*/ 2147483647 w 108"/>
                <a:gd name="T9" fmla="*/ 2147483647 h 122"/>
                <a:gd name="T10" fmla="*/ 2147483647 w 108"/>
                <a:gd name="T11" fmla="*/ 2147483647 h 122"/>
                <a:gd name="T12" fmla="*/ 2147483647 w 108"/>
                <a:gd name="T13" fmla="*/ 2147483647 h 122"/>
                <a:gd name="T14" fmla="*/ 2147483647 w 108"/>
                <a:gd name="T15" fmla="*/ 0 h 122"/>
                <a:gd name="T16" fmla="*/ 2147483647 w 108"/>
                <a:gd name="T17" fmla="*/ 2147483647 h 122"/>
                <a:gd name="T18" fmla="*/ 2147483647 w 108"/>
                <a:gd name="T19" fmla="*/ 2147483647 h 122"/>
                <a:gd name="T20" fmla="*/ 2147483647 w 108"/>
                <a:gd name="T21" fmla="*/ 2147483647 h 122"/>
                <a:gd name="T22" fmla="*/ 2147483647 w 108"/>
                <a:gd name="T23" fmla="*/ 2147483647 h 122"/>
                <a:gd name="T24" fmla="*/ 2147483647 w 108"/>
                <a:gd name="T25" fmla="*/ 2147483647 h 122"/>
                <a:gd name="T26" fmla="*/ 2147483647 w 108"/>
                <a:gd name="T27" fmla="*/ 2147483647 h 122"/>
                <a:gd name="T28" fmla="*/ 2147483647 w 108"/>
                <a:gd name="T29" fmla="*/ 2147483647 h 122"/>
                <a:gd name="T30" fmla="*/ 2147483647 w 108"/>
                <a:gd name="T31" fmla="*/ 2147483647 h 122"/>
                <a:gd name="T32" fmla="*/ 2147483647 w 108"/>
                <a:gd name="T33" fmla="*/ 2147483647 h 122"/>
                <a:gd name="T34" fmla="*/ 2147483647 w 108"/>
                <a:gd name="T35" fmla="*/ 2147483647 h 122"/>
                <a:gd name="T36" fmla="*/ 2147483647 w 108"/>
                <a:gd name="T37" fmla="*/ 2147483647 h 122"/>
                <a:gd name="T38" fmla="*/ 2147483647 w 108"/>
                <a:gd name="T39" fmla="*/ 2147483647 h 122"/>
                <a:gd name="T40" fmla="*/ 2147483647 w 108"/>
                <a:gd name="T41" fmla="*/ 2147483647 h 122"/>
                <a:gd name="T42" fmla="*/ 2147483647 w 108"/>
                <a:gd name="T43" fmla="*/ 2147483647 h 122"/>
                <a:gd name="T44" fmla="*/ 2147483647 w 108"/>
                <a:gd name="T45" fmla="*/ 2147483647 h 122"/>
                <a:gd name="T46" fmla="*/ 2147483647 w 108"/>
                <a:gd name="T47" fmla="*/ 2147483647 h 122"/>
                <a:gd name="T48" fmla="*/ 2147483647 w 108"/>
                <a:gd name="T49" fmla="*/ 2147483647 h 122"/>
                <a:gd name="T50" fmla="*/ 2147483647 w 108"/>
                <a:gd name="T51" fmla="*/ 2147483647 h 122"/>
                <a:gd name="T52" fmla="*/ 2147483647 w 108"/>
                <a:gd name="T53" fmla="*/ 2147483647 h 122"/>
                <a:gd name="T54" fmla="*/ 2147483647 w 108"/>
                <a:gd name="T55" fmla="*/ 2147483647 h 122"/>
                <a:gd name="T56" fmla="*/ 2147483647 w 108"/>
                <a:gd name="T57" fmla="*/ 2147483647 h 122"/>
                <a:gd name="T58" fmla="*/ 2147483647 w 108"/>
                <a:gd name="T59" fmla="*/ 2147483647 h 122"/>
                <a:gd name="T60" fmla="*/ 2147483647 w 108"/>
                <a:gd name="T61" fmla="*/ 2147483647 h 122"/>
                <a:gd name="T62" fmla="*/ 2147483647 w 108"/>
                <a:gd name="T63" fmla="*/ 2147483647 h 122"/>
                <a:gd name="T64" fmla="*/ 2147483647 w 108"/>
                <a:gd name="T65" fmla="*/ 2147483647 h 122"/>
                <a:gd name="T66" fmla="*/ 2147483647 w 108"/>
                <a:gd name="T67" fmla="*/ 2147483647 h 122"/>
                <a:gd name="T68" fmla="*/ 2147483647 w 108"/>
                <a:gd name="T69" fmla="*/ 2147483647 h 122"/>
                <a:gd name="T70" fmla="*/ 2147483647 w 108"/>
                <a:gd name="T71" fmla="*/ 2147483647 h 122"/>
                <a:gd name="T72" fmla="*/ 2147483647 w 108"/>
                <a:gd name="T73" fmla="*/ 2147483647 h 122"/>
                <a:gd name="T74" fmla="*/ 2147483647 w 108"/>
                <a:gd name="T75" fmla="*/ 2147483647 h 122"/>
                <a:gd name="T76" fmla="*/ 2147483647 w 108"/>
                <a:gd name="T77" fmla="*/ 2147483647 h 122"/>
                <a:gd name="T78" fmla="*/ 2147483647 w 108"/>
                <a:gd name="T79" fmla="*/ 2147483647 h 122"/>
                <a:gd name="T80" fmla="*/ 2147483647 w 108"/>
                <a:gd name="T81" fmla="*/ 2147483647 h 122"/>
                <a:gd name="T82" fmla="*/ 0 w 108"/>
                <a:gd name="T83" fmla="*/ 2147483647 h 122"/>
                <a:gd name="T84" fmla="*/ 2147483647 w 108"/>
                <a:gd name="T85" fmla="*/ 2147483647 h 122"/>
                <a:gd name="T86" fmla="*/ 2147483647 w 108"/>
                <a:gd name="T87" fmla="*/ 2147483647 h 122"/>
                <a:gd name="T88" fmla="*/ 2147483647 w 108"/>
                <a:gd name="T89" fmla="*/ 2147483647 h 122"/>
                <a:gd name="T90" fmla="*/ 2147483647 w 108"/>
                <a:gd name="T91" fmla="*/ 2147483647 h 122"/>
                <a:gd name="T92" fmla="*/ 2147483647 w 108"/>
                <a:gd name="T93" fmla="*/ 2147483647 h 122"/>
                <a:gd name="T94" fmla="*/ 2147483647 w 108"/>
                <a:gd name="T95" fmla="*/ 2147483647 h 122"/>
                <a:gd name="T96" fmla="*/ 2147483647 w 108"/>
                <a:gd name="T97" fmla="*/ 2147483647 h 122"/>
                <a:gd name="T98" fmla="*/ 2147483647 w 108"/>
                <a:gd name="T99" fmla="*/ 2147483647 h 122"/>
                <a:gd name="T100" fmla="*/ 2147483647 w 108"/>
                <a:gd name="T101" fmla="*/ 2147483647 h 122"/>
                <a:gd name="T102" fmla="*/ 2147483647 w 108"/>
                <a:gd name="T103" fmla="*/ 2147483647 h 122"/>
                <a:gd name="T104" fmla="*/ 2147483647 w 108"/>
                <a:gd name="T105" fmla="*/ 2147483647 h 122"/>
                <a:gd name="T106" fmla="*/ 2147483647 w 108"/>
                <a:gd name="T107" fmla="*/ 2147483647 h 122"/>
                <a:gd name="T108" fmla="*/ 2147483647 w 108"/>
                <a:gd name="T109" fmla="*/ 2147483647 h 122"/>
                <a:gd name="T110" fmla="*/ 2147483647 w 108"/>
                <a:gd name="T111" fmla="*/ 2147483647 h 122"/>
                <a:gd name="T112" fmla="*/ 2147483647 w 108"/>
                <a:gd name="T113" fmla="*/ 2147483647 h 122"/>
                <a:gd name="T114" fmla="*/ 2147483647 w 108"/>
                <a:gd name="T115" fmla="*/ 2147483647 h 122"/>
                <a:gd name="T116" fmla="*/ 2147483647 w 108"/>
                <a:gd name="T117" fmla="*/ 2147483647 h 122"/>
                <a:gd name="T118" fmla="*/ 2147483647 w 108"/>
                <a:gd name="T119" fmla="*/ 2147483647 h 122"/>
                <a:gd name="T120" fmla="*/ 2147483647 w 108"/>
                <a:gd name="T121" fmla="*/ 2147483647 h 122"/>
                <a:gd name="T122" fmla="*/ 2147483647 w 108"/>
                <a:gd name="T123" fmla="*/ 2147483647 h 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8" h="122">
                  <a:moveTo>
                    <a:pt x="89" y="8"/>
                  </a:moveTo>
                  <a:lnTo>
                    <a:pt x="89" y="8"/>
                  </a:lnTo>
                  <a:lnTo>
                    <a:pt x="88" y="8"/>
                  </a:lnTo>
                  <a:lnTo>
                    <a:pt x="87" y="8"/>
                  </a:lnTo>
                  <a:lnTo>
                    <a:pt x="85" y="9"/>
                  </a:lnTo>
                  <a:lnTo>
                    <a:pt x="84" y="9"/>
                  </a:lnTo>
                  <a:lnTo>
                    <a:pt x="84" y="11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1" y="14"/>
                  </a:lnTo>
                  <a:lnTo>
                    <a:pt x="80" y="15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6" y="28"/>
                  </a:lnTo>
                  <a:lnTo>
                    <a:pt x="76" y="31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2" y="34"/>
                  </a:lnTo>
                  <a:lnTo>
                    <a:pt x="70" y="29"/>
                  </a:lnTo>
                  <a:lnTo>
                    <a:pt x="68" y="25"/>
                  </a:lnTo>
                  <a:lnTo>
                    <a:pt x="65" y="22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11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9" y="37"/>
                  </a:lnTo>
                  <a:lnTo>
                    <a:pt x="52" y="42"/>
                  </a:lnTo>
                  <a:lnTo>
                    <a:pt x="53" y="43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2" y="45"/>
                  </a:lnTo>
                  <a:lnTo>
                    <a:pt x="52" y="43"/>
                  </a:lnTo>
                  <a:lnTo>
                    <a:pt x="50" y="42"/>
                  </a:lnTo>
                  <a:lnTo>
                    <a:pt x="47" y="39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39" y="28"/>
                  </a:lnTo>
                  <a:lnTo>
                    <a:pt x="38" y="2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3" y="22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5" y="40"/>
                  </a:lnTo>
                  <a:lnTo>
                    <a:pt x="27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6" y="46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2" y="57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19" y="65"/>
                  </a:lnTo>
                  <a:lnTo>
                    <a:pt x="23" y="68"/>
                  </a:lnTo>
                  <a:lnTo>
                    <a:pt x="26" y="71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6" y="71"/>
                  </a:lnTo>
                  <a:lnTo>
                    <a:pt x="22" y="69"/>
                  </a:lnTo>
                  <a:lnTo>
                    <a:pt x="18" y="68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1" y="65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3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2" y="74"/>
                  </a:lnTo>
                  <a:lnTo>
                    <a:pt x="3" y="76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4" y="90"/>
                  </a:lnTo>
                  <a:lnTo>
                    <a:pt x="15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7"/>
                  </a:lnTo>
                  <a:lnTo>
                    <a:pt x="19" y="99"/>
                  </a:lnTo>
                  <a:lnTo>
                    <a:pt x="21" y="100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5" y="105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30" y="110"/>
                  </a:lnTo>
                  <a:lnTo>
                    <a:pt x="31" y="111"/>
                  </a:lnTo>
                  <a:lnTo>
                    <a:pt x="33" y="111"/>
                  </a:lnTo>
                  <a:lnTo>
                    <a:pt x="34" y="113"/>
                  </a:lnTo>
                  <a:lnTo>
                    <a:pt x="35" y="114"/>
                  </a:lnTo>
                  <a:lnTo>
                    <a:pt x="38" y="116"/>
                  </a:lnTo>
                  <a:lnTo>
                    <a:pt x="39" y="116"/>
                  </a:lnTo>
                  <a:lnTo>
                    <a:pt x="42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0"/>
                  </a:lnTo>
                  <a:lnTo>
                    <a:pt x="50" y="120"/>
                  </a:lnTo>
                  <a:lnTo>
                    <a:pt x="53" y="122"/>
                  </a:lnTo>
                  <a:lnTo>
                    <a:pt x="56" y="122"/>
                  </a:lnTo>
                  <a:lnTo>
                    <a:pt x="58" y="122"/>
                  </a:lnTo>
                  <a:lnTo>
                    <a:pt x="61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9" y="120"/>
                  </a:lnTo>
                  <a:lnTo>
                    <a:pt x="72" y="120"/>
                  </a:lnTo>
                  <a:lnTo>
                    <a:pt x="74" y="119"/>
                  </a:lnTo>
                  <a:lnTo>
                    <a:pt x="77" y="117"/>
                  </a:lnTo>
                  <a:lnTo>
                    <a:pt x="80" y="116"/>
                  </a:lnTo>
                  <a:lnTo>
                    <a:pt x="83" y="114"/>
                  </a:lnTo>
                  <a:lnTo>
                    <a:pt x="85" y="111"/>
                  </a:lnTo>
                  <a:lnTo>
                    <a:pt x="87" y="111"/>
                  </a:lnTo>
                  <a:lnTo>
                    <a:pt x="88" y="110"/>
                  </a:lnTo>
                  <a:lnTo>
                    <a:pt x="89" y="110"/>
                  </a:lnTo>
                  <a:lnTo>
                    <a:pt x="91" y="108"/>
                  </a:lnTo>
                  <a:lnTo>
                    <a:pt x="92" y="108"/>
                  </a:lnTo>
                  <a:lnTo>
                    <a:pt x="93" y="107"/>
                  </a:lnTo>
                  <a:lnTo>
                    <a:pt x="95" y="105"/>
                  </a:lnTo>
                  <a:lnTo>
                    <a:pt x="95" y="103"/>
                  </a:lnTo>
                  <a:lnTo>
                    <a:pt x="96" y="102"/>
                  </a:lnTo>
                  <a:lnTo>
                    <a:pt x="97" y="100"/>
                  </a:lnTo>
                  <a:lnTo>
                    <a:pt x="99" y="99"/>
                  </a:lnTo>
                  <a:lnTo>
                    <a:pt x="100" y="97"/>
                  </a:lnTo>
                  <a:lnTo>
                    <a:pt x="101" y="96"/>
                  </a:lnTo>
                  <a:lnTo>
                    <a:pt x="103" y="94"/>
                  </a:lnTo>
                  <a:lnTo>
                    <a:pt x="103" y="91"/>
                  </a:lnTo>
                  <a:lnTo>
                    <a:pt x="104" y="90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7" y="82"/>
                  </a:lnTo>
                  <a:lnTo>
                    <a:pt x="108" y="79"/>
                  </a:lnTo>
                  <a:lnTo>
                    <a:pt x="108" y="76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8" y="59"/>
                  </a:lnTo>
                  <a:lnTo>
                    <a:pt x="108" y="54"/>
                  </a:lnTo>
                  <a:lnTo>
                    <a:pt x="108" y="49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35"/>
                  </a:lnTo>
                  <a:lnTo>
                    <a:pt x="104" y="31"/>
                  </a:lnTo>
                  <a:lnTo>
                    <a:pt x="103" y="28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100" y="20"/>
                  </a:lnTo>
                  <a:lnTo>
                    <a:pt x="100" y="18"/>
                  </a:lnTo>
                  <a:lnTo>
                    <a:pt x="100" y="17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6" y="11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1" name="Freeform 133"/>
            <p:cNvSpPr>
              <a:spLocks noEditPoints="1"/>
            </p:cNvSpPr>
            <p:nvPr/>
          </p:nvSpPr>
          <p:spPr bwMode="auto">
            <a:xfrm>
              <a:off x="5357813" y="5192713"/>
              <a:ext cx="88900" cy="98425"/>
            </a:xfrm>
            <a:custGeom>
              <a:avLst/>
              <a:gdLst>
                <a:gd name="T0" fmla="*/ 2147483647 w 112"/>
                <a:gd name="T1" fmla="*/ 2147483647 h 126"/>
                <a:gd name="T2" fmla="*/ 2147483647 w 112"/>
                <a:gd name="T3" fmla="*/ 2147483647 h 126"/>
                <a:gd name="T4" fmla="*/ 2147483647 w 112"/>
                <a:gd name="T5" fmla="*/ 2147483647 h 126"/>
                <a:gd name="T6" fmla="*/ 2147483647 w 112"/>
                <a:gd name="T7" fmla="*/ 2147483647 h 126"/>
                <a:gd name="T8" fmla="*/ 2147483647 w 112"/>
                <a:gd name="T9" fmla="*/ 2147483647 h 126"/>
                <a:gd name="T10" fmla="*/ 2147483647 w 112"/>
                <a:gd name="T11" fmla="*/ 2147483647 h 126"/>
                <a:gd name="T12" fmla="*/ 2147483647 w 112"/>
                <a:gd name="T13" fmla="*/ 2147483647 h 126"/>
                <a:gd name="T14" fmla="*/ 2147483647 w 112"/>
                <a:gd name="T15" fmla="*/ 2147483647 h 126"/>
                <a:gd name="T16" fmla="*/ 2147483647 w 112"/>
                <a:gd name="T17" fmla="*/ 2147483647 h 126"/>
                <a:gd name="T18" fmla="*/ 2147483647 w 112"/>
                <a:gd name="T19" fmla="*/ 2147483647 h 126"/>
                <a:gd name="T20" fmla="*/ 2147483647 w 112"/>
                <a:gd name="T21" fmla="*/ 2147483647 h 126"/>
                <a:gd name="T22" fmla="*/ 0 w 112"/>
                <a:gd name="T23" fmla="*/ 2147483647 h 126"/>
                <a:gd name="T24" fmla="*/ 2147483647 w 112"/>
                <a:gd name="T25" fmla="*/ 2147483647 h 126"/>
                <a:gd name="T26" fmla="*/ 2147483647 w 112"/>
                <a:gd name="T27" fmla="*/ 2147483647 h 126"/>
                <a:gd name="T28" fmla="*/ 2147483647 w 112"/>
                <a:gd name="T29" fmla="*/ 2147483647 h 126"/>
                <a:gd name="T30" fmla="*/ 2147483647 w 112"/>
                <a:gd name="T31" fmla="*/ 2147483647 h 126"/>
                <a:gd name="T32" fmla="*/ 2147483647 w 112"/>
                <a:gd name="T33" fmla="*/ 2147483647 h 126"/>
                <a:gd name="T34" fmla="*/ 2147483647 w 112"/>
                <a:gd name="T35" fmla="*/ 2147483647 h 126"/>
                <a:gd name="T36" fmla="*/ 2147483647 w 112"/>
                <a:gd name="T37" fmla="*/ 2147483647 h 126"/>
                <a:gd name="T38" fmla="*/ 2147483647 w 112"/>
                <a:gd name="T39" fmla="*/ 2147483647 h 126"/>
                <a:gd name="T40" fmla="*/ 2147483647 w 112"/>
                <a:gd name="T41" fmla="*/ 2147483647 h 126"/>
                <a:gd name="T42" fmla="*/ 2147483647 w 112"/>
                <a:gd name="T43" fmla="*/ 2147483647 h 126"/>
                <a:gd name="T44" fmla="*/ 2147483647 w 112"/>
                <a:gd name="T45" fmla="*/ 2147483647 h 126"/>
                <a:gd name="T46" fmla="*/ 2147483647 w 112"/>
                <a:gd name="T47" fmla="*/ 2147483647 h 126"/>
                <a:gd name="T48" fmla="*/ 2147483647 w 112"/>
                <a:gd name="T49" fmla="*/ 2147483647 h 126"/>
                <a:gd name="T50" fmla="*/ 2147483647 w 112"/>
                <a:gd name="T51" fmla="*/ 2147483647 h 126"/>
                <a:gd name="T52" fmla="*/ 2147483647 w 112"/>
                <a:gd name="T53" fmla="*/ 0 h 126"/>
                <a:gd name="T54" fmla="*/ 2147483647 w 112"/>
                <a:gd name="T55" fmla="*/ 2147483647 h 126"/>
                <a:gd name="T56" fmla="*/ 2147483647 w 112"/>
                <a:gd name="T57" fmla="*/ 2147483647 h 126"/>
                <a:gd name="T58" fmla="*/ 2147483647 w 112"/>
                <a:gd name="T59" fmla="*/ 2147483647 h 126"/>
                <a:gd name="T60" fmla="*/ 2147483647 w 112"/>
                <a:gd name="T61" fmla="*/ 2147483647 h 126"/>
                <a:gd name="T62" fmla="*/ 2147483647 w 112"/>
                <a:gd name="T63" fmla="*/ 2147483647 h 126"/>
                <a:gd name="T64" fmla="*/ 2147483647 w 112"/>
                <a:gd name="T65" fmla="*/ 2147483647 h 126"/>
                <a:gd name="T66" fmla="*/ 2147483647 w 112"/>
                <a:gd name="T67" fmla="*/ 2147483647 h 126"/>
                <a:gd name="T68" fmla="*/ 2147483647 w 112"/>
                <a:gd name="T69" fmla="*/ 2147483647 h 126"/>
                <a:gd name="T70" fmla="*/ 2147483647 w 112"/>
                <a:gd name="T71" fmla="*/ 2147483647 h 126"/>
                <a:gd name="T72" fmla="*/ 2147483647 w 112"/>
                <a:gd name="T73" fmla="*/ 2147483647 h 126"/>
                <a:gd name="T74" fmla="*/ 2147483647 w 112"/>
                <a:gd name="T75" fmla="*/ 2147483647 h 126"/>
                <a:gd name="T76" fmla="*/ 2147483647 w 112"/>
                <a:gd name="T77" fmla="*/ 2147483647 h 126"/>
                <a:gd name="T78" fmla="*/ 2147483647 w 112"/>
                <a:gd name="T79" fmla="*/ 2147483647 h 126"/>
                <a:gd name="T80" fmla="*/ 2147483647 w 112"/>
                <a:gd name="T81" fmla="*/ 2147483647 h 126"/>
                <a:gd name="T82" fmla="*/ 2147483647 w 112"/>
                <a:gd name="T83" fmla="*/ 2147483647 h 126"/>
                <a:gd name="T84" fmla="*/ 2147483647 w 112"/>
                <a:gd name="T85" fmla="*/ 2147483647 h 126"/>
                <a:gd name="T86" fmla="*/ 2147483647 w 112"/>
                <a:gd name="T87" fmla="*/ 2147483647 h 126"/>
                <a:gd name="T88" fmla="*/ 2147483647 w 112"/>
                <a:gd name="T89" fmla="*/ 2147483647 h 126"/>
                <a:gd name="T90" fmla="*/ 2147483647 w 112"/>
                <a:gd name="T91" fmla="*/ 2147483647 h 126"/>
                <a:gd name="T92" fmla="*/ 2147483647 w 112"/>
                <a:gd name="T93" fmla="*/ 2147483647 h 126"/>
                <a:gd name="T94" fmla="*/ 2147483647 w 112"/>
                <a:gd name="T95" fmla="*/ 2147483647 h 126"/>
                <a:gd name="T96" fmla="*/ 2147483647 w 112"/>
                <a:gd name="T97" fmla="*/ 2147483647 h 126"/>
                <a:gd name="T98" fmla="*/ 2147483647 w 112"/>
                <a:gd name="T99" fmla="*/ 2147483647 h 126"/>
                <a:gd name="T100" fmla="*/ 2147483647 w 112"/>
                <a:gd name="T101" fmla="*/ 2147483647 h 126"/>
                <a:gd name="T102" fmla="*/ 2147483647 w 112"/>
                <a:gd name="T103" fmla="*/ 2147483647 h 126"/>
                <a:gd name="T104" fmla="*/ 2147483647 w 112"/>
                <a:gd name="T105" fmla="*/ 2147483647 h 126"/>
                <a:gd name="T106" fmla="*/ 2147483647 w 112"/>
                <a:gd name="T107" fmla="*/ 2147483647 h 126"/>
                <a:gd name="T108" fmla="*/ 2147483647 w 112"/>
                <a:gd name="T109" fmla="*/ 2147483647 h 126"/>
                <a:gd name="T110" fmla="*/ 2147483647 w 112"/>
                <a:gd name="T111" fmla="*/ 2147483647 h 126"/>
                <a:gd name="T112" fmla="*/ 2147483647 w 112"/>
                <a:gd name="T113" fmla="*/ 2147483647 h 126"/>
                <a:gd name="T114" fmla="*/ 2147483647 w 112"/>
                <a:gd name="T115" fmla="*/ 2147483647 h 126"/>
                <a:gd name="T116" fmla="*/ 2147483647 w 112"/>
                <a:gd name="T117" fmla="*/ 2147483647 h 126"/>
                <a:gd name="T118" fmla="*/ 2147483647 w 112"/>
                <a:gd name="T119" fmla="*/ 2147483647 h 126"/>
                <a:gd name="T120" fmla="*/ 2147483647 w 112"/>
                <a:gd name="T121" fmla="*/ 2147483647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" h="126">
                  <a:moveTo>
                    <a:pt x="39" y="13"/>
                  </a:moveTo>
                  <a:lnTo>
                    <a:pt x="39" y="14"/>
                  </a:lnTo>
                  <a:lnTo>
                    <a:pt x="39" y="16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3" y="27"/>
                  </a:lnTo>
                  <a:lnTo>
                    <a:pt x="44" y="30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6" y="36"/>
                  </a:lnTo>
                  <a:lnTo>
                    <a:pt x="44" y="33"/>
                  </a:lnTo>
                  <a:lnTo>
                    <a:pt x="42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6" y="24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2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7" y="65"/>
                  </a:lnTo>
                  <a:lnTo>
                    <a:pt x="19" y="68"/>
                  </a:lnTo>
                  <a:lnTo>
                    <a:pt x="22" y="70"/>
                  </a:lnTo>
                  <a:lnTo>
                    <a:pt x="17" y="68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5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4" y="81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3" y="93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8"/>
                  </a:lnTo>
                  <a:lnTo>
                    <a:pt x="17" y="99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3" y="105"/>
                  </a:lnTo>
                  <a:lnTo>
                    <a:pt x="24" y="107"/>
                  </a:lnTo>
                  <a:lnTo>
                    <a:pt x="23" y="107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2"/>
                  </a:lnTo>
                  <a:lnTo>
                    <a:pt x="30" y="113"/>
                  </a:lnTo>
                  <a:lnTo>
                    <a:pt x="31" y="115"/>
                  </a:lnTo>
                  <a:lnTo>
                    <a:pt x="32" y="115"/>
                  </a:lnTo>
                  <a:lnTo>
                    <a:pt x="35" y="116"/>
                  </a:lnTo>
                  <a:lnTo>
                    <a:pt x="36" y="118"/>
                  </a:lnTo>
                  <a:lnTo>
                    <a:pt x="38" y="119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4" y="122"/>
                  </a:lnTo>
                  <a:lnTo>
                    <a:pt x="47" y="122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4" y="126"/>
                  </a:lnTo>
                  <a:lnTo>
                    <a:pt x="57" y="126"/>
                  </a:lnTo>
                  <a:lnTo>
                    <a:pt x="59" y="126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67" y="126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75" y="122"/>
                  </a:lnTo>
                  <a:lnTo>
                    <a:pt x="78" y="121"/>
                  </a:lnTo>
                  <a:lnTo>
                    <a:pt x="81" y="119"/>
                  </a:lnTo>
                  <a:lnTo>
                    <a:pt x="84" y="118"/>
                  </a:lnTo>
                  <a:lnTo>
                    <a:pt x="88" y="115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2"/>
                  </a:lnTo>
                  <a:lnTo>
                    <a:pt x="93" y="112"/>
                  </a:lnTo>
                  <a:lnTo>
                    <a:pt x="94" y="110"/>
                  </a:lnTo>
                  <a:lnTo>
                    <a:pt x="96" y="109"/>
                  </a:lnTo>
                  <a:lnTo>
                    <a:pt x="97" y="107"/>
                  </a:lnTo>
                  <a:lnTo>
                    <a:pt x="98" y="105"/>
                  </a:lnTo>
                  <a:lnTo>
                    <a:pt x="100" y="104"/>
                  </a:lnTo>
                  <a:lnTo>
                    <a:pt x="101" y="102"/>
                  </a:lnTo>
                  <a:lnTo>
                    <a:pt x="102" y="99"/>
                  </a:lnTo>
                  <a:lnTo>
                    <a:pt x="104" y="98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6" y="92"/>
                  </a:lnTo>
                  <a:lnTo>
                    <a:pt x="108" y="88"/>
                  </a:lnTo>
                  <a:lnTo>
                    <a:pt x="109" y="87"/>
                  </a:lnTo>
                  <a:lnTo>
                    <a:pt x="109" y="84"/>
                  </a:lnTo>
                  <a:lnTo>
                    <a:pt x="111" y="81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2" y="67"/>
                  </a:lnTo>
                  <a:lnTo>
                    <a:pt x="111" y="64"/>
                  </a:lnTo>
                  <a:lnTo>
                    <a:pt x="111" y="59"/>
                  </a:lnTo>
                  <a:lnTo>
                    <a:pt x="111" y="56"/>
                  </a:lnTo>
                  <a:lnTo>
                    <a:pt x="111" y="53"/>
                  </a:lnTo>
                  <a:lnTo>
                    <a:pt x="109" y="50"/>
                  </a:lnTo>
                  <a:lnTo>
                    <a:pt x="109" y="47"/>
                  </a:lnTo>
                  <a:lnTo>
                    <a:pt x="109" y="44"/>
                  </a:lnTo>
                  <a:lnTo>
                    <a:pt x="108" y="41"/>
                  </a:lnTo>
                  <a:lnTo>
                    <a:pt x="108" y="37"/>
                  </a:lnTo>
                  <a:lnTo>
                    <a:pt x="106" y="34"/>
                  </a:lnTo>
                  <a:lnTo>
                    <a:pt x="106" y="33"/>
                  </a:lnTo>
                  <a:lnTo>
                    <a:pt x="105" y="30"/>
                  </a:lnTo>
                  <a:lnTo>
                    <a:pt x="105" y="27"/>
                  </a:lnTo>
                  <a:lnTo>
                    <a:pt x="104" y="25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0" y="14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7" y="11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86" y="10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84" y="13"/>
                  </a:lnTo>
                  <a:lnTo>
                    <a:pt x="82" y="14"/>
                  </a:lnTo>
                  <a:lnTo>
                    <a:pt x="81" y="16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8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4" y="34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7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3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lnTo>
                    <a:pt x="55" y="47"/>
                  </a:lnTo>
                  <a:lnTo>
                    <a:pt x="54" y="42"/>
                  </a:lnTo>
                  <a:lnTo>
                    <a:pt x="51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7" y="13"/>
                  </a:lnTo>
                  <a:lnTo>
                    <a:pt x="58" y="14"/>
                  </a:lnTo>
                  <a:lnTo>
                    <a:pt x="61" y="17"/>
                  </a:lnTo>
                  <a:lnTo>
                    <a:pt x="62" y="20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74" y="41"/>
                  </a:lnTo>
                  <a:lnTo>
                    <a:pt x="75" y="44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81" y="24"/>
                  </a:lnTo>
                  <a:lnTo>
                    <a:pt x="81" y="20"/>
                  </a:lnTo>
                  <a:lnTo>
                    <a:pt x="82" y="19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9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3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7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5" y="41"/>
                  </a:lnTo>
                  <a:lnTo>
                    <a:pt x="106" y="44"/>
                  </a:lnTo>
                  <a:lnTo>
                    <a:pt x="106" y="47"/>
                  </a:lnTo>
                  <a:lnTo>
                    <a:pt x="106" y="50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08" y="61"/>
                  </a:lnTo>
                  <a:lnTo>
                    <a:pt x="108" y="64"/>
                  </a:lnTo>
                  <a:lnTo>
                    <a:pt x="108" y="67"/>
                  </a:lnTo>
                  <a:lnTo>
                    <a:pt x="108" y="70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8" y="79"/>
                  </a:lnTo>
                  <a:lnTo>
                    <a:pt x="106" y="82"/>
                  </a:lnTo>
                  <a:lnTo>
                    <a:pt x="106" y="85"/>
                  </a:lnTo>
                  <a:lnTo>
                    <a:pt x="105" y="87"/>
                  </a:lnTo>
                  <a:lnTo>
                    <a:pt x="104" y="90"/>
                  </a:lnTo>
                  <a:lnTo>
                    <a:pt x="104" y="92"/>
                  </a:lnTo>
                  <a:lnTo>
                    <a:pt x="102" y="95"/>
                  </a:lnTo>
                  <a:lnTo>
                    <a:pt x="101" y="96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98" y="101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2" y="109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6" y="113"/>
                  </a:lnTo>
                  <a:lnTo>
                    <a:pt x="85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21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9" y="122"/>
                  </a:lnTo>
                  <a:lnTo>
                    <a:pt x="58" y="122"/>
                  </a:lnTo>
                  <a:lnTo>
                    <a:pt x="55" y="122"/>
                  </a:lnTo>
                  <a:lnTo>
                    <a:pt x="53" y="121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7" y="119"/>
                  </a:lnTo>
                  <a:lnTo>
                    <a:pt x="44" y="119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0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8" y="107"/>
                  </a:lnTo>
                  <a:lnTo>
                    <a:pt x="27" y="105"/>
                  </a:lnTo>
                  <a:lnTo>
                    <a:pt x="26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5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2" y="87"/>
                  </a:lnTo>
                  <a:lnTo>
                    <a:pt x="11" y="84"/>
                  </a:lnTo>
                  <a:lnTo>
                    <a:pt x="8" y="81"/>
                  </a:lnTo>
                  <a:lnTo>
                    <a:pt x="7" y="79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1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20" y="73"/>
                  </a:lnTo>
                  <a:lnTo>
                    <a:pt x="22" y="73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1" y="76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28" y="71"/>
                  </a:lnTo>
                  <a:lnTo>
                    <a:pt x="27" y="70"/>
                  </a:lnTo>
                  <a:lnTo>
                    <a:pt x="24" y="68"/>
                  </a:lnTo>
                  <a:lnTo>
                    <a:pt x="22" y="67"/>
                  </a:lnTo>
                  <a:lnTo>
                    <a:pt x="20" y="64"/>
                  </a:lnTo>
                  <a:lnTo>
                    <a:pt x="17" y="62"/>
                  </a:lnTo>
                  <a:lnTo>
                    <a:pt x="16" y="61"/>
                  </a:lnTo>
                  <a:lnTo>
                    <a:pt x="15" y="59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4" y="47"/>
                  </a:lnTo>
                  <a:lnTo>
                    <a:pt x="27" y="50"/>
                  </a:lnTo>
                  <a:lnTo>
                    <a:pt x="30" y="53"/>
                  </a:lnTo>
                  <a:lnTo>
                    <a:pt x="32" y="54"/>
                  </a:lnTo>
                  <a:lnTo>
                    <a:pt x="35" y="58"/>
                  </a:lnTo>
                  <a:lnTo>
                    <a:pt x="36" y="59"/>
                  </a:lnTo>
                  <a:lnTo>
                    <a:pt x="39" y="61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4"/>
                  </a:lnTo>
                  <a:lnTo>
                    <a:pt x="42" y="62"/>
                  </a:lnTo>
                  <a:lnTo>
                    <a:pt x="43" y="62"/>
                  </a:lnTo>
                  <a:lnTo>
                    <a:pt x="43" y="61"/>
                  </a:lnTo>
                  <a:lnTo>
                    <a:pt x="42" y="59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31" y="48"/>
                  </a:lnTo>
                  <a:lnTo>
                    <a:pt x="30" y="45"/>
                  </a:lnTo>
                  <a:lnTo>
                    <a:pt x="28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7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2" y="33"/>
                  </a:lnTo>
                  <a:lnTo>
                    <a:pt x="44" y="37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51" y="47"/>
                  </a:lnTo>
                  <a:lnTo>
                    <a:pt x="53" y="48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5" y="5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2" name="Freeform 134"/>
            <p:cNvSpPr>
              <a:spLocks/>
            </p:cNvSpPr>
            <p:nvPr/>
          </p:nvSpPr>
          <p:spPr bwMode="auto">
            <a:xfrm>
              <a:off x="5697538" y="5284788"/>
              <a:ext cx="69850" cy="88900"/>
            </a:xfrm>
            <a:custGeom>
              <a:avLst/>
              <a:gdLst>
                <a:gd name="T0" fmla="*/ 2147483647 w 87"/>
                <a:gd name="T1" fmla="*/ 2147483647 h 113"/>
                <a:gd name="T2" fmla="*/ 2147483647 w 87"/>
                <a:gd name="T3" fmla="*/ 2147483647 h 113"/>
                <a:gd name="T4" fmla="*/ 2147483647 w 87"/>
                <a:gd name="T5" fmla="*/ 2147483647 h 113"/>
                <a:gd name="T6" fmla="*/ 2147483647 w 87"/>
                <a:gd name="T7" fmla="*/ 2147483647 h 113"/>
                <a:gd name="T8" fmla="*/ 2147483647 w 87"/>
                <a:gd name="T9" fmla="*/ 2147483647 h 113"/>
                <a:gd name="T10" fmla="*/ 2147483647 w 87"/>
                <a:gd name="T11" fmla="*/ 2147483647 h 113"/>
                <a:gd name="T12" fmla="*/ 2147483647 w 87"/>
                <a:gd name="T13" fmla="*/ 2147483647 h 113"/>
                <a:gd name="T14" fmla="*/ 2147483647 w 87"/>
                <a:gd name="T15" fmla="*/ 2147483647 h 113"/>
                <a:gd name="T16" fmla="*/ 2147483647 w 87"/>
                <a:gd name="T17" fmla="*/ 2147483647 h 113"/>
                <a:gd name="T18" fmla="*/ 2147483647 w 87"/>
                <a:gd name="T19" fmla="*/ 2147483647 h 113"/>
                <a:gd name="T20" fmla="*/ 2147483647 w 87"/>
                <a:gd name="T21" fmla="*/ 2147483647 h 113"/>
                <a:gd name="T22" fmla="*/ 2147483647 w 87"/>
                <a:gd name="T23" fmla="*/ 2147483647 h 113"/>
                <a:gd name="T24" fmla="*/ 2147483647 w 87"/>
                <a:gd name="T25" fmla="*/ 2147483647 h 113"/>
                <a:gd name="T26" fmla="*/ 2147483647 w 87"/>
                <a:gd name="T27" fmla="*/ 2147483647 h 113"/>
                <a:gd name="T28" fmla="*/ 2147483647 w 87"/>
                <a:gd name="T29" fmla="*/ 2147483647 h 113"/>
                <a:gd name="T30" fmla="*/ 2147483647 w 87"/>
                <a:gd name="T31" fmla="*/ 2147483647 h 113"/>
                <a:gd name="T32" fmla="*/ 2147483647 w 87"/>
                <a:gd name="T33" fmla="*/ 2147483647 h 113"/>
                <a:gd name="T34" fmla="*/ 2147483647 w 87"/>
                <a:gd name="T35" fmla="*/ 2147483647 h 113"/>
                <a:gd name="T36" fmla="*/ 2147483647 w 87"/>
                <a:gd name="T37" fmla="*/ 2147483647 h 113"/>
                <a:gd name="T38" fmla="*/ 2147483647 w 87"/>
                <a:gd name="T39" fmla="*/ 0 h 113"/>
                <a:gd name="T40" fmla="*/ 2147483647 w 87"/>
                <a:gd name="T41" fmla="*/ 0 h 113"/>
                <a:gd name="T42" fmla="*/ 2147483647 w 87"/>
                <a:gd name="T43" fmla="*/ 0 h 113"/>
                <a:gd name="T44" fmla="*/ 2147483647 w 87"/>
                <a:gd name="T45" fmla="*/ 2147483647 h 113"/>
                <a:gd name="T46" fmla="*/ 2147483647 w 87"/>
                <a:gd name="T47" fmla="*/ 2147483647 h 113"/>
                <a:gd name="T48" fmla="*/ 2147483647 w 87"/>
                <a:gd name="T49" fmla="*/ 2147483647 h 113"/>
                <a:gd name="T50" fmla="*/ 2147483647 w 87"/>
                <a:gd name="T51" fmla="*/ 2147483647 h 113"/>
                <a:gd name="T52" fmla="*/ 2147483647 w 87"/>
                <a:gd name="T53" fmla="*/ 2147483647 h 113"/>
                <a:gd name="T54" fmla="*/ 2147483647 w 87"/>
                <a:gd name="T55" fmla="*/ 2147483647 h 113"/>
                <a:gd name="T56" fmla="*/ 2147483647 w 87"/>
                <a:gd name="T57" fmla="*/ 2147483647 h 113"/>
                <a:gd name="T58" fmla="*/ 2147483647 w 87"/>
                <a:gd name="T59" fmla="*/ 2147483647 h 113"/>
                <a:gd name="T60" fmla="*/ 2147483647 w 87"/>
                <a:gd name="T61" fmla="*/ 2147483647 h 113"/>
                <a:gd name="T62" fmla="*/ 2147483647 w 87"/>
                <a:gd name="T63" fmla="*/ 2147483647 h 113"/>
                <a:gd name="T64" fmla="*/ 2147483647 w 87"/>
                <a:gd name="T65" fmla="*/ 2147483647 h 113"/>
                <a:gd name="T66" fmla="*/ 2147483647 w 87"/>
                <a:gd name="T67" fmla="*/ 2147483647 h 113"/>
                <a:gd name="T68" fmla="*/ 2147483647 w 87"/>
                <a:gd name="T69" fmla="*/ 2147483647 h 113"/>
                <a:gd name="T70" fmla="*/ 2147483647 w 87"/>
                <a:gd name="T71" fmla="*/ 2147483647 h 113"/>
                <a:gd name="T72" fmla="*/ 2147483647 w 87"/>
                <a:gd name="T73" fmla="*/ 2147483647 h 113"/>
                <a:gd name="T74" fmla="*/ 2147483647 w 87"/>
                <a:gd name="T75" fmla="*/ 2147483647 h 113"/>
                <a:gd name="T76" fmla="*/ 2147483647 w 87"/>
                <a:gd name="T77" fmla="*/ 2147483647 h 113"/>
                <a:gd name="T78" fmla="*/ 2147483647 w 87"/>
                <a:gd name="T79" fmla="*/ 2147483647 h 113"/>
                <a:gd name="T80" fmla="*/ 2147483647 w 87"/>
                <a:gd name="T81" fmla="*/ 2147483647 h 113"/>
                <a:gd name="T82" fmla="*/ 2147483647 w 87"/>
                <a:gd name="T83" fmla="*/ 2147483647 h 113"/>
                <a:gd name="T84" fmla="*/ 2147483647 w 87"/>
                <a:gd name="T85" fmla="*/ 2147483647 h 113"/>
                <a:gd name="T86" fmla="*/ 2147483647 w 87"/>
                <a:gd name="T87" fmla="*/ 2147483647 h 113"/>
                <a:gd name="T88" fmla="*/ 2147483647 w 87"/>
                <a:gd name="T89" fmla="*/ 2147483647 h 113"/>
                <a:gd name="T90" fmla="*/ 2147483647 w 87"/>
                <a:gd name="T91" fmla="*/ 2147483647 h 113"/>
                <a:gd name="T92" fmla="*/ 2147483647 w 87"/>
                <a:gd name="T93" fmla="*/ 2147483647 h 113"/>
                <a:gd name="T94" fmla="*/ 2147483647 w 87"/>
                <a:gd name="T95" fmla="*/ 2147483647 h 113"/>
                <a:gd name="T96" fmla="*/ 2147483647 w 87"/>
                <a:gd name="T97" fmla="*/ 2147483647 h 113"/>
                <a:gd name="T98" fmla="*/ 2147483647 w 87"/>
                <a:gd name="T99" fmla="*/ 2147483647 h 113"/>
                <a:gd name="T100" fmla="*/ 2147483647 w 87"/>
                <a:gd name="T101" fmla="*/ 2147483647 h 113"/>
                <a:gd name="T102" fmla="*/ 2147483647 w 87"/>
                <a:gd name="T103" fmla="*/ 2147483647 h 113"/>
                <a:gd name="T104" fmla="*/ 2147483647 w 87"/>
                <a:gd name="T105" fmla="*/ 2147483647 h 113"/>
                <a:gd name="T106" fmla="*/ 2147483647 w 87"/>
                <a:gd name="T107" fmla="*/ 2147483647 h 113"/>
                <a:gd name="T108" fmla="*/ 2147483647 w 87"/>
                <a:gd name="T109" fmla="*/ 2147483647 h 113"/>
                <a:gd name="T110" fmla="*/ 2147483647 w 87"/>
                <a:gd name="T111" fmla="*/ 2147483647 h 113"/>
                <a:gd name="T112" fmla="*/ 0 w 87"/>
                <a:gd name="T113" fmla="*/ 2147483647 h 113"/>
                <a:gd name="T114" fmla="*/ 2147483647 w 87"/>
                <a:gd name="T115" fmla="*/ 2147483647 h 113"/>
                <a:gd name="T116" fmla="*/ 2147483647 w 87"/>
                <a:gd name="T117" fmla="*/ 2147483647 h 1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7" h="113">
                  <a:moveTo>
                    <a:pt x="8" y="78"/>
                  </a:moveTo>
                  <a:lnTo>
                    <a:pt x="7" y="78"/>
                  </a:lnTo>
                  <a:lnTo>
                    <a:pt x="7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6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4"/>
                  </a:lnTo>
                  <a:lnTo>
                    <a:pt x="81" y="16"/>
                  </a:lnTo>
                  <a:lnTo>
                    <a:pt x="82" y="17"/>
                  </a:lnTo>
                  <a:lnTo>
                    <a:pt x="83" y="19"/>
                  </a:lnTo>
                  <a:lnTo>
                    <a:pt x="85" y="20"/>
                  </a:lnTo>
                  <a:lnTo>
                    <a:pt x="85" y="22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6" y="31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3" y="36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8" y="40"/>
                  </a:lnTo>
                  <a:lnTo>
                    <a:pt x="77" y="40"/>
                  </a:lnTo>
                  <a:lnTo>
                    <a:pt x="75" y="42"/>
                  </a:lnTo>
                  <a:lnTo>
                    <a:pt x="74" y="42"/>
                  </a:lnTo>
                  <a:lnTo>
                    <a:pt x="73" y="42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5" y="45"/>
                  </a:lnTo>
                  <a:lnTo>
                    <a:pt x="77" y="47"/>
                  </a:lnTo>
                  <a:lnTo>
                    <a:pt x="77" y="48"/>
                  </a:lnTo>
                  <a:lnTo>
                    <a:pt x="78" y="48"/>
                  </a:lnTo>
                  <a:lnTo>
                    <a:pt x="78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4" y="68"/>
                  </a:lnTo>
                  <a:lnTo>
                    <a:pt x="73" y="68"/>
                  </a:lnTo>
                  <a:lnTo>
                    <a:pt x="73" y="70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9" y="70"/>
                  </a:lnTo>
                  <a:lnTo>
                    <a:pt x="67" y="71"/>
                  </a:lnTo>
                  <a:lnTo>
                    <a:pt x="69" y="73"/>
                  </a:lnTo>
                  <a:lnTo>
                    <a:pt x="69" y="74"/>
                  </a:lnTo>
                  <a:lnTo>
                    <a:pt x="70" y="76"/>
                  </a:lnTo>
                  <a:lnTo>
                    <a:pt x="71" y="78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5"/>
                  </a:lnTo>
                  <a:lnTo>
                    <a:pt x="70" y="87"/>
                  </a:lnTo>
                  <a:lnTo>
                    <a:pt x="69" y="87"/>
                  </a:lnTo>
                  <a:lnTo>
                    <a:pt x="69" y="88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90"/>
                  </a:lnTo>
                  <a:lnTo>
                    <a:pt x="65" y="90"/>
                  </a:lnTo>
                  <a:lnTo>
                    <a:pt x="63" y="91"/>
                  </a:lnTo>
                  <a:lnTo>
                    <a:pt x="62" y="91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8" y="91"/>
                  </a:lnTo>
                  <a:lnTo>
                    <a:pt x="56" y="93"/>
                  </a:lnTo>
                  <a:lnTo>
                    <a:pt x="58" y="93"/>
                  </a:lnTo>
                  <a:lnTo>
                    <a:pt x="58" y="95"/>
                  </a:lnTo>
                  <a:lnTo>
                    <a:pt x="58" y="96"/>
                  </a:lnTo>
                  <a:lnTo>
                    <a:pt x="59" y="98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50" y="110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40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8" y="112"/>
                  </a:lnTo>
                  <a:lnTo>
                    <a:pt x="27" y="110"/>
                  </a:lnTo>
                  <a:lnTo>
                    <a:pt x="23" y="110"/>
                  </a:lnTo>
                  <a:lnTo>
                    <a:pt x="20" y="108"/>
                  </a:lnTo>
                  <a:lnTo>
                    <a:pt x="17" y="108"/>
                  </a:lnTo>
                  <a:lnTo>
                    <a:pt x="15" y="107"/>
                  </a:lnTo>
                  <a:lnTo>
                    <a:pt x="13" y="105"/>
                  </a:lnTo>
                  <a:lnTo>
                    <a:pt x="12" y="105"/>
                  </a:lnTo>
                  <a:lnTo>
                    <a:pt x="12" y="104"/>
                  </a:lnTo>
                  <a:lnTo>
                    <a:pt x="11" y="104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5" y="99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4" y="81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3" name="Freeform 135"/>
            <p:cNvSpPr>
              <a:spLocks noEditPoints="1"/>
            </p:cNvSpPr>
            <p:nvPr/>
          </p:nvSpPr>
          <p:spPr bwMode="auto">
            <a:xfrm>
              <a:off x="5697538" y="5283200"/>
              <a:ext cx="71438" cy="92075"/>
            </a:xfrm>
            <a:custGeom>
              <a:avLst/>
              <a:gdLst>
                <a:gd name="T0" fmla="*/ 2147483647 w 91"/>
                <a:gd name="T1" fmla="*/ 2147483647 h 116"/>
                <a:gd name="T2" fmla="*/ 2147483647 w 91"/>
                <a:gd name="T3" fmla="*/ 2147483647 h 116"/>
                <a:gd name="T4" fmla="*/ 2147483647 w 91"/>
                <a:gd name="T5" fmla="*/ 2147483647 h 116"/>
                <a:gd name="T6" fmla="*/ 2147483647 w 91"/>
                <a:gd name="T7" fmla="*/ 2147483647 h 116"/>
                <a:gd name="T8" fmla="*/ 2147483647 w 91"/>
                <a:gd name="T9" fmla="*/ 2147483647 h 116"/>
                <a:gd name="T10" fmla="*/ 2147483647 w 91"/>
                <a:gd name="T11" fmla="*/ 2147483647 h 116"/>
                <a:gd name="T12" fmla="*/ 2147483647 w 91"/>
                <a:gd name="T13" fmla="*/ 2147483647 h 116"/>
                <a:gd name="T14" fmla="*/ 2147483647 w 91"/>
                <a:gd name="T15" fmla="*/ 2147483647 h 116"/>
                <a:gd name="T16" fmla="*/ 0 w 91"/>
                <a:gd name="T17" fmla="*/ 2147483647 h 116"/>
                <a:gd name="T18" fmla="*/ 2147483647 w 91"/>
                <a:gd name="T19" fmla="*/ 2147483647 h 116"/>
                <a:gd name="T20" fmla="*/ 2147483647 w 91"/>
                <a:gd name="T21" fmla="*/ 2147483647 h 116"/>
                <a:gd name="T22" fmla="*/ 2147483647 w 91"/>
                <a:gd name="T23" fmla="*/ 2147483647 h 116"/>
                <a:gd name="T24" fmla="*/ 2147483647 w 91"/>
                <a:gd name="T25" fmla="*/ 2147483647 h 116"/>
                <a:gd name="T26" fmla="*/ 2147483647 w 91"/>
                <a:gd name="T27" fmla="*/ 2147483647 h 116"/>
                <a:gd name="T28" fmla="*/ 2147483647 w 91"/>
                <a:gd name="T29" fmla="*/ 2147483647 h 116"/>
                <a:gd name="T30" fmla="*/ 2147483647 w 91"/>
                <a:gd name="T31" fmla="*/ 2147483647 h 116"/>
                <a:gd name="T32" fmla="*/ 2147483647 w 91"/>
                <a:gd name="T33" fmla="*/ 2147483647 h 116"/>
                <a:gd name="T34" fmla="*/ 2147483647 w 91"/>
                <a:gd name="T35" fmla="*/ 2147483647 h 116"/>
                <a:gd name="T36" fmla="*/ 2147483647 w 91"/>
                <a:gd name="T37" fmla="*/ 2147483647 h 116"/>
                <a:gd name="T38" fmla="*/ 2147483647 w 91"/>
                <a:gd name="T39" fmla="*/ 2147483647 h 116"/>
                <a:gd name="T40" fmla="*/ 2147483647 w 91"/>
                <a:gd name="T41" fmla="*/ 2147483647 h 116"/>
                <a:gd name="T42" fmla="*/ 2147483647 w 91"/>
                <a:gd name="T43" fmla="*/ 2147483647 h 116"/>
                <a:gd name="T44" fmla="*/ 2147483647 w 91"/>
                <a:gd name="T45" fmla="*/ 2147483647 h 116"/>
                <a:gd name="T46" fmla="*/ 2147483647 w 91"/>
                <a:gd name="T47" fmla="*/ 2147483647 h 116"/>
                <a:gd name="T48" fmla="*/ 2147483647 w 91"/>
                <a:gd name="T49" fmla="*/ 2147483647 h 116"/>
                <a:gd name="T50" fmla="*/ 2147483647 w 91"/>
                <a:gd name="T51" fmla="*/ 0 h 116"/>
                <a:gd name="T52" fmla="*/ 2147483647 w 91"/>
                <a:gd name="T53" fmla="*/ 2147483647 h 116"/>
                <a:gd name="T54" fmla="*/ 2147483647 w 91"/>
                <a:gd name="T55" fmla="*/ 2147483647 h 116"/>
                <a:gd name="T56" fmla="*/ 2147483647 w 91"/>
                <a:gd name="T57" fmla="*/ 2147483647 h 116"/>
                <a:gd name="T58" fmla="*/ 2147483647 w 91"/>
                <a:gd name="T59" fmla="*/ 2147483647 h 116"/>
                <a:gd name="T60" fmla="*/ 2147483647 w 91"/>
                <a:gd name="T61" fmla="*/ 2147483647 h 116"/>
                <a:gd name="T62" fmla="*/ 2147483647 w 91"/>
                <a:gd name="T63" fmla="*/ 2147483647 h 116"/>
                <a:gd name="T64" fmla="*/ 2147483647 w 91"/>
                <a:gd name="T65" fmla="*/ 2147483647 h 116"/>
                <a:gd name="T66" fmla="*/ 2147483647 w 91"/>
                <a:gd name="T67" fmla="*/ 2147483647 h 116"/>
                <a:gd name="T68" fmla="*/ 2147483647 w 91"/>
                <a:gd name="T69" fmla="*/ 2147483647 h 116"/>
                <a:gd name="T70" fmla="*/ 2147483647 w 91"/>
                <a:gd name="T71" fmla="*/ 2147483647 h 116"/>
                <a:gd name="T72" fmla="*/ 2147483647 w 91"/>
                <a:gd name="T73" fmla="*/ 2147483647 h 116"/>
                <a:gd name="T74" fmla="*/ 2147483647 w 91"/>
                <a:gd name="T75" fmla="*/ 2147483647 h 116"/>
                <a:gd name="T76" fmla="*/ 2147483647 w 91"/>
                <a:gd name="T77" fmla="*/ 2147483647 h 116"/>
                <a:gd name="T78" fmla="*/ 2147483647 w 91"/>
                <a:gd name="T79" fmla="*/ 2147483647 h 116"/>
                <a:gd name="T80" fmla="*/ 2147483647 w 91"/>
                <a:gd name="T81" fmla="*/ 2147483647 h 116"/>
                <a:gd name="T82" fmla="*/ 2147483647 w 91"/>
                <a:gd name="T83" fmla="*/ 2147483647 h 116"/>
                <a:gd name="T84" fmla="*/ 2147483647 w 91"/>
                <a:gd name="T85" fmla="*/ 2147483647 h 116"/>
                <a:gd name="T86" fmla="*/ 2147483647 w 91"/>
                <a:gd name="T87" fmla="*/ 2147483647 h 116"/>
                <a:gd name="T88" fmla="*/ 2147483647 w 91"/>
                <a:gd name="T89" fmla="*/ 2147483647 h 116"/>
                <a:gd name="T90" fmla="*/ 2147483647 w 91"/>
                <a:gd name="T91" fmla="*/ 2147483647 h 116"/>
                <a:gd name="T92" fmla="*/ 2147483647 w 91"/>
                <a:gd name="T93" fmla="*/ 2147483647 h 116"/>
                <a:gd name="T94" fmla="*/ 2147483647 w 91"/>
                <a:gd name="T95" fmla="*/ 2147483647 h 116"/>
                <a:gd name="T96" fmla="*/ 2147483647 w 91"/>
                <a:gd name="T97" fmla="*/ 2147483647 h 116"/>
                <a:gd name="T98" fmla="*/ 2147483647 w 91"/>
                <a:gd name="T99" fmla="*/ 2147483647 h 116"/>
                <a:gd name="T100" fmla="*/ 2147483647 w 91"/>
                <a:gd name="T101" fmla="*/ 2147483647 h 116"/>
                <a:gd name="T102" fmla="*/ 2147483647 w 91"/>
                <a:gd name="T103" fmla="*/ 2147483647 h 116"/>
                <a:gd name="T104" fmla="*/ 2147483647 w 91"/>
                <a:gd name="T105" fmla="*/ 2147483647 h 116"/>
                <a:gd name="T106" fmla="*/ 2147483647 w 91"/>
                <a:gd name="T107" fmla="*/ 2147483647 h 116"/>
                <a:gd name="T108" fmla="*/ 2147483647 w 91"/>
                <a:gd name="T109" fmla="*/ 2147483647 h 116"/>
                <a:gd name="T110" fmla="*/ 2147483647 w 91"/>
                <a:gd name="T111" fmla="*/ 2147483647 h 116"/>
                <a:gd name="T112" fmla="*/ 2147483647 w 91"/>
                <a:gd name="T113" fmla="*/ 2147483647 h 1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" h="116">
                  <a:moveTo>
                    <a:pt x="18" y="14"/>
                  </a:moveTo>
                  <a:lnTo>
                    <a:pt x="18" y="14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7" y="79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2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7" y="103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3" y="106"/>
                  </a:lnTo>
                  <a:lnTo>
                    <a:pt x="14" y="108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23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30" y="114"/>
                  </a:lnTo>
                  <a:lnTo>
                    <a:pt x="31" y="114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1" y="116"/>
                  </a:lnTo>
                  <a:lnTo>
                    <a:pt x="42" y="116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1" y="108"/>
                  </a:lnTo>
                  <a:lnTo>
                    <a:pt x="61" y="106"/>
                  </a:lnTo>
                  <a:lnTo>
                    <a:pt x="62" y="105"/>
                  </a:lnTo>
                  <a:lnTo>
                    <a:pt x="62" y="103"/>
                  </a:lnTo>
                  <a:lnTo>
                    <a:pt x="62" y="102"/>
                  </a:lnTo>
                  <a:lnTo>
                    <a:pt x="62" y="100"/>
                  </a:lnTo>
                  <a:lnTo>
                    <a:pt x="62" y="99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2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5"/>
                  </a:lnTo>
                  <a:lnTo>
                    <a:pt x="75" y="83"/>
                  </a:lnTo>
                  <a:lnTo>
                    <a:pt x="75" y="82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2" y="74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73" y="72"/>
                  </a:lnTo>
                  <a:lnTo>
                    <a:pt x="75" y="71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0" y="68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3"/>
                  </a:lnTo>
                  <a:lnTo>
                    <a:pt x="84" y="62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4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1" y="41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40"/>
                  </a:lnTo>
                  <a:lnTo>
                    <a:pt x="87" y="38"/>
                  </a:lnTo>
                  <a:lnTo>
                    <a:pt x="88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2"/>
                  </a:lnTo>
                  <a:lnTo>
                    <a:pt x="91" y="31"/>
                  </a:lnTo>
                  <a:lnTo>
                    <a:pt x="91" y="29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9" y="24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21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3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80" y="12"/>
                  </a:lnTo>
                  <a:lnTo>
                    <a:pt x="79" y="12"/>
                  </a:lnTo>
                  <a:lnTo>
                    <a:pt x="77" y="11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3" y="7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close/>
                  <a:moveTo>
                    <a:pt x="29" y="111"/>
                  </a:moveTo>
                  <a:lnTo>
                    <a:pt x="26" y="109"/>
                  </a:lnTo>
                  <a:lnTo>
                    <a:pt x="25" y="109"/>
                  </a:lnTo>
                  <a:lnTo>
                    <a:pt x="22" y="108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5" y="105"/>
                  </a:lnTo>
                  <a:lnTo>
                    <a:pt x="14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0" y="100"/>
                  </a:lnTo>
                  <a:lnTo>
                    <a:pt x="9" y="100"/>
                  </a:lnTo>
                  <a:lnTo>
                    <a:pt x="7" y="99"/>
                  </a:lnTo>
                  <a:lnTo>
                    <a:pt x="6" y="97"/>
                  </a:lnTo>
                  <a:lnTo>
                    <a:pt x="6" y="96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2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3" y="80"/>
                  </a:lnTo>
                  <a:lnTo>
                    <a:pt x="11" y="79"/>
                  </a:lnTo>
                  <a:lnTo>
                    <a:pt x="10" y="77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9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2"/>
                  </a:lnTo>
                  <a:lnTo>
                    <a:pt x="30" y="32"/>
                  </a:lnTo>
                  <a:lnTo>
                    <a:pt x="27" y="29"/>
                  </a:lnTo>
                  <a:lnTo>
                    <a:pt x="26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4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2" y="11"/>
                  </a:lnTo>
                  <a:lnTo>
                    <a:pt x="73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0" y="17"/>
                  </a:lnTo>
                  <a:lnTo>
                    <a:pt x="81" y="17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4" y="20"/>
                  </a:lnTo>
                  <a:lnTo>
                    <a:pt x="84" y="21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8" y="28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2"/>
                  </a:lnTo>
                  <a:lnTo>
                    <a:pt x="87" y="32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5" y="37"/>
                  </a:lnTo>
                  <a:lnTo>
                    <a:pt x="84" y="37"/>
                  </a:lnTo>
                  <a:lnTo>
                    <a:pt x="83" y="38"/>
                  </a:lnTo>
                  <a:lnTo>
                    <a:pt x="81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1"/>
                  </a:lnTo>
                  <a:lnTo>
                    <a:pt x="71" y="43"/>
                  </a:lnTo>
                  <a:lnTo>
                    <a:pt x="73" y="45"/>
                  </a:lnTo>
                  <a:lnTo>
                    <a:pt x="75" y="46"/>
                  </a:lnTo>
                  <a:lnTo>
                    <a:pt x="76" y="46"/>
                  </a:lnTo>
                  <a:lnTo>
                    <a:pt x="76" y="48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0" y="54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3" y="69"/>
                  </a:lnTo>
                  <a:lnTo>
                    <a:pt x="72" y="69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7" y="71"/>
                  </a:lnTo>
                  <a:lnTo>
                    <a:pt x="68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71" y="77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1" y="86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8" y="89"/>
                  </a:lnTo>
                  <a:lnTo>
                    <a:pt x="67" y="89"/>
                  </a:lnTo>
                  <a:lnTo>
                    <a:pt x="65" y="91"/>
                  </a:lnTo>
                  <a:lnTo>
                    <a:pt x="64" y="91"/>
                  </a:lnTo>
                  <a:lnTo>
                    <a:pt x="62" y="91"/>
                  </a:lnTo>
                  <a:lnTo>
                    <a:pt x="61" y="91"/>
                  </a:lnTo>
                  <a:lnTo>
                    <a:pt x="60" y="92"/>
                  </a:lnTo>
                  <a:lnTo>
                    <a:pt x="58" y="92"/>
                  </a:lnTo>
                  <a:lnTo>
                    <a:pt x="56" y="92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58" y="105"/>
                  </a:lnTo>
                  <a:lnTo>
                    <a:pt x="58" y="106"/>
                  </a:lnTo>
                  <a:lnTo>
                    <a:pt x="57" y="108"/>
                  </a:lnTo>
                  <a:lnTo>
                    <a:pt x="56" y="108"/>
                  </a:lnTo>
                  <a:lnTo>
                    <a:pt x="54" y="109"/>
                  </a:lnTo>
                  <a:lnTo>
                    <a:pt x="53" y="109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4" name="Freeform 136"/>
            <p:cNvSpPr>
              <a:spLocks/>
            </p:cNvSpPr>
            <p:nvPr/>
          </p:nvSpPr>
          <p:spPr bwMode="auto">
            <a:xfrm>
              <a:off x="5684838" y="5273675"/>
              <a:ext cx="36513" cy="68263"/>
            </a:xfrm>
            <a:custGeom>
              <a:avLst/>
              <a:gdLst>
                <a:gd name="T0" fmla="*/ 2147483647 w 45"/>
                <a:gd name="T1" fmla="*/ 2147483647 h 85"/>
                <a:gd name="T2" fmla="*/ 2147483647 w 45"/>
                <a:gd name="T3" fmla="*/ 2147483647 h 85"/>
                <a:gd name="T4" fmla="*/ 2147483647 w 45"/>
                <a:gd name="T5" fmla="*/ 2147483647 h 85"/>
                <a:gd name="T6" fmla="*/ 0 w 45"/>
                <a:gd name="T7" fmla="*/ 2147483647 h 85"/>
                <a:gd name="T8" fmla="*/ 2147483647 w 45"/>
                <a:gd name="T9" fmla="*/ 2147483647 h 85"/>
                <a:gd name="T10" fmla="*/ 2147483647 w 45"/>
                <a:gd name="T11" fmla="*/ 2147483647 h 85"/>
                <a:gd name="T12" fmla="*/ 2147483647 w 45"/>
                <a:gd name="T13" fmla="*/ 2147483647 h 85"/>
                <a:gd name="T14" fmla="*/ 2147483647 w 45"/>
                <a:gd name="T15" fmla="*/ 2147483647 h 85"/>
                <a:gd name="T16" fmla="*/ 2147483647 w 45"/>
                <a:gd name="T17" fmla="*/ 2147483647 h 85"/>
                <a:gd name="T18" fmla="*/ 2147483647 w 45"/>
                <a:gd name="T19" fmla="*/ 2147483647 h 85"/>
                <a:gd name="T20" fmla="*/ 2147483647 w 45"/>
                <a:gd name="T21" fmla="*/ 2147483647 h 85"/>
                <a:gd name="T22" fmla="*/ 2147483647 w 45"/>
                <a:gd name="T23" fmla="*/ 2147483647 h 85"/>
                <a:gd name="T24" fmla="*/ 2147483647 w 45"/>
                <a:gd name="T25" fmla="*/ 2147483647 h 85"/>
                <a:gd name="T26" fmla="*/ 2147483647 w 45"/>
                <a:gd name="T27" fmla="*/ 2147483647 h 85"/>
                <a:gd name="T28" fmla="*/ 2147483647 w 45"/>
                <a:gd name="T29" fmla="*/ 2147483647 h 85"/>
                <a:gd name="T30" fmla="*/ 2147483647 w 45"/>
                <a:gd name="T31" fmla="*/ 2147483647 h 85"/>
                <a:gd name="T32" fmla="*/ 2147483647 w 45"/>
                <a:gd name="T33" fmla="*/ 2147483647 h 85"/>
                <a:gd name="T34" fmla="*/ 2147483647 w 45"/>
                <a:gd name="T35" fmla="*/ 2147483647 h 85"/>
                <a:gd name="T36" fmla="*/ 2147483647 w 45"/>
                <a:gd name="T37" fmla="*/ 2147483647 h 85"/>
                <a:gd name="T38" fmla="*/ 2147483647 w 45"/>
                <a:gd name="T39" fmla="*/ 2147483647 h 85"/>
                <a:gd name="T40" fmla="*/ 2147483647 w 45"/>
                <a:gd name="T41" fmla="*/ 2147483647 h 85"/>
                <a:gd name="T42" fmla="*/ 2147483647 w 45"/>
                <a:gd name="T43" fmla="*/ 2147483647 h 85"/>
                <a:gd name="T44" fmla="*/ 2147483647 w 45"/>
                <a:gd name="T45" fmla="*/ 2147483647 h 85"/>
                <a:gd name="T46" fmla="*/ 2147483647 w 45"/>
                <a:gd name="T47" fmla="*/ 2147483647 h 85"/>
                <a:gd name="T48" fmla="*/ 2147483647 w 45"/>
                <a:gd name="T49" fmla="*/ 2147483647 h 85"/>
                <a:gd name="T50" fmla="*/ 2147483647 w 45"/>
                <a:gd name="T51" fmla="*/ 2147483647 h 85"/>
                <a:gd name="T52" fmla="*/ 2147483647 w 45"/>
                <a:gd name="T53" fmla="*/ 2147483647 h 85"/>
                <a:gd name="T54" fmla="*/ 2147483647 w 45"/>
                <a:gd name="T55" fmla="*/ 2147483647 h 85"/>
                <a:gd name="T56" fmla="*/ 2147483647 w 45"/>
                <a:gd name="T57" fmla="*/ 2147483647 h 85"/>
                <a:gd name="T58" fmla="*/ 2147483647 w 45"/>
                <a:gd name="T59" fmla="*/ 2147483647 h 85"/>
                <a:gd name="T60" fmla="*/ 2147483647 w 45"/>
                <a:gd name="T61" fmla="*/ 2147483647 h 85"/>
                <a:gd name="T62" fmla="*/ 2147483647 w 45"/>
                <a:gd name="T63" fmla="*/ 2147483647 h 85"/>
                <a:gd name="T64" fmla="*/ 2147483647 w 45"/>
                <a:gd name="T65" fmla="*/ 2147483647 h 85"/>
                <a:gd name="T66" fmla="*/ 2147483647 w 45"/>
                <a:gd name="T67" fmla="*/ 2147483647 h 85"/>
                <a:gd name="T68" fmla="*/ 2147483647 w 45"/>
                <a:gd name="T69" fmla="*/ 2147483647 h 85"/>
                <a:gd name="T70" fmla="*/ 2147483647 w 45"/>
                <a:gd name="T71" fmla="*/ 2147483647 h 85"/>
                <a:gd name="T72" fmla="*/ 2147483647 w 45"/>
                <a:gd name="T73" fmla="*/ 2147483647 h 85"/>
                <a:gd name="T74" fmla="*/ 2147483647 w 45"/>
                <a:gd name="T75" fmla="*/ 2147483647 h 85"/>
                <a:gd name="T76" fmla="*/ 2147483647 w 45"/>
                <a:gd name="T77" fmla="*/ 2147483647 h 85"/>
                <a:gd name="T78" fmla="*/ 2147483647 w 45"/>
                <a:gd name="T79" fmla="*/ 2147483647 h 85"/>
                <a:gd name="T80" fmla="*/ 2147483647 w 45"/>
                <a:gd name="T81" fmla="*/ 2147483647 h 85"/>
                <a:gd name="T82" fmla="*/ 2147483647 w 45"/>
                <a:gd name="T83" fmla="*/ 2147483647 h 85"/>
                <a:gd name="T84" fmla="*/ 2147483647 w 45"/>
                <a:gd name="T85" fmla="*/ 2147483647 h 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5" h="85">
                  <a:moveTo>
                    <a:pt x="2" y="35"/>
                  </a:moveTo>
                  <a:lnTo>
                    <a:pt x="2" y="39"/>
                  </a:lnTo>
                  <a:lnTo>
                    <a:pt x="2" y="40"/>
                  </a:lnTo>
                  <a:lnTo>
                    <a:pt x="1" y="42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13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8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6" y="66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9" y="62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6"/>
                  </a:lnTo>
                  <a:lnTo>
                    <a:pt x="41" y="54"/>
                  </a:lnTo>
                  <a:lnTo>
                    <a:pt x="43" y="51"/>
                  </a:lnTo>
                  <a:lnTo>
                    <a:pt x="43" y="49"/>
                  </a:lnTo>
                  <a:lnTo>
                    <a:pt x="43" y="46"/>
                  </a:lnTo>
                  <a:lnTo>
                    <a:pt x="44" y="45"/>
                  </a:lnTo>
                  <a:lnTo>
                    <a:pt x="44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5" name="Freeform 137"/>
            <p:cNvSpPr>
              <a:spLocks noEditPoints="1"/>
            </p:cNvSpPr>
            <p:nvPr/>
          </p:nvSpPr>
          <p:spPr bwMode="auto">
            <a:xfrm>
              <a:off x="5684838" y="5273675"/>
              <a:ext cx="36513" cy="69850"/>
            </a:xfrm>
            <a:custGeom>
              <a:avLst/>
              <a:gdLst>
                <a:gd name="T0" fmla="*/ 2147483647 w 47"/>
                <a:gd name="T1" fmla="*/ 2147483647 h 88"/>
                <a:gd name="T2" fmla="*/ 2147483647 w 47"/>
                <a:gd name="T3" fmla="*/ 2147483647 h 88"/>
                <a:gd name="T4" fmla="*/ 2147483647 w 47"/>
                <a:gd name="T5" fmla="*/ 2147483647 h 88"/>
                <a:gd name="T6" fmla="*/ 2147483647 w 47"/>
                <a:gd name="T7" fmla="*/ 2147483647 h 88"/>
                <a:gd name="T8" fmla="*/ 2147483647 w 47"/>
                <a:gd name="T9" fmla="*/ 2147483647 h 88"/>
                <a:gd name="T10" fmla="*/ 0 w 47"/>
                <a:gd name="T11" fmla="*/ 2147483647 h 88"/>
                <a:gd name="T12" fmla="*/ 2147483647 w 47"/>
                <a:gd name="T13" fmla="*/ 2147483647 h 88"/>
                <a:gd name="T14" fmla="*/ 2147483647 w 47"/>
                <a:gd name="T15" fmla="*/ 2147483647 h 88"/>
                <a:gd name="T16" fmla="*/ 2147483647 w 47"/>
                <a:gd name="T17" fmla="*/ 2147483647 h 88"/>
                <a:gd name="T18" fmla="*/ 2147483647 w 47"/>
                <a:gd name="T19" fmla="*/ 2147483647 h 88"/>
                <a:gd name="T20" fmla="*/ 2147483647 w 47"/>
                <a:gd name="T21" fmla="*/ 2147483647 h 88"/>
                <a:gd name="T22" fmla="*/ 2147483647 w 47"/>
                <a:gd name="T23" fmla="*/ 2147483647 h 88"/>
                <a:gd name="T24" fmla="*/ 2147483647 w 47"/>
                <a:gd name="T25" fmla="*/ 2147483647 h 88"/>
                <a:gd name="T26" fmla="*/ 2147483647 w 47"/>
                <a:gd name="T27" fmla="*/ 2147483647 h 88"/>
                <a:gd name="T28" fmla="*/ 2147483647 w 47"/>
                <a:gd name="T29" fmla="*/ 2147483647 h 88"/>
                <a:gd name="T30" fmla="*/ 2147483647 w 47"/>
                <a:gd name="T31" fmla="*/ 2147483647 h 88"/>
                <a:gd name="T32" fmla="*/ 2147483647 w 47"/>
                <a:gd name="T33" fmla="*/ 2147483647 h 88"/>
                <a:gd name="T34" fmla="*/ 2147483647 w 47"/>
                <a:gd name="T35" fmla="*/ 2147483647 h 88"/>
                <a:gd name="T36" fmla="*/ 2147483647 w 47"/>
                <a:gd name="T37" fmla="*/ 2147483647 h 88"/>
                <a:gd name="T38" fmla="*/ 2147483647 w 47"/>
                <a:gd name="T39" fmla="*/ 2147483647 h 88"/>
                <a:gd name="T40" fmla="*/ 2147483647 w 47"/>
                <a:gd name="T41" fmla="*/ 2147483647 h 88"/>
                <a:gd name="T42" fmla="*/ 2147483647 w 47"/>
                <a:gd name="T43" fmla="*/ 2147483647 h 88"/>
                <a:gd name="T44" fmla="*/ 2147483647 w 47"/>
                <a:gd name="T45" fmla="*/ 2147483647 h 88"/>
                <a:gd name="T46" fmla="*/ 2147483647 w 47"/>
                <a:gd name="T47" fmla="*/ 2147483647 h 88"/>
                <a:gd name="T48" fmla="*/ 2147483647 w 47"/>
                <a:gd name="T49" fmla="*/ 2147483647 h 88"/>
                <a:gd name="T50" fmla="*/ 2147483647 w 47"/>
                <a:gd name="T51" fmla="*/ 0 h 88"/>
                <a:gd name="T52" fmla="*/ 2147483647 w 47"/>
                <a:gd name="T53" fmla="*/ 2147483647 h 88"/>
                <a:gd name="T54" fmla="*/ 2147483647 w 47"/>
                <a:gd name="T55" fmla="*/ 2147483647 h 88"/>
                <a:gd name="T56" fmla="*/ 2147483647 w 47"/>
                <a:gd name="T57" fmla="*/ 2147483647 h 88"/>
                <a:gd name="T58" fmla="*/ 2147483647 w 47"/>
                <a:gd name="T59" fmla="*/ 2147483647 h 88"/>
                <a:gd name="T60" fmla="*/ 2147483647 w 47"/>
                <a:gd name="T61" fmla="*/ 2147483647 h 88"/>
                <a:gd name="T62" fmla="*/ 2147483647 w 47"/>
                <a:gd name="T63" fmla="*/ 2147483647 h 88"/>
                <a:gd name="T64" fmla="*/ 2147483647 w 47"/>
                <a:gd name="T65" fmla="*/ 2147483647 h 88"/>
                <a:gd name="T66" fmla="*/ 2147483647 w 47"/>
                <a:gd name="T67" fmla="*/ 2147483647 h 88"/>
                <a:gd name="T68" fmla="*/ 2147483647 w 47"/>
                <a:gd name="T69" fmla="*/ 2147483647 h 88"/>
                <a:gd name="T70" fmla="*/ 2147483647 w 47"/>
                <a:gd name="T71" fmla="*/ 2147483647 h 88"/>
                <a:gd name="T72" fmla="*/ 2147483647 w 47"/>
                <a:gd name="T73" fmla="*/ 2147483647 h 88"/>
                <a:gd name="T74" fmla="*/ 2147483647 w 47"/>
                <a:gd name="T75" fmla="*/ 2147483647 h 88"/>
                <a:gd name="T76" fmla="*/ 2147483647 w 47"/>
                <a:gd name="T77" fmla="*/ 2147483647 h 88"/>
                <a:gd name="T78" fmla="*/ 2147483647 w 47"/>
                <a:gd name="T79" fmla="*/ 2147483647 h 88"/>
                <a:gd name="T80" fmla="*/ 2147483647 w 47"/>
                <a:gd name="T81" fmla="*/ 2147483647 h 88"/>
                <a:gd name="T82" fmla="*/ 2147483647 w 47"/>
                <a:gd name="T83" fmla="*/ 2147483647 h 88"/>
                <a:gd name="T84" fmla="*/ 2147483647 w 47"/>
                <a:gd name="T85" fmla="*/ 2147483647 h 88"/>
                <a:gd name="T86" fmla="*/ 2147483647 w 47"/>
                <a:gd name="T87" fmla="*/ 2147483647 h 88"/>
                <a:gd name="T88" fmla="*/ 2147483647 w 47"/>
                <a:gd name="T89" fmla="*/ 2147483647 h 88"/>
                <a:gd name="T90" fmla="*/ 2147483647 w 47"/>
                <a:gd name="T91" fmla="*/ 2147483647 h 88"/>
                <a:gd name="T92" fmla="*/ 2147483647 w 47"/>
                <a:gd name="T93" fmla="*/ 2147483647 h 88"/>
                <a:gd name="T94" fmla="*/ 2147483647 w 47"/>
                <a:gd name="T95" fmla="*/ 2147483647 h 88"/>
                <a:gd name="T96" fmla="*/ 2147483647 w 47"/>
                <a:gd name="T97" fmla="*/ 2147483647 h 88"/>
                <a:gd name="T98" fmla="*/ 2147483647 w 47"/>
                <a:gd name="T99" fmla="*/ 2147483647 h 88"/>
                <a:gd name="T100" fmla="*/ 2147483647 w 47"/>
                <a:gd name="T101" fmla="*/ 2147483647 h 88"/>
                <a:gd name="T102" fmla="*/ 2147483647 w 47"/>
                <a:gd name="T103" fmla="*/ 2147483647 h 88"/>
                <a:gd name="T104" fmla="*/ 2147483647 w 47"/>
                <a:gd name="T105" fmla="*/ 2147483647 h 88"/>
                <a:gd name="T106" fmla="*/ 2147483647 w 47"/>
                <a:gd name="T107" fmla="*/ 2147483647 h 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" h="88">
                  <a:moveTo>
                    <a:pt x="23" y="3"/>
                  </a:moveTo>
                  <a:lnTo>
                    <a:pt x="22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7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2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4"/>
                  </a:lnTo>
                  <a:lnTo>
                    <a:pt x="10" y="85"/>
                  </a:lnTo>
                  <a:lnTo>
                    <a:pt x="11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8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7"/>
                  </a:lnTo>
                  <a:lnTo>
                    <a:pt x="22" y="87"/>
                  </a:lnTo>
                  <a:lnTo>
                    <a:pt x="23" y="87"/>
                  </a:lnTo>
                  <a:lnTo>
                    <a:pt x="25" y="85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3" y="78"/>
                  </a:lnTo>
                  <a:lnTo>
                    <a:pt x="34" y="76"/>
                  </a:lnTo>
                  <a:lnTo>
                    <a:pt x="35" y="75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9" y="67"/>
                  </a:lnTo>
                  <a:lnTo>
                    <a:pt x="41" y="65"/>
                  </a:lnTo>
                  <a:lnTo>
                    <a:pt x="41" y="62"/>
                  </a:lnTo>
                  <a:lnTo>
                    <a:pt x="42" y="59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close/>
                  <a:moveTo>
                    <a:pt x="14" y="84"/>
                  </a:moveTo>
                  <a:lnTo>
                    <a:pt x="14" y="84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0" y="82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8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9"/>
                  </a:lnTo>
                  <a:lnTo>
                    <a:pt x="45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7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53"/>
                  </a:lnTo>
                  <a:lnTo>
                    <a:pt x="41" y="56"/>
                  </a:lnTo>
                  <a:lnTo>
                    <a:pt x="39" y="59"/>
                  </a:lnTo>
                  <a:lnTo>
                    <a:pt x="39" y="61"/>
                  </a:lnTo>
                  <a:lnTo>
                    <a:pt x="38" y="64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4" y="70"/>
                  </a:lnTo>
                  <a:lnTo>
                    <a:pt x="34" y="73"/>
                  </a:lnTo>
                  <a:lnTo>
                    <a:pt x="33" y="75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9" y="79"/>
                  </a:lnTo>
                  <a:lnTo>
                    <a:pt x="27" y="81"/>
                  </a:lnTo>
                  <a:lnTo>
                    <a:pt x="26" y="82"/>
                  </a:lnTo>
                  <a:lnTo>
                    <a:pt x="23" y="82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0" name="구름 모양 설명선 149"/>
          <p:cNvSpPr/>
          <p:nvPr/>
        </p:nvSpPr>
        <p:spPr>
          <a:xfrm>
            <a:off x="7019925" y="774700"/>
            <a:ext cx="1687513" cy="974725"/>
          </a:xfrm>
          <a:prstGeom prst="cloudCallout">
            <a:avLst>
              <a:gd name="adj1" fmla="val 19904"/>
              <a:gd name="adj2" fmla="val 6957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문자는 문자열의 끝을 나타냅니다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4" name="그룹 173"/>
          <p:cNvGrpSpPr>
            <a:grpSpLocks/>
          </p:cNvGrpSpPr>
          <p:nvPr/>
        </p:nvGrpSpPr>
        <p:grpSpPr bwMode="auto">
          <a:xfrm>
            <a:off x="2561472" y="5673265"/>
            <a:ext cx="4310063" cy="582612"/>
            <a:chOff x="3682222" y="1812468"/>
            <a:chExt cx="4311038" cy="583601"/>
          </a:xfrm>
        </p:grpSpPr>
        <p:grpSp>
          <p:nvGrpSpPr>
            <p:cNvPr id="8266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282547" cy="583601"/>
              <a:chOff x="4486986" y="5359999"/>
              <a:chExt cx="4282547" cy="583601"/>
            </a:xfrm>
          </p:grpSpPr>
          <p:pic>
            <p:nvPicPr>
              <p:cNvPr id="8268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030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69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9713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0" name="그림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912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1" name="그림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955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2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3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4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5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6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7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6" name="TextBox 175"/>
            <p:cNvSpPr txBox="1"/>
            <p:nvPr/>
          </p:nvSpPr>
          <p:spPr>
            <a:xfrm>
              <a:off x="3931516" y="2103473"/>
              <a:ext cx="4061744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[6]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[7]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[8]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[9]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 rot="-926847">
            <a:off x="3643313" y="4319588"/>
            <a:ext cx="442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 rot="1335524">
            <a:off x="4808538" y="4556125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2684111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04" name="타원 203"/>
          <p:cNvSpPr/>
          <p:nvPr/>
        </p:nvSpPr>
        <p:spPr>
          <a:xfrm>
            <a:off x="3084652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05" name="타원 204"/>
          <p:cNvSpPr/>
          <p:nvPr/>
        </p:nvSpPr>
        <p:spPr>
          <a:xfrm>
            <a:off x="3444692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06" name="타원 205"/>
          <p:cNvSpPr/>
          <p:nvPr/>
        </p:nvSpPr>
        <p:spPr>
          <a:xfrm>
            <a:off x="3839092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207" name="그룹 206"/>
          <p:cNvGrpSpPr>
            <a:grpSpLocks/>
          </p:cNvGrpSpPr>
          <p:nvPr/>
        </p:nvGrpSpPr>
        <p:grpSpPr bwMode="auto">
          <a:xfrm>
            <a:off x="4622800" y="5543550"/>
            <a:ext cx="469900" cy="368300"/>
            <a:chOff x="5718684" y="5111091"/>
            <a:chExt cx="470574" cy="369332"/>
          </a:xfrm>
        </p:grpSpPr>
        <p:sp>
          <p:nvSpPr>
            <p:cNvPr id="208" name="타원 20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65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#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10" name="타원 209"/>
          <p:cNvSpPr/>
          <p:nvPr/>
        </p:nvSpPr>
        <p:spPr>
          <a:xfrm>
            <a:off x="423092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215" name="그룹 214"/>
          <p:cNvGrpSpPr>
            <a:grpSpLocks/>
          </p:cNvGrpSpPr>
          <p:nvPr/>
        </p:nvGrpSpPr>
        <p:grpSpPr bwMode="auto">
          <a:xfrm>
            <a:off x="5022850" y="5546725"/>
            <a:ext cx="469900" cy="368300"/>
            <a:chOff x="5718684" y="5111091"/>
            <a:chExt cx="470574" cy="369332"/>
          </a:xfrm>
        </p:grpSpPr>
        <p:sp>
          <p:nvSpPr>
            <p:cNvPr id="216" name="타원 21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61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%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1" name="그룹 220"/>
          <p:cNvGrpSpPr>
            <a:grpSpLocks/>
          </p:cNvGrpSpPr>
          <p:nvPr/>
        </p:nvGrpSpPr>
        <p:grpSpPr bwMode="auto">
          <a:xfrm>
            <a:off x="5422900" y="5546725"/>
            <a:ext cx="509588" cy="368300"/>
            <a:chOff x="5718684" y="5111091"/>
            <a:chExt cx="510023" cy="369332"/>
          </a:xfrm>
        </p:grpSpPr>
        <p:sp>
          <p:nvSpPr>
            <p:cNvPr id="222" name="타원 2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57" name="TextBox 14"/>
            <p:cNvSpPr txBox="1">
              <a:spLocks noChangeArrowheads="1"/>
            </p:cNvSpPr>
            <p:nvPr/>
          </p:nvSpPr>
          <p:spPr bwMode="auto">
            <a:xfrm>
              <a:off x="5764981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?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4" name="그룹 223"/>
          <p:cNvGrpSpPr>
            <a:grpSpLocks/>
          </p:cNvGrpSpPr>
          <p:nvPr/>
        </p:nvGrpSpPr>
        <p:grpSpPr bwMode="auto">
          <a:xfrm>
            <a:off x="5834063" y="5546725"/>
            <a:ext cx="469900" cy="368300"/>
            <a:chOff x="5718684" y="5111091"/>
            <a:chExt cx="470574" cy="369332"/>
          </a:xfrm>
        </p:grpSpPr>
        <p:sp>
          <p:nvSpPr>
            <p:cNvPr id="225" name="타원 224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53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&amp;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7" name="그룹 226"/>
          <p:cNvGrpSpPr>
            <a:grpSpLocks/>
          </p:cNvGrpSpPr>
          <p:nvPr/>
        </p:nvGrpSpPr>
        <p:grpSpPr bwMode="auto">
          <a:xfrm>
            <a:off x="6240463" y="5546725"/>
            <a:ext cx="469900" cy="368300"/>
            <a:chOff x="5718684" y="5111091"/>
            <a:chExt cx="470574" cy="369332"/>
          </a:xfrm>
        </p:grpSpPr>
        <p:sp>
          <p:nvSpPr>
            <p:cNvPr id="228" name="타원 22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49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$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" name="그룹 16"/>
          <p:cNvGrpSpPr>
            <a:grpSpLocks/>
          </p:cNvGrpSpPr>
          <p:nvPr/>
        </p:nvGrpSpPr>
        <p:grpSpPr bwMode="auto">
          <a:xfrm>
            <a:off x="4684713" y="4992688"/>
            <a:ext cx="1835150" cy="539750"/>
            <a:chOff x="4684452" y="4992373"/>
            <a:chExt cx="1835154" cy="539488"/>
          </a:xfrm>
        </p:grpSpPr>
        <p:sp>
          <p:nvSpPr>
            <p:cNvPr id="15" name="오른쪽 중괄호 14"/>
            <p:cNvSpPr/>
            <p:nvPr/>
          </p:nvSpPr>
          <p:spPr>
            <a:xfrm rot="16200000">
              <a:off x="5472710" y="4484966"/>
              <a:ext cx="258637" cy="1835154"/>
            </a:xfrm>
            <a:prstGeom prst="rightBrace">
              <a:avLst>
                <a:gd name="adj1" fmla="val 42173"/>
                <a:gd name="adj2" fmla="val 707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45" name="TextBox 15"/>
            <p:cNvSpPr txBox="1">
              <a:spLocks noChangeArrowheads="1"/>
            </p:cNvSpPr>
            <p:nvPr/>
          </p:nvSpPr>
          <p:spPr bwMode="auto">
            <a:xfrm>
              <a:off x="5576107" y="4992373"/>
              <a:ext cx="83152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1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쓰레기값</a:t>
              </a:r>
              <a:endParaRPr lang="ko-KR" altLang="en-US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9" name="구름 모양 설명선 198"/>
          <p:cNvSpPr/>
          <p:nvPr/>
        </p:nvSpPr>
        <p:spPr>
          <a:xfrm>
            <a:off x="5429292" y="3594855"/>
            <a:ext cx="2185988" cy="1439862"/>
          </a:xfrm>
          <a:prstGeom prst="cloudCallout">
            <a:avLst>
              <a:gd name="adj1" fmla="val -80822"/>
              <a:gd name="adj2" fmla="val 21748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#”,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#%”,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....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???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3921125"/>
            <a:ext cx="1169988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" name="Picture 31" descr="C:\Users\yoon\AppData\Local\Microsoft\Windows\Temporary Internet Files\Content.IE5\CMK1VB44\MC900441471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42" y="4578746"/>
            <a:ext cx="116681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4" grpId="0" animBg="1"/>
      <p:bldP spid="205" grpId="0" animBg="1"/>
      <p:bldP spid="210" grpId="0" animBg="1"/>
      <p:bldP spid="19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 배열의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9570" y="1909564"/>
            <a:ext cx="8212138" cy="461578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[4] = { 'a', 'b', 'c', '\0' };</a:t>
            </a: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[4] = "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abc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“; </a:t>
            </a: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[4] = "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abcdef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";</a:t>
            </a: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[6] = "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abc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";</a:t>
            </a: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[4] = "";	</a:t>
            </a:r>
          </a:p>
          <a:p>
            <a:pPr marL="0" indent="0">
              <a:buNone/>
            </a:pP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[] = "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abc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";</a:t>
            </a: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90" y="1844824"/>
            <a:ext cx="2304256" cy="82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98" y="2668770"/>
            <a:ext cx="2298688" cy="61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98" y="3356991"/>
            <a:ext cx="2370696" cy="64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10" y="4001128"/>
            <a:ext cx="3384376" cy="73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01" y="4797153"/>
            <a:ext cx="2380669" cy="6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816" y="5589240"/>
            <a:ext cx="2476370" cy="74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자유형 3"/>
          <p:cNvSpPr/>
          <p:nvPr/>
        </p:nvSpPr>
        <p:spPr>
          <a:xfrm>
            <a:off x="4454810" y="1970524"/>
            <a:ext cx="1135380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219626" y="2641597"/>
            <a:ext cx="2370564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579666" y="3429000"/>
            <a:ext cx="2010524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217334" y="4149080"/>
            <a:ext cx="1658476" cy="219256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874992" y="5208240"/>
            <a:ext cx="2720898" cy="45719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217334" y="5992345"/>
            <a:ext cx="2518167" cy="17296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29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표준 입출력 함수 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sz="27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26FFB9C-EA71-420D-B3CD-3385120C2261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_x30230752" descr="EMB00000e9063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91" y="2259049"/>
            <a:ext cx="6412706" cy="294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188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상수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85313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5972"/>
            <a:ext cx="8010472" cy="10582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</a:t>
            </a:r>
            <a:r>
              <a:rPr lang="en-US" altLang="ko-KR" sz="28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*p = </a:t>
            </a:r>
            <a:r>
              <a:rPr lang="en-US" altLang="ko-KR" sz="28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ko-KR" sz="2800" b="1" kern="0" dirty="0" err="1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HelloWorld</a:t>
            </a:r>
            <a:r>
              <a:rPr lang="en-US" altLang="ko-KR" sz="28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";</a:t>
            </a:r>
            <a:endParaRPr lang="en-US" altLang="ko-KR" sz="28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 = </a:t>
            </a:r>
            <a:r>
              <a:rPr lang="en-US" altLang="ko-KR" sz="28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"Goodbye";</a:t>
            </a:r>
            <a:endParaRPr lang="en-US" altLang="ko-KR" sz="28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70" y="2790917"/>
            <a:ext cx="643305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6000" y="265781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OK!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645920" y="2232660"/>
            <a:ext cx="289560" cy="1196340"/>
          </a:xfrm>
          <a:custGeom>
            <a:avLst/>
            <a:gdLst>
              <a:gd name="connsiteX0" fmla="*/ 251460 w 289560"/>
              <a:gd name="connsiteY0" fmla="*/ 0 h 1196340"/>
              <a:gd name="connsiteX1" fmla="*/ 190500 w 289560"/>
              <a:gd name="connsiteY1" fmla="*/ 60960 h 1196340"/>
              <a:gd name="connsiteX2" fmla="*/ 137160 w 289560"/>
              <a:gd name="connsiteY2" fmla="*/ 106680 h 1196340"/>
              <a:gd name="connsiteX3" fmla="*/ 114300 w 289560"/>
              <a:gd name="connsiteY3" fmla="*/ 137160 h 1196340"/>
              <a:gd name="connsiteX4" fmla="*/ 99060 w 289560"/>
              <a:gd name="connsiteY4" fmla="*/ 160020 h 1196340"/>
              <a:gd name="connsiteX5" fmla="*/ 76200 w 289560"/>
              <a:gd name="connsiteY5" fmla="*/ 182880 h 1196340"/>
              <a:gd name="connsiteX6" fmla="*/ 45720 w 289560"/>
              <a:gd name="connsiteY6" fmla="*/ 266700 h 1196340"/>
              <a:gd name="connsiteX7" fmla="*/ 30480 w 289560"/>
              <a:gd name="connsiteY7" fmla="*/ 289560 h 1196340"/>
              <a:gd name="connsiteX8" fmla="*/ 22860 w 289560"/>
              <a:gd name="connsiteY8" fmla="*/ 320040 h 1196340"/>
              <a:gd name="connsiteX9" fmla="*/ 0 w 289560"/>
              <a:gd name="connsiteY9" fmla="*/ 381000 h 1196340"/>
              <a:gd name="connsiteX10" fmla="*/ 7620 w 289560"/>
              <a:gd name="connsiteY10" fmla="*/ 800100 h 1196340"/>
              <a:gd name="connsiteX11" fmla="*/ 22860 w 289560"/>
              <a:gd name="connsiteY11" fmla="*/ 861060 h 1196340"/>
              <a:gd name="connsiteX12" fmla="*/ 83820 w 289560"/>
              <a:gd name="connsiteY12" fmla="*/ 967740 h 1196340"/>
              <a:gd name="connsiteX13" fmla="*/ 99060 w 289560"/>
              <a:gd name="connsiteY13" fmla="*/ 990600 h 1196340"/>
              <a:gd name="connsiteX14" fmla="*/ 106680 w 289560"/>
              <a:gd name="connsiteY14" fmla="*/ 1013460 h 1196340"/>
              <a:gd name="connsiteX15" fmla="*/ 129540 w 289560"/>
              <a:gd name="connsiteY15" fmla="*/ 1036320 h 1196340"/>
              <a:gd name="connsiteX16" fmla="*/ 152400 w 289560"/>
              <a:gd name="connsiteY16" fmla="*/ 1082040 h 1196340"/>
              <a:gd name="connsiteX17" fmla="*/ 182880 w 289560"/>
              <a:gd name="connsiteY17" fmla="*/ 1104900 h 1196340"/>
              <a:gd name="connsiteX18" fmla="*/ 220980 w 289560"/>
              <a:gd name="connsiteY18" fmla="*/ 1150620 h 1196340"/>
              <a:gd name="connsiteX19" fmla="*/ 266700 w 289560"/>
              <a:gd name="connsiteY19" fmla="*/ 1181100 h 1196340"/>
              <a:gd name="connsiteX20" fmla="*/ 289560 w 289560"/>
              <a:gd name="connsiteY20" fmla="*/ 1196340 h 119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9560" h="1196340">
                <a:moveTo>
                  <a:pt x="251460" y="0"/>
                </a:moveTo>
                <a:cubicBezTo>
                  <a:pt x="231140" y="20320"/>
                  <a:pt x="213489" y="43718"/>
                  <a:pt x="190500" y="60960"/>
                </a:cubicBezTo>
                <a:cubicBezTo>
                  <a:pt x="166409" y="79029"/>
                  <a:pt x="156264" y="84392"/>
                  <a:pt x="137160" y="106680"/>
                </a:cubicBezTo>
                <a:cubicBezTo>
                  <a:pt x="128895" y="116323"/>
                  <a:pt x="121682" y="126826"/>
                  <a:pt x="114300" y="137160"/>
                </a:cubicBezTo>
                <a:cubicBezTo>
                  <a:pt x="108977" y="144612"/>
                  <a:pt x="104923" y="152985"/>
                  <a:pt x="99060" y="160020"/>
                </a:cubicBezTo>
                <a:cubicBezTo>
                  <a:pt x="92161" y="168299"/>
                  <a:pt x="83820" y="175260"/>
                  <a:pt x="76200" y="182880"/>
                </a:cubicBezTo>
                <a:cubicBezTo>
                  <a:pt x="69087" y="204218"/>
                  <a:pt x="56323" y="245494"/>
                  <a:pt x="45720" y="266700"/>
                </a:cubicBezTo>
                <a:cubicBezTo>
                  <a:pt x="41624" y="274891"/>
                  <a:pt x="35560" y="281940"/>
                  <a:pt x="30480" y="289560"/>
                </a:cubicBezTo>
                <a:cubicBezTo>
                  <a:pt x="27940" y="299720"/>
                  <a:pt x="25737" y="309970"/>
                  <a:pt x="22860" y="320040"/>
                </a:cubicBezTo>
                <a:cubicBezTo>
                  <a:pt x="16887" y="340945"/>
                  <a:pt x="8052" y="360870"/>
                  <a:pt x="0" y="381000"/>
                </a:cubicBezTo>
                <a:cubicBezTo>
                  <a:pt x="2540" y="520700"/>
                  <a:pt x="974" y="660535"/>
                  <a:pt x="7620" y="800100"/>
                </a:cubicBezTo>
                <a:cubicBezTo>
                  <a:pt x="8616" y="821022"/>
                  <a:pt x="13493" y="842326"/>
                  <a:pt x="22860" y="861060"/>
                </a:cubicBezTo>
                <a:cubicBezTo>
                  <a:pt x="61531" y="938403"/>
                  <a:pt x="40738" y="903117"/>
                  <a:pt x="83820" y="967740"/>
                </a:cubicBezTo>
                <a:cubicBezTo>
                  <a:pt x="88900" y="975360"/>
                  <a:pt x="96164" y="981912"/>
                  <a:pt x="99060" y="990600"/>
                </a:cubicBezTo>
                <a:cubicBezTo>
                  <a:pt x="101600" y="998220"/>
                  <a:pt x="102225" y="1006777"/>
                  <a:pt x="106680" y="1013460"/>
                </a:cubicBezTo>
                <a:cubicBezTo>
                  <a:pt x="112658" y="1022426"/>
                  <a:pt x="121920" y="1028700"/>
                  <a:pt x="129540" y="1036320"/>
                </a:cubicBezTo>
                <a:cubicBezTo>
                  <a:pt x="135738" y="1054913"/>
                  <a:pt x="137628" y="1067268"/>
                  <a:pt x="152400" y="1082040"/>
                </a:cubicBezTo>
                <a:cubicBezTo>
                  <a:pt x="161380" y="1091020"/>
                  <a:pt x="173237" y="1096635"/>
                  <a:pt x="182880" y="1104900"/>
                </a:cubicBezTo>
                <a:cubicBezTo>
                  <a:pt x="221838" y="1138293"/>
                  <a:pt x="191585" y="1115346"/>
                  <a:pt x="220980" y="1150620"/>
                </a:cubicBezTo>
                <a:cubicBezTo>
                  <a:pt x="251934" y="1187764"/>
                  <a:pt x="231817" y="1163659"/>
                  <a:pt x="266700" y="1181100"/>
                </a:cubicBezTo>
                <a:cubicBezTo>
                  <a:pt x="274891" y="1185196"/>
                  <a:pt x="289560" y="1196340"/>
                  <a:pt x="289560" y="1196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17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29788" y="216622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78160" y="116632"/>
            <a:ext cx="8187680" cy="55584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*p = "HelloWorld";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 \n", 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 = "Welcome to C World!";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 \n", 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 = "Goodbye";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 \n", 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1" name="_x76150872"/>
          <p:cNvSpPr>
            <a:spLocks noChangeArrowheads="1"/>
          </p:cNvSpPr>
          <p:nvPr/>
        </p:nvSpPr>
        <p:spPr bwMode="auto">
          <a:xfrm>
            <a:off x="5929536" y="3429000"/>
            <a:ext cx="2736304" cy="785951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HelloWorld</a:t>
            </a:r>
          </a:p>
          <a:p>
            <a:pPr algn="just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Welcome to C World!</a:t>
            </a:r>
          </a:p>
          <a:p>
            <a:pPr algn="just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279478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7344" y="-152401"/>
            <a:ext cx="8001000" cy="762001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입력된</a:t>
            </a: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 역순으로 출력하기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31750" name="_x194993976" descr="EMB000013f40e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65912"/>
            <a:ext cx="8784976" cy="340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997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13853" y="1924863"/>
            <a:ext cx="5585988" cy="3250195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615235" y="2564759"/>
            <a:ext cx="4557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#1</a:t>
            </a:r>
            <a:r>
              <a:rPr lang="ko-KR" alt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의 </a:t>
            </a:r>
            <a:r>
              <a:rPr lang="ko-KR" altLang="en-US" sz="24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최종성적</a:t>
            </a:r>
            <a:r>
              <a:rPr lang="en-US" altLang="ko-K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= 85.90</a:t>
            </a:r>
          </a:p>
          <a:p>
            <a:pPr latinLnBrk="1"/>
            <a:r>
              <a:rPr lang="ko-KR" alt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#2</a:t>
            </a:r>
            <a:r>
              <a:rPr lang="ko-KR" alt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의 </a:t>
            </a:r>
            <a:r>
              <a:rPr lang="ko-KR" altLang="en-US" sz="24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최종성적</a:t>
            </a:r>
            <a:r>
              <a:rPr lang="en-US" altLang="ko-K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= 92.30</a:t>
            </a:r>
          </a:p>
          <a:p>
            <a:pPr latinLnBrk="1"/>
            <a:r>
              <a:rPr lang="ko-KR" alt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#3</a:t>
            </a:r>
            <a:r>
              <a:rPr lang="ko-KR" alt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의 </a:t>
            </a:r>
            <a:r>
              <a:rPr lang="ko-KR" altLang="en-US" sz="24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최종성적</a:t>
            </a:r>
            <a:r>
              <a:rPr lang="en-US" altLang="ko-K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= 61.60</a:t>
            </a:r>
          </a:p>
        </p:txBody>
      </p:sp>
    </p:spTree>
    <p:extLst>
      <p:ext uri="{BB962C8B-B14F-4D97-AF65-F5344CB8AC3E}">
        <p14:creationId xmlns:p14="http://schemas.microsoft.com/office/powerpoint/2010/main" val="2924531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299" y="130535"/>
            <a:ext cx="8001000" cy="762001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문자열 피라미드 출력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포인터 이용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4039" name="_x170701208"/>
          <p:cNvSpPr>
            <a:spLocks noChangeArrowheads="1"/>
          </p:cNvSpPr>
          <p:nvPr/>
        </p:nvSpPr>
        <p:spPr bwMode="auto">
          <a:xfrm>
            <a:off x="971600" y="1844824"/>
            <a:ext cx="6715125" cy="4643437"/>
          </a:xfrm>
          <a:prstGeom prst="rect">
            <a:avLst/>
          </a:prstGeom>
          <a:solidFill>
            <a:srgbClr val="B0D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11175" algn="l"/>
                <a:tab pos="1023938" algn="l"/>
                <a:tab pos="1536700" algn="l"/>
                <a:tab pos="2047875" algn="l"/>
                <a:tab pos="2560638" algn="l"/>
                <a:tab pos="3071813" algn="l"/>
                <a:tab pos="3584575" algn="l"/>
                <a:tab pos="4097338" algn="l"/>
                <a:tab pos="4608513" algn="l"/>
                <a:tab pos="5121275" algn="l"/>
                <a:tab pos="5632450" algn="l"/>
                <a:tab pos="6143625" algn="l"/>
                <a:tab pos="6657975" algn="l"/>
                <a:tab pos="7169150" algn="l"/>
                <a:tab pos="7680325" algn="l"/>
                <a:tab pos="8193088" algn="l"/>
                <a:tab pos="8704263" algn="l"/>
                <a:tab pos="9217025" algn="l"/>
                <a:tab pos="9729788" algn="l"/>
                <a:tab pos="10240963" algn="l"/>
                <a:tab pos="10753725" algn="l"/>
                <a:tab pos="11264900" algn="l"/>
                <a:tab pos="11777663" algn="l"/>
                <a:tab pos="12290425" algn="l"/>
                <a:tab pos="12801600" algn="l"/>
                <a:tab pos="13312775" algn="l"/>
                <a:tab pos="13825538" algn="l"/>
                <a:tab pos="14338300" algn="l"/>
                <a:tab pos="14849475" algn="l"/>
                <a:tab pos="15362238" algn="l"/>
                <a:tab pos="15873413" algn="l"/>
                <a:tab pos="16386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tabLst>
                <a:tab pos="511175" algn="l"/>
                <a:tab pos="1023938" algn="l"/>
                <a:tab pos="1536700" algn="l"/>
                <a:tab pos="2047875" algn="l"/>
                <a:tab pos="2560638" algn="l"/>
                <a:tab pos="3071813" algn="l"/>
                <a:tab pos="3584575" algn="l"/>
                <a:tab pos="4097338" algn="l"/>
                <a:tab pos="4608513" algn="l"/>
                <a:tab pos="5121275" algn="l"/>
                <a:tab pos="5632450" algn="l"/>
                <a:tab pos="6143625" algn="l"/>
                <a:tab pos="6657975" algn="l"/>
                <a:tab pos="7169150" algn="l"/>
                <a:tab pos="7680325" algn="l"/>
                <a:tab pos="8193088" algn="l"/>
                <a:tab pos="8704263" algn="l"/>
                <a:tab pos="9217025" algn="l"/>
                <a:tab pos="9729788" algn="l"/>
                <a:tab pos="10240963" algn="l"/>
                <a:tab pos="10753725" algn="l"/>
                <a:tab pos="11264900" algn="l"/>
                <a:tab pos="11777663" algn="l"/>
                <a:tab pos="12290425" algn="l"/>
                <a:tab pos="12801600" algn="l"/>
                <a:tab pos="13312775" algn="l"/>
                <a:tab pos="13825538" algn="l"/>
                <a:tab pos="14338300" algn="l"/>
                <a:tab pos="14849475" algn="l"/>
                <a:tab pos="15362238" algn="l"/>
                <a:tab pos="15873413" algn="l"/>
                <a:tab pos="16386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tabLst>
                <a:tab pos="511175" algn="l"/>
                <a:tab pos="1023938" algn="l"/>
                <a:tab pos="1536700" algn="l"/>
                <a:tab pos="2047875" algn="l"/>
                <a:tab pos="2560638" algn="l"/>
                <a:tab pos="3071813" algn="l"/>
                <a:tab pos="3584575" algn="l"/>
                <a:tab pos="4097338" algn="l"/>
                <a:tab pos="4608513" algn="l"/>
                <a:tab pos="5121275" algn="l"/>
                <a:tab pos="5632450" algn="l"/>
                <a:tab pos="6143625" algn="l"/>
                <a:tab pos="6657975" algn="l"/>
                <a:tab pos="7169150" algn="l"/>
                <a:tab pos="7680325" algn="l"/>
                <a:tab pos="8193088" algn="l"/>
                <a:tab pos="8704263" algn="l"/>
                <a:tab pos="9217025" algn="l"/>
                <a:tab pos="9729788" algn="l"/>
                <a:tab pos="10240963" algn="l"/>
                <a:tab pos="10753725" algn="l"/>
                <a:tab pos="11264900" algn="l"/>
                <a:tab pos="11777663" algn="l"/>
                <a:tab pos="12290425" algn="l"/>
                <a:tab pos="12801600" algn="l"/>
                <a:tab pos="13312775" algn="l"/>
                <a:tab pos="13825538" algn="l"/>
                <a:tab pos="14338300" algn="l"/>
                <a:tab pos="14849475" algn="l"/>
                <a:tab pos="15362238" algn="l"/>
                <a:tab pos="15873413" algn="l"/>
                <a:tab pos="16386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tabLst>
                <a:tab pos="511175" algn="l"/>
                <a:tab pos="1023938" algn="l"/>
                <a:tab pos="1536700" algn="l"/>
                <a:tab pos="2047875" algn="l"/>
                <a:tab pos="2560638" algn="l"/>
                <a:tab pos="3071813" algn="l"/>
                <a:tab pos="3584575" algn="l"/>
                <a:tab pos="4097338" algn="l"/>
                <a:tab pos="4608513" algn="l"/>
                <a:tab pos="5121275" algn="l"/>
                <a:tab pos="5632450" algn="l"/>
                <a:tab pos="6143625" algn="l"/>
                <a:tab pos="6657975" algn="l"/>
                <a:tab pos="7169150" algn="l"/>
                <a:tab pos="7680325" algn="l"/>
                <a:tab pos="8193088" algn="l"/>
                <a:tab pos="8704263" algn="l"/>
                <a:tab pos="9217025" algn="l"/>
                <a:tab pos="9729788" algn="l"/>
                <a:tab pos="10240963" algn="l"/>
                <a:tab pos="10753725" algn="l"/>
                <a:tab pos="11264900" algn="l"/>
                <a:tab pos="11777663" algn="l"/>
                <a:tab pos="12290425" algn="l"/>
                <a:tab pos="12801600" algn="l"/>
                <a:tab pos="13312775" algn="l"/>
                <a:tab pos="13825538" algn="l"/>
                <a:tab pos="14338300" algn="l"/>
                <a:tab pos="14849475" algn="l"/>
                <a:tab pos="15362238" algn="l"/>
                <a:tab pos="15873413" algn="l"/>
                <a:tab pos="16386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tabLst>
                <a:tab pos="511175" algn="l"/>
                <a:tab pos="1023938" algn="l"/>
                <a:tab pos="1536700" algn="l"/>
                <a:tab pos="2047875" algn="l"/>
                <a:tab pos="2560638" algn="l"/>
                <a:tab pos="3071813" algn="l"/>
                <a:tab pos="3584575" algn="l"/>
                <a:tab pos="4097338" algn="l"/>
                <a:tab pos="4608513" algn="l"/>
                <a:tab pos="5121275" algn="l"/>
                <a:tab pos="5632450" algn="l"/>
                <a:tab pos="6143625" algn="l"/>
                <a:tab pos="6657975" algn="l"/>
                <a:tab pos="7169150" algn="l"/>
                <a:tab pos="7680325" algn="l"/>
                <a:tab pos="8193088" algn="l"/>
                <a:tab pos="8704263" algn="l"/>
                <a:tab pos="9217025" algn="l"/>
                <a:tab pos="9729788" algn="l"/>
                <a:tab pos="10240963" algn="l"/>
                <a:tab pos="10753725" algn="l"/>
                <a:tab pos="11264900" algn="l"/>
                <a:tab pos="11777663" algn="l"/>
                <a:tab pos="12290425" algn="l"/>
                <a:tab pos="12801600" algn="l"/>
                <a:tab pos="13312775" algn="l"/>
                <a:tab pos="13825538" algn="l"/>
                <a:tab pos="14338300" algn="l"/>
                <a:tab pos="14849475" algn="l"/>
                <a:tab pos="15362238" algn="l"/>
                <a:tab pos="15873413" algn="l"/>
                <a:tab pos="16386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3938" algn="l"/>
                <a:tab pos="1536700" algn="l"/>
                <a:tab pos="2047875" algn="l"/>
                <a:tab pos="2560638" algn="l"/>
                <a:tab pos="3071813" algn="l"/>
                <a:tab pos="3584575" algn="l"/>
                <a:tab pos="4097338" algn="l"/>
                <a:tab pos="4608513" algn="l"/>
                <a:tab pos="5121275" algn="l"/>
                <a:tab pos="5632450" algn="l"/>
                <a:tab pos="6143625" algn="l"/>
                <a:tab pos="6657975" algn="l"/>
                <a:tab pos="7169150" algn="l"/>
                <a:tab pos="7680325" algn="l"/>
                <a:tab pos="8193088" algn="l"/>
                <a:tab pos="8704263" algn="l"/>
                <a:tab pos="9217025" algn="l"/>
                <a:tab pos="9729788" algn="l"/>
                <a:tab pos="10240963" algn="l"/>
                <a:tab pos="10753725" algn="l"/>
                <a:tab pos="11264900" algn="l"/>
                <a:tab pos="11777663" algn="l"/>
                <a:tab pos="12290425" algn="l"/>
                <a:tab pos="12801600" algn="l"/>
                <a:tab pos="13312775" algn="l"/>
                <a:tab pos="13825538" algn="l"/>
                <a:tab pos="14338300" algn="l"/>
                <a:tab pos="14849475" algn="l"/>
                <a:tab pos="15362238" algn="l"/>
                <a:tab pos="15873413" algn="l"/>
                <a:tab pos="16386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3938" algn="l"/>
                <a:tab pos="1536700" algn="l"/>
                <a:tab pos="2047875" algn="l"/>
                <a:tab pos="2560638" algn="l"/>
                <a:tab pos="3071813" algn="l"/>
                <a:tab pos="3584575" algn="l"/>
                <a:tab pos="4097338" algn="l"/>
                <a:tab pos="4608513" algn="l"/>
                <a:tab pos="5121275" algn="l"/>
                <a:tab pos="5632450" algn="l"/>
                <a:tab pos="6143625" algn="l"/>
                <a:tab pos="6657975" algn="l"/>
                <a:tab pos="7169150" algn="l"/>
                <a:tab pos="7680325" algn="l"/>
                <a:tab pos="8193088" algn="l"/>
                <a:tab pos="8704263" algn="l"/>
                <a:tab pos="9217025" algn="l"/>
                <a:tab pos="9729788" algn="l"/>
                <a:tab pos="10240963" algn="l"/>
                <a:tab pos="10753725" algn="l"/>
                <a:tab pos="11264900" algn="l"/>
                <a:tab pos="11777663" algn="l"/>
                <a:tab pos="12290425" algn="l"/>
                <a:tab pos="12801600" algn="l"/>
                <a:tab pos="13312775" algn="l"/>
                <a:tab pos="13825538" algn="l"/>
                <a:tab pos="14338300" algn="l"/>
                <a:tab pos="14849475" algn="l"/>
                <a:tab pos="15362238" algn="l"/>
                <a:tab pos="15873413" algn="l"/>
                <a:tab pos="16386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3938" algn="l"/>
                <a:tab pos="1536700" algn="l"/>
                <a:tab pos="2047875" algn="l"/>
                <a:tab pos="2560638" algn="l"/>
                <a:tab pos="3071813" algn="l"/>
                <a:tab pos="3584575" algn="l"/>
                <a:tab pos="4097338" algn="l"/>
                <a:tab pos="4608513" algn="l"/>
                <a:tab pos="5121275" algn="l"/>
                <a:tab pos="5632450" algn="l"/>
                <a:tab pos="6143625" algn="l"/>
                <a:tab pos="6657975" algn="l"/>
                <a:tab pos="7169150" algn="l"/>
                <a:tab pos="7680325" algn="l"/>
                <a:tab pos="8193088" algn="l"/>
                <a:tab pos="8704263" algn="l"/>
                <a:tab pos="9217025" algn="l"/>
                <a:tab pos="9729788" algn="l"/>
                <a:tab pos="10240963" algn="l"/>
                <a:tab pos="10753725" algn="l"/>
                <a:tab pos="11264900" algn="l"/>
                <a:tab pos="11777663" algn="l"/>
                <a:tab pos="12290425" algn="l"/>
                <a:tab pos="12801600" algn="l"/>
                <a:tab pos="13312775" algn="l"/>
                <a:tab pos="13825538" algn="l"/>
                <a:tab pos="14338300" algn="l"/>
                <a:tab pos="14849475" algn="l"/>
                <a:tab pos="15362238" algn="l"/>
                <a:tab pos="15873413" algn="l"/>
                <a:tab pos="16386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3938" algn="l"/>
                <a:tab pos="1536700" algn="l"/>
                <a:tab pos="2047875" algn="l"/>
                <a:tab pos="2560638" algn="l"/>
                <a:tab pos="3071813" algn="l"/>
                <a:tab pos="3584575" algn="l"/>
                <a:tab pos="4097338" algn="l"/>
                <a:tab pos="4608513" algn="l"/>
                <a:tab pos="5121275" algn="l"/>
                <a:tab pos="5632450" algn="l"/>
                <a:tab pos="6143625" algn="l"/>
                <a:tab pos="6657975" algn="l"/>
                <a:tab pos="7169150" algn="l"/>
                <a:tab pos="7680325" algn="l"/>
                <a:tab pos="8193088" algn="l"/>
                <a:tab pos="8704263" algn="l"/>
                <a:tab pos="9217025" algn="l"/>
                <a:tab pos="9729788" algn="l"/>
                <a:tab pos="10240963" algn="l"/>
                <a:tab pos="10753725" algn="l"/>
                <a:tab pos="11264900" algn="l"/>
                <a:tab pos="11777663" algn="l"/>
                <a:tab pos="12290425" algn="l"/>
                <a:tab pos="12801600" algn="l"/>
                <a:tab pos="13312775" algn="l"/>
                <a:tab pos="13825538" algn="l"/>
                <a:tab pos="14338300" algn="l"/>
                <a:tab pos="14849475" algn="l"/>
                <a:tab pos="15362238" algn="l"/>
                <a:tab pos="15873413" algn="l"/>
                <a:tab pos="16386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just"/>
            <a:r>
              <a:rPr lang="en-US" altLang="ko-KR" sz="3200" b="1" dirty="0">
                <a:solidFill>
                  <a:srgbClr val="000000"/>
                </a:solidFill>
                <a:latin typeface="한양견명조"/>
              </a:rPr>
              <a:t>computer</a:t>
            </a:r>
            <a:endParaRPr lang="en-US" altLang="ko-KR" sz="3200" dirty="0"/>
          </a:p>
          <a:p>
            <a:pPr algn="just"/>
            <a:r>
              <a:rPr lang="en-US" altLang="ko-KR" sz="3200" b="1" dirty="0" err="1">
                <a:solidFill>
                  <a:srgbClr val="000000"/>
                </a:solidFill>
                <a:latin typeface="한양견명조"/>
              </a:rPr>
              <a:t>omputer</a:t>
            </a:r>
            <a:endParaRPr lang="en-US" altLang="ko-KR" sz="3200" dirty="0"/>
          </a:p>
          <a:p>
            <a:pPr algn="just"/>
            <a:r>
              <a:rPr lang="en-US" altLang="ko-KR" sz="3200" b="1" dirty="0" err="1">
                <a:solidFill>
                  <a:srgbClr val="000000"/>
                </a:solidFill>
                <a:latin typeface="한양견명조"/>
              </a:rPr>
              <a:t>mputer</a:t>
            </a:r>
            <a:endParaRPr lang="en-US" altLang="ko-KR" sz="3200" dirty="0"/>
          </a:p>
          <a:p>
            <a:pPr algn="just"/>
            <a:r>
              <a:rPr lang="en-US" altLang="ko-KR" sz="3200" b="1" dirty="0" err="1">
                <a:solidFill>
                  <a:srgbClr val="000000"/>
                </a:solidFill>
                <a:latin typeface="한양견명조"/>
              </a:rPr>
              <a:t>puter</a:t>
            </a:r>
            <a:endParaRPr lang="en-US" altLang="ko-KR" sz="3200" dirty="0"/>
          </a:p>
          <a:p>
            <a:pPr algn="just"/>
            <a:r>
              <a:rPr lang="en-US" altLang="ko-KR" sz="3200" b="1" dirty="0" err="1">
                <a:solidFill>
                  <a:srgbClr val="000000"/>
                </a:solidFill>
                <a:latin typeface="한양견명조"/>
              </a:rPr>
              <a:t>uter</a:t>
            </a:r>
            <a:endParaRPr lang="en-US" altLang="ko-KR" sz="3200" dirty="0"/>
          </a:p>
          <a:p>
            <a:pPr algn="just"/>
            <a:r>
              <a:rPr lang="en-US" altLang="ko-KR" sz="3200" b="1" dirty="0" err="1">
                <a:solidFill>
                  <a:srgbClr val="000000"/>
                </a:solidFill>
                <a:latin typeface="한양견명조"/>
              </a:rPr>
              <a:t>ter</a:t>
            </a:r>
            <a:endParaRPr lang="en-US" altLang="ko-KR" sz="3200" dirty="0"/>
          </a:p>
          <a:p>
            <a:pPr algn="just"/>
            <a:r>
              <a:rPr lang="en-US" altLang="ko-KR" sz="3200" b="1" dirty="0" err="1">
                <a:solidFill>
                  <a:srgbClr val="000000"/>
                </a:solidFill>
                <a:latin typeface="한양견명조"/>
              </a:rPr>
              <a:t>er</a:t>
            </a:r>
            <a:endParaRPr lang="en-US" altLang="ko-KR" sz="3200" dirty="0"/>
          </a:p>
          <a:p>
            <a:pPr algn="just"/>
            <a:r>
              <a:rPr lang="en-US" altLang="ko-KR" sz="3200" b="1" dirty="0">
                <a:solidFill>
                  <a:srgbClr val="000000"/>
                </a:solidFill>
                <a:latin typeface="한양견명조"/>
              </a:rPr>
              <a:t>r</a:t>
            </a:r>
            <a:endParaRPr lang="en-US" altLang="ko-KR" sz="3200" dirty="0"/>
          </a:p>
          <a:p>
            <a:pPr algn="just"/>
            <a:r>
              <a:rPr lang="en-US" altLang="ko-KR" sz="3200" b="1" dirty="0">
                <a:solidFill>
                  <a:srgbClr val="000000"/>
                </a:solidFill>
                <a:latin typeface="한양견명조"/>
              </a:rPr>
              <a:t>COMPUTER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22140618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 처리 라이브러리 함수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문자를 검사하거나 문자를 변환한다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98" name="Rectangle 202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5935" name="Group 287"/>
          <p:cNvGraphicFramePr>
            <a:graphicFrameLocks noGrp="1"/>
          </p:cNvGraphicFramePr>
          <p:nvPr/>
        </p:nvGraphicFramePr>
        <p:xfrm>
          <a:off x="818120" y="2352676"/>
          <a:ext cx="8136904" cy="2547144"/>
        </p:xfrm>
        <a:graphic>
          <a:graphicData uri="http://schemas.openxmlformats.org/drawingml/2006/table">
            <a:tbl>
              <a:tblPr/>
              <a:tblGrid>
                <a:gridCol w="186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7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함수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7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toupper(c)</a:t>
                      </a:r>
                      <a:endParaRPr kumimoji="1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대문자로 바꾼다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7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tolower(c)</a:t>
                      </a:r>
                      <a:endParaRPr kumimoji="1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소문자로 바꾼다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7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toascii(c)</a:t>
                      </a:r>
                      <a:endParaRPr kumimoji="1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아스키 코드로 바꾼다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616" name="Picture 289" descr="MCj041641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93427"/>
            <a:ext cx="180657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694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처리 라이브러리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9914" name="Group 170"/>
          <p:cNvGraphicFramePr>
            <a:graphicFrameLocks noGrp="1"/>
          </p:cNvGraphicFramePr>
          <p:nvPr/>
        </p:nvGraphicFramePr>
        <p:xfrm>
          <a:off x="609600" y="1148443"/>
          <a:ext cx="8478688" cy="5544620"/>
        </p:xfrm>
        <a:graphic>
          <a:graphicData uri="http://schemas.openxmlformats.org/drawingml/2006/table">
            <a:tbl>
              <a:tblPr/>
              <a:tblGrid>
                <a:gridCol w="2875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함수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  <a:endParaRPr kumimoji="1" lang="ko-K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strlen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(s)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문자열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길이를 구한다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strcpy(s1, s2)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 복사한다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strcat(s1, s2)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끝에 붙여넣는다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strcmp(s1, s2)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과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비교한다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strncpy(s1, s2, n)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최대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개의 문자를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 복사한다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strncat(s1, s2, n)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최대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개의 문자를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끝에 붙여넣는다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strncmp(s1, s2, n)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최대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개의 문자까지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과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비교한다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strchr(s, c)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문자열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안에서 문자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찾는다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strstr(s1, s2) 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문자열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에서 문자열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찾는다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30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배열을 함수로 전달하기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37861" y="428296"/>
            <a:ext cx="8268278" cy="626932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kumimoji="1" lang="en-US" altLang="ko-KR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2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#define  YEARS 		3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#define  PRODUCTS 	5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2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sum(</a:t>
            </a:r>
            <a:r>
              <a:rPr kumimoji="1" lang="en-US" altLang="ko-KR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xx[][PRODUCTS]);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2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main(void)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sales[YEARS][PRODUCTS] = { {1, 2, 3}, {4, 5, 6},  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{7, 8, 9}  };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total_sale</a:t>
            </a: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2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total_sale</a:t>
            </a: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sum(sales);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kumimoji="1" lang="ko-KR" altLang="en-US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총매출은</a:t>
            </a:r>
            <a:r>
              <a:rPr kumimoji="1" lang="ko-KR" altLang="en-US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%d</a:t>
            </a:r>
            <a:r>
              <a:rPr kumimoji="1" lang="ko-KR" altLang="en-US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.\n", </a:t>
            </a:r>
            <a:r>
              <a:rPr kumimoji="1" lang="en-US" altLang="ko-KR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total_sale</a:t>
            </a: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2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b="1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7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배열을 함수로 전달하기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06450" y="1846230"/>
            <a:ext cx="7759700" cy="438831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sum(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xx[ ][PRODUCTS])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y, p;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total =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for(y = 0; y &lt; YEARS; y++)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for(p = 0; p &lt; PRODUCTS; p++)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total += xx[y][p];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return total;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474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1" dirty="0"/>
              <a:t>영상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디지털 영상은 픽셀들의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차원 배열이라 할 수 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3" y="2195946"/>
            <a:ext cx="8679890" cy="42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8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4331" y="1600200"/>
            <a:ext cx="799028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5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9600" y="0"/>
            <a:ext cx="77597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  &lt;</a:t>
            </a:r>
            <a:r>
              <a:rPr kumimoji="1" lang="en-US" altLang="ko-KR" sz="20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display(</a:t>
            </a:r>
            <a:r>
              <a:rPr kumimoji="1" lang="en-US" altLang="ko-KR" sz="20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image[8][16]);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inverse(</a:t>
            </a:r>
            <a:r>
              <a:rPr kumimoji="1" lang="en-US" altLang="ko-KR" sz="20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0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img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[8][16]);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main(void)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image[8][16] =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{ 1,1,1,1,1,1,1,1,1,1,1,1,1,1,1,1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{ 1,1,1,1,0,1,1,1,1,1,1,1,1,1,1,1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{ 1,1,1,0,0,1,1,1,1,1,1,1,1,1,1,1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{ 1,1,1,0,0,0,1,1,0,0,1,1,1,1,1,1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{ 1,1,0,0,0,0,0,0,0,0,1,1,1,1,1,1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{ 1,0,0,0,0,0,0,0,0,0,0,0,1,1,1,1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{ 1,0,0,0,0,0,0,0,0,0,0,0,0,1,1,1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{ 1,1,1,1,1,1,1,1,1,1,1,1,1,1,1,1 } };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kumimoji="1" lang="ko-KR" altLang="en-US" sz="20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변환전</a:t>
            </a:r>
            <a:r>
              <a:rPr kumimoji="1" lang="ko-KR" altLang="en-US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이미지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\n");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display(image);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inverse(image);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("\n\n</a:t>
            </a:r>
            <a:r>
              <a:rPr kumimoji="1" lang="ko-KR" altLang="en-US" sz="20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변환후</a:t>
            </a:r>
            <a:r>
              <a:rPr kumimoji="1" lang="ko-KR" altLang="en-US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이미지</a:t>
            </a: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\n");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display(image);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13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6763</TotalTime>
  <Words>2537</Words>
  <Application>Microsoft Office PowerPoint</Application>
  <PresentationFormat>화면 슬라이드 쇼(4:3)</PresentationFormat>
  <Paragraphs>515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42</vt:i4>
      </vt:variant>
    </vt:vector>
  </HeadingPairs>
  <TitlesOfParts>
    <vt:vector size="61" baseType="lpstr">
      <vt:lpstr>Adobe 고딕 Std B</vt:lpstr>
      <vt:lpstr>HY견고딕</vt:lpstr>
      <vt:lpstr>HY얕은샘물M</vt:lpstr>
      <vt:lpstr>MD이솝체</vt:lpstr>
      <vt:lpstr>굴림</vt:lpstr>
      <vt:lpstr>맑은 고딕</vt:lpstr>
      <vt:lpstr>한양견명조</vt:lpstr>
      <vt:lpstr>휴먼둥근헤드라인</vt:lpstr>
      <vt:lpstr>Arial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가을</vt:lpstr>
      <vt:lpstr>3_Crayons</vt:lpstr>
      <vt:lpstr>1_가을</vt:lpstr>
      <vt:lpstr>예제</vt:lpstr>
      <vt:lpstr>2차원 배열의 초기화</vt:lpstr>
      <vt:lpstr>2차원 배열의 초기화</vt:lpstr>
      <vt:lpstr>실행 결과</vt:lpstr>
      <vt:lpstr>2차원 배열을 함수로 전달하기</vt:lpstr>
      <vt:lpstr>2차원 배열을 함수로 전달하기</vt:lpstr>
      <vt:lpstr>lab: 영상 처리</vt:lpstr>
      <vt:lpstr>실행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포인터의 의미</vt:lpstr>
      <vt:lpstr>포인터의 선언</vt:lpstr>
      <vt:lpstr>포인터와 변수의 연결</vt:lpstr>
      <vt:lpstr>간접 참조 연산자 </vt:lpstr>
      <vt:lpstr>포인터 예제</vt:lpstr>
      <vt:lpstr>포인터의 증감 연산</vt:lpstr>
      <vt:lpstr>포인터와  증감연산  </vt:lpstr>
      <vt:lpstr>swap() 함수 #1 </vt:lpstr>
      <vt:lpstr>swap() 함수 #2 </vt:lpstr>
      <vt:lpstr>포인터와 배열</vt:lpstr>
      <vt:lpstr>포인터와 배열</vt:lpstr>
      <vt:lpstr>2차원 배열과 포인터</vt:lpstr>
      <vt:lpstr>이차원 배열과 포인터</vt:lpstr>
      <vt:lpstr>lab: 영상 처리</vt:lpstr>
      <vt:lpstr>lab: 영상 처리</vt:lpstr>
      <vt:lpstr>lab : 영상 처리</vt:lpstr>
      <vt:lpstr>실행 결과 </vt:lpstr>
      <vt:lpstr>포인터 사용의 장점</vt:lpstr>
      <vt:lpstr>문자와 문자열</vt:lpstr>
      <vt:lpstr>문자열 표현 방법</vt:lpstr>
      <vt:lpstr>NULL 문자 </vt:lpstr>
      <vt:lpstr>문자 배열의 초기화</vt:lpstr>
      <vt:lpstr>    표준 입출력 함수    </vt:lpstr>
      <vt:lpstr>문자열 상수</vt:lpstr>
      <vt:lpstr>예제 </vt:lpstr>
      <vt:lpstr>입력된 문자열 역순으로 출력하기</vt:lpstr>
      <vt:lpstr> 문자열 피라미드 출력(포인터 이용)</vt:lpstr>
      <vt:lpstr>문자 처리 라이브러리 함수</vt:lpstr>
      <vt:lpstr>문자열 처리 라이브러리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379</cp:revision>
  <dcterms:created xsi:type="dcterms:W3CDTF">2007-06-29T06:43:39Z</dcterms:created>
  <dcterms:modified xsi:type="dcterms:W3CDTF">2020-09-27T14:13:46Z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