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charts/chart3.xml" ContentType="application/vnd.openxmlformats-officedocument.drawingml.char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1" r:id="rId6"/>
    <p:sldId id="281" r:id="rId7"/>
    <p:sldId id="275" r:id="rId8"/>
    <p:sldId id="272" r:id="rId9"/>
    <p:sldId id="263" r:id="rId10"/>
    <p:sldId id="276" r:id="rId11"/>
    <p:sldId id="287" r:id="rId12"/>
    <p:sldId id="291" r:id="rId13"/>
    <p:sldId id="273" r:id="rId14"/>
    <p:sldId id="277" r:id="rId15"/>
    <p:sldId id="294" r:id="rId16"/>
    <p:sldId id="300" r:id="rId17"/>
    <p:sldId id="280" r:id="rId18"/>
    <p:sldId id="299" r:id="rId19"/>
    <p:sldId id="297" r:id="rId20"/>
    <p:sldId id="265" r:id="rId21"/>
    <p:sldId id="295" r:id="rId22"/>
    <p:sldId id="278" r:id="rId23"/>
    <p:sldId id="290" r:id="rId24"/>
    <p:sldId id="296" r:id="rId25"/>
    <p:sldId id="266" r:id="rId26"/>
    <p:sldId id="268" r:id="rId27"/>
    <p:sldId id="269" r:id="rId28"/>
    <p:sldId id="302" r:id="rId29"/>
    <p:sldId id="271" r:id="rId30"/>
    <p:sldId id="270" r:id="rId31"/>
    <p:sldId id="267" r:id="rId32"/>
    <p:sldId id="282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6454" autoAdjust="0"/>
  </p:normalViewPr>
  <p:slideViewPr>
    <p:cSldViewPr>
      <p:cViewPr>
        <p:scale>
          <a:sx n="66" d="100"/>
          <a:sy n="66" d="100"/>
        </p:scale>
        <p:origin x="-1260" y="-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2.&#44053;&#51032;&#51088;&#47308;\2013%20&#51652;&#54644;&#44256;%20&#49324;&#49324;&#48152;\&#50724;&#49440;&#44160;&#52636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37"/>
  <c:chart>
    <c:plotArea>
      <c:layout/>
      <c:lineChart>
        <c:grouping val="standard"/>
        <c:ser>
          <c:idx val="0"/>
          <c:order val="0"/>
          <c:dPt>
            <c:idx val="15"/>
            <c:marker>
              <c:spPr>
                <a:solidFill>
                  <a:srgbClr val="FF0000"/>
                </a:solidFill>
              </c:spPr>
            </c:marker>
          </c:dPt>
          <c:dPt>
            <c:idx val="20"/>
            <c:marker>
              <c:spPr>
                <a:solidFill>
                  <a:srgbClr val="FF0000"/>
                </a:solidFill>
              </c:spPr>
            </c:marker>
          </c:dPt>
          <c:dPt>
            <c:idx val="25"/>
            <c:marker>
              <c:spPr>
                <a:solidFill>
                  <a:srgbClr val="FF0000"/>
                </a:solidFill>
              </c:spPr>
            </c:marker>
          </c:dPt>
          <c:dPt>
            <c:idx val="30"/>
            <c:marker>
              <c:spPr>
                <a:solidFill>
                  <a:srgbClr val="FF0000"/>
                </a:solidFill>
              </c:spPr>
            </c:marker>
          </c:dPt>
          <c:dPt>
            <c:idx val="35"/>
            <c:marker>
              <c:spPr>
                <a:solidFill>
                  <a:srgbClr val="FF0000"/>
                </a:solidFill>
              </c:spPr>
            </c:marker>
          </c:dPt>
          <c:dPt>
            <c:idx val="63"/>
            <c:marker>
              <c:spPr>
                <a:solidFill>
                  <a:srgbClr val="FF0000"/>
                </a:solidFill>
              </c:spPr>
            </c:marker>
          </c:dPt>
          <c:dPt>
            <c:idx val="68"/>
            <c:marker>
              <c:spPr>
                <a:solidFill>
                  <a:srgbClr val="FF0000"/>
                </a:solidFill>
              </c:spPr>
            </c:marker>
          </c:dPt>
          <c:dPt>
            <c:idx val="73"/>
            <c:marker>
              <c:spPr>
                <a:solidFill>
                  <a:srgbClr val="FF0000"/>
                </a:solidFill>
              </c:spPr>
            </c:marker>
          </c:dPt>
          <c:dPt>
            <c:idx val="77"/>
            <c:marker>
              <c:spPr>
                <a:solidFill>
                  <a:srgbClr val="FF0000"/>
                </a:solidFill>
              </c:spPr>
            </c:marker>
          </c:dPt>
          <c:dPt>
            <c:idx val="82"/>
            <c:marker>
              <c:spPr>
                <a:solidFill>
                  <a:srgbClr val="FF0000"/>
                </a:solidFill>
              </c:spPr>
            </c:marker>
          </c:dPt>
          <c:dPt>
            <c:idx val="110"/>
            <c:marker>
              <c:spPr>
                <a:solidFill>
                  <a:srgbClr val="FF0000"/>
                </a:solidFill>
              </c:spPr>
            </c:marker>
          </c:dPt>
          <c:dPt>
            <c:idx val="115"/>
            <c:marker>
              <c:spPr>
                <a:solidFill>
                  <a:srgbClr val="FF0000"/>
                </a:solidFill>
              </c:spPr>
            </c:marker>
          </c:dPt>
          <c:dPt>
            <c:idx val="120"/>
            <c:marker>
              <c:spPr>
                <a:solidFill>
                  <a:srgbClr val="FF0000"/>
                </a:solidFill>
              </c:spPr>
            </c:marker>
          </c:dPt>
          <c:dPt>
            <c:idx val="124"/>
            <c:marker>
              <c:spPr>
                <a:solidFill>
                  <a:srgbClr val="FF0000"/>
                </a:solidFill>
              </c:spPr>
            </c:marker>
          </c:dPt>
          <c:dPt>
            <c:idx val="129"/>
            <c:marker>
              <c:spPr>
                <a:solidFill>
                  <a:srgbClr val="FF0000"/>
                </a:solidFill>
              </c:spPr>
            </c:marker>
          </c:dPt>
          <c:val>
            <c:numRef>
              <c:f>Sheet1!$A$252:$A$401</c:f>
              <c:numCache>
                <c:formatCode>General</c:formatCode>
                <c:ptCount val="1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4</c:v>
                </c:pt>
                <c:pt idx="7">
                  <c:v>8</c:v>
                </c:pt>
                <c:pt idx="8">
                  <c:v>67</c:v>
                </c:pt>
                <c:pt idx="9">
                  <c:v>66</c:v>
                </c:pt>
                <c:pt idx="10">
                  <c:v>84</c:v>
                </c:pt>
                <c:pt idx="11">
                  <c:v>95</c:v>
                </c:pt>
                <c:pt idx="12">
                  <c:v>102</c:v>
                </c:pt>
                <c:pt idx="13">
                  <c:v>131</c:v>
                </c:pt>
                <c:pt idx="14">
                  <c:v>110</c:v>
                </c:pt>
                <c:pt idx="15">
                  <c:v>379</c:v>
                </c:pt>
                <c:pt idx="16">
                  <c:v>149</c:v>
                </c:pt>
                <c:pt idx="17">
                  <c:v>106</c:v>
                </c:pt>
                <c:pt idx="18">
                  <c:v>103</c:v>
                </c:pt>
                <c:pt idx="19">
                  <c:v>89</c:v>
                </c:pt>
                <c:pt idx="20">
                  <c:v>349</c:v>
                </c:pt>
                <c:pt idx="21">
                  <c:v>121</c:v>
                </c:pt>
                <c:pt idx="22">
                  <c:v>70</c:v>
                </c:pt>
                <c:pt idx="23">
                  <c:v>37</c:v>
                </c:pt>
                <c:pt idx="24">
                  <c:v>44</c:v>
                </c:pt>
                <c:pt idx="25">
                  <c:v>455</c:v>
                </c:pt>
                <c:pt idx="26">
                  <c:v>91</c:v>
                </c:pt>
                <c:pt idx="27">
                  <c:v>81</c:v>
                </c:pt>
                <c:pt idx="28">
                  <c:v>84</c:v>
                </c:pt>
                <c:pt idx="29">
                  <c:v>124</c:v>
                </c:pt>
                <c:pt idx="30">
                  <c:v>421</c:v>
                </c:pt>
                <c:pt idx="31">
                  <c:v>115</c:v>
                </c:pt>
                <c:pt idx="32">
                  <c:v>117</c:v>
                </c:pt>
                <c:pt idx="33">
                  <c:v>97</c:v>
                </c:pt>
                <c:pt idx="34">
                  <c:v>95</c:v>
                </c:pt>
                <c:pt idx="35">
                  <c:v>420</c:v>
                </c:pt>
                <c:pt idx="36">
                  <c:v>31</c:v>
                </c:pt>
                <c:pt idx="37">
                  <c:v>56</c:v>
                </c:pt>
                <c:pt idx="38">
                  <c:v>48</c:v>
                </c:pt>
                <c:pt idx="39">
                  <c:v>23</c:v>
                </c:pt>
                <c:pt idx="40">
                  <c:v>18</c:v>
                </c:pt>
                <c:pt idx="41">
                  <c:v>11</c:v>
                </c:pt>
                <c:pt idx="42">
                  <c:v>8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3</c:v>
                </c:pt>
                <c:pt idx="54">
                  <c:v>8</c:v>
                </c:pt>
                <c:pt idx="55">
                  <c:v>32</c:v>
                </c:pt>
                <c:pt idx="56">
                  <c:v>34</c:v>
                </c:pt>
                <c:pt idx="57">
                  <c:v>34</c:v>
                </c:pt>
                <c:pt idx="58">
                  <c:v>99</c:v>
                </c:pt>
                <c:pt idx="59">
                  <c:v>87</c:v>
                </c:pt>
                <c:pt idx="60">
                  <c:v>124</c:v>
                </c:pt>
                <c:pt idx="61">
                  <c:v>99</c:v>
                </c:pt>
                <c:pt idx="62">
                  <c:v>126</c:v>
                </c:pt>
                <c:pt idx="63">
                  <c:v>459</c:v>
                </c:pt>
                <c:pt idx="64">
                  <c:v>132</c:v>
                </c:pt>
                <c:pt idx="65">
                  <c:v>78</c:v>
                </c:pt>
                <c:pt idx="66">
                  <c:v>76</c:v>
                </c:pt>
                <c:pt idx="67">
                  <c:v>102</c:v>
                </c:pt>
                <c:pt idx="68">
                  <c:v>458</c:v>
                </c:pt>
                <c:pt idx="69">
                  <c:v>71</c:v>
                </c:pt>
                <c:pt idx="70">
                  <c:v>33</c:v>
                </c:pt>
                <c:pt idx="71">
                  <c:v>29</c:v>
                </c:pt>
                <c:pt idx="72">
                  <c:v>95</c:v>
                </c:pt>
                <c:pt idx="73">
                  <c:v>351</c:v>
                </c:pt>
                <c:pt idx="74">
                  <c:v>75</c:v>
                </c:pt>
                <c:pt idx="75">
                  <c:v>98</c:v>
                </c:pt>
                <c:pt idx="76">
                  <c:v>100</c:v>
                </c:pt>
                <c:pt idx="77">
                  <c:v>451</c:v>
                </c:pt>
                <c:pt idx="78">
                  <c:v>119</c:v>
                </c:pt>
                <c:pt idx="79">
                  <c:v>99</c:v>
                </c:pt>
                <c:pt idx="80">
                  <c:v>96</c:v>
                </c:pt>
                <c:pt idx="81">
                  <c:v>74</c:v>
                </c:pt>
                <c:pt idx="82">
                  <c:v>443</c:v>
                </c:pt>
                <c:pt idx="83">
                  <c:v>27</c:v>
                </c:pt>
                <c:pt idx="84">
                  <c:v>32</c:v>
                </c:pt>
                <c:pt idx="85">
                  <c:v>36</c:v>
                </c:pt>
                <c:pt idx="86">
                  <c:v>35</c:v>
                </c:pt>
                <c:pt idx="87">
                  <c:v>39</c:v>
                </c:pt>
                <c:pt idx="88">
                  <c:v>24</c:v>
                </c:pt>
                <c:pt idx="89">
                  <c:v>11</c:v>
                </c:pt>
                <c:pt idx="90">
                  <c:v>5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3</c:v>
                </c:pt>
                <c:pt idx="101">
                  <c:v>18</c:v>
                </c:pt>
                <c:pt idx="102">
                  <c:v>28</c:v>
                </c:pt>
                <c:pt idx="103">
                  <c:v>35</c:v>
                </c:pt>
                <c:pt idx="104">
                  <c:v>42</c:v>
                </c:pt>
                <c:pt idx="105">
                  <c:v>48</c:v>
                </c:pt>
                <c:pt idx="106">
                  <c:v>52</c:v>
                </c:pt>
                <c:pt idx="107">
                  <c:v>67</c:v>
                </c:pt>
                <c:pt idx="108">
                  <c:v>74</c:v>
                </c:pt>
                <c:pt idx="109">
                  <c:v>97</c:v>
                </c:pt>
                <c:pt idx="110">
                  <c:v>457</c:v>
                </c:pt>
                <c:pt idx="111">
                  <c:v>115</c:v>
                </c:pt>
                <c:pt idx="112">
                  <c:v>100</c:v>
                </c:pt>
                <c:pt idx="113">
                  <c:v>81</c:v>
                </c:pt>
                <c:pt idx="114">
                  <c:v>90</c:v>
                </c:pt>
                <c:pt idx="115">
                  <c:v>459</c:v>
                </c:pt>
                <c:pt idx="116">
                  <c:v>87</c:v>
                </c:pt>
                <c:pt idx="117">
                  <c:v>60</c:v>
                </c:pt>
                <c:pt idx="118">
                  <c:v>41</c:v>
                </c:pt>
                <c:pt idx="119">
                  <c:v>85</c:v>
                </c:pt>
                <c:pt idx="120">
                  <c:v>377</c:v>
                </c:pt>
                <c:pt idx="121">
                  <c:v>60</c:v>
                </c:pt>
                <c:pt idx="122">
                  <c:v>71</c:v>
                </c:pt>
                <c:pt idx="123">
                  <c:v>81</c:v>
                </c:pt>
                <c:pt idx="124">
                  <c:v>428</c:v>
                </c:pt>
                <c:pt idx="125">
                  <c:v>132</c:v>
                </c:pt>
                <c:pt idx="126">
                  <c:v>120</c:v>
                </c:pt>
                <c:pt idx="127">
                  <c:v>132</c:v>
                </c:pt>
                <c:pt idx="128">
                  <c:v>106</c:v>
                </c:pt>
                <c:pt idx="129">
                  <c:v>439</c:v>
                </c:pt>
                <c:pt idx="130">
                  <c:v>47</c:v>
                </c:pt>
                <c:pt idx="131">
                  <c:v>35</c:v>
                </c:pt>
                <c:pt idx="132">
                  <c:v>52</c:v>
                </c:pt>
                <c:pt idx="133">
                  <c:v>52</c:v>
                </c:pt>
                <c:pt idx="134">
                  <c:v>56</c:v>
                </c:pt>
                <c:pt idx="135">
                  <c:v>43</c:v>
                </c:pt>
                <c:pt idx="136">
                  <c:v>30</c:v>
                </c:pt>
                <c:pt idx="137">
                  <c:v>20</c:v>
                </c:pt>
                <c:pt idx="138">
                  <c:v>12</c:v>
                </c:pt>
                <c:pt idx="139">
                  <c:v>5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11</c:v>
                </c:pt>
                <c:pt idx="149">
                  <c:v>25</c:v>
                </c:pt>
              </c:numCache>
            </c:numRef>
          </c:val>
        </c:ser>
        <c:marker val="1"/>
        <c:axId val="67532672"/>
        <c:axId val="67534208"/>
      </c:lineChart>
      <c:catAx>
        <c:axId val="67532672"/>
        <c:scaling>
          <c:orientation val="minMax"/>
        </c:scaling>
        <c:axPos val="b"/>
        <c:tickLblPos val="nextTo"/>
        <c:crossAx val="67534208"/>
        <c:crosses val="autoZero"/>
        <c:auto val="1"/>
        <c:lblAlgn val="ctr"/>
        <c:lblOffset val="100"/>
        <c:tickLblSkip val="20"/>
        <c:tickMarkSkip val="10"/>
      </c:catAx>
      <c:valAx>
        <c:axId val="67534208"/>
        <c:scaling>
          <c:orientation val="minMax"/>
        </c:scaling>
        <c:axPos val="l"/>
        <c:majorGridlines/>
        <c:numFmt formatCode="General" sourceLinked="1"/>
        <c:tickLblPos val="nextTo"/>
        <c:crossAx val="67532672"/>
        <c:crosses val="autoZero"/>
        <c:crossBetween val="between"/>
        <c:majorUnit val="100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40"/>
  <c:chart>
    <c:plotArea>
      <c:layout/>
      <c:lineChart>
        <c:grouping val="standard"/>
        <c:ser>
          <c:idx val="0"/>
          <c:order val="0"/>
          <c:val>
            <c:numRef>
              <c:f>Sheet1!$A$28:$AN$28</c:f>
              <c:numCache>
                <c:formatCode>General</c:formatCode>
                <c:ptCount val="40"/>
                <c:pt idx="0">
                  <c:v>5</c:v>
                </c:pt>
                <c:pt idx="1">
                  <c:v>7</c:v>
                </c:pt>
                <c:pt idx="2">
                  <c:v>7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26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6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13</c:v>
                </c:pt>
                <c:pt idx="20">
                  <c:v>13</c:v>
                </c:pt>
                <c:pt idx="21">
                  <c:v>22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6</c:v>
                </c:pt>
                <c:pt idx="34">
                  <c:v>13</c:v>
                </c:pt>
                <c:pt idx="35">
                  <c:v>14</c:v>
                </c:pt>
                <c:pt idx="36">
                  <c:v>13</c:v>
                </c:pt>
                <c:pt idx="37">
                  <c:v>12</c:v>
                </c:pt>
                <c:pt idx="38">
                  <c:v>5</c:v>
                </c:pt>
                <c:pt idx="39">
                  <c:v>23</c:v>
                </c:pt>
              </c:numCache>
            </c:numRef>
          </c:val>
        </c:ser>
        <c:marker val="1"/>
        <c:axId val="72747648"/>
        <c:axId val="72765824"/>
      </c:lineChart>
      <c:catAx>
        <c:axId val="72747648"/>
        <c:scaling>
          <c:orientation val="minMax"/>
        </c:scaling>
        <c:axPos val="b"/>
        <c:tickLblPos val="nextTo"/>
        <c:crossAx val="72765824"/>
        <c:crosses val="autoZero"/>
        <c:auto val="1"/>
        <c:lblAlgn val="ctr"/>
        <c:lblOffset val="100"/>
      </c:catAx>
      <c:valAx>
        <c:axId val="72765824"/>
        <c:scaling>
          <c:orientation val="minMax"/>
        </c:scaling>
        <c:axPos val="l"/>
        <c:majorGridlines/>
        <c:numFmt formatCode="General" sourceLinked="1"/>
        <c:tickLblPos val="nextTo"/>
        <c:crossAx val="72747648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37"/>
  <c:chart>
    <c:plotArea>
      <c:layout/>
      <c:lineChart>
        <c:grouping val="standard"/>
        <c:ser>
          <c:idx val="0"/>
          <c:order val="0"/>
          <c:val>
            <c:numRef>
              <c:f>Sheet1!$A$28:$AN$28</c:f>
              <c:numCache>
                <c:formatCode>General</c:formatCode>
                <c:ptCount val="40"/>
                <c:pt idx="0">
                  <c:v>5</c:v>
                </c:pt>
                <c:pt idx="1">
                  <c:v>7</c:v>
                </c:pt>
                <c:pt idx="2">
                  <c:v>7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26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6</c:v>
                </c:pt>
                <c:pt idx="16">
                  <c:v>13</c:v>
                </c:pt>
                <c:pt idx="17">
                  <c:v>13</c:v>
                </c:pt>
                <c:pt idx="18">
                  <c:v>14</c:v>
                </c:pt>
                <c:pt idx="19">
                  <c:v>13</c:v>
                </c:pt>
                <c:pt idx="20">
                  <c:v>13</c:v>
                </c:pt>
                <c:pt idx="21">
                  <c:v>22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6</c:v>
                </c:pt>
                <c:pt idx="34">
                  <c:v>13</c:v>
                </c:pt>
                <c:pt idx="35">
                  <c:v>14</c:v>
                </c:pt>
                <c:pt idx="36">
                  <c:v>13</c:v>
                </c:pt>
                <c:pt idx="37">
                  <c:v>12</c:v>
                </c:pt>
                <c:pt idx="38">
                  <c:v>5</c:v>
                </c:pt>
                <c:pt idx="39">
                  <c:v>23</c:v>
                </c:pt>
              </c:numCache>
            </c:numRef>
          </c:val>
        </c:ser>
        <c:marker val="1"/>
        <c:axId val="72819840"/>
        <c:axId val="72821376"/>
      </c:lineChart>
      <c:catAx>
        <c:axId val="72819840"/>
        <c:scaling>
          <c:orientation val="minMax"/>
        </c:scaling>
        <c:axPos val="b"/>
        <c:tickLblPos val="nextTo"/>
        <c:crossAx val="72821376"/>
        <c:crosses val="autoZero"/>
        <c:auto val="1"/>
        <c:lblAlgn val="ctr"/>
        <c:lblOffset val="100"/>
      </c:catAx>
      <c:valAx>
        <c:axId val="72821376"/>
        <c:scaling>
          <c:orientation val="minMax"/>
        </c:scaling>
        <c:axPos val="l"/>
        <c:majorGridlines/>
        <c:numFmt formatCode="General" sourceLinked="1"/>
        <c:tickLblPos val="nextTo"/>
        <c:crossAx val="72819840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음표 인식률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A(동요)</c:v>
                </c:pt>
                <c:pt idx="1">
                  <c:v>B(찬송가)</c:v>
                </c:pt>
                <c:pt idx="2">
                  <c:v>C(발라드)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80.900000000000006</c:v>
                </c:pt>
                <c:pt idx="1">
                  <c:v>93.7</c:v>
                </c:pt>
                <c:pt idx="2">
                  <c:v>81.2</c:v>
                </c:pt>
              </c:numCache>
            </c:numRef>
          </c:val>
        </c:ser>
        <c:axId val="101081856"/>
        <c:axId val="101083392"/>
      </c:barChart>
      <c:catAx>
        <c:axId val="101081856"/>
        <c:scaling>
          <c:orientation val="minMax"/>
        </c:scaling>
        <c:axPos val="b"/>
        <c:tickLblPos val="nextTo"/>
        <c:crossAx val="101083392"/>
        <c:crosses val="autoZero"/>
        <c:auto val="1"/>
        <c:lblAlgn val="ctr"/>
        <c:lblOffset val="100"/>
      </c:catAx>
      <c:valAx>
        <c:axId val="101083392"/>
        <c:scaling>
          <c:orientation val="minMax"/>
          <c:max val="100"/>
          <c:min val="0"/>
        </c:scaling>
        <c:axPos val="l"/>
        <c:majorGridlines/>
        <c:numFmt formatCode="General" sourceLinked="1"/>
        <c:tickLblPos val="nextTo"/>
        <c:crossAx val="101081856"/>
        <c:crosses val="autoZero"/>
        <c:crossBetween val="between"/>
        <c:majorUnit val="10"/>
      </c:valAx>
      <c:spPr>
        <a:noFill/>
        <a:ln w="25400">
          <a:noFill/>
        </a:ln>
      </c:spPr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5818B-CD88-4C3D-AD6E-483DC011F30F}" type="doc">
      <dgm:prSet loTypeId="urn:microsoft.com/office/officeart/2005/8/layout/process5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581502-4CA0-47B4-9326-445E04272E49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악보 영상 입력</a:t>
          </a:r>
          <a:endParaRPr lang="ko-KR" altLang="en-US" sz="2000" dirty="0"/>
        </a:p>
      </dgm:t>
    </dgm:pt>
    <dgm:pt modelId="{CA56578D-BEA5-4343-B8E3-1C7871DEB1B2}" type="parTrans" cxnId="{C1EA301E-0589-428F-8EF3-7A084E37C96C}">
      <dgm:prSet/>
      <dgm:spPr/>
      <dgm:t>
        <a:bodyPr/>
        <a:lstStyle/>
        <a:p>
          <a:pPr latinLnBrk="1"/>
          <a:endParaRPr lang="ko-KR" altLang="en-US" sz="2000"/>
        </a:p>
      </dgm:t>
    </dgm:pt>
    <dgm:pt modelId="{23DCE6C9-8268-4185-8879-048F8227FB52}" type="sibTrans" cxnId="{C1EA301E-0589-428F-8EF3-7A084E37C96C}">
      <dgm:prSet custT="1"/>
      <dgm:spPr/>
      <dgm:t>
        <a:bodyPr/>
        <a:lstStyle/>
        <a:p>
          <a:pPr latinLnBrk="1"/>
          <a:endParaRPr lang="ko-KR" altLang="en-US" sz="2000" dirty="0"/>
        </a:p>
      </dgm:t>
    </dgm:pt>
    <dgm:pt modelId="{85CA28DD-8D4D-4F7D-8080-E0D0AE187430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악보의 잡음제거</a:t>
          </a:r>
          <a:endParaRPr lang="ko-KR" altLang="en-US" sz="2000" dirty="0"/>
        </a:p>
      </dgm:t>
    </dgm:pt>
    <dgm:pt modelId="{EB151D3D-4CCF-42C9-8647-A35B09AD71EF}" type="parTrans" cxnId="{66FD1F32-60E1-4BF7-ACB1-946465037E36}">
      <dgm:prSet/>
      <dgm:spPr/>
      <dgm:t>
        <a:bodyPr/>
        <a:lstStyle/>
        <a:p>
          <a:pPr latinLnBrk="1"/>
          <a:endParaRPr lang="ko-KR" altLang="en-US" sz="2000"/>
        </a:p>
      </dgm:t>
    </dgm:pt>
    <dgm:pt modelId="{B9BDC048-9E0C-42CF-8B0F-00C5E9115566}" type="sibTrans" cxnId="{66FD1F32-60E1-4BF7-ACB1-946465037E36}">
      <dgm:prSet custT="1"/>
      <dgm:spPr/>
      <dgm:t>
        <a:bodyPr/>
        <a:lstStyle/>
        <a:p>
          <a:pPr latinLnBrk="1"/>
          <a:endParaRPr lang="ko-KR" altLang="en-US" sz="2000" dirty="0"/>
        </a:p>
      </dgm:t>
    </dgm:pt>
    <dgm:pt modelId="{DE72C9CC-336B-4D15-9098-56132FFD6720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기울어짐 보정</a:t>
          </a:r>
          <a:endParaRPr lang="ko-KR" altLang="en-US" sz="2000" dirty="0"/>
        </a:p>
      </dgm:t>
    </dgm:pt>
    <dgm:pt modelId="{2FA9C752-2DC0-4E09-B5A7-E2BA65D492FD}" type="parTrans" cxnId="{7768CE53-2AD4-463A-B64E-A211EF2C7091}">
      <dgm:prSet/>
      <dgm:spPr/>
      <dgm:t>
        <a:bodyPr/>
        <a:lstStyle/>
        <a:p>
          <a:pPr latinLnBrk="1"/>
          <a:endParaRPr lang="ko-KR" altLang="en-US" sz="2000"/>
        </a:p>
      </dgm:t>
    </dgm:pt>
    <dgm:pt modelId="{4AA7DBC9-7A28-4F69-BB06-6AF7CF1F461C}" type="sibTrans" cxnId="{7768CE53-2AD4-463A-B64E-A211EF2C7091}">
      <dgm:prSet custT="1"/>
      <dgm:spPr/>
      <dgm:t>
        <a:bodyPr/>
        <a:lstStyle/>
        <a:p>
          <a:pPr latinLnBrk="1"/>
          <a:endParaRPr lang="ko-KR" altLang="en-US" sz="2000" dirty="0"/>
        </a:p>
      </dgm:t>
    </dgm:pt>
    <dgm:pt modelId="{E442ABC5-205B-4491-92AF-C5E6DABC7A19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오선 인식 및    제거</a:t>
          </a:r>
          <a:endParaRPr lang="ko-KR" altLang="en-US" sz="2000" dirty="0"/>
        </a:p>
      </dgm:t>
    </dgm:pt>
    <dgm:pt modelId="{E982F183-74DA-4C8D-B410-8B477D04D369}" type="parTrans" cxnId="{7F94F553-E0B7-46CD-8D42-F2C3B9E67466}">
      <dgm:prSet/>
      <dgm:spPr/>
      <dgm:t>
        <a:bodyPr/>
        <a:lstStyle/>
        <a:p>
          <a:pPr latinLnBrk="1"/>
          <a:endParaRPr lang="ko-KR" altLang="en-US" sz="2000"/>
        </a:p>
      </dgm:t>
    </dgm:pt>
    <dgm:pt modelId="{D2B15793-845D-4557-92B6-2B10DF415AB3}" type="sibTrans" cxnId="{7F94F553-E0B7-46CD-8D42-F2C3B9E67466}">
      <dgm:prSet custT="1"/>
      <dgm:spPr/>
      <dgm:t>
        <a:bodyPr/>
        <a:lstStyle/>
        <a:p>
          <a:pPr latinLnBrk="1"/>
          <a:endParaRPr lang="ko-KR" altLang="en-US" sz="2000" dirty="0"/>
        </a:p>
      </dgm:t>
    </dgm:pt>
    <dgm:pt modelId="{37AE42A3-ED26-4F7E-AB70-FCD8E6CC6C32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음표 추출</a:t>
          </a:r>
          <a:endParaRPr lang="ko-KR" altLang="en-US" sz="2000" dirty="0"/>
        </a:p>
      </dgm:t>
    </dgm:pt>
    <dgm:pt modelId="{119AC60C-D808-4760-9822-4328603F4BCF}" type="parTrans" cxnId="{A896CB58-8D5D-4A4E-BE32-E28E5D1B3FE4}">
      <dgm:prSet/>
      <dgm:spPr/>
      <dgm:t>
        <a:bodyPr/>
        <a:lstStyle/>
        <a:p>
          <a:pPr latinLnBrk="1"/>
          <a:endParaRPr lang="ko-KR" altLang="en-US" sz="2000"/>
        </a:p>
      </dgm:t>
    </dgm:pt>
    <dgm:pt modelId="{ABD28208-23E4-4EF0-A383-2C3CFB8EB55C}" type="sibTrans" cxnId="{A896CB58-8D5D-4A4E-BE32-E28E5D1B3FE4}">
      <dgm:prSet/>
      <dgm:spPr/>
      <dgm:t>
        <a:bodyPr/>
        <a:lstStyle/>
        <a:p>
          <a:pPr latinLnBrk="1"/>
          <a:endParaRPr lang="ko-KR" altLang="en-US" sz="2000"/>
        </a:p>
      </dgm:t>
    </dgm:pt>
    <dgm:pt modelId="{A7629491-DF41-418C-9806-89B763A8AA7E}" type="pres">
      <dgm:prSet presAssocID="{17B5818B-CD88-4C3D-AD6E-483DC011F3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B25254-C2EC-4764-BF60-1C6693C50B3D}" type="pres">
      <dgm:prSet presAssocID="{73581502-4CA0-47B4-9326-445E04272E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32761A-D4AB-4937-9276-6110B517FDB8}" type="pres">
      <dgm:prSet presAssocID="{23DCE6C9-8268-4185-8879-048F8227FB52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8359944-A01C-4936-8CE9-04CFD1A62D13}" type="pres">
      <dgm:prSet presAssocID="{23DCE6C9-8268-4185-8879-048F8227FB52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0C6F96A-0197-47F4-A3FC-E85D35921872}" type="pres">
      <dgm:prSet presAssocID="{85CA28DD-8D4D-4F7D-8080-E0D0AE18743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A90208-E08E-44AD-A10A-315872FD6C15}" type="pres">
      <dgm:prSet presAssocID="{B9BDC048-9E0C-42CF-8B0F-00C5E9115566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22E2D49-53B2-4C48-AF4D-731967FBCC26}" type="pres">
      <dgm:prSet presAssocID="{B9BDC048-9E0C-42CF-8B0F-00C5E9115566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A945DAF-0313-43FD-BF2E-C58D64C659C8}" type="pres">
      <dgm:prSet presAssocID="{DE72C9CC-336B-4D15-9098-56132FFD672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79552D-E1CC-4D9C-A020-5864B71D4D0B}" type="pres">
      <dgm:prSet presAssocID="{4AA7DBC9-7A28-4F69-BB06-6AF7CF1F461C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E9D3184-8870-4E08-9ABB-16D4202D190B}" type="pres">
      <dgm:prSet presAssocID="{4AA7DBC9-7A28-4F69-BB06-6AF7CF1F461C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E678C9B8-C3AE-4377-8194-7FD62C1A5BAC}" type="pres">
      <dgm:prSet presAssocID="{E442ABC5-205B-4491-92AF-C5E6DABC7A1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27263D-8CF7-435F-A049-526E150293A4}" type="pres">
      <dgm:prSet presAssocID="{D2B15793-845D-4557-92B6-2B10DF415AB3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044C5DE-A61E-463F-9F8A-33DE77813372}" type="pres">
      <dgm:prSet presAssocID="{D2B15793-845D-4557-92B6-2B10DF415AB3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45510ED8-CC52-49F2-8482-8FF13A4AB35F}" type="pres">
      <dgm:prSet presAssocID="{37AE42A3-ED26-4F7E-AB70-FCD8E6CC6C32}" presName="node" presStyleLbl="node1" presStyleIdx="4" presStyleCnt="5" custLinFactNeighborX="19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8137DE8-4AB1-4AEE-B6C3-D28316386798}" type="presOf" srcId="{85CA28DD-8D4D-4F7D-8080-E0D0AE187430}" destId="{B0C6F96A-0197-47F4-A3FC-E85D35921872}" srcOrd="0" destOrd="0" presId="urn:microsoft.com/office/officeart/2005/8/layout/process5"/>
    <dgm:cxn modelId="{5E8C3F40-C9DF-4D55-9612-B7F3E5F5BDE0}" type="presOf" srcId="{37AE42A3-ED26-4F7E-AB70-FCD8E6CC6C32}" destId="{45510ED8-CC52-49F2-8482-8FF13A4AB35F}" srcOrd="0" destOrd="0" presId="urn:microsoft.com/office/officeart/2005/8/layout/process5"/>
    <dgm:cxn modelId="{A896CB58-8D5D-4A4E-BE32-E28E5D1B3FE4}" srcId="{17B5818B-CD88-4C3D-AD6E-483DC011F30F}" destId="{37AE42A3-ED26-4F7E-AB70-FCD8E6CC6C32}" srcOrd="4" destOrd="0" parTransId="{119AC60C-D808-4760-9822-4328603F4BCF}" sibTransId="{ABD28208-23E4-4EF0-A383-2C3CFB8EB55C}"/>
    <dgm:cxn modelId="{C4A6FDA5-DBE0-4E69-A9DF-9BA69919EE61}" type="presOf" srcId="{4AA7DBC9-7A28-4F69-BB06-6AF7CF1F461C}" destId="{5D79552D-E1CC-4D9C-A020-5864B71D4D0B}" srcOrd="0" destOrd="0" presId="urn:microsoft.com/office/officeart/2005/8/layout/process5"/>
    <dgm:cxn modelId="{9F4EEEC3-CA6C-4B5D-83CB-D795713A79C5}" type="presOf" srcId="{23DCE6C9-8268-4185-8879-048F8227FB52}" destId="{8332761A-D4AB-4937-9276-6110B517FDB8}" srcOrd="0" destOrd="0" presId="urn:microsoft.com/office/officeart/2005/8/layout/process5"/>
    <dgm:cxn modelId="{AA0D2861-EF1F-41EE-90C9-4F1CDAEE3F99}" type="presOf" srcId="{DE72C9CC-336B-4D15-9098-56132FFD6720}" destId="{9A945DAF-0313-43FD-BF2E-C58D64C659C8}" srcOrd="0" destOrd="0" presId="urn:microsoft.com/office/officeart/2005/8/layout/process5"/>
    <dgm:cxn modelId="{7F94F553-E0B7-46CD-8D42-F2C3B9E67466}" srcId="{17B5818B-CD88-4C3D-AD6E-483DC011F30F}" destId="{E442ABC5-205B-4491-92AF-C5E6DABC7A19}" srcOrd="3" destOrd="0" parTransId="{E982F183-74DA-4C8D-B410-8B477D04D369}" sibTransId="{D2B15793-845D-4557-92B6-2B10DF415AB3}"/>
    <dgm:cxn modelId="{458A4434-A917-44F7-B785-FA9A5F3D43F1}" type="presOf" srcId="{23DCE6C9-8268-4185-8879-048F8227FB52}" destId="{B8359944-A01C-4936-8CE9-04CFD1A62D13}" srcOrd="1" destOrd="0" presId="urn:microsoft.com/office/officeart/2005/8/layout/process5"/>
    <dgm:cxn modelId="{7768CE53-2AD4-463A-B64E-A211EF2C7091}" srcId="{17B5818B-CD88-4C3D-AD6E-483DC011F30F}" destId="{DE72C9CC-336B-4D15-9098-56132FFD6720}" srcOrd="2" destOrd="0" parTransId="{2FA9C752-2DC0-4E09-B5A7-E2BA65D492FD}" sibTransId="{4AA7DBC9-7A28-4F69-BB06-6AF7CF1F461C}"/>
    <dgm:cxn modelId="{EEEE1D00-4F35-4B7D-905C-FBCD761E0B4E}" type="presOf" srcId="{D2B15793-845D-4557-92B6-2B10DF415AB3}" destId="{3044C5DE-A61E-463F-9F8A-33DE77813372}" srcOrd="1" destOrd="0" presId="urn:microsoft.com/office/officeart/2005/8/layout/process5"/>
    <dgm:cxn modelId="{DCBA26C1-0FFC-4FEA-9A65-61A4A974C7CB}" type="presOf" srcId="{17B5818B-CD88-4C3D-AD6E-483DC011F30F}" destId="{A7629491-DF41-418C-9806-89B763A8AA7E}" srcOrd="0" destOrd="0" presId="urn:microsoft.com/office/officeart/2005/8/layout/process5"/>
    <dgm:cxn modelId="{C1EA301E-0589-428F-8EF3-7A084E37C96C}" srcId="{17B5818B-CD88-4C3D-AD6E-483DC011F30F}" destId="{73581502-4CA0-47B4-9326-445E04272E49}" srcOrd="0" destOrd="0" parTransId="{CA56578D-BEA5-4343-B8E3-1C7871DEB1B2}" sibTransId="{23DCE6C9-8268-4185-8879-048F8227FB52}"/>
    <dgm:cxn modelId="{BF520FDD-C745-4F68-BCE7-AD39A8A17648}" type="presOf" srcId="{D2B15793-845D-4557-92B6-2B10DF415AB3}" destId="{4927263D-8CF7-435F-A049-526E150293A4}" srcOrd="0" destOrd="0" presId="urn:microsoft.com/office/officeart/2005/8/layout/process5"/>
    <dgm:cxn modelId="{3D53FA63-3B0C-4557-9D84-B44150A967EE}" type="presOf" srcId="{73581502-4CA0-47B4-9326-445E04272E49}" destId="{F4B25254-C2EC-4764-BF60-1C6693C50B3D}" srcOrd="0" destOrd="0" presId="urn:microsoft.com/office/officeart/2005/8/layout/process5"/>
    <dgm:cxn modelId="{66FD1F32-60E1-4BF7-ACB1-946465037E36}" srcId="{17B5818B-CD88-4C3D-AD6E-483DC011F30F}" destId="{85CA28DD-8D4D-4F7D-8080-E0D0AE187430}" srcOrd="1" destOrd="0" parTransId="{EB151D3D-4CCF-42C9-8647-A35B09AD71EF}" sibTransId="{B9BDC048-9E0C-42CF-8B0F-00C5E9115566}"/>
    <dgm:cxn modelId="{9D0F39F5-EF13-40E0-83E0-5AD4D8B09D58}" type="presOf" srcId="{B9BDC048-9E0C-42CF-8B0F-00C5E9115566}" destId="{44A90208-E08E-44AD-A10A-315872FD6C15}" srcOrd="0" destOrd="0" presId="urn:microsoft.com/office/officeart/2005/8/layout/process5"/>
    <dgm:cxn modelId="{4E2FBB2D-3539-4A2A-AFF2-525CA4F7C942}" type="presOf" srcId="{E442ABC5-205B-4491-92AF-C5E6DABC7A19}" destId="{E678C9B8-C3AE-4377-8194-7FD62C1A5BAC}" srcOrd="0" destOrd="0" presId="urn:microsoft.com/office/officeart/2005/8/layout/process5"/>
    <dgm:cxn modelId="{25488AD1-5D34-4CA3-88A4-2D0D8D1BFA74}" type="presOf" srcId="{B9BDC048-9E0C-42CF-8B0F-00C5E9115566}" destId="{222E2D49-53B2-4C48-AF4D-731967FBCC26}" srcOrd="1" destOrd="0" presId="urn:microsoft.com/office/officeart/2005/8/layout/process5"/>
    <dgm:cxn modelId="{5518E7F3-FC01-48CC-B11E-825713FAA6F3}" type="presOf" srcId="{4AA7DBC9-7A28-4F69-BB06-6AF7CF1F461C}" destId="{3E9D3184-8870-4E08-9ABB-16D4202D190B}" srcOrd="1" destOrd="0" presId="urn:microsoft.com/office/officeart/2005/8/layout/process5"/>
    <dgm:cxn modelId="{77B4A118-CD9B-4883-84C2-CEA9D3C82E32}" type="presParOf" srcId="{A7629491-DF41-418C-9806-89B763A8AA7E}" destId="{F4B25254-C2EC-4764-BF60-1C6693C50B3D}" srcOrd="0" destOrd="0" presId="urn:microsoft.com/office/officeart/2005/8/layout/process5"/>
    <dgm:cxn modelId="{7894F49E-2B4E-4417-B8BF-C4921A8585D3}" type="presParOf" srcId="{A7629491-DF41-418C-9806-89B763A8AA7E}" destId="{8332761A-D4AB-4937-9276-6110B517FDB8}" srcOrd="1" destOrd="0" presId="urn:microsoft.com/office/officeart/2005/8/layout/process5"/>
    <dgm:cxn modelId="{AD786371-225C-4076-B1E9-5CAE5E04DE2F}" type="presParOf" srcId="{8332761A-D4AB-4937-9276-6110B517FDB8}" destId="{B8359944-A01C-4936-8CE9-04CFD1A62D13}" srcOrd="0" destOrd="0" presId="urn:microsoft.com/office/officeart/2005/8/layout/process5"/>
    <dgm:cxn modelId="{634AF57D-A495-44D3-BFC9-79CD66469242}" type="presParOf" srcId="{A7629491-DF41-418C-9806-89B763A8AA7E}" destId="{B0C6F96A-0197-47F4-A3FC-E85D35921872}" srcOrd="2" destOrd="0" presId="urn:microsoft.com/office/officeart/2005/8/layout/process5"/>
    <dgm:cxn modelId="{82DE476A-F4B5-472C-B151-0FB800634053}" type="presParOf" srcId="{A7629491-DF41-418C-9806-89B763A8AA7E}" destId="{44A90208-E08E-44AD-A10A-315872FD6C15}" srcOrd="3" destOrd="0" presId="urn:microsoft.com/office/officeart/2005/8/layout/process5"/>
    <dgm:cxn modelId="{A659C4E6-A1FD-467E-AB3D-D9831F1306CD}" type="presParOf" srcId="{44A90208-E08E-44AD-A10A-315872FD6C15}" destId="{222E2D49-53B2-4C48-AF4D-731967FBCC26}" srcOrd="0" destOrd="0" presId="urn:microsoft.com/office/officeart/2005/8/layout/process5"/>
    <dgm:cxn modelId="{CB3526D5-E394-461A-8A3B-2BB9B0D3272C}" type="presParOf" srcId="{A7629491-DF41-418C-9806-89B763A8AA7E}" destId="{9A945DAF-0313-43FD-BF2E-C58D64C659C8}" srcOrd="4" destOrd="0" presId="urn:microsoft.com/office/officeart/2005/8/layout/process5"/>
    <dgm:cxn modelId="{DB42AF99-3B35-4C56-AD78-3F52A79025C4}" type="presParOf" srcId="{A7629491-DF41-418C-9806-89B763A8AA7E}" destId="{5D79552D-E1CC-4D9C-A020-5864B71D4D0B}" srcOrd="5" destOrd="0" presId="urn:microsoft.com/office/officeart/2005/8/layout/process5"/>
    <dgm:cxn modelId="{A8D21A49-F242-45D0-AA7F-E44C2F447E8E}" type="presParOf" srcId="{5D79552D-E1CC-4D9C-A020-5864B71D4D0B}" destId="{3E9D3184-8870-4E08-9ABB-16D4202D190B}" srcOrd="0" destOrd="0" presId="urn:microsoft.com/office/officeart/2005/8/layout/process5"/>
    <dgm:cxn modelId="{7FD37B45-54FF-49B8-BD01-359BE2197EF2}" type="presParOf" srcId="{A7629491-DF41-418C-9806-89B763A8AA7E}" destId="{E678C9B8-C3AE-4377-8194-7FD62C1A5BAC}" srcOrd="6" destOrd="0" presId="urn:microsoft.com/office/officeart/2005/8/layout/process5"/>
    <dgm:cxn modelId="{0239D44B-4DDB-4D03-A15E-4AD50F97C5EE}" type="presParOf" srcId="{A7629491-DF41-418C-9806-89B763A8AA7E}" destId="{4927263D-8CF7-435F-A049-526E150293A4}" srcOrd="7" destOrd="0" presId="urn:microsoft.com/office/officeart/2005/8/layout/process5"/>
    <dgm:cxn modelId="{B6208A48-6FA8-4B1F-AE31-0EEC242A7F2B}" type="presParOf" srcId="{4927263D-8CF7-435F-A049-526E150293A4}" destId="{3044C5DE-A61E-463F-9F8A-33DE77813372}" srcOrd="0" destOrd="0" presId="urn:microsoft.com/office/officeart/2005/8/layout/process5"/>
    <dgm:cxn modelId="{AC9C4CDE-6512-46FF-82AB-8502EE1AFFE5}" type="presParOf" srcId="{A7629491-DF41-418C-9806-89B763A8AA7E}" destId="{45510ED8-CC52-49F2-8482-8FF13A4AB35F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1247CF-1F49-4219-8A79-61F53C5997B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CE6DF1-EA14-42B6-8A99-B23AEB51D176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오선 제거 </a:t>
          </a:r>
          <a:endParaRPr lang="en-US" altLang="ko-KR" sz="1500" dirty="0" smtClean="0"/>
        </a:p>
        <a:p>
          <a:pPr latinLnBrk="1"/>
          <a:r>
            <a:rPr lang="ko-KR" altLang="en-US" sz="1500" dirty="0" smtClean="0"/>
            <a:t>영상을 반전</a:t>
          </a:r>
          <a:endParaRPr lang="ko-KR" altLang="en-US" sz="1500" dirty="0"/>
        </a:p>
      </dgm:t>
    </dgm:pt>
    <dgm:pt modelId="{E7DF10CD-C15B-4F8A-8E4A-FFFAB3A58ED4}" type="parTrans" cxnId="{9EBB55E4-F35E-4AA1-863A-FFA8C43D7011}">
      <dgm:prSet/>
      <dgm:spPr/>
      <dgm:t>
        <a:bodyPr/>
        <a:lstStyle/>
        <a:p>
          <a:pPr latinLnBrk="1"/>
          <a:endParaRPr lang="ko-KR" altLang="en-US" sz="1500"/>
        </a:p>
      </dgm:t>
    </dgm:pt>
    <dgm:pt modelId="{32F42897-9F94-4CEB-9E37-022E1DC73589}" type="sibTrans" cxnId="{9EBB55E4-F35E-4AA1-863A-FFA8C43D7011}">
      <dgm:prSet custT="1"/>
      <dgm:spPr/>
      <dgm:t>
        <a:bodyPr/>
        <a:lstStyle/>
        <a:p>
          <a:pPr latinLnBrk="1"/>
          <a:endParaRPr lang="ko-KR" altLang="en-US" sz="1500" dirty="0"/>
        </a:p>
      </dgm:t>
    </dgm:pt>
    <dgm:pt modelId="{EE76C05B-1015-47E6-8B76-F96811D4A491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반전된 이진 영상</a:t>
          </a:r>
          <a:endParaRPr lang="ko-KR" altLang="en-US" sz="1500" dirty="0"/>
        </a:p>
      </dgm:t>
    </dgm:pt>
    <dgm:pt modelId="{9C538E46-795D-4194-A74F-B8005F013149}" type="parTrans" cxnId="{69D3593A-40CC-45D2-A178-73DEC73B7867}">
      <dgm:prSet/>
      <dgm:spPr/>
      <dgm:t>
        <a:bodyPr/>
        <a:lstStyle/>
        <a:p>
          <a:pPr latinLnBrk="1"/>
          <a:endParaRPr lang="ko-KR" altLang="en-US" sz="1500"/>
        </a:p>
      </dgm:t>
    </dgm:pt>
    <dgm:pt modelId="{96A0410E-B36C-4CBF-A41D-AE850CB1AB00}" type="sibTrans" cxnId="{69D3593A-40CC-45D2-A178-73DEC73B7867}">
      <dgm:prSet custT="1"/>
      <dgm:spPr/>
      <dgm:t>
        <a:bodyPr/>
        <a:lstStyle/>
        <a:p>
          <a:pPr latinLnBrk="1"/>
          <a:endParaRPr lang="ko-KR" altLang="en-US" sz="1500" dirty="0"/>
        </a:p>
      </dgm:t>
    </dgm:pt>
    <dgm:pt modelId="{19F32A83-576D-4E9F-BCCF-24CCA0E45F1E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레이블링 수행</a:t>
          </a:r>
          <a:endParaRPr lang="ko-KR" altLang="en-US" sz="1500" dirty="0"/>
        </a:p>
      </dgm:t>
    </dgm:pt>
    <dgm:pt modelId="{271497A3-2958-4D1F-9780-FF4B475E8878}" type="parTrans" cxnId="{E9B52006-AFCC-4459-BC83-312876F2C51C}">
      <dgm:prSet/>
      <dgm:spPr/>
      <dgm:t>
        <a:bodyPr/>
        <a:lstStyle/>
        <a:p>
          <a:pPr latinLnBrk="1"/>
          <a:endParaRPr lang="ko-KR" altLang="en-US" sz="1500"/>
        </a:p>
      </dgm:t>
    </dgm:pt>
    <dgm:pt modelId="{8C11749F-ADE6-4342-A44D-CA34C5BF570F}" type="sibTrans" cxnId="{E9B52006-AFCC-4459-BC83-312876F2C51C}">
      <dgm:prSet/>
      <dgm:spPr/>
      <dgm:t>
        <a:bodyPr/>
        <a:lstStyle/>
        <a:p>
          <a:pPr latinLnBrk="1"/>
          <a:endParaRPr lang="ko-KR" altLang="en-US" sz="1500"/>
        </a:p>
      </dgm:t>
    </dgm:pt>
    <dgm:pt modelId="{A41CA1A4-5A94-4DAC-B044-40CC37BFA624}" type="pres">
      <dgm:prSet presAssocID="{421247CF-1F49-4219-8A79-61F53C5997BC}" presName="Name0" presStyleCnt="0">
        <dgm:presLayoutVars>
          <dgm:dir/>
          <dgm:resizeHandles val="exact"/>
        </dgm:presLayoutVars>
      </dgm:prSet>
      <dgm:spPr/>
    </dgm:pt>
    <dgm:pt modelId="{517DE3B5-89EA-4AA8-B146-51E3D9407C2F}" type="pres">
      <dgm:prSet presAssocID="{F9CE6DF1-EA14-42B6-8A99-B23AEB51D1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BCAF77-E2DD-4199-93C2-A60C77C0ED5E}" type="pres">
      <dgm:prSet presAssocID="{32F42897-9F94-4CEB-9E37-022E1DC73589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F538860E-6037-4CEE-BF4A-FF26CC83B7EB}" type="pres">
      <dgm:prSet presAssocID="{32F42897-9F94-4CEB-9E37-022E1DC73589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18114C9-9A87-46F0-B357-371015DB2C46}" type="pres">
      <dgm:prSet presAssocID="{EE76C05B-1015-47E6-8B76-F96811D4A49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A96678-31A1-49E9-960C-9E5321C2C00F}" type="pres">
      <dgm:prSet presAssocID="{96A0410E-B36C-4CBF-A41D-AE850CB1AB00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19BB2EC-B65D-46DE-AF54-32B5F1B313C1}" type="pres">
      <dgm:prSet presAssocID="{96A0410E-B36C-4CBF-A41D-AE850CB1AB00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5F85421-A28D-43AE-AB1A-EFB92D79DD81}" type="pres">
      <dgm:prSet presAssocID="{19F32A83-576D-4E9F-BCCF-24CCA0E45F1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16F8F29-A4F9-4CBE-9308-5E690E1FEE91}" type="presOf" srcId="{421247CF-1F49-4219-8A79-61F53C5997BC}" destId="{A41CA1A4-5A94-4DAC-B044-40CC37BFA624}" srcOrd="0" destOrd="0" presId="urn:microsoft.com/office/officeart/2005/8/layout/process1"/>
    <dgm:cxn modelId="{EFE91B2A-60D0-4829-8588-C57672B95DA2}" type="presOf" srcId="{32F42897-9F94-4CEB-9E37-022E1DC73589}" destId="{A7BCAF77-E2DD-4199-93C2-A60C77C0ED5E}" srcOrd="0" destOrd="0" presId="urn:microsoft.com/office/officeart/2005/8/layout/process1"/>
    <dgm:cxn modelId="{AAFAE1C3-BEEC-4BEB-ACC5-6C22AC2838D6}" type="presOf" srcId="{EE76C05B-1015-47E6-8B76-F96811D4A491}" destId="{C18114C9-9A87-46F0-B357-371015DB2C46}" srcOrd="0" destOrd="0" presId="urn:microsoft.com/office/officeart/2005/8/layout/process1"/>
    <dgm:cxn modelId="{B5F5D9DE-92D3-40E2-B61E-3D4024C2A1DF}" type="presOf" srcId="{19F32A83-576D-4E9F-BCCF-24CCA0E45F1E}" destId="{75F85421-A28D-43AE-AB1A-EFB92D79DD81}" srcOrd="0" destOrd="0" presId="urn:microsoft.com/office/officeart/2005/8/layout/process1"/>
    <dgm:cxn modelId="{86E74DDC-77A1-4406-ACDC-70A2735B7E58}" type="presOf" srcId="{96A0410E-B36C-4CBF-A41D-AE850CB1AB00}" destId="{519BB2EC-B65D-46DE-AF54-32B5F1B313C1}" srcOrd="1" destOrd="0" presId="urn:microsoft.com/office/officeart/2005/8/layout/process1"/>
    <dgm:cxn modelId="{309F5D3E-7E76-4FF3-B851-54EE85F3C28B}" type="presOf" srcId="{96A0410E-B36C-4CBF-A41D-AE850CB1AB00}" destId="{3DA96678-31A1-49E9-960C-9E5321C2C00F}" srcOrd="0" destOrd="0" presId="urn:microsoft.com/office/officeart/2005/8/layout/process1"/>
    <dgm:cxn modelId="{C22B2EFB-BF22-4614-9322-2EAE609EFEE6}" type="presOf" srcId="{32F42897-9F94-4CEB-9E37-022E1DC73589}" destId="{F538860E-6037-4CEE-BF4A-FF26CC83B7EB}" srcOrd="1" destOrd="0" presId="urn:microsoft.com/office/officeart/2005/8/layout/process1"/>
    <dgm:cxn modelId="{2D2A4E5E-E657-45B5-89BC-98DCAF192627}" type="presOf" srcId="{F9CE6DF1-EA14-42B6-8A99-B23AEB51D176}" destId="{517DE3B5-89EA-4AA8-B146-51E3D9407C2F}" srcOrd="0" destOrd="0" presId="urn:microsoft.com/office/officeart/2005/8/layout/process1"/>
    <dgm:cxn modelId="{9EBB55E4-F35E-4AA1-863A-FFA8C43D7011}" srcId="{421247CF-1F49-4219-8A79-61F53C5997BC}" destId="{F9CE6DF1-EA14-42B6-8A99-B23AEB51D176}" srcOrd="0" destOrd="0" parTransId="{E7DF10CD-C15B-4F8A-8E4A-FFFAB3A58ED4}" sibTransId="{32F42897-9F94-4CEB-9E37-022E1DC73589}"/>
    <dgm:cxn modelId="{E9B52006-AFCC-4459-BC83-312876F2C51C}" srcId="{421247CF-1F49-4219-8A79-61F53C5997BC}" destId="{19F32A83-576D-4E9F-BCCF-24CCA0E45F1E}" srcOrd="2" destOrd="0" parTransId="{271497A3-2958-4D1F-9780-FF4B475E8878}" sibTransId="{8C11749F-ADE6-4342-A44D-CA34C5BF570F}"/>
    <dgm:cxn modelId="{69D3593A-40CC-45D2-A178-73DEC73B7867}" srcId="{421247CF-1F49-4219-8A79-61F53C5997BC}" destId="{EE76C05B-1015-47E6-8B76-F96811D4A491}" srcOrd="1" destOrd="0" parTransId="{9C538E46-795D-4194-A74F-B8005F013149}" sibTransId="{96A0410E-B36C-4CBF-A41D-AE850CB1AB00}"/>
    <dgm:cxn modelId="{0F2D429A-B241-433F-8811-2A430CB66F8B}" type="presParOf" srcId="{A41CA1A4-5A94-4DAC-B044-40CC37BFA624}" destId="{517DE3B5-89EA-4AA8-B146-51E3D9407C2F}" srcOrd="0" destOrd="0" presId="urn:microsoft.com/office/officeart/2005/8/layout/process1"/>
    <dgm:cxn modelId="{8D5692AC-DF1F-44AA-A06B-62F342D407BB}" type="presParOf" srcId="{A41CA1A4-5A94-4DAC-B044-40CC37BFA624}" destId="{A7BCAF77-E2DD-4199-93C2-A60C77C0ED5E}" srcOrd="1" destOrd="0" presId="urn:microsoft.com/office/officeart/2005/8/layout/process1"/>
    <dgm:cxn modelId="{DDDDE437-553F-44C9-8FED-6F8C2C690EE1}" type="presParOf" srcId="{A7BCAF77-E2DD-4199-93C2-A60C77C0ED5E}" destId="{F538860E-6037-4CEE-BF4A-FF26CC83B7EB}" srcOrd="0" destOrd="0" presId="urn:microsoft.com/office/officeart/2005/8/layout/process1"/>
    <dgm:cxn modelId="{0C3DCE7D-32C3-41B6-850E-BF29B5B5C586}" type="presParOf" srcId="{A41CA1A4-5A94-4DAC-B044-40CC37BFA624}" destId="{C18114C9-9A87-46F0-B357-371015DB2C46}" srcOrd="2" destOrd="0" presId="urn:microsoft.com/office/officeart/2005/8/layout/process1"/>
    <dgm:cxn modelId="{721F226A-EC0B-45F7-A6A7-3B1103242375}" type="presParOf" srcId="{A41CA1A4-5A94-4DAC-B044-40CC37BFA624}" destId="{3DA96678-31A1-49E9-960C-9E5321C2C00F}" srcOrd="3" destOrd="0" presId="urn:microsoft.com/office/officeart/2005/8/layout/process1"/>
    <dgm:cxn modelId="{8A057874-53F4-43F5-B0D7-116AE33DDAB2}" type="presParOf" srcId="{3DA96678-31A1-49E9-960C-9E5321C2C00F}" destId="{519BB2EC-B65D-46DE-AF54-32B5F1B313C1}" srcOrd="0" destOrd="0" presId="urn:microsoft.com/office/officeart/2005/8/layout/process1"/>
    <dgm:cxn modelId="{2C6BCE6E-A768-498E-A250-ABC88F1073F3}" type="presParOf" srcId="{A41CA1A4-5A94-4DAC-B044-40CC37BFA624}" destId="{75F85421-A28D-43AE-AB1A-EFB92D79DD8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CE691F-AB2D-49D4-9EA3-3CF2907B710C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DDCC133A-4F70-4537-B1D6-D4E529C55FBC}">
      <dgm:prSet phldrT="[텍스트]" custT="1"/>
      <dgm:spPr/>
      <dgm:t>
        <a:bodyPr/>
        <a:lstStyle/>
        <a:p>
          <a:pPr latinLnBrk="1"/>
          <a:r>
            <a:rPr lang="ko-KR" altLang="en-US" sz="2500" dirty="0" smtClean="0"/>
            <a:t>레이블링을 통해    잡음을 검출한 영상</a:t>
          </a:r>
          <a:endParaRPr lang="ko-KR" altLang="en-US" sz="2500" dirty="0"/>
        </a:p>
      </dgm:t>
    </dgm:pt>
    <dgm:pt modelId="{BBCAC973-71ED-42DE-BF76-9844A532B408}" type="parTrans" cxnId="{162AE6BB-A5DA-4A95-9A03-3E46AC654BBC}">
      <dgm:prSet/>
      <dgm:spPr/>
      <dgm:t>
        <a:bodyPr/>
        <a:lstStyle/>
        <a:p>
          <a:pPr latinLnBrk="1"/>
          <a:endParaRPr lang="ko-KR" altLang="en-US"/>
        </a:p>
      </dgm:t>
    </dgm:pt>
    <dgm:pt modelId="{3C4A239B-57D8-4666-918B-B71F8A923873}" type="sibTrans" cxnId="{162AE6BB-A5DA-4A95-9A03-3E46AC654BBC}">
      <dgm:prSet/>
      <dgm:spPr/>
      <dgm:t>
        <a:bodyPr/>
        <a:lstStyle/>
        <a:p>
          <a:pPr latinLnBrk="1"/>
          <a:endParaRPr lang="ko-KR" altLang="en-US" dirty="0"/>
        </a:p>
      </dgm:t>
    </dgm:pt>
    <dgm:pt modelId="{31272D08-ED08-4A4B-AA63-970D539643D4}">
      <dgm:prSet phldrT="[텍스트]" custT="1"/>
      <dgm:spPr/>
      <dgm:t>
        <a:bodyPr/>
        <a:lstStyle/>
        <a:p>
          <a:pPr latinLnBrk="1"/>
          <a:r>
            <a:rPr lang="ko-KR" altLang="en-US" sz="2500" dirty="0" smtClean="0"/>
            <a:t>레이블링을 통해    잡음이 제거된 영상</a:t>
          </a:r>
          <a:endParaRPr lang="ko-KR" altLang="en-US" sz="2500" dirty="0"/>
        </a:p>
      </dgm:t>
    </dgm:pt>
    <dgm:pt modelId="{F83FE6B6-7795-4C1C-9A52-F133C8CE077C}" type="parTrans" cxnId="{B4D8F65D-08D1-40D7-A1B7-B85E22B6287F}">
      <dgm:prSet/>
      <dgm:spPr/>
      <dgm:t>
        <a:bodyPr/>
        <a:lstStyle/>
        <a:p>
          <a:pPr latinLnBrk="1"/>
          <a:endParaRPr lang="ko-KR" altLang="en-US"/>
        </a:p>
      </dgm:t>
    </dgm:pt>
    <dgm:pt modelId="{0A613A02-F67E-44CD-A67A-8DA30DB60428}" type="sibTrans" cxnId="{B4D8F65D-08D1-40D7-A1B7-B85E22B6287F}">
      <dgm:prSet/>
      <dgm:spPr/>
      <dgm:t>
        <a:bodyPr/>
        <a:lstStyle/>
        <a:p>
          <a:pPr latinLnBrk="1"/>
          <a:endParaRPr lang="ko-KR" altLang="en-US"/>
        </a:p>
      </dgm:t>
    </dgm:pt>
    <dgm:pt modelId="{DD7120D8-3466-409B-A23D-D2473EF55608}" type="pres">
      <dgm:prSet presAssocID="{52CE691F-AB2D-49D4-9EA3-3CF2907B710C}" presName="Name0" presStyleCnt="0">
        <dgm:presLayoutVars>
          <dgm:dir/>
          <dgm:resizeHandles val="exact"/>
        </dgm:presLayoutVars>
      </dgm:prSet>
      <dgm:spPr/>
    </dgm:pt>
    <dgm:pt modelId="{59552A42-A5C7-4377-9922-7B8E5C397897}" type="pres">
      <dgm:prSet presAssocID="{DDCC133A-4F70-4537-B1D6-D4E529C55FBC}" presName="node" presStyleLbl="node1" presStyleIdx="0" presStyleCnt="2" custScaleX="49356" custScaleY="53323" custLinFactY="25783" custLinFactNeighborY="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EAE3E5-30C0-4B44-8E5E-749BBE41B200}" type="pres">
      <dgm:prSet presAssocID="{3C4A239B-57D8-4666-918B-B71F8A923873}" presName="sibTrans" presStyleLbl="sibTrans2D1" presStyleIdx="0" presStyleCnt="1" custScaleX="95450" custScaleY="64257" custLinFactNeighborY="23549"/>
      <dgm:spPr/>
      <dgm:t>
        <a:bodyPr/>
        <a:lstStyle/>
        <a:p>
          <a:pPr latinLnBrk="1"/>
          <a:endParaRPr lang="ko-KR" altLang="en-US"/>
        </a:p>
      </dgm:t>
    </dgm:pt>
    <dgm:pt modelId="{66175EB7-B700-408C-89FB-6FDC6EAB3A39}" type="pres">
      <dgm:prSet presAssocID="{3C4A239B-57D8-4666-918B-B71F8A923873}" presName="connectorText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1303B66-914A-4DB9-8BA9-37FCBB907DDF}" type="pres">
      <dgm:prSet presAssocID="{31272D08-ED08-4A4B-AA63-970D539643D4}" presName="node" presStyleLbl="node1" presStyleIdx="1" presStyleCnt="2" custScaleX="50521" custScaleY="53445" custLinFactNeighborY="4396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EE4752A-730F-4976-9EF8-F688F23AAC34}" type="presOf" srcId="{3C4A239B-57D8-4666-918B-B71F8A923873}" destId="{EFEAE3E5-30C0-4B44-8E5E-749BBE41B200}" srcOrd="0" destOrd="0" presId="urn:microsoft.com/office/officeart/2005/8/layout/process1"/>
    <dgm:cxn modelId="{D156C748-347D-4441-AEE8-12B6FBA733CE}" type="presOf" srcId="{DDCC133A-4F70-4537-B1D6-D4E529C55FBC}" destId="{59552A42-A5C7-4377-9922-7B8E5C397897}" srcOrd="0" destOrd="0" presId="urn:microsoft.com/office/officeart/2005/8/layout/process1"/>
    <dgm:cxn modelId="{162AE6BB-A5DA-4A95-9A03-3E46AC654BBC}" srcId="{52CE691F-AB2D-49D4-9EA3-3CF2907B710C}" destId="{DDCC133A-4F70-4537-B1D6-D4E529C55FBC}" srcOrd="0" destOrd="0" parTransId="{BBCAC973-71ED-42DE-BF76-9844A532B408}" sibTransId="{3C4A239B-57D8-4666-918B-B71F8A923873}"/>
    <dgm:cxn modelId="{9E482B7C-9F2B-4326-88F9-BE90149708CE}" type="presOf" srcId="{31272D08-ED08-4A4B-AA63-970D539643D4}" destId="{21303B66-914A-4DB9-8BA9-37FCBB907DDF}" srcOrd="0" destOrd="0" presId="urn:microsoft.com/office/officeart/2005/8/layout/process1"/>
    <dgm:cxn modelId="{37395AD2-6E5F-4FB4-9310-471BFAF8E8AE}" type="presOf" srcId="{3C4A239B-57D8-4666-918B-B71F8A923873}" destId="{66175EB7-B700-408C-89FB-6FDC6EAB3A39}" srcOrd="1" destOrd="0" presId="urn:microsoft.com/office/officeart/2005/8/layout/process1"/>
    <dgm:cxn modelId="{026E855D-C987-4686-A544-C12A248945F9}" type="presOf" srcId="{52CE691F-AB2D-49D4-9EA3-3CF2907B710C}" destId="{DD7120D8-3466-409B-A23D-D2473EF55608}" srcOrd="0" destOrd="0" presId="urn:microsoft.com/office/officeart/2005/8/layout/process1"/>
    <dgm:cxn modelId="{B4D8F65D-08D1-40D7-A1B7-B85E22B6287F}" srcId="{52CE691F-AB2D-49D4-9EA3-3CF2907B710C}" destId="{31272D08-ED08-4A4B-AA63-970D539643D4}" srcOrd="1" destOrd="0" parTransId="{F83FE6B6-7795-4C1C-9A52-F133C8CE077C}" sibTransId="{0A613A02-F67E-44CD-A67A-8DA30DB60428}"/>
    <dgm:cxn modelId="{8F702D79-1AE1-4025-A2C5-DFD0E2318E8B}" type="presParOf" srcId="{DD7120D8-3466-409B-A23D-D2473EF55608}" destId="{59552A42-A5C7-4377-9922-7B8E5C397897}" srcOrd="0" destOrd="0" presId="urn:microsoft.com/office/officeart/2005/8/layout/process1"/>
    <dgm:cxn modelId="{22733871-1E05-4A44-AE0F-99ADBF872E2B}" type="presParOf" srcId="{DD7120D8-3466-409B-A23D-D2473EF55608}" destId="{EFEAE3E5-30C0-4B44-8E5E-749BBE41B200}" srcOrd="1" destOrd="0" presId="urn:microsoft.com/office/officeart/2005/8/layout/process1"/>
    <dgm:cxn modelId="{94B65C49-DEE3-4D33-B467-54B6B0C6CCEC}" type="presParOf" srcId="{EFEAE3E5-30C0-4B44-8E5E-749BBE41B200}" destId="{66175EB7-B700-408C-89FB-6FDC6EAB3A39}" srcOrd="0" destOrd="0" presId="urn:microsoft.com/office/officeart/2005/8/layout/process1"/>
    <dgm:cxn modelId="{1D240D4F-6AC8-40E2-9025-7A9AE4406E77}" type="presParOf" srcId="{DD7120D8-3466-409B-A23D-D2473EF55608}" destId="{21303B66-914A-4DB9-8BA9-37FCBB907DD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A4216D-512E-4C76-A673-3794E45B0EE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48E70FE-BB69-4731-81CF-287A689DBFB9}">
      <dgm:prSet phldrT="[텍스트]"/>
      <dgm:spPr/>
      <dgm:t>
        <a:bodyPr/>
        <a:lstStyle/>
        <a:p>
          <a:pPr latinLnBrk="1"/>
          <a:r>
            <a:rPr lang="ko-KR" altLang="en-US" dirty="0" smtClean="0"/>
            <a:t>잡음제거 이진영상</a:t>
          </a:r>
          <a:endParaRPr lang="ko-KR" altLang="en-US" dirty="0"/>
        </a:p>
      </dgm:t>
    </dgm:pt>
    <dgm:pt modelId="{D05C638E-1876-44F6-B51F-8D7C0ABBC39A}" type="parTrans" cxnId="{09AC25FD-6D15-464C-9814-D044974CC9F1}">
      <dgm:prSet/>
      <dgm:spPr/>
      <dgm:t>
        <a:bodyPr/>
        <a:lstStyle/>
        <a:p>
          <a:pPr latinLnBrk="1"/>
          <a:endParaRPr lang="ko-KR" altLang="en-US"/>
        </a:p>
      </dgm:t>
    </dgm:pt>
    <dgm:pt modelId="{40BECECB-F5AF-4303-9C7B-7CBAEE633CE8}" type="sibTrans" cxnId="{09AC25FD-6D15-464C-9814-D044974CC9F1}">
      <dgm:prSet/>
      <dgm:spPr/>
      <dgm:t>
        <a:bodyPr/>
        <a:lstStyle/>
        <a:p>
          <a:pPr latinLnBrk="1"/>
          <a:endParaRPr lang="ko-KR" altLang="en-US" dirty="0"/>
        </a:p>
      </dgm:t>
    </dgm:pt>
    <dgm:pt modelId="{6C05C84B-3EEF-48FA-98D2-4E001F16D3F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모폴로지</a:t>
          </a:r>
          <a:r>
            <a:rPr lang="en-US" altLang="ko-KR" dirty="0" smtClean="0"/>
            <a:t>(</a:t>
          </a:r>
          <a:r>
            <a:rPr lang="ko-KR" altLang="en-US" dirty="0" smtClean="0"/>
            <a:t>열림</a:t>
          </a:r>
          <a:r>
            <a:rPr lang="en-US" altLang="ko-KR" dirty="0" smtClean="0"/>
            <a:t>)</a:t>
          </a:r>
          <a:r>
            <a:rPr lang="ko-KR" altLang="en-US" dirty="0" smtClean="0"/>
            <a:t> 후</a:t>
          </a:r>
          <a:endParaRPr lang="ko-KR" altLang="en-US" dirty="0"/>
        </a:p>
      </dgm:t>
    </dgm:pt>
    <dgm:pt modelId="{BABE6F44-F073-41BB-97A5-6CA3677233AA}" type="parTrans" cxnId="{9E4036F1-B22B-4CB1-86C7-9A31749596D2}">
      <dgm:prSet/>
      <dgm:spPr/>
      <dgm:t>
        <a:bodyPr/>
        <a:lstStyle/>
        <a:p>
          <a:pPr latinLnBrk="1"/>
          <a:endParaRPr lang="ko-KR" altLang="en-US"/>
        </a:p>
      </dgm:t>
    </dgm:pt>
    <dgm:pt modelId="{2C5C7BF5-041C-4DFC-B291-C8100DFD7F3B}" type="sibTrans" cxnId="{9E4036F1-B22B-4CB1-86C7-9A31749596D2}">
      <dgm:prSet/>
      <dgm:spPr/>
      <dgm:t>
        <a:bodyPr/>
        <a:lstStyle/>
        <a:p>
          <a:pPr latinLnBrk="1"/>
          <a:endParaRPr lang="ko-KR" altLang="en-US" dirty="0"/>
        </a:p>
      </dgm:t>
    </dgm:pt>
    <dgm:pt modelId="{89909A6D-3402-4789-883A-4795D194352B}">
      <dgm:prSet phldrT="[텍스트]"/>
      <dgm:spPr/>
      <dgm:t>
        <a:bodyPr/>
        <a:lstStyle/>
        <a:p>
          <a:pPr latinLnBrk="1"/>
          <a:r>
            <a:rPr lang="ko-KR" altLang="en-US" dirty="0" smtClean="0"/>
            <a:t>음표 제거 영상</a:t>
          </a:r>
          <a:endParaRPr lang="ko-KR" altLang="en-US" dirty="0"/>
        </a:p>
      </dgm:t>
    </dgm:pt>
    <dgm:pt modelId="{0991D0B9-5991-4B5C-B178-728BBE9CECF7}" type="parTrans" cxnId="{89B9E33F-FAB8-4E68-A2F2-A4EFD99D98EC}">
      <dgm:prSet/>
      <dgm:spPr/>
      <dgm:t>
        <a:bodyPr/>
        <a:lstStyle/>
        <a:p>
          <a:pPr latinLnBrk="1"/>
          <a:endParaRPr lang="ko-KR" altLang="en-US"/>
        </a:p>
      </dgm:t>
    </dgm:pt>
    <dgm:pt modelId="{C9D66A27-0F9E-404A-9697-9AF649679EE8}" type="sibTrans" cxnId="{89B9E33F-FAB8-4E68-A2F2-A4EFD99D98EC}">
      <dgm:prSet/>
      <dgm:spPr/>
      <dgm:t>
        <a:bodyPr/>
        <a:lstStyle/>
        <a:p>
          <a:pPr latinLnBrk="1"/>
          <a:endParaRPr lang="ko-KR" altLang="en-US"/>
        </a:p>
      </dgm:t>
    </dgm:pt>
    <dgm:pt modelId="{DA016CF6-A606-43A8-999A-4507AA3ACF1A}" type="pres">
      <dgm:prSet presAssocID="{40A4216D-512E-4C76-A673-3794E45B0EE6}" presName="Name0" presStyleCnt="0">
        <dgm:presLayoutVars>
          <dgm:dir/>
          <dgm:resizeHandles val="exact"/>
        </dgm:presLayoutVars>
      </dgm:prSet>
      <dgm:spPr/>
    </dgm:pt>
    <dgm:pt modelId="{C42ABAF2-0D67-4441-ADFD-5CD2BE616D5A}" type="pres">
      <dgm:prSet presAssocID="{448E70FE-BB69-4731-81CF-287A689DBFB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7BDD5A-5A63-471E-9DE8-19153718932C}" type="pres">
      <dgm:prSet presAssocID="{40BECECB-F5AF-4303-9C7B-7CBAEE633CE8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8770283-E414-47EB-97A6-1A3B3C0D5B79}" type="pres">
      <dgm:prSet presAssocID="{40BECECB-F5AF-4303-9C7B-7CBAEE633CE8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CE0F4DA-6912-4507-A90A-E1E5C9651C76}" type="pres">
      <dgm:prSet presAssocID="{6C05C84B-3EEF-48FA-98D2-4E001F16D3F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9637CB-979D-4C98-816F-EC64D5829A80}" type="pres">
      <dgm:prSet presAssocID="{2C5C7BF5-041C-4DFC-B291-C8100DFD7F3B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2750FC63-08D5-4A22-8E55-09081A335E94}" type="pres">
      <dgm:prSet presAssocID="{2C5C7BF5-041C-4DFC-B291-C8100DFD7F3B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A46E41C2-7C6B-42C3-AC21-DAB084EF4162}" type="pres">
      <dgm:prSet presAssocID="{89909A6D-3402-4789-883A-4795D194352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E4036F1-B22B-4CB1-86C7-9A31749596D2}" srcId="{40A4216D-512E-4C76-A673-3794E45B0EE6}" destId="{6C05C84B-3EEF-48FA-98D2-4E001F16D3F6}" srcOrd="1" destOrd="0" parTransId="{BABE6F44-F073-41BB-97A5-6CA3677233AA}" sibTransId="{2C5C7BF5-041C-4DFC-B291-C8100DFD7F3B}"/>
    <dgm:cxn modelId="{03DCE81D-9D89-459D-A939-31B61681A49D}" type="presOf" srcId="{2C5C7BF5-041C-4DFC-B291-C8100DFD7F3B}" destId="{C29637CB-979D-4C98-816F-EC64D5829A80}" srcOrd="0" destOrd="0" presId="urn:microsoft.com/office/officeart/2005/8/layout/process1"/>
    <dgm:cxn modelId="{A8C42B0E-D6E8-4524-B0EC-FDE9E99E2B99}" type="presOf" srcId="{2C5C7BF5-041C-4DFC-B291-C8100DFD7F3B}" destId="{2750FC63-08D5-4A22-8E55-09081A335E94}" srcOrd="1" destOrd="0" presId="urn:microsoft.com/office/officeart/2005/8/layout/process1"/>
    <dgm:cxn modelId="{6F69E96A-AF6E-47A1-AC1C-8148313310B4}" type="presOf" srcId="{40A4216D-512E-4C76-A673-3794E45B0EE6}" destId="{DA016CF6-A606-43A8-999A-4507AA3ACF1A}" srcOrd="0" destOrd="0" presId="urn:microsoft.com/office/officeart/2005/8/layout/process1"/>
    <dgm:cxn modelId="{CC1BB529-A964-4DEE-B416-533620C21F05}" type="presOf" srcId="{6C05C84B-3EEF-48FA-98D2-4E001F16D3F6}" destId="{6CE0F4DA-6912-4507-A90A-E1E5C9651C76}" srcOrd="0" destOrd="0" presId="urn:microsoft.com/office/officeart/2005/8/layout/process1"/>
    <dgm:cxn modelId="{D718EAE9-E376-4422-A4D4-DEF756977220}" type="presOf" srcId="{89909A6D-3402-4789-883A-4795D194352B}" destId="{A46E41C2-7C6B-42C3-AC21-DAB084EF4162}" srcOrd="0" destOrd="0" presId="urn:microsoft.com/office/officeart/2005/8/layout/process1"/>
    <dgm:cxn modelId="{89B9E33F-FAB8-4E68-A2F2-A4EFD99D98EC}" srcId="{40A4216D-512E-4C76-A673-3794E45B0EE6}" destId="{89909A6D-3402-4789-883A-4795D194352B}" srcOrd="2" destOrd="0" parTransId="{0991D0B9-5991-4B5C-B178-728BBE9CECF7}" sibTransId="{C9D66A27-0F9E-404A-9697-9AF649679EE8}"/>
    <dgm:cxn modelId="{D6D4B627-E428-410D-903E-E9349B91E285}" type="presOf" srcId="{40BECECB-F5AF-4303-9C7B-7CBAEE633CE8}" destId="{D8770283-E414-47EB-97A6-1A3B3C0D5B79}" srcOrd="1" destOrd="0" presId="urn:microsoft.com/office/officeart/2005/8/layout/process1"/>
    <dgm:cxn modelId="{09AC25FD-6D15-464C-9814-D044974CC9F1}" srcId="{40A4216D-512E-4C76-A673-3794E45B0EE6}" destId="{448E70FE-BB69-4731-81CF-287A689DBFB9}" srcOrd="0" destOrd="0" parTransId="{D05C638E-1876-44F6-B51F-8D7C0ABBC39A}" sibTransId="{40BECECB-F5AF-4303-9C7B-7CBAEE633CE8}"/>
    <dgm:cxn modelId="{0407A165-773C-4653-8F02-1C0E683FE3A8}" type="presOf" srcId="{448E70FE-BB69-4731-81CF-287A689DBFB9}" destId="{C42ABAF2-0D67-4441-ADFD-5CD2BE616D5A}" srcOrd="0" destOrd="0" presId="urn:microsoft.com/office/officeart/2005/8/layout/process1"/>
    <dgm:cxn modelId="{D0B96B20-F839-4168-985A-5D2BE32B4EBF}" type="presOf" srcId="{40BECECB-F5AF-4303-9C7B-7CBAEE633CE8}" destId="{7F7BDD5A-5A63-471E-9DE8-19153718932C}" srcOrd="0" destOrd="0" presId="urn:microsoft.com/office/officeart/2005/8/layout/process1"/>
    <dgm:cxn modelId="{897A67DA-EEE4-4E58-BCA3-A96C80C6A265}" type="presParOf" srcId="{DA016CF6-A606-43A8-999A-4507AA3ACF1A}" destId="{C42ABAF2-0D67-4441-ADFD-5CD2BE616D5A}" srcOrd="0" destOrd="0" presId="urn:microsoft.com/office/officeart/2005/8/layout/process1"/>
    <dgm:cxn modelId="{6C124032-52D1-4C1E-A71A-F130542EA493}" type="presParOf" srcId="{DA016CF6-A606-43A8-999A-4507AA3ACF1A}" destId="{7F7BDD5A-5A63-471E-9DE8-19153718932C}" srcOrd="1" destOrd="0" presId="urn:microsoft.com/office/officeart/2005/8/layout/process1"/>
    <dgm:cxn modelId="{82B384AF-7400-49C8-8A35-F5123B169344}" type="presParOf" srcId="{7F7BDD5A-5A63-471E-9DE8-19153718932C}" destId="{D8770283-E414-47EB-97A6-1A3B3C0D5B79}" srcOrd="0" destOrd="0" presId="urn:microsoft.com/office/officeart/2005/8/layout/process1"/>
    <dgm:cxn modelId="{72840774-1DAE-4313-BEA6-B7FCAE8C104D}" type="presParOf" srcId="{DA016CF6-A606-43A8-999A-4507AA3ACF1A}" destId="{6CE0F4DA-6912-4507-A90A-E1E5C9651C76}" srcOrd="2" destOrd="0" presId="urn:microsoft.com/office/officeart/2005/8/layout/process1"/>
    <dgm:cxn modelId="{6D1E28BB-0602-4C05-A529-AB4B7C83947B}" type="presParOf" srcId="{DA016CF6-A606-43A8-999A-4507AA3ACF1A}" destId="{C29637CB-979D-4C98-816F-EC64D5829A80}" srcOrd="3" destOrd="0" presId="urn:microsoft.com/office/officeart/2005/8/layout/process1"/>
    <dgm:cxn modelId="{E5A1AE44-45CC-4665-867B-3228F90A1D55}" type="presParOf" srcId="{C29637CB-979D-4C98-816F-EC64D5829A80}" destId="{2750FC63-08D5-4A22-8E55-09081A335E94}" srcOrd="0" destOrd="0" presId="urn:microsoft.com/office/officeart/2005/8/layout/process1"/>
    <dgm:cxn modelId="{E08F6158-6DF5-4914-B7E6-B4AE2C5557B1}" type="presParOf" srcId="{DA016CF6-A606-43A8-999A-4507AA3ACF1A}" destId="{A46E41C2-7C6B-42C3-AC21-DAB084EF416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DC0D44-5F93-455D-BBBA-C92DD2CDD2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038B05F-DEF4-4DE6-959E-BBB7EE1E3523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음표제거 영상</a:t>
          </a:r>
          <a:endParaRPr lang="ko-KR" altLang="en-US" sz="1500" dirty="0"/>
        </a:p>
      </dgm:t>
    </dgm:pt>
    <dgm:pt modelId="{44D92405-CC32-4BBE-953A-12914CDC9354}" type="parTrans" cxnId="{0D80B1E0-27AA-42C8-B089-6F3527BC839D}">
      <dgm:prSet/>
      <dgm:spPr/>
      <dgm:t>
        <a:bodyPr/>
        <a:lstStyle/>
        <a:p>
          <a:pPr latinLnBrk="1"/>
          <a:endParaRPr lang="ko-KR" altLang="en-US" sz="1500"/>
        </a:p>
      </dgm:t>
    </dgm:pt>
    <dgm:pt modelId="{DC893AA6-1F7B-4D7F-8643-C09396F32D50}" type="sibTrans" cxnId="{0D80B1E0-27AA-42C8-B089-6F3527BC839D}">
      <dgm:prSet custT="1"/>
      <dgm:spPr/>
      <dgm:t>
        <a:bodyPr/>
        <a:lstStyle/>
        <a:p>
          <a:pPr latinLnBrk="1"/>
          <a:endParaRPr lang="ko-KR" altLang="en-US" sz="1500" dirty="0"/>
        </a:p>
      </dgm:t>
    </dgm:pt>
    <dgm:pt modelId="{39FB0103-3642-4404-8BA3-311E22F68607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허프 변환</a:t>
          </a:r>
          <a:endParaRPr lang="ko-KR" altLang="en-US" sz="1500" dirty="0"/>
        </a:p>
      </dgm:t>
    </dgm:pt>
    <dgm:pt modelId="{95803BD8-302F-4CF7-BD77-18D6E825CBAD}" type="parTrans" cxnId="{B76619EB-0714-4EC5-8602-78D5BEF69E0D}">
      <dgm:prSet/>
      <dgm:spPr/>
      <dgm:t>
        <a:bodyPr/>
        <a:lstStyle/>
        <a:p>
          <a:pPr latinLnBrk="1"/>
          <a:endParaRPr lang="ko-KR" altLang="en-US" sz="1500"/>
        </a:p>
      </dgm:t>
    </dgm:pt>
    <dgm:pt modelId="{7A6B62AF-1A26-4FF4-9002-56B922DC4E97}" type="sibTrans" cxnId="{B76619EB-0714-4EC5-8602-78D5BEF69E0D}">
      <dgm:prSet custT="1"/>
      <dgm:spPr/>
      <dgm:t>
        <a:bodyPr/>
        <a:lstStyle/>
        <a:p>
          <a:pPr latinLnBrk="1"/>
          <a:endParaRPr lang="ko-KR" altLang="en-US" sz="1500" dirty="0"/>
        </a:p>
      </dgm:t>
    </dgm:pt>
    <dgm:pt modelId="{EC6F4019-347B-48C3-AC8F-FB54A93E0FC3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선이 기울어진    각도 추출</a:t>
          </a:r>
          <a:endParaRPr lang="ko-KR" altLang="en-US" sz="1500" dirty="0"/>
        </a:p>
      </dgm:t>
    </dgm:pt>
    <dgm:pt modelId="{8EC3F2A7-9C52-4A93-A9E3-BC700D546CDC}" type="parTrans" cxnId="{D379BC16-5DE4-47BE-9B7B-B094F88F7BB9}">
      <dgm:prSet/>
      <dgm:spPr/>
      <dgm:t>
        <a:bodyPr/>
        <a:lstStyle/>
        <a:p>
          <a:pPr latinLnBrk="1"/>
          <a:endParaRPr lang="ko-KR" altLang="en-US" sz="1500"/>
        </a:p>
      </dgm:t>
    </dgm:pt>
    <dgm:pt modelId="{51C85913-EA18-4C05-B53E-DFF34D329B7B}" type="sibTrans" cxnId="{D379BC16-5DE4-47BE-9B7B-B094F88F7BB9}">
      <dgm:prSet/>
      <dgm:spPr/>
      <dgm:t>
        <a:bodyPr/>
        <a:lstStyle/>
        <a:p>
          <a:pPr latinLnBrk="1"/>
          <a:endParaRPr lang="ko-KR" altLang="en-US" sz="1500" dirty="0"/>
        </a:p>
      </dgm:t>
    </dgm:pt>
    <dgm:pt modelId="{6C9687B7-E0B3-4391-B95D-FB269694F6F2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반대로 회전하여 보정</a:t>
          </a:r>
          <a:endParaRPr lang="ko-KR" altLang="en-US" sz="1500" dirty="0"/>
        </a:p>
      </dgm:t>
    </dgm:pt>
    <dgm:pt modelId="{F1888544-4D78-4D16-B4B9-39CBCB70A97D}" type="sibTrans" cxnId="{852F5BAC-B2F7-4CFE-B681-69DAC3EF9565}">
      <dgm:prSet/>
      <dgm:spPr/>
      <dgm:t>
        <a:bodyPr/>
        <a:lstStyle/>
        <a:p>
          <a:pPr latinLnBrk="1"/>
          <a:endParaRPr lang="ko-KR" altLang="en-US"/>
        </a:p>
      </dgm:t>
    </dgm:pt>
    <dgm:pt modelId="{4825776C-E894-4CD5-898D-DED578B0298A}" type="parTrans" cxnId="{852F5BAC-B2F7-4CFE-B681-69DAC3EF9565}">
      <dgm:prSet/>
      <dgm:spPr/>
      <dgm:t>
        <a:bodyPr/>
        <a:lstStyle/>
        <a:p>
          <a:pPr latinLnBrk="1"/>
          <a:endParaRPr lang="ko-KR" altLang="en-US"/>
        </a:p>
      </dgm:t>
    </dgm:pt>
    <dgm:pt modelId="{B9C21B5B-604D-43D8-BE83-8BB527011318}" type="pres">
      <dgm:prSet presAssocID="{BEDC0D44-5F93-455D-BBBA-C92DD2CDD240}" presName="Name0" presStyleCnt="0">
        <dgm:presLayoutVars>
          <dgm:dir/>
          <dgm:resizeHandles val="exact"/>
        </dgm:presLayoutVars>
      </dgm:prSet>
      <dgm:spPr/>
    </dgm:pt>
    <dgm:pt modelId="{11AD2AD6-1DDC-46C1-A5B9-8C5C1C13EE39}" type="pres">
      <dgm:prSet presAssocID="{E038B05F-DEF4-4DE6-959E-BBB7EE1E352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DBCE14-CF36-4FF1-9DCA-8C6700B1DB0E}" type="pres">
      <dgm:prSet presAssocID="{DC893AA6-1F7B-4D7F-8643-C09396F32D50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08E008A-4DFD-4750-8445-1DE182817161}" type="pres">
      <dgm:prSet presAssocID="{DC893AA6-1F7B-4D7F-8643-C09396F32D50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97BC02C-A446-43C1-877D-BFDD5B8D96D7}" type="pres">
      <dgm:prSet presAssocID="{39FB0103-3642-4404-8BA3-311E22F6860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6D87C0-580B-4F1F-AA74-9C4574537D2A}" type="pres">
      <dgm:prSet presAssocID="{7A6B62AF-1A26-4FF4-9002-56B922DC4E97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133FBBAE-FF88-4DE1-8EF5-7A727F1CFCC2}" type="pres">
      <dgm:prSet presAssocID="{7A6B62AF-1A26-4FF4-9002-56B922DC4E97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0664616-19BE-4822-BBE5-DE21E16CCFA2}" type="pres">
      <dgm:prSet presAssocID="{EC6F4019-347B-48C3-AC8F-FB54A93E0FC3}" presName="node" presStyleLbl="node1" presStyleIdx="2" presStyleCnt="4" custLinFactNeighborY="-43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83CFD2-5B0F-42EE-BAF2-E0DEC1FAED33}" type="pres">
      <dgm:prSet presAssocID="{51C85913-EA18-4C05-B53E-DFF34D329B7B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D9ED5C9-D090-4AE4-A353-4F4832025574}" type="pres">
      <dgm:prSet presAssocID="{51C85913-EA18-4C05-B53E-DFF34D329B7B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168CF63-3A9D-4EEC-9DF5-5BAC17B31B82}" type="pres">
      <dgm:prSet presAssocID="{6C9687B7-E0B3-4391-B95D-FB269694F6F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1B79A6B-FF9A-40E8-A6F1-4A215C0BE3B1}" type="presOf" srcId="{51C85913-EA18-4C05-B53E-DFF34D329B7B}" destId="{3A83CFD2-5B0F-42EE-BAF2-E0DEC1FAED33}" srcOrd="0" destOrd="0" presId="urn:microsoft.com/office/officeart/2005/8/layout/process1"/>
    <dgm:cxn modelId="{16C5CB40-EEE1-43A6-8805-6264BDC119D8}" type="presOf" srcId="{39FB0103-3642-4404-8BA3-311E22F68607}" destId="{497BC02C-A446-43C1-877D-BFDD5B8D96D7}" srcOrd="0" destOrd="0" presId="urn:microsoft.com/office/officeart/2005/8/layout/process1"/>
    <dgm:cxn modelId="{0D80B1E0-27AA-42C8-B089-6F3527BC839D}" srcId="{BEDC0D44-5F93-455D-BBBA-C92DD2CDD240}" destId="{E038B05F-DEF4-4DE6-959E-BBB7EE1E3523}" srcOrd="0" destOrd="0" parTransId="{44D92405-CC32-4BBE-953A-12914CDC9354}" sibTransId="{DC893AA6-1F7B-4D7F-8643-C09396F32D50}"/>
    <dgm:cxn modelId="{B76619EB-0714-4EC5-8602-78D5BEF69E0D}" srcId="{BEDC0D44-5F93-455D-BBBA-C92DD2CDD240}" destId="{39FB0103-3642-4404-8BA3-311E22F68607}" srcOrd="1" destOrd="0" parTransId="{95803BD8-302F-4CF7-BD77-18D6E825CBAD}" sibTransId="{7A6B62AF-1A26-4FF4-9002-56B922DC4E97}"/>
    <dgm:cxn modelId="{E76421B1-4474-4D15-88CE-474740129C5B}" type="presOf" srcId="{DC893AA6-1F7B-4D7F-8643-C09396F32D50}" destId="{D08E008A-4DFD-4750-8445-1DE182817161}" srcOrd="1" destOrd="0" presId="urn:microsoft.com/office/officeart/2005/8/layout/process1"/>
    <dgm:cxn modelId="{8B0AD82F-03A0-4D1B-8428-069B2D7C7454}" type="presOf" srcId="{EC6F4019-347B-48C3-AC8F-FB54A93E0FC3}" destId="{20664616-19BE-4822-BBE5-DE21E16CCFA2}" srcOrd="0" destOrd="0" presId="urn:microsoft.com/office/officeart/2005/8/layout/process1"/>
    <dgm:cxn modelId="{0FF516E6-43A0-44FB-8DD4-02385662B49D}" type="presOf" srcId="{7A6B62AF-1A26-4FF4-9002-56B922DC4E97}" destId="{BE6D87C0-580B-4F1F-AA74-9C4574537D2A}" srcOrd="0" destOrd="0" presId="urn:microsoft.com/office/officeart/2005/8/layout/process1"/>
    <dgm:cxn modelId="{FD7CF3BB-A939-496A-964A-101CC87356C9}" type="presOf" srcId="{7A6B62AF-1A26-4FF4-9002-56B922DC4E97}" destId="{133FBBAE-FF88-4DE1-8EF5-7A727F1CFCC2}" srcOrd="1" destOrd="0" presId="urn:microsoft.com/office/officeart/2005/8/layout/process1"/>
    <dgm:cxn modelId="{C5C398B8-C190-4AF7-A7C2-F3DECA322B30}" type="presOf" srcId="{6C9687B7-E0B3-4391-B95D-FB269694F6F2}" destId="{9168CF63-3A9D-4EEC-9DF5-5BAC17B31B82}" srcOrd="0" destOrd="0" presId="urn:microsoft.com/office/officeart/2005/8/layout/process1"/>
    <dgm:cxn modelId="{D379BC16-5DE4-47BE-9B7B-B094F88F7BB9}" srcId="{BEDC0D44-5F93-455D-BBBA-C92DD2CDD240}" destId="{EC6F4019-347B-48C3-AC8F-FB54A93E0FC3}" srcOrd="2" destOrd="0" parTransId="{8EC3F2A7-9C52-4A93-A9E3-BC700D546CDC}" sibTransId="{51C85913-EA18-4C05-B53E-DFF34D329B7B}"/>
    <dgm:cxn modelId="{1FF805AC-1C48-4808-9764-61316B170595}" type="presOf" srcId="{E038B05F-DEF4-4DE6-959E-BBB7EE1E3523}" destId="{11AD2AD6-1DDC-46C1-A5B9-8C5C1C13EE39}" srcOrd="0" destOrd="0" presId="urn:microsoft.com/office/officeart/2005/8/layout/process1"/>
    <dgm:cxn modelId="{7F576818-6EBC-467B-96FD-FBFFE698D001}" type="presOf" srcId="{BEDC0D44-5F93-455D-BBBA-C92DD2CDD240}" destId="{B9C21B5B-604D-43D8-BE83-8BB527011318}" srcOrd="0" destOrd="0" presId="urn:microsoft.com/office/officeart/2005/8/layout/process1"/>
    <dgm:cxn modelId="{9CC753A0-26C3-4426-9A10-A73DE67B0E59}" type="presOf" srcId="{DC893AA6-1F7B-4D7F-8643-C09396F32D50}" destId="{16DBCE14-CF36-4FF1-9DCA-8C6700B1DB0E}" srcOrd="0" destOrd="0" presId="urn:microsoft.com/office/officeart/2005/8/layout/process1"/>
    <dgm:cxn modelId="{A9C6A5C2-DD5A-4A56-806B-929968D64483}" type="presOf" srcId="{51C85913-EA18-4C05-B53E-DFF34D329B7B}" destId="{5D9ED5C9-D090-4AE4-A353-4F4832025574}" srcOrd="1" destOrd="0" presId="urn:microsoft.com/office/officeart/2005/8/layout/process1"/>
    <dgm:cxn modelId="{852F5BAC-B2F7-4CFE-B681-69DAC3EF9565}" srcId="{BEDC0D44-5F93-455D-BBBA-C92DD2CDD240}" destId="{6C9687B7-E0B3-4391-B95D-FB269694F6F2}" srcOrd="3" destOrd="0" parTransId="{4825776C-E894-4CD5-898D-DED578B0298A}" sibTransId="{F1888544-4D78-4D16-B4B9-39CBCB70A97D}"/>
    <dgm:cxn modelId="{C639BBF8-BD67-405B-B8A0-2A3D139B2D36}" type="presParOf" srcId="{B9C21B5B-604D-43D8-BE83-8BB527011318}" destId="{11AD2AD6-1DDC-46C1-A5B9-8C5C1C13EE39}" srcOrd="0" destOrd="0" presId="urn:microsoft.com/office/officeart/2005/8/layout/process1"/>
    <dgm:cxn modelId="{653B354E-184D-41D6-9F83-3B38969E7F92}" type="presParOf" srcId="{B9C21B5B-604D-43D8-BE83-8BB527011318}" destId="{16DBCE14-CF36-4FF1-9DCA-8C6700B1DB0E}" srcOrd="1" destOrd="0" presId="urn:microsoft.com/office/officeart/2005/8/layout/process1"/>
    <dgm:cxn modelId="{39181A7D-8987-4073-A14A-0E879B31A9F7}" type="presParOf" srcId="{16DBCE14-CF36-4FF1-9DCA-8C6700B1DB0E}" destId="{D08E008A-4DFD-4750-8445-1DE182817161}" srcOrd="0" destOrd="0" presId="urn:microsoft.com/office/officeart/2005/8/layout/process1"/>
    <dgm:cxn modelId="{148159C7-B487-4AEA-BC94-9B23FC359738}" type="presParOf" srcId="{B9C21B5B-604D-43D8-BE83-8BB527011318}" destId="{497BC02C-A446-43C1-877D-BFDD5B8D96D7}" srcOrd="2" destOrd="0" presId="urn:microsoft.com/office/officeart/2005/8/layout/process1"/>
    <dgm:cxn modelId="{41ED772D-3556-477B-ABD9-4B6317327B87}" type="presParOf" srcId="{B9C21B5B-604D-43D8-BE83-8BB527011318}" destId="{BE6D87C0-580B-4F1F-AA74-9C4574537D2A}" srcOrd="3" destOrd="0" presId="urn:microsoft.com/office/officeart/2005/8/layout/process1"/>
    <dgm:cxn modelId="{E9409FE3-8048-4E06-8D29-9C2A9608423D}" type="presParOf" srcId="{BE6D87C0-580B-4F1F-AA74-9C4574537D2A}" destId="{133FBBAE-FF88-4DE1-8EF5-7A727F1CFCC2}" srcOrd="0" destOrd="0" presId="urn:microsoft.com/office/officeart/2005/8/layout/process1"/>
    <dgm:cxn modelId="{D9A1914A-2F92-45B4-B5C0-BB280B74B096}" type="presParOf" srcId="{B9C21B5B-604D-43D8-BE83-8BB527011318}" destId="{20664616-19BE-4822-BBE5-DE21E16CCFA2}" srcOrd="4" destOrd="0" presId="urn:microsoft.com/office/officeart/2005/8/layout/process1"/>
    <dgm:cxn modelId="{5E13608B-7474-42F7-8160-A8F46AFB4B2A}" type="presParOf" srcId="{B9C21B5B-604D-43D8-BE83-8BB527011318}" destId="{3A83CFD2-5B0F-42EE-BAF2-E0DEC1FAED33}" srcOrd="5" destOrd="0" presId="urn:microsoft.com/office/officeart/2005/8/layout/process1"/>
    <dgm:cxn modelId="{EE9C9400-AFB8-457A-ADF2-EAA4FC1ADDBA}" type="presParOf" srcId="{3A83CFD2-5B0F-42EE-BAF2-E0DEC1FAED33}" destId="{5D9ED5C9-D090-4AE4-A353-4F4832025574}" srcOrd="0" destOrd="0" presId="urn:microsoft.com/office/officeart/2005/8/layout/process1"/>
    <dgm:cxn modelId="{397ACE05-EC53-4DAC-8B64-BA8262BD2AB4}" type="presParOf" srcId="{B9C21B5B-604D-43D8-BE83-8BB527011318}" destId="{9168CF63-3A9D-4EEC-9DF5-5BAC17B31B8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AF65A6-61E1-4857-B279-219F015F274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AE15D7A-3235-449A-AF9E-0B92D26D22D7}">
      <dgm:prSet phldrT="[텍스트]"/>
      <dgm:spPr/>
      <dgm:t>
        <a:bodyPr/>
        <a:lstStyle/>
        <a:p>
          <a:pPr latinLnBrk="1"/>
          <a:r>
            <a:rPr lang="ko-KR" altLang="en-US" dirty="0" smtClean="0"/>
            <a:t>회전된 영상</a:t>
          </a:r>
          <a:endParaRPr lang="ko-KR" altLang="en-US" dirty="0"/>
        </a:p>
      </dgm:t>
    </dgm:pt>
    <dgm:pt modelId="{44CFCF36-B0B5-4691-8264-5A468BBBF50E}" type="parTrans" cxnId="{A0524578-74CB-49A2-9639-DB2C92F48ADF}">
      <dgm:prSet/>
      <dgm:spPr/>
      <dgm:t>
        <a:bodyPr/>
        <a:lstStyle/>
        <a:p>
          <a:pPr latinLnBrk="1"/>
          <a:endParaRPr lang="ko-KR" altLang="en-US"/>
        </a:p>
      </dgm:t>
    </dgm:pt>
    <dgm:pt modelId="{3CAC1BE3-3483-4393-8212-227B169DA65E}" type="sibTrans" cxnId="{A0524578-74CB-49A2-9639-DB2C92F48ADF}">
      <dgm:prSet/>
      <dgm:spPr/>
      <dgm:t>
        <a:bodyPr/>
        <a:lstStyle/>
        <a:p>
          <a:pPr latinLnBrk="1"/>
          <a:endParaRPr lang="ko-KR" altLang="en-US" dirty="0"/>
        </a:p>
      </dgm:t>
    </dgm:pt>
    <dgm:pt modelId="{1A39D40F-1C05-40CD-822A-39CEFCD71EB5}">
      <dgm:prSet phldrT="[텍스트]"/>
      <dgm:spPr/>
      <dgm:t>
        <a:bodyPr/>
        <a:lstStyle/>
        <a:p>
          <a:pPr latinLnBrk="1"/>
          <a:r>
            <a:rPr lang="ko-KR" altLang="en-US" dirty="0" smtClean="0"/>
            <a:t>기울어짐이 보정된 영상</a:t>
          </a:r>
          <a:endParaRPr lang="ko-KR" altLang="en-US" dirty="0"/>
        </a:p>
      </dgm:t>
    </dgm:pt>
    <dgm:pt modelId="{03B452E1-A80E-4FC1-A1C8-F346A9036B38}" type="parTrans" cxnId="{0D0E5FBB-2D92-416C-9A87-AA31C88E8229}">
      <dgm:prSet/>
      <dgm:spPr/>
      <dgm:t>
        <a:bodyPr/>
        <a:lstStyle/>
        <a:p>
          <a:pPr latinLnBrk="1"/>
          <a:endParaRPr lang="ko-KR" altLang="en-US"/>
        </a:p>
      </dgm:t>
    </dgm:pt>
    <dgm:pt modelId="{445FA8DD-50C5-42DA-87E0-7433758A50B9}" type="sibTrans" cxnId="{0D0E5FBB-2D92-416C-9A87-AA31C88E8229}">
      <dgm:prSet/>
      <dgm:spPr/>
      <dgm:t>
        <a:bodyPr/>
        <a:lstStyle/>
        <a:p>
          <a:pPr latinLnBrk="1"/>
          <a:endParaRPr lang="ko-KR" altLang="en-US"/>
        </a:p>
      </dgm:t>
    </dgm:pt>
    <dgm:pt modelId="{E118A00D-BE5A-4C82-A931-97EB54B52920}" type="pres">
      <dgm:prSet presAssocID="{81AF65A6-61E1-4857-B279-219F015F2744}" presName="Name0" presStyleCnt="0">
        <dgm:presLayoutVars>
          <dgm:dir/>
          <dgm:resizeHandles val="exact"/>
        </dgm:presLayoutVars>
      </dgm:prSet>
      <dgm:spPr/>
    </dgm:pt>
    <dgm:pt modelId="{2A19CC00-64BD-4571-AF98-81F234411CB3}" type="pres">
      <dgm:prSet presAssocID="{2AE15D7A-3235-449A-AF9E-0B92D26D22D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B37AE2-2F9A-4078-841D-A0D4798030A8}" type="pres">
      <dgm:prSet presAssocID="{3CAC1BE3-3483-4393-8212-227B169DA65E}" presName="sibTrans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26A01EBD-BBF5-4429-92D9-1CE5D596674A}" type="pres">
      <dgm:prSet presAssocID="{3CAC1BE3-3483-4393-8212-227B169DA65E}" presName="connectorText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1A4F04A3-FA24-4B5B-9A1D-71476E37CDA3}" type="pres">
      <dgm:prSet presAssocID="{1A39D40F-1C05-40CD-822A-39CEFCD71EB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9E37F5B-535D-47C4-8828-744C1AE4E2F5}" type="presOf" srcId="{1A39D40F-1C05-40CD-822A-39CEFCD71EB5}" destId="{1A4F04A3-FA24-4B5B-9A1D-71476E37CDA3}" srcOrd="0" destOrd="0" presId="urn:microsoft.com/office/officeart/2005/8/layout/process1"/>
    <dgm:cxn modelId="{A0524578-74CB-49A2-9639-DB2C92F48ADF}" srcId="{81AF65A6-61E1-4857-B279-219F015F2744}" destId="{2AE15D7A-3235-449A-AF9E-0B92D26D22D7}" srcOrd="0" destOrd="0" parTransId="{44CFCF36-B0B5-4691-8264-5A468BBBF50E}" sibTransId="{3CAC1BE3-3483-4393-8212-227B169DA65E}"/>
    <dgm:cxn modelId="{EBE0F53F-A15F-4AE2-8C63-67F12C4AF6AA}" type="presOf" srcId="{3CAC1BE3-3483-4393-8212-227B169DA65E}" destId="{26A01EBD-BBF5-4429-92D9-1CE5D596674A}" srcOrd="1" destOrd="0" presId="urn:microsoft.com/office/officeart/2005/8/layout/process1"/>
    <dgm:cxn modelId="{0D0E5FBB-2D92-416C-9A87-AA31C88E8229}" srcId="{81AF65A6-61E1-4857-B279-219F015F2744}" destId="{1A39D40F-1C05-40CD-822A-39CEFCD71EB5}" srcOrd="1" destOrd="0" parTransId="{03B452E1-A80E-4FC1-A1C8-F346A9036B38}" sibTransId="{445FA8DD-50C5-42DA-87E0-7433758A50B9}"/>
    <dgm:cxn modelId="{507670F4-467A-4D2D-ADB7-AA21850CD481}" type="presOf" srcId="{81AF65A6-61E1-4857-B279-219F015F2744}" destId="{E118A00D-BE5A-4C82-A931-97EB54B52920}" srcOrd="0" destOrd="0" presId="urn:microsoft.com/office/officeart/2005/8/layout/process1"/>
    <dgm:cxn modelId="{5055596D-E025-4E76-B2AB-DA59526C1DFD}" type="presOf" srcId="{2AE15D7A-3235-449A-AF9E-0B92D26D22D7}" destId="{2A19CC00-64BD-4571-AF98-81F234411CB3}" srcOrd="0" destOrd="0" presId="urn:microsoft.com/office/officeart/2005/8/layout/process1"/>
    <dgm:cxn modelId="{2706854E-BD84-4016-BB10-4E8AF7E57407}" type="presOf" srcId="{3CAC1BE3-3483-4393-8212-227B169DA65E}" destId="{87B37AE2-2F9A-4078-841D-A0D4798030A8}" srcOrd="0" destOrd="0" presId="urn:microsoft.com/office/officeart/2005/8/layout/process1"/>
    <dgm:cxn modelId="{75C4DD86-AFF1-491B-87B9-10907C8DE4D6}" type="presParOf" srcId="{E118A00D-BE5A-4C82-A931-97EB54B52920}" destId="{2A19CC00-64BD-4571-AF98-81F234411CB3}" srcOrd="0" destOrd="0" presId="urn:microsoft.com/office/officeart/2005/8/layout/process1"/>
    <dgm:cxn modelId="{7CA29926-12D4-423B-930F-0DF88A0E93EA}" type="presParOf" srcId="{E118A00D-BE5A-4C82-A931-97EB54B52920}" destId="{87B37AE2-2F9A-4078-841D-A0D4798030A8}" srcOrd="1" destOrd="0" presId="urn:microsoft.com/office/officeart/2005/8/layout/process1"/>
    <dgm:cxn modelId="{9AAE4D0F-F4B7-49E1-A7D7-58CF6F18DBB0}" type="presParOf" srcId="{87B37AE2-2F9A-4078-841D-A0D4798030A8}" destId="{26A01EBD-BBF5-4429-92D9-1CE5D596674A}" srcOrd="0" destOrd="0" presId="urn:microsoft.com/office/officeart/2005/8/layout/process1"/>
    <dgm:cxn modelId="{D37B877C-43C3-47BD-8461-97CB00275BBA}" type="presParOf" srcId="{E118A00D-BE5A-4C82-A931-97EB54B52920}" destId="{1A4F04A3-FA24-4B5B-9A1D-71476E37CDA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237257-47EB-4C21-9FA0-4D3E8C031E1D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</dgm:pt>
    <dgm:pt modelId="{9C5080D4-7CBC-4A7B-AA39-3DFC9AC62F50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영상의 가로방향 픽셀 값을 구한다</a:t>
          </a:r>
          <a:r>
            <a:rPr lang="en-US" altLang="ko-KR" sz="1500" dirty="0" smtClean="0"/>
            <a:t>.</a:t>
          </a:r>
          <a:endParaRPr lang="ko-KR" altLang="en-US" sz="1500" dirty="0"/>
        </a:p>
      </dgm:t>
    </dgm:pt>
    <dgm:pt modelId="{280C94BE-98F3-4FA8-8204-A827E9E7B781}" type="parTrans" cxnId="{AA059B82-8A9C-455F-A43B-4E1A20F606B8}">
      <dgm:prSet/>
      <dgm:spPr/>
      <dgm:t>
        <a:bodyPr/>
        <a:lstStyle/>
        <a:p>
          <a:pPr latinLnBrk="1"/>
          <a:endParaRPr lang="ko-KR" altLang="en-US" sz="1500"/>
        </a:p>
      </dgm:t>
    </dgm:pt>
    <dgm:pt modelId="{C3417E7E-5BA5-4371-93DD-3C4822976A11}" type="sibTrans" cxnId="{AA059B82-8A9C-455F-A43B-4E1A20F606B8}">
      <dgm:prSet custT="1"/>
      <dgm:spPr/>
      <dgm:t>
        <a:bodyPr/>
        <a:lstStyle/>
        <a:p>
          <a:pPr latinLnBrk="1"/>
          <a:endParaRPr lang="ko-KR" altLang="en-US" sz="1500" dirty="0"/>
        </a:p>
      </dgm:t>
    </dgm:pt>
    <dgm:pt modelId="{0129968B-2E34-48E7-B7F8-18C1565DB2E3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영상의 가로방향 픽셀 값을 모두 더한다</a:t>
          </a:r>
          <a:r>
            <a:rPr lang="en-US" altLang="ko-KR" sz="1500" dirty="0" smtClean="0"/>
            <a:t>.</a:t>
          </a:r>
        </a:p>
        <a:p>
          <a:pPr latinLnBrk="1"/>
          <a:r>
            <a:rPr lang="en-US" altLang="ko-KR" sz="1500" dirty="0" smtClean="0"/>
            <a:t>(</a:t>
          </a:r>
          <a:r>
            <a:rPr lang="ko-KR" altLang="en-US" sz="1500" dirty="0" smtClean="0"/>
            <a:t>히스토그램 검출</a:t>
          </a:r>
          <a:r>
            <a:rPr lang="en-US" altLang="ko-KR" sz="1500" dirty="0" smtClean="0"/>
            <a:t>)</a:t>
          </a:r>
          <a:r>
            <a:rPr lang="ko-KR" altLang="en-US" sz="1500" dirty="0" smtClean="0"/>
            <a:t> </a:t>
          </a:r>
          <a:endParaRPr lang="ko-KR" altLang="en-US" sz="1500" dirty="0"/>
        </a:p>
      </dgm:t>
    </dgm:pt>
    <dgm:pt modelId="{F345762D-16A8-44B7-BE3E-1AD62F30EC3C}" type="parTrans" cxnId="{785E0163-2842-4C06-B018-C528FD7E8BFF}">
      <dgm:prSet/>
      <dgm:spPr/>
      <dgm:t>
        <a:bodyPr/>
        <a:lstStyle/>
        <a:p>
          <a:pPr latinLnBrk="1"/>
          <a:endParaRPr lang="ko-KR" altLang="en-US" sz="1500"/>
        </a:p>
      </dgm:t>
    </dgm:pt>
    <dgm:pt modelId="{F0A19187-D074-45F8-B6DA-509B5F7CE1E6}" type="sibTrans" cxnId="{785E0163-2842-4C06-B018-C528FD7E8BFF}">
      <dgm:prSet custT="1"/>
      <dgm:spPr/>
      <dgm:t>
        <a:bodyPr/>
        <a:lstStyle/>
        <a:p>
          <a:pPr latinLnBrk="1"/>
          <a:endParaRPr lang="ko-KR" altLang="en-US" sz="1500" dirty="0"/>
        </a:p>
      </dgm:t>
    </dgm:pt>
    <dgm:pt modelId="{3FA35696-6DC3-43D5-AE6B-8C405464F008}">
      <dgm:prSet phldrT="[텍스트]" custT="1"/>
      <dgm:spPr/>
      <dgm:t>
        <a:bodyPr/>
        <a:lstStyle/>
        <a:p>
          <a:pPr latinLnBrk="1"/>
          <a:r>
            <a:rPr lang="ko-KR" altLang="en-US" sz="1500" dirty="0" smtClean="0"/>
            <a:t>히스토그램의 그래프에서 </a:t>
          </a:r>
          <a:endParaRPr lang="en-US" altLang="ko-KR" sz="1500" dirty="0" smtClean="0"/>
        </a:p>
        <a:p>
          <a:pPr latinLnBrk="1"/>
          <a:r>
            <a:rPr lang="ko-KR" altLang="en-US" sz="1500" dirty="0" smtClean="0"/>
            <a:t>피크 값을 찾아낸다</a:t>
          </a:r>
          <a:r>
            <a:rPr lang="en-US" altLang="ko-KR" sz="1500" dirty="0" smtClean="0"/>
            <a:t>.</a:t>
          </a:r>
          <a:endParaRPr lang="ko-KR" altLang="en-US" sz="1500" dirty="0"/>
        </a:p>
      </dgm:t>
    </dgm:pt>
    <dgm:pt modelId="{95A0236C-BA5C-4A61-BA53-BD7327972D40}" type="parTrans" cxnId="{C8075867-7FAC-47D9-9B47-E758ABF83308}">
      <dgm:prSet/>
      <dgm:spPr/>
      <dgm:t>
        <a:bodyPr/>
        <a:lstStyle/>
        <a:p>
          <a:pPr latinLnBrk="1"/>
          <a:endParaRPr lang="ko-KR" altLang="en-US" sz="1500"/>
        </a:p>
      </dgm:t>
    </dgm:pt>
    <dgm:pt modelId="{26971EAA-6789-4AC7-9781-BB36FC22E196}" type="sibTrans" cxnId="{C8075867-7FAC-47D9-9B47-E758ABF83308}">
      <dgm:prSet/>
      <dgm:spPr/>
      <dgm:t>
        <a:bodyPr/>
        <a:lstStyle/>
        <a:p>
          <a:pPr latinLnBrk="1"/>
          <a:endParaRPr lang="ko-KR" altLang="en-US" sz="1500"/>
        </a:p>
      </dgm:t>
    </dgm:pt>
    <dgm:pt modelId="{B528A077-7BD7-4515-BA00-0750BBF7893D}" type="pres">
      <dgm:prSet presAssocID="{AE237257-47EB-4C21-9FA0-4D3E8C031E1D}" presName="linearFlow" presStyleCnt="0">
        <dgm:presLayoutVars>
          <dgm:resizeHandles val="exact"/>
        </dgm:presLayoutVars>
      </dgm:prSet>
      <dgm:spPr/>
    </dgm:pt>
    <dgm:pt modelId="{89B05DCD-A58E-496B-8598-1199ED8FD19E}" type="pres">
      <dgm:prSet presAssocID="{9C5080D4-7CBC-4A7B-AA39-3DFC9AC62F50}" presName="node" presStyleLbl="node1" presStyleIdx="0" presStyleCnt="3" custScaleX="12189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253AB0-9E6E-4EA8-A90E-BF344A8443E2}" type="pres">
      <dgm:prSet presAssocID="{C3417E7E-5BA5-4371-93DD-3C4822976A11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FAB68B66-38A0-4194-8363-1461FC62DB01}" type="pres">
      <dgm:prSet presAssocID="{C3417E7E-5BA5-4371-93DD-3C4822976A11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24B78BA-6C53-4AFA-BF3D-41B36AE2D85C}" type="pres">
      <dgm:prSet presAssocID="{0129968B-2E34-48E7-B7F8-18C1565DB2E3}" presName="node" presStyleLbl="node1" presStyleIdx="1" presStyleCnt="3" custScaleX="12189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BFBEB0-65AA-4E8F-9479-63D8DE53EA31}" type="pres">
      <dgm:prSet presAssocID="{F0A19187-D074-45F8-B6DA-509B5F7CE1E6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E0432E9C-3456-4B9B-9DB0-FF6D32951ACC}" type="pres">
      <dgm:prSet presAssocID="{F0A19187-D074-45F8-B6DA-509B5F7CE1E6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9C6D483-4551-4BF9-8BC0-1A2E4485E115}" type="pres">
      <dgm:prSet presAssocID="{3FA35696-6DC3-43D5-AE6B-8C405464F008}" presName="node" presStyleLbl="node1" presStyleIdx="2" presStyleCnt="3" custScaleX="12719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B16547B-984B-40EA-ADF0-DD6414A1BDE0}" type="presOf" srcId="{F0A19187-D074-45F8-B6DA-509B5F7CE1E6}" destId="{E0432E9C-3456-4B9B-9DB0-FF6D32951ACC}" srcOrd="1" destOrd="0" presId="urn:microsoft.com/office/officeart/2005/8/layout/process2"/>
    <dgm:cxn modelId="{785E0163-2842-4C06-B018-C528FD7E8BFF}" srcId="{AE237257-47EB-4C21-9FA0-4D3E8C031E1D}" destId="{0129968B-2E34-48E7-B7F8-18C1565DB2E3}" srcOrd="1" destOrd="0" parTransId="{F345762D-16A8-44B7-BE3E-1AD62F30EC3C}" sibTransId="{F0A19187-D074-45F8-B6DA-509B5F7CE1E6}"/>
    <dgm:cxn modelId="{4C9AB9DA-BB39-46D0-AFF1-54965FC47B9B}" type="presOf" srcId="{9C5080D4-7CBC-4A7B-AA39-3DFC9AC62F50}" destId="{89B05DCD-A58E-496B-8598-1199ED8FD19E}" srcOrd="0" destOrd="0" presId="urn:microsoft.com/office/officeart/2005/8/layout/process2"/>
    <dgm:cxn modelId="{62A16378-7096-4D8D-B743-29473CB1F30E}" type="presOf" srcId="{AE237257-47EB-4C21-9FA0-4D3E8C031E1D}" destId="{B528A077-7BD7-4515-BA00-0750BBF7893D}" srcOrd="0" destOrd="0" presId="urn:microsoft.com/office/officeart/2005/8/layout/process2"/>
    <dgm:cxn modelId="{7D58F011-F0AA-4C2B-B3E6-AB3CE3982FEB}" type="presOf" srcId="{F0A19187-D074-45F8-B6DA-509B5F7CE1E6}" destId="{9DBFBEB0-65AA-4E8F-9479-63D8DE53EA31}" srcOrd="0" destOrd="0" presId="urn:microsoft.com/office/officeart/2005/8/layout/process2"/>
    <dgm:cxn modelId="{E902FC04-DB15-4D8C-AC6E-49D674A0E209}" type="presOf" srcId="{C3417E7E-5BA5-4371-93DD-3C4822976A11}" destId="{FAB68B66-38A0-4194-8363-1461FC62DB01}" srcOrd="1" destOrd="0" presId="urn:microsoft.com/office/officeart/2005/8/layout/process2"/>
    <dgm:cxn modelId="{AA059B82-8A9C-455F-A43B-4E1A20F606B8}" srcId="{AE237257-47EB-4C21-9FA0-4D3E8C031E1D}" destId="{9C5080D4-7CBC-4A7B-AA39-3DFC9AC62F50}" srcOrd="0" destOrd="0" parTransId="{280C94BE-98F3-4FA8-8204-A827E9E7B781}" sibTransId="{C3417E7E-5BA5-4371-93DD-3C4822976A11}"/>
    <dgm:cxn modelId="{C8075867-7FAC-47D9-9B47-E758ABF83308}" srcId="{AE237257-47EB-4C21-9FA0-4D3E8C031E1D}" destId="{3FA35696-6DC3-43D5-AE6B-8C405464F008}" srcOrd="2" destOrd="0" parTransId="{95A0236C-BA5C-4A61-BA53-BD7327972D40}" sibTransId="{26971EAA-6789-4AC7-9781-BB36FC22E196}"/>
    <dgm:cxn modelId="{FF5AB7BA-5CCA-40F2-9F8A-1343F15A30A2}" type="presOf" srcId="{3FA35696-6DC3-43D5-AE6B-8C405464F008}" destId="{39C6D483-4551-4BF9-8BC0-1A2E4485E115}" srcOrd="0" destOrd="0" presId="urn:microsoft.com/office/officeart/2005/8/layout/process2"/>
    <dgm:cxn modelId="{E3BC941C-424E-457A-AFD4-8C94BCA3C737}" type="presOf" srcId="{0129968B-2E34-48E7-B7F8-18C1565DB2E3}" destId="{224B78BA-6C53-4AFA-BF3D-41B36AE2D85C}" srcOrd="0" destOrd="0" presId="urn:microsoft.com/office/officeart/2005/8/layout/process2"/>
    <dgm:cxn modelId="{323B4124-20A9-4208-8B2B-4C5D0A4FE261}" type="presOf" srcId="{C3417E7E-5BA5-4371-93DD-3C4822976A11}" destId="{A1253AB0-9E6E-4EA8-A90E-BF344A8443E2}" srcOrd="0" destOrd="0" presId="urn:microsoft.com/office/officeart/2005/8/layout/process2"/>
    <dgm:cxn modelId="{8C2F1199-12ED-459A-ABC5-FB8ADD33201C}" type="presParOf" srcId="{B528A077-7BD7-4515-BA00-0750BBF7893D}" destId="{89B05DCD-A58E-496B-8598-1199ED8FD19E}" srcOrd="0" destOrd="0" presId="urn:microsoft.com/office/officeart/2005/8/layout/process2"/>
    <dgm:cxn modelId="{0A9895DB-B153-4DBE-8112-12E6873576E2}" type="presParOf" srcId="{B528A077-7BD7-4515-BA00-0750BBF7893D}" destId="{A1253AB0-9E6E-4EA8-A90E-BF344A8443E2}" srcOrd="1" destOrd="0" presId="urn:microsoft.com/office/officeart/2005/8/layout/process2"/>
    <dgm:cxn modelId="{BE2832E2-73E5-4210-923A-D0108A767F49}" type="presParOf" srcId="{A1253AB0-9E6E-4EA8-A90E-BF344A8443E2}" destId="{FAB68B66-38A0-4194-8363-1461FC62DB01}" srcOrd="0" destOrd="0" presId="urn:microsoft.com/office/officeart/2005/8/layout/process2"/>
    <dgm:cxn modelId="{9BAE734A-5EEB-41F7-99CB-70346DE705D5}" type="presParOf" srcId="{B528A077-7BD7-4515-BA00-0750BBF7893D}" destId="{224B78BA-6C53-4AFA-BF3D-41B36AE2D85C}" srcOrd="2" destOrd="0" presId="urn:microsoft.com/office/officeart/2005/8/layout/process2"/>
    <dgm:cxn modelId="{8C800315-448B-4216-ABE7-25A1F0031FD5}" type="presParOf" srcId="{B528A077-7BD7-4515-BA00-0750BBF7893D}" destId="{9DBFBEB0-65AA-4E8F-9479-63D8DE53EA31}" srcOrd="3" destOrd="0" presId="urn:microsoft.com/office/officeart/2005/8/layout/process2"/>
    <dgm:cxn modelId="{BB7F70F4-593F-4AFF-BAB7-4681CD15A233}" type="presParOf" srcId="{9DBFBEB0-65AA-4E8F-9479-63D8DE53EA31}" destId="{E0432E9C-3456-4B9B-9DB0-FF6D32951ACC}" srcOrd="0" destOrd="0" presId="urn:microsoft.com/office/officeart/2005/8/layout/process2"/>
    <dgm:cxn modelId="{E5E7547F-90D9-4CED-A018-A175B0DFF425}" type="presParOf" srcId="{B528A077-7BD7-4515-BA00-0750BBF7893D}" destId="{39C6D483-4551-4BF9-8BC0-1A2E4485E11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05C5F5-85C9-4399-8D3D-3BF367CFD19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61CC7A5-E0B3-42C9-9662-4FA072728CCA}">
      <dgm:prSet phldrT="[텍스트]"/>
      <dgm:spPr/>
      <dgm:t>
        <a:bodyPr/>
        <a:lstStyle/>
        <a:p>
          <a:pPr latinLnBrk="1"/>
          <a:r>
            <a:rPr lang="ko-KR" altLang="en-US" dirty="0" smtClean="0"/>
            <a:t>오선영역 </a:t>
          </a:r>
          <a:endParaRPr lang="en-US" altLang="ko-KR" dirty="0" smtClean="0"/>
        </a:p>
        <a:p>
          <a:pPr latinLnBrk="1"/>
          <a:r>
            <a:rPr lang="ko-KR" altLang="en-US" dirty="0" smtClean="0"/>
            <a:t>검출</a:t>
          </a:r>
          <a:endParaRPr lang="ko-KR" altLang="en-US" dirty="0"/>
        </a:p>
      </dgm:t>
    </dgm:pt>
    <dgm:pt modelId="{FE970A63-018E-403E-997B-B3C4CA3A0792}" type="parTrans" cxnId="{784C4869-BA08-4B2F-8D64-8E2748BEC70E}">
      <dgm:prSet/>
      <dgm:spPr/>
      <dgm:t>
        <a:bodyPr/>
        <a:lstStyle/>
        <a:p>
          <a:pPr latinLnBrk="1"/>
          <a:endParaRPr lang="ko-KR" altLang="en-US"/>
        </a:p>
      </dgm:t>
    </dgm:pt>
    <dgm:pt modelId="{699E280C-4DA2-446D-B98C-45773C1D19A3}" type="sibTrans" cxnId="{784C4869-BA08-4B2F-8D64-8E2748BEC70E}">
      <dgm:prSet/>
      <dgm:spPr/>
      <dgm:t>
        <a:bodyPr/>
        <a:lstStyle/>
        <a:p>
          <a:pPr latinLnBrk="1"/>
          <a:endParaRPr lang="ko-KR" altLang="en-US"/>
        </a:p>
      </dgm:t>
    </dgm:pt>
    <dgm:pt modelId="{44C5E8D3-BCBD-44C2-A643-6DCA0DEFBFD0}">
      <dgm:prSet phldrT="[텍스트]"/>
      <dgm:spPr/>
      <dgm:t>
        <a:bodyPr/>
        <a:lstStyle/>
        <a:p>
          <a:pPr latinLnBrk="1"/>
          <a:r>
            <a:rPr lang="ko-KR" altLang="en-US" dirty="0" smtClean="0"/>
            <a:t>검출된 오선의 </a:t>
          </a:r>
          <a:endParaRPr lang="en-US" altLang="ko-KR" dirty="0" smtClean="0"/>
        </a:p>
        <a:p>
          <a:pPr latinLnBrk="1"/>
          <a:r>
            <a:rPr lang="ko-KR" altLang="en-US" dirty="0" smtClean="0"/>
            <a:t>제거</a:t>
          </a:r>
          <a:endParaRPr lang="ko-KR" altLang="en-US" dirty="0"/>
        </a:p>
      </dgm:t>
    </dgm:pt>
    <dgm:pt modelId="{1B363E60-1494-4788-9AB2-CB94A1314787}" type="parTrans" cxnId="{52A95761-266C-4425-9AEC-D1E46F7B46B8}">
      <dgm:prSet/>
      <dgm:spPr/>
      <dgm:t>
        <a:bodyPr/>
        <a:lstStyle/>
        <a:p>
          <a:pPr latinLnBrk="1"/>
          <a:endParaRPr lang="ko-KR" altLang="en-US"/>
        </a:p>
      </dgm:t>
    </dgm:pt>
    <dgm:pt modelId="{DDADB447-2CF7-4BC7-B9C2-94A4EA24ABEF}" type="sibTrans" cxnId="{52A95761-266C-4425-9AEC-D1E46F7B46B8}">
      <dgm:prSet/>
      <dgm:spPr/>
      <dgm:t>
        <a:bodyPr/>
        <a:lstStyle/>
        <a:p>
          <a:pPr latinLnBrk="1"/>
          <a:endParaRPr lang="ko-KR" altLang="en-US"/>
        </a:p>
      </dgm:t>
    </dgm:pt>
    <dgm:pt modelId="{94F587C3-75D5-4BCE-99D8-0648B4FBC471}">
      <dgm:prSet phldrT="[텍스트]"/>
      <dgm:spPr/>
      <dgm:t>
        <a:bodyPr/>
        <a:lstStyle/>
        <a:p>
          <a:pPr latinLnBrk="1"/>
          <a:r>
            <a:rPr lang="ko-KR" altLang="en-US" dirty="0" smtClean="0"/>
            <a:t>상하 픽셀 값 존재 유무에 따라 제거</a:t>
          </a:r>
          <a:endParaRPr lang="ko-KR" altLang="en-US" dirty="0"/>
        </a:p>
      </dgm:t>
    </dgm:pt>
    <dgm:pt modelId="{0DD5CD68-90B9-4FFB-8EFE-7BC915E41632}" type="parTrans" cxnId="{DF34F2A5-0D7D-4C69-8B2F-FA8B6B55FA46}">
      <dgm:prSet/>
      <dgm:spPr/>
      <dgm:t>
        <a:bodyPr/>
        <a:lstStyle/>
        <a:p>
          <a:pPr latinLnBrk="1"/>
          <a:endParaRPr lang="ko-KR" altLang="en-US"/>
        </a:p>
      </dgm:t>
    </dgm:pt>
    <dgm:pt modelId="{CC8F4FF0-0838-4751-87EE-DE3A3654D067}" type="sibTrans" cxnId="{DF34F2A5-0D7D-4C69-8B2F-FA8B6B55FA46}">
      <dgm:prSet/>
      <dgm:spPr/>
      <dgm:t>
        <a:bodyPr/>
        <a:lstStyle/>
        <a:p>
          <a:pPr latinLnBrk="1"/>
          <a:endParaRPr lang="ko-KR" altLang="en-US"/>
        </a:p>
      </dgm:t>
    </dgm:pt>
    <dgm:pt modelId="{E6C9F229-BF59-451F-9254-145A3D8143E2}" type="pres">
      <dgm:prSet presAssocID="{9405C5F5-85C9-4399-8D3D-3BF367CFD191}" presName="Name0" presStyleCnt="0">
        <dgm:presLayoutVars>
          <dgm:dir/>
          <dgm:resizeHandles val="exact"/>
        </dgm:presLayoutVars>
      </dgm:prSet>
      <dgm:spPr/>
    </dgm:pt>
    <dgm:pt modelId="{F9C080F7-C5B7-40BD-9144-8A743B4A651D}" type="pres">
      <dgm:prSet presAssocID="{261CC7A5-E0B3-42C9-9662-4FA072728CC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15A724-E085-4486-B2EE-151B7F9DFAAA}" type="pres">
      <dgm:prSet presAssocID="{699E280C-4DA2-446D-B98C-45773C1D19A3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F76FEAE-B5AE-4A32-A908-646F89040D1A}" type="pres">
      <dgm:prSet presAssocID="{699E280C-4DA2-446D-B98C-45773C1D19A3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C2D2BE7-8866-4529-9224-4E75D40DC101}" type="pres">
      <dgm:prSet presAssocID="{44C5E8D3-BCBD-44C2-A643-6DCA0DEFBFD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BAAE44-3D2A-4DC9-9540-3EC0D0A830E9}" type="pres">
      <dgm:prSet presAssocID="{DDADB447-2CF7-4BC7-B9C2-94A4EA24ABEF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95FE441-1840-482A-85D1-73D4F79A7047}" type="pres">
      <dgm:prSet presAssocID="{DDADB447-2CF7-4BC7-B9C2-94A4EA24ABEF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9B1C7F2-4D87-487B-8AF6-790F54D12E2F}" type="pres">
      <dgm:prSet presAssocID="{94F587C3-75D5-4BCE-99D8-0648B4FBC47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4B04B3D-DF53-4889-BEC0-E2E892BA213F}" type="presOf" srcId="{DDADB447-2CF7-4BC7-B9C2-94A4EA24ABEF}" destId="{FDBAAE44-3D2A-4DC9-9540-3EC0D0A830E9}" srcOrd="0" destOrd="0" presId="urn:microsoft.com/office/officeart/2005/8/layout/process1"/>
    <dgm:cxn modelId="{06715A04-92CA-4E5F-A930-162EB4EE2A88}" type="presOf" srcId="{9405C5F5-85C9-4399-8D3D-3BF367CFD191}" destId="{E6C9F229-BF59-451F-9254-145A3D8143E2}" srcOrd="0" destOrd="0" presId="urn:microsoft.com/office/officeart/2005/8/layout/process1"/>
    <dgm:cxn modelId="{FFA45709-5531-4C98-82E7-53C8886554D7}" type="presOf" srcId="{44C5E8D3-BCBD-44C2-A643-6DCA0DEFBFD0}" destId="{2C2D2BE7-8866-4529-9224-4E75D40DC101}" srcOrd="0" destOrd="0" presId="urn:microsoft.com/office/officeart/2005/8/layout/process1"/>
    <dgm:cxn modelId="{B570D649-926D-48F1-98C6-6F3231C626EC}" type="presOf" srcId="{94F587C3-75D5-4BCE-99D8-0648B4FBC471}" destId="{D9B1C7F2-4D87-487B-8AF6-790F54D12E2F}" srcOrd="0" destOrd="0" presId="urn:microsoft.com/office/officeart/2005/8/layout/process1"/>
    <dgm:cxn modelId="{88E651EA-9ADC-449B-88B6-38AA428AD76E}" type="presOf" srcId="{261CC7A5-E0B3-42C9-9662-4FA072728CCA}" destId="{F9C080F7-C5B7-40BD-9144-8A743B4A651D}" srcOrd="0" destOrd="0" presId="urn:microsoft.com/office/officeart/2005/8/layout/process1"/>
    <dgm:cxn modelId="{203CB039-878E-44B9-8A0C-4B2E4BF2051C}" type="presOf" srcId="{699E280C-4DA2-446D-B98C-45773C1D19A3}" destId="{8E15A724-E085-4486-B2EE-151B7F9DFAAA}" srcOrd="0" destOrd="0" presId="urn:microsoft.com/office/officeart/2005/8/layout/process1"/>
    <dgm:cxn modelId="{257A181C-65E5-4DD5-BF83-B0C7BB6B9A54}" type="presOf" srcId="{DDADB447-2CF7-4BC7-B9C2-94A4EA24ABEF}" destId="{795FE441-1840-482A-85D1-73D4F79A7047}" srcOrd="1" destOrd="0" presId="urn:microsoft.com/office/officeart/2005/8/layout/process1"/>
    <dgm:cxn modelId="{784C4869-BA08-4B2F-8D64-8E2748BEC70E}" srcId="{9405C5F5-85C9-4399-8D3D-3BF367CFD191}" destId="{261CC7A5-E0B3-42C9-9662-4FA072728CCA}" srcOrd="0" destOrd="0" parTransId="{FE970A63-018E-403E-997B-B3C4CA3A0792}" sibTransId="{699E280C-4DA2-446D-B98C-45773C1D19A3}"/>
    <dgm:cxn modelId="{09D5E21E-CDDA-4E76-B2F2-03AB995AE020}" type="presOf" srcId="{699E280C-4DA2-446D-B98C-45773C1D19A3}" destId="{6F76FEAE-B5AE-4A32-A908-646F89040D1A}" srcOrd="1" destOrd="0" presId="urn:microsoft.com/office/officeart/2005/8/layout/process1"/>
    <dgm:cxn modelId="{DF34F2A5-0D7D-4C69-8B2F-FA8B6B55FA46}" srcId="{9405C5F5-85C9-4399-8D3D-3BF367CFD191}" destId="{94F587C3-75D5-4BCE-99D8-0648B4FBC471}" srcOrd="2" destOrd="0" parTransId="{0DD5CD68-90B9-4FFB-8EFE-7BC915E41632}" sibTransId="{CC8F4FF0-0838-4751-87EE-DE3A3654D067}"/>
    <dgm:cxn modelId="{52A95761-266C-4425-9AEC-D1E46F7B46B8}" srcId="{9405C5F5-85C9-4399-8D3D-3BF367CFD191}" destId="{44C5E8D3-BCBD-44C2-A643-6DCA0DEFBFD0}" srcOrd="1" destOrd="0" parTransId="{1B363E60-1494-4788-9AB2-CB94A1314787}" sibTransId="{DDADB447-2CF7-4BC7-B9C2-94A4EA24ABEF}"/>
    <dgm:cxn modelId="{A5E17DBC-24A8-4298-BFC6-2023F9FDAC2D}" type="presParOf" srcId="{E6C9F229-BF59-451F-9254-145A3D8143E2}" destId="{F9C080F7-C5B7-40BD-9144-8A743B4A651D}" srcOrd="0" destOrd="0" presId="urn:microsoft.com/office/officeart/2005/8/layout/process1"/>
    <dgm:cxn modelId="{6DB9ECA5-878C-4173-8138-1539D9255C83}" type="presParOf" srcId="{E6C9F229-BF59-451F-9254-145A3D8143E2}" destId="{8E15A724-E085-4486-B2EE-151B7F9DFAAA}" srcOrd="1" destOrd="0" presId="urn:microsoft.com/office/officeart/2005/8/layout/process1"/>
    <dgm:cxn modelId="{9603A740-BEEB-47DF-B019-1004B749117B}" type="presParOf" srcId="{8E15A724-E085-4486-B2EE-151B7F9DFAAA}" destId="{6F76FEAE-B5AE-4A32-A908-646F89040D1A}" srcOrd="0" destOrd="0" presId="urn:microsoft.com/office/officeart/2005/8/layout/process1"/>
    <dgm:cxn modelId="{6349BFA4-4154-4BCE-B144-5001E1F3AAFC}" type="presParOf" srcId="{E6C9F229-BF59-451F-9254-145A3D8143E2}" destId="{2C2D2BE7-8866-4529-9224-4E75D40DC101}" srcOrd="2" destOrd="0" presId="urn:microsoft.com/office/officeart/2005/8/layout/process1"/>
    <dgm:cxn modelId="{2B706520-C278-4062-BB86-E07D8429AC51}" type="presParOf" srcId="{E6C9F229-BF59-451F-9254-145A3D8143E2}" destId="{FDBAAE44-3D2A-4DC9-9540-3EC0D0A830E9}" srcOrd="3" destOrd="0" presId="urn:microsoft.com/office/officeart/2005/8/layout/process1"/>
    <dgm:cxn modelId="{19B00385-2ABF-4AB6-B7A0-143ED5866AC5}" type="presParOf" srcId="{FDBAAE44-3D2A-4DC9-9540-3EC0D0A830E9}" destId="{795FE441-1840-482A-85D1-73D4F79A7047}" srcOrd="0" destOrd="0" presId="urn:microsoft.com/office/officeart/2005/8/layout/process1"/>
    <dgm:cxn modelId="{5D4A43F9-0818-4B6C-B707-4E3094BECA9B}" type="presParOf" srcId="{E6C9F229-BF59-451F-9254-145A3D8143E2}" destId="{D9B1C7F2-4D87-487B-8AF6-790F54D12E2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E8984A6-7024-481F-A99D-1B167D192DF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B95F691-DAEB-4ED1-B8BE-E1EDD6D47DFE}">
      <dgm:prSet phldrT="[텍스트]"/>
      <dgm:spPr/>
      <dgm:t>
        <a:bodyPr/>
        <a:lstStyle/>
        <a:p>
          <a:pPr latinLnBrk="1"/>
          <a:r>
            <a:rPr lang="ko-KR" altLang="en-US" dirty="0" smtClean="0"/>
            <a:t>오선 제거 전</a:t>
          </a:r>
          <a:endParaRPr lang="ko-KR" altLang="en-US" dirty="0"/>
        </a:p>
      </dgm:t>
    </dgm:pt>
    <dgm:pt modelId="{00A93AD8-62B8-49AC-BE81-89565F7EAD7F}" type="parTrans" cxnId="{DEFD044B-F412-468F-B320-6904C9F58698}">
      <dgm:prSet/>
      <dgm:spPr/>
      <dgm:t>
        <a:bodyPr/>
        <a:lstStyle/>
        <a:p>
          <a:pPr latinLnBrk="1"/>
          <a:endParaRPr lang="ko-KR" altLang="en-US"/>
        </a:p>
      </dgm:t>
    </dgm:pt>
    <dgm:pt modelId="{5CD69472-03A2-4486-9C27-37CC1E897A6F}" type="sibTrans" cxnId="{DEFD044B-F412-468F-B320-6904C9F58698}">
      <dgm:prSet/>
      <dgm:spPr/>
      <dgm:t>
        <a:bodyPr/>
        <a:lstStyle/>
        <a:p>
          <a:pPr latinLnBrk="1"/>
          <a:endParaRPr lang="ko-KR" altLang="en-US" dirty="0"/>
        </a:p>
      </dgm:t>
    </dgm:pt>
    <dgm:pt modelId="{E185658B-9BC7-4143-ABBB-F47ADBF683FA}">
      <dgm:prSet phldrT="[텍스트]"/>
      <dgm:spPr/>
      <dgm:t>
        <a:bodyPr/>
        <a:lstStyle/>
        <a:p>
          <a:pPr latinLnBrk="1"/>
          <a:r>
            <a:rPr lang="ko-KR" altLang="en-US" dirty="0" smtClean="0"/>
            <a:t>오선 제거 후</a:t>
          </a:r>
          <a:endParaRPr lang="ko-KR" altLang="en-US" dirty="0"/>
        </a:p>
      </dgm:t>
    </dgm:pt>
    <dgm:pt modelId="{A4D53FDC-5E44-4A01-9380-AA24CF4CAA9C}" type="parTrans" cxnId="{4C0E52BB-B7E7-4024-819A-37CB9260602B}">
      <dgm:prSet/>
      <dgm:spPr/>
      <dgm:t>
        <a:bodyPr/>
        <a:lstStyle/>
        <a:p>
          <a:pPr latinLnBrk="1"/>
          <a:endParaRPr lang="ko-KR" altLang="en-US"/>
        </a:p>
      </dgm:t>
    </dgm:pt>
    <dgm:pt modelId="{234798BE-3200-43A6-8FEF-56831BB1B25C}" type="sibTrans" cxnId="{4C0E52BB-B7E7-4024-819A-37CB9260602B}">
      <dgm:prSet/>
      <dgm:spPr/>
      <dgm:t>
        <a:bodyPr/>
        <a:lstStyle/>
        <a:p>
          <a:pPr latinLnBrk="1"/>
          <a:endParaRPr lang="ko-KR" altLang="en-US"/>
        </a:p>
      </dgm:t>
    </dgm:pt>
    <dgm:pt modelId="{99E8D26F-CC7B-48A6-A127-C14B1EAC085B}" type="pres">
      <dgm:prSet presAssocID="{AE8984A6-7024-481F-A99D-1B167D192DF1}" presName="Name0" presStyleCnt="0">
        <dgm:presLayoutVars>
          <dgm:dir/>
          <dgm:resizeHandles val="exact"/>
        </dgm:presLayoutVars>
      </dgm:prSet>
      <dgm:spPr/>
    </dgm:pt>
    <dgm:pt modelId="{BEA4D6C7-40CE-47A7-93DF-EB8BC3BB8A70}" type="pres">
      <dgm:prSet presAssocID="{6B95F691-DAEB-4ED1-B8BE-E1EDD6D47DF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209B27-4D64-4594-ADB0-DE8FE73F984B}" type="pres">
      <dgm:prSet presAssocID="{5CD69472-03A2-4486-9C27-37CC1E897A6F}" presName="sibTrans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AF7C25B3-54B1-405D-93F7-309BEAFABDE2}" type="pres">
      <dgm:prSet presAssocID="{5CD69472-03A2-4486-9C27-37CC1E897A6F}" presName="connectorText" presStyleLbl="sibTrans2D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FE867A5-BB2D-4580-A1F1-6C6018B6B021}" type="pres">
      <dgm:prSet presAssocID="{E185658B-9BC7-4143-ABBB-F47ADBF683FA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07D8797-9B7B-4ED2-8ED3-71477103FF67}" type="presOf" srcId="{AE8984A6-7024-481F-A99D-1B167D192DF1}" destId="{99E8D26F-CC7B-48A6-A127-C14B1EAC085B}" srcOrd="0" destOrd="0" presId="urn:microsoft.com/office/officeart/2005/8/layout/process1"/>
    <dgm:cxn modelId="{34BEFDFB-5A06-40A7-900D-CEF250F3DE6B}" type="presOf" srcId="{E185658B-9BC7-4143-ABBB-F47ADBF683FA}" destId="{9FE867A5-BB2D-4580-A1F1-6C6018B6B021}" srcOrd="0" destOrd="0" presId="urn:microsoft.com/office/officeart/2005/8/layout/process1"/>
    <dgm:cxn modelId="{DEFD044B-F412-468F-B320-6904C9F58698}" srcId="{AE8984A6-7024-481F-A99D-1B167D192DF1}" destId="{6B95F691-DAEB-4ED1-B8BE-E1EDD6D47DFE}" srcOrd="0" destOrd="0" parTransId="{00A93AD8-62B8-49AC-BE81-89565F7EAD7F}" sibTransId="{5CD69472-03A2-4486-9C27-37CC1E897A6F}"/>
    <dgm:cxn modelId="{DBA7B467-A5AF-4951-98B3-3DAFBD706CA9}" type="presOf" srcId="{5CD69472-03A2-4486-9C27-37CC1E897A6F}" destId="{AF7C25B3-54B1-405D-93F7-309BEAFABDE2}" srcOrd="1" destOrd="0" presId="urn:microsoft.com/office/officeart/2005/8/layout/process1"/>
    <dgm:cxn modelId="{4C0E52BB-B7E7-4024-819A-37CB9260602B}" srcId="{AE8984A6-7024-481F-A99D-1B167D192DF1}" destId="{E185658B-9BC7-4143-ABBB-F47ADBF683FA}" srcOrd="1" destOrd="0" parTransId="{A4D53FDC-5E44-4A01-9380-AA24CF4CAA9C}" sibTransId="{234798BE-3200-43A6-8FEF-56831BB1B25C}"/>
    <dgm:cxn modelId="{8295C7F7-803F-48B3-87F1-11C1843CA052}" type="presOf" srcId="{6B95F691-DAEB-4ED1-B8BE-E1EDD6D47DFE}" destId="{BEA4D6C7-40CE-47A7-93DF-EB8BC3BB8A70}" srcOrd="0" destOrd="0" presId="urn:microsoft.com/office/officeart/2005/8/layout/process1"/>
    <dgm:cxn modelId="{AFD09705-15A1-4283-A2B5-327803A9E958}" type="presOf" srcId="{5CD69472-03A2-4486-9C27-37CC1E897A6F}" destId="{21209B27-4D64-4594-ADB0-DE8FE73F984B}" srcOrd="0" destOrd="0" presId="urn:microsoft.com/office/officeart/2005/8/layout/process1"/>
    <dgm:cxn modelId="{C6833E0B-5EC3-4B0C-95B1-ED4DC6965418}" type="presParOf" srcId="{99E8D26F-CC7B-48A6-A127-C14B1EAC085B}" destId="{BEA4D6C7-40CE-47A7-93DF-EB8BC3BB8A70}" srcOrd="0" destOrd="0" presId="urn:microsoft.com/office/officeart/2005/8/layout/process1"/>
    <dgm:cxn modelId="{10020B85-25B7-49C0-B03D-6CB0AD8A0D38}" type="presParOf" srcId="{99E8D26F-CC7B-48A6-A127-C14B1EAC085B}" destId="{21209B27-4D64-4594-ADB0-DE8FE73F984B}" srcOrd="1" destOrd="0" presId="urn:microsoft.com/office/officeart/2005/8/layout/process1"/>
    <dgm:cxn modelId="{1BE5FEBA-8A90-44D5-8BF6-1046573E85F6}" type="presParOf" srcId="{21209B27-4D64-4594-ADB0-DE8FE73F984B}" destId="{AF7C25B3-54B1-405D-93F7-309BEAFABDE2}" srcOrd="0" destOrd="0" presId="urn:microsoft.com/office/officeart/2005/8/layout/process1"/>
    <dgm:cxn modelId="{F94D1B59-BFD0-45F6-8B8C-CF6D36F46E20}" type="presParOf" srcId="{99E8D26F-CC7B-48A6-A127-C14B1EAC085B}" destId="{9FE867A5-BB2D-4580-A1F1-6C6018B6B02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B901B2F-93DA-4480-8399-B2FED8997E8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D4568C0-EAEE-4985-8E22-44385EC5F61B}">
      <dgm:prSet phldrT="[텍스트]" custT="1"/>
      <dgm:spPr/>
      <dgm:t>
        <a:bodyPr/>
        <a:lstStyle/>
        <a:p>
          <a:pPr latinLnBrk="1"/>
          <a:r>
            <a:rPr lang="ko-KR" altLang="en-US" sz="2300" dirty="0" smtClean="0"/>
            <a:t>비 음표 제거 </a:t>
          </a:r>
          <a:r>
            <a:rPr lang="en-US" altLang="ko-KR" sz="2300" dirty="0" smtClean="0"/>
            <a:t> </a:t>
          </a:r>
          <a:endParaRPr lang="ko-KR" altLang="en-US" sz="2300" dirty="0"/>
        </a:p>
      </dgm:t>
    </dgm:pt>
    <dgm:pt modelId="{B0799550-96AD-4D44-ACD2-1D7907705848}" type="parTrans" cxnId="{F38A422B-8B25-463B-9870-61DFA2A77B93}">
      <dgm:prSet/>
      <dgm:spPr/>
      <dgm:t>
        <a:bodyPr/>
        <a:lstStyle/>
        <a:p>
          <a:pPr latinLnBrk="1"/>
          <a:endParaRPr lang="ko-KR" altLang="en-US" sz="2300"/>
        </a:p>
      </dgm:t>
    </dgm:pt>
    <dgm:pt modelId="{42C16AA1-68CF-415F-8914-F4298757B6F3}" type="sibTrans" cxnId="{F38A422B-8B25-463B-9870-61DFA2A77B93}">
      <dgm:prSet custT="1"/>
      <dgm:spPr/>
      <dgm:t>
        <a:bodyPr/>
        <a:lstStyle/>
        <a:p>
          <a:pPr latinLnBrk="1"/>
          <a:endParaRPr lang="ko-KR" altLang="en-US" sz="2300" dirty="0"/>
        </a:p>
      </dgm:t>
    </dgm:pt>
    <dgm:pt modelId="{63ECDC0F-341F-46B8-B4DA-836EDA2D288C}">
      <dgm:prSet phldrT="[텍스트]" custT="1"/>
      <dgm:spPr/>
      <dgm:t>
        <a:bodyPr/>
        <a:lstStyle/>
        <a:p>
          <a:pPr latinLnBrk="1"/>
          <a:r>
            <a:rPr lang="ko-KR" altLang="en-US" sz="2300" dirty="0" smtClean="0"/>
            <a:t>잇단음표 분리 </a:t>
          </a:r>
          <a:endParaRPr lang="ko-KR" altLang="en-US" sz="2300" dirty="0"/>
        </a:p>
      </dgm:t>
    </dgm:pt>
    <dgm:pt modelId="{9B2E025B-8B34-471E-B02D-629E2EE16F57}" type="parTrans" cxnId="{3A26938D-229B-4351-B1CE-733FE1B945BF}">
      <dgm:prSet/>
      <dgm:spPr/>
      <dgm:t>
        <a:bodyPr/>
        <a:lstStyle/>
        <a:p>
          <a:pPr latinLnBrk="1"/>
          <a:endParaRPr lang="ko-KR" altLang="en-US" sz="2300"/>
        </a:p>
      </dgm:t>
    </dgm:pt>
    <dgm:pt modelId="{0AA08551-3B95-4CA6-A0FF-803B385B9DA0}" type="sibTrans" cxnId="{3A26938D-229B-4351-B1CE-733FE1B945BF}">
      <dgm:prSet custT="1"/>
      <dgm:spPr/>
      <dgm:t>
        <a:bodyPr/>
        <a:lstStyle/>
        <a:p>
          <a:pPr latinLnBrk="1"/>
          <a:endParaRPr lang="ko-KR" altLang="en-US" sz="2300" dirty="0"/>
        </a:p>
      </dgm:t>
    </dgm:pt>
    <dgm:pt modelId="{A886A69F-2BF4-40DF-94D9-4ADF1E382DC7}">
      <dgm:prSet phldrT="[텍스트]" custT="1"/>
      <dgm:spPr/>
      <dgm:t>
        <a:bodyPr/>
        <a:lstStyle/>
        <a:p>
          <a:pPr latinLnBrk="1"/>
          <a:r>
            <a:rPr lang="ko-KR" altLang="en-US" sz="2300" dirty="0" smtClean="0"/>
            <a:t>음표의 추출</a:t>
          </a:r>
          <a:endParaRPr lang="ko-KR" altLang="en-US" sz="2300" dirty="0"/>
        </a:p>
      </dgm:t>
    </dgm:pt>
    <dgm:pt modelId="{DD4B4BE5-B7E3-40EE-AC9C-20016CF8BF76}" type="parTrans" cxnId="{7642B705-CABB-4B28-83B6-030EB0AD9753}">
      <dgm:prSet/>
      <dgm:spPr/>
      <dgm:t>
        <a:bodyPr/>
        <a:lstStyle/>
        <a:p>
          <a:pPr latinLnBrk="1"/>
          <a:endParaRPr lang="ko-KR" altLang="en-US" sz="2300"/>
        </a:p>
      </dgm:t>
    </dgm:pt>
    <dgm:pt modelId="{87790DD0-3750-41F0-8ECB-6A75210DD17E}" type="sibTrans" cxnId="{7642B705-CABB-4B28-83B6-030EB0AD9753}">
      <dgm:prSet/>
      <dgm:spPr/>
      <dgm:t>
        <a:bodyPr/>
        <a:lstStyle/>
        <a:p>
          <a:pPr latinLnBrk="1"/>
          <a:endParaRPr lang="ko-KR" altLang="en-US" sz="2300"/>
        </a:p>
      </dgm:t>
    </dgm:pt>
    <dgm:pt modelId="{0CB33A7D-66FD-465E-B0C9-B0D97ECBCE0F}" type="pres">
      <dgm:prSet presAssocID="{9B901B2F-93DA-4480-8399-B2FED8997E8B}" presName="Name0" presStyleCnt="0">
        <dgm:presLayoutVars>
          <dgm:dir/>
          <dgm:resizeHandles val="exact"/>
        </dgm:presLayoutVars>
      </dgm:prSet>
      <dgm:spPr/>
    </dgm:pt>
    <dgm:pt modelId="{6D31FAE6-2289-4844-9D86-8E8C277885BB}" type="pres">
      <dgm:prSet presAssocID="{AD4568C0-EAEE-4985-8E22-44385EC5F61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8A0065-E7D5-461E-9AD0-3AD513BC01C2}" type="pres">
      <dgm:prSet presAssocID="{42C16AA1-68CF-415F-8914-F4298757B6F3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180EEEB3-B997-4C7C-806A-BD6A96C4E6FF}" type="pres">
      <dgm:prSet presAssocID="{42C16AA1-68CF-415F-8914-F4298757B6F3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0A7BD0B-7422-443F-AAD4-3A2FB70B1392}" type="pres">
      <dgm:prSet presAssocID="{63ECDC0F-341F-46B8-B4DA-836EDA2D288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578CB9-312E-4FEC-A254-ED51513296B2}" type="pres">
      <dgm:prSet presAssocID="{0AA08551-3B95-4CA6-A0FF-803B385B9DA0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8546684-8BE3-4DFC-AC2F-35D88AE435E0}" type="pres">
      <dgm:prSet presAssocID="{0AA08551-3B95-4CA6-A0FF-803B385B9DA0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C84E42D-8ED4-47F7-BFEB-3698720BB970}" type="pres">
      <dgm:prSet presAssocID="{A886A69F-2BF4-40DF-94D9-4ADF1E382DC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50F0E6C-018F-4C51-9080-2880CAB4DF3E}" type="presOf" srcId="{9B901B2F-93DA-4480-8399-B2FED8997E8B}" destId="{0CB33A7D-66FD-465E-B0C9-B0D97ECBCE0F}" srcOrd="0" destOrd="0" presId="urn:microsoft.com/office/officeart/2005/8/layout/process1"/>
    <dgm:cxn modelId="{6BD6D545-AD2F-4F66-A81D-4ADA0FE55FEE}" type="presOf" srcId="{42C16AA1-68CF-415F-8914-F4298757B6F3}" destId="{868A0065-E7D5-461E-9AD0-3AD513BC01C2}" srcOrd="0" destOrd="0" presId="urn:microsoft.com/office/officeart/2005/8/layout/process1"/>
    <dgm:cxn modelId="{D674CF0E-3288-426B-A25B-9F4E71D89E82}" type="presOf" srcId="{63ECDC0F-341F-46B8-B4DA-836EDA2D288C}" destId="{90A7BD0B-7422-443F-AAD4-3A2FB70B1392}" srcOrd="0" destOrd="0" presId="urn:microsoft.com/office/officeart/2005/8/layout/process1"/>
    <dgm:cxn modelId="{3A26938D-229B-4351-B1CE-733FE1B945BF}" srcId="{9B901B2F-93DA-4480-8399-B2FED8997E8B}" destId="{63ECDC0F-341F-46B8-B4DA-836EDA2D288C}" srcOrd="1" destOrd="0" parTransId="{9B2E025B-8B34-471E-B02D-629E2EE16F57}" sibTransId="{0AA08551-3B95-4CA6-A0FF-803B385B9DA0}"/>
    <dgm:cxn modelId="{7642B705-CABB-4B28-83B6-030EB0AD9753}" srcId="{9B901B2F-93DA-4480-8399-B2FED8997E8B}" destId="{A886A69F-2BF4-40DF-94D9-4ADF1E382DC7}" srcOrd="2" destOrd="0" parTransId="{DD4B4BE5-B7E3-40EE-AC9C-20016CF8BF76}" sibTransId="{87790DD0-3750-41F0-8ECB-6A75210DD17E}"/>
    <dgm:cxn modelId="{63829305-920D-4A41-BB70-6461191B9B81}" type="presOf" srcId="{AD4568C0-EAEE-4985-8E22-44385EC5F61B}" destId="{6D31FAE6-2289-4844-9D86-8E8C277885BB}" srcOrd="0" destOrd="0" presId="urn:microsoft.com/office/officeart/2005/8/layout/process1"/>
    <dgm:cxn modelId="{1F391F88-4AD8-456E-8C4E-E7A0799E2C1B}" type="presOf" srcId="{0AA08551-3B95-4CA6-A0FF-803B385B9DA0}" destId="{8A578CB9-312E-4FEC-A254-ED51513296B2}" srcOrd="0" destOrd="0" presId="urn:microsoft.com/office/officeart/2005/8/layout/process1"/>
    <dgm:cxn modelId="{773941BD-5684-44D6-B689-F28E5F97270D}" type="presOf" srcId="{0AA08551-3B95-4CA6-A0FF-803B385B9DA0}" destId="{F8546684-8BE3-4DFC-AC2F-35D88AE435E0}" srcOrd="1" destOrd="0" presId="urn:microsoft.com/office/officeart/2005/8/layout/process1"/>
    <dgm:cxn modelId="{F38A422B-8B25-463B-9870-61DFA2A77B93}" srcId="{9B901B2F-93DA-4480-8399-B2FED8997E8B}" destId="{AD4568C0-EAEE-4985-8E22-44385EC5F61B}" srcOrd="0" destOrd="0" parTransId="{B0799550-96AD-4D44-ACD2-1D7907705848}" sibTransId="{42C16AA1-68CF-415F-8914-F4298757B6F3}"/>
    <dgm:cxn modelId="{1433E805-1EEE-4728-975A-B6745857857E}" type="presOf" srcId="{42C16AA1-68CF-415F-8914-F4298757B6F3}" destId="{180EEEB3-B997-4C7C-806A-BD6A96C4E6FF}" srcOrd="1" destOrd="0" presId="urn:microsoft.com/office/officeart/2005/8/layout/process1"/>
    <dgm:cxn modelId="{F51AB01C-2258-4B04-AC01-997FC5083FC4}" type="presOf" srcId="{A886A69F-2BF4-40DF-94D9-4ADF1E382DC7}" destId="{3C84E42D-8ED4-47F7-BFEB-3698720BB970}" srcOrd="0" destOrd="0" presId="urn:microsoft.com/office/officeart/2005/8/layout/process1"/>
    <dgm:cxn modelId="{0CF5646A-E468-47BF-B98A-9DC8DB66B8C9}" type="presParOf" srcId="{0CB33A7D-66FD-465E-B0C9-B0D97ECBCE0F}" destId="{6D31FAE6-2289-4844-9D86-8E8C277885BB}" srcOrd="0" destOrd="0" presId="urn:microsoft.com/office/officeart/2005/8/layout/process1"/>
    <dgm:cxn modelId="{0D3F943A-85FA-4885-8985-C6F38BF10614}" type="presParOf" srcId="{0CB33A7D-66FD-465E-B0C9-B0D97ECBCE0F}" destId="{868A0065-E7D5-461E-9AD0-3AD513BC01C2}" srcOrd="1" destOrd="0" presId="urn:microsoft.com/office/officeart/2005/8/layout/process1"/>
    <dgm:cxn modelId="{B88244D6-724D-4E3C-90FB-4201C83B3CE9}" type="presParOf" srcId="{868A0065-E7D5-461E-9AD0-3AD513BC01C2}" destId="{180EEEB3-B997-4C7C-806A-BD6A96C4E6FF}" srcOrd="0" destOrd="0" presId="urn:microsoft.com/office/officeart/2005/8/layout/process1"/>
    <dgm:cxn modelId="{9FA082A3-17AB-4A91-B290-D16CA12364EF}" type="presParOf" srcId="{0CB33A7D-66FD-465E-B0C9-B0D97ECBCE0F}" destId="{90A7BD0B-7422-443F-AAD4-3A2FB70B1392}" srcOrd="2" destOrd="0" presId="urn:microsoft.com/office/officeart/2005/8/layout/process1"/>
    <dgm:cxn modelId="{84C0E7FB-9B36-4AA0-BB3F-2DD9B41CF12D}" type="presParOf" srcId="{0CB33A7D-66FD-465E-B0C9-B0D97ECBCE0F}" destId="{8A578CB9-312E-4FEC-A254-ED51513296B2}" srcOrd="3" destOrd="0" presId="urn:microsoft.com/office/officeart/2005/8/layout/process1"/>
    <dgm:cxn modelId="{14515D20-66F9-4720-97CF-998CD8CFCD09}" type="presParOf" srcId="{8A578CB9-312E-4FEC-A254-ED51513296B2}" destId="{F8546684-8BE3-4DFC-AC2F-35D88AE435E0}" srcOrd="0" destOrd="0" presId="urn:microsoft.com/office/officeart/2005/8/layout/process1"/>
    <dgm:cxn modelId="{CE5FE5A8-83E4-4C89-ABFD-BC481C524045}" type="presParOf" srcId="{0CB33A7D-66FD-465E-B0C9-B0D97ECBCE0F}" destId="{3C84E42D-8ED4-47F7-BFEB-3698720BB97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B25254-C2EC-4764-BF60-1C6693C50B3D}">
      <dsp:nvSpPr>
        <dsp:cNvPr id="0" name=""/>
        <dsp:cNvSpPr/>
      </dsp:nvSpPr>
      <dsp:spPr>
        <a:xfrm>
          <a:off x="7233" y="583485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악보 영상 입력</a:t>
          </a:r>
          <a:endParaRPr lang="ko-KR" altLang="en-US" sz="2000" kern="1200" dirty="0"/>
        </a:p>
      </dsp:txBody>
      <dsp:txXfrm>
        <a:off x="7233" y="583485"/>
        <a:ext cx="2161877" cy="1297126"/>
      </dsp:txXfrm>
    </dsp:sp>
    <dsp:sp modelId="{8332761A-D4AB-4937-9276-6110B517FDB8}">
      <dsp:nvSpPr>
        <dsp:cNvPr id="0" name=""/>
        <dsp:cNvSpPr/>
      </dsp:nvSpPr>
      <dsp:spPr>
        <a:xfrm>
          <a:off x="2359355" y="963976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 dirty="0"/>
        </a:p>
      </dsp:txBody>
      <dsp:txXfrm>
        <a:off x="2359355" y="963976"/>
        <a:ext cx="458317" cy="536145"/>
      </dsp:txXfrm>
    </dsp:sp>
    <dsp:sp modelId="{B0C6F96A-0197-47F4-A3FC-E85D35921872}">
      <dsp:nvSpPr>
        <dsp:cNvPr id="0" name=""/>
        <dsp:cNvSpPr/>
      </dsp:nvSpPr>
      <dsp:spPr>
        <a:xfrm>
          <a:off x="3033861" y="583485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악보의 잡음제거</a:t>
          </a:r>
          <a:endParaRPr lang="ko-KR" altLang="en-US" sz="2000" kern="1200" dirty="0"/>
        </a:p>
      </dsp:txBody>
      <dsp:txXfrm>
        <a:off x="3033861" y="583485"/>
        <a:ext cx="2161877" cy="1297126"/>
      </dsp:txXfrm>
    </dsp:sp>
    <dsp:sp modelId="{44A90208-E08E-44AD-A10A-315872FD6C15}">
      <dsp:nvSpPr>
        <dsp:cNvPr id="0" name=""/>
        <dsp:cNvSpPr/>
      </dsp:nvSpPr>
      <dsp:spPr>
        <a:xfrm>
          <a:off x="5385983" y="963976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 dirty="0"/>
        </a:p>
      </dsp:txBody>
      <dsp:txXfrm>
        <a:off x="5385983" y="963976"/>
        <a:ext cx="458317" cy="536145"/>
      </dsp:txXfrm>
    </dsp:sp>
    <dsp:sp modelId="{9A945DAF-0313-43FD-BF2E-C58D64C659C8}">
      <dsp:nvSpPr>
        <dsp:cNvPr id="0" name=""/>
        <dsp:cNvSpPr/>
      </dsp:nvSpPr>
      <dsp:spPr>
        <a:xfrm>
          <a:off x="6060489" y="583485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기울어짐 보정</a:t>
          </a:r>
          <a:endParaRPr lang="ko-KR" altLang="en-US" sz="2000" kern="1200" dirty="0"/>
        </a:p>
      </dsp:txBody>
      <dsp:txXfrm>
        <a:off x="6060489" y="583485"/>
        <a:ext cx="2161877" cy="1297126"/>
      </dsp:txXfrm>
    </dsp:sp>
    <dsp:sp modelId="{5D79552D-E1CC-4D9C-A020-5864B71D4D0B}">
      <dsp:nvSpPr>
        <dsp:cNvPr id="0" name=""/>
        <dsp:cNvSpPr/>
      </dsp:nvSpPr>
      <dsp:spPr>
        <a:xfrm rot="5400000">
          <a:off x="6912269" y="2031943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 dirty="0"/>
        </a:p>
      </dsp:txBody>
      <dsp:txXfrm rot="5400000">
        <a:off x="6912269" y="2031943"/>
        <a:ext cx="458317" cy="536145"/>
      </dsp:txXfrm>
    </dsp:sp>
    <dsp:sp modelId="{E678C9B8-C3AE-4377-8194-7FD62C1A5BAC}">
      <dsp:nvSpPr>
        <dsp:cNvPr id="0" name=""/>
        <dsp:cNvSpPr/>
      </dsp:nvSpPr>
      <dsp:spPr>
        <a:xfrm>
          <a:off x="6060489" y="2745362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오선 인식 및    제거</a:t>
          </a:r>
          <a:endParaRPr lang="ko-KR" altLang="en-US" sz="2000" kern="1200" dirty="0"/>
        </a:p>
      </dsp:txBody>
      <dsp:txXfrm>
        <a:off x="6060489" y="2745362"/>
        <a:ext cx="2161877" cy="1297126"/>
      </dsp:txXfrm>
    </dsp:sp>
    <dsp:sp modelId="{4927263D-8CF7-435F-A049-526E150293A4}">
      <dsp:nvSpPr>
        <dsp:cNvPr id="0" name=""/>
        <dsp:cNvSpPr/>
      </dsp:nvSpPr>
      <dsp:spPr>
        <a:xfrm rot="10800000">
          <a:off x="5443884" y="3125853"/>
          <a:ext cx="435734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 dirty="0"/>
        </a:p>
      </dsp:txBody>
      <dsp:txXfrm rot="10800000">
        <a:off x="5443884" y="3125853"/>
        <a:ext cx="435734" cy="536145"/>
      </dsp:txXfrm>
    </dsp:sp>
    <dsp:sp modelId="{45510ED8-CC52-49F2-8482-8FF13A4AB35F}">
      <dsp:nvSpPr>
        <dsp:cNvPr id="0" name=""/>
        <dsp:cNvSpPr/>
      </dsp:nvSpPr>
      <dsp:spPr>
        <a:xfrm>
          <a:off x="3076471" y="2745362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음표 추출</a:t>
          </a:r>
          <a:endParaRPr lang="ko-KR" altLang="en-US" sz="2000" kern="1200" dirty="0"/>
        </a:p>
      </dsp:txBody>
      <dsp:txXfrm>
        <a:off x="3076471" y="2745362"/>
        <a:ext cx="2161877" cy="1297126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17DE3B5-89EA-4AA8-B146-51E3D9407C2F}">
      <dsp:nvSpPr>
        <dsp:cNvPr id="0" name=""/>
        <dsp:cNvSpPr/>
      </dsp:nvSpPr>
      <dsp:spPr>
        <a:xfrm>
          <a:off x="6686" y="244278"/>
          <a:ext cx="1998630" cy="1199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오선 제거 </a:t>
          </a:r>
          <a:endParaRPr lang="en-US" altLang="ko-KR" sz="1500" kern="1200" dirty="0" smtClean="0"/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영상을 반전</a:t>
          </a:r>
          <a:endParaRPr lang="ko-KR" altLang="en-US" sz="1500" kern="1200" dirty="0"/>
        </a:p>
      </dsp:txBody>
      <dsp:txXfrm>
        <a:off x="6686" y="244278"/>
        <a:ext cx="1998630" cy="1199178"/>
      </dsp:txXfrm>
    </dsp:sp>
    <dsp:sp modelId="{A7BCAF77-E2DD-4199-93C2-A60C77C0ED5E}">
      <dsp:nvSpPr>
        <dsp:cNvPr id="0" name=""/>
        <dsp:cNvSpPr/>
      </dsp:nvSpPr>
      <dsp:spPr>
        <a:xfrm>
          <a:off x="2205179" y="596037"/>
          <a:ext cx="423709" cy="495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 dirty="0"/>
        </a:p>
      </dsp:txBody>
      <dsp:txXfrm>
        <a:off x="2205179" y="596037"/>
        <a:ext cx="423709" cy="495660"/>
      </dsp:txXfrm>
    </dsp:sp>
    <dsp:sp modelId="{C18114C9-9A87-46F0-B357-371015DB2C46}">
      <dsp:nvSpPr>
        <dsp:cNvPr id="0" name=""/>
        <dsp:cNvSpPr/>
      </dsp:nvSpPr>
      <dsp:spPr>
        <a:xfrm>
          <a:off x="2804768" y="244278"/>
          <a:ext cx="1998630" cy="1199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반전된 이진 영상</a:t>
          </a:r>
          <a:endParaRPr lang="ko-KR" altLang="en-US" sz="1500" kern="1200" dirty="0"/>
        </a:p>
      </dsp:txBody>
      <dsp:txXfrm>
        <a:off x="2804768" y="244278"/>
        <a:ext cx="1998630" cy="1199178"/>
      </dsp:txXfrm>
    </dsp:sp>
    <dsp:sp modelId="{3DA96678-31A1-49E9-960C-9E5321C2C00F}">
      <dsp:nvSpPr>
        <dsp:cNvPr id="0" name=""/>
        <dsp:cNvSpPr/>
      </dsp:nvSpPr>
      <dsp:spPr>
        <a:xfrm>
          <a:off x="5003262" y="596037"/>
          <a:ext cx="423709" cy="495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 dirty="0"/>
        </a:p>
      </dsp:txBody>
      <dsp:txXfrm>
        <a:off x="5003262" y="596037"/>
        <a:ext cx="423709" cy="495660"/>
      </dsp:txXfrm>
    </dsp:sp>
    <dsp:sp modelId="{75F85421-A28D-43AE-AB1A-EFB92D79DD81}">
      <dsp:nvSpPr>
        <dsp:cNvPr id="0" name=""/>
        <dsp:cNvSpPr/>
      </dsp:nvSpPr>
      <dsp:spPr>
        <a:xfrm>
          <a:off x="5602851" y="244278"/>
          <a:ext cx="1998630" cy="1199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레이블링 수행</a:t>
          </a:r>
          <a:endParaRPr lang="ko-KR" altLang="en-US" sz="1500" kern="1200" dirty="0"/>
        </a:p>
      </dsp:txBody>
      <dsp:txXfrm>
        <a:off x="5602851" y="244278"/>
        <a:ext cx="1998630" cy="119917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552A42-A5C7-4377-9922-7B8E5C397897}">
      <dsp:nvSpPr>
        <dsp:cNvPr id="0" name=""/>
        <dsp:cNvSpPr/>
      </dsp:nvSpPr>
      <dsp:spPr>
        <a:xfrm>
          <a:off x="448" y="3309315"/>
          <a:ext cx="3226170" cy="2091284"/>
        </a:xfrm>
        <a:prstGeom prst="roundRect">
          <a:avLst>
            <a:gd name="adj" fmla="val 10000"/>
          </a:avLst>
        </a:prstGeom>
        <a:gradFill rotWithShape="0">
          <a:gsLst>
            <a:gs pos="50000">
              <a:schemeClr val="accen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5000"/>
                <a:shade val="100000"/>
                <a:hueMod val="100000"/>
                <a:satMod val="100000"/>
              </a:schemeClr>
            </a:gs>
          </a:gsLst>
          <a:lin ang="13500000" scaled="1"/>
        </a:gradFill>
        <a:ln>
          <a:noFill/>
        </a:ln>
        <a:effectLst>
          <a:outerShdw blurRad="63500" dist="50800" dir="2400000" sx="96000" sy="96000" rotWithShape="0">
            <a:srgbClr val="000000">
              <a:alpha val="78431"/>
            </a:srgbClr>
          </a:outerShdw>
        </a:effectLst>
        <a:scene3d>
          <a:camera prst="orthographicFront" fov="0">
            <a:rot lat="0" lon="0" rev="0"/>
          </a:camera>
          <a:lightRig rig="twoPt" dir="l">
            <a:rot lat="0" lon="600000" rev="5100000"/>
          </a:lightRig>
        </a:scene3d>
        <a:sp3d prstMaterial="plastic">
          <a:bevelT w="38100" h="25400"/>
          <a:contourClr>
            <a:srgbClr val="FFFFFF">
              <a:alpha val="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레이블링을 통해    잡음을 검출한 영상</a:t>
          </a:r>
          <a:endParaRPr lang="ko-KR" altLang="en-US" sz="2500" kern="1200" dirty="0"/>
        </a:p>
      </dsp:txBody>
      <dsp:txXfrm>
        <a:off x="448" y="3309315"/>
        <a:ext cx="3226170" cy="2091284"/>
      </dsp:txXfrm>
    </dsp:sp>
    <dsp:sp modelId="{EFEAE3E5-30C0-4B44-8E5E-749BBE41B200}">
      <dsp:nvSpPr>
        <dsp:cNvPr id="0" name=""/>
        <dsp:cNvSpPr/>
      </dsp:nvSpPr>
      <dsp:spPr>
        <a:xfrm rot="21598601">
          <a:off x="3911797" y="4214674"/>
          <a:ext cx="1322693" cy="10416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100000"/>
                <a:hueMod val="100000"/>
                <a:satMod val="100000"/>
              </a:schemeClr>
            </a:gs>
          </a:gsLst>
          <a:lin ang="13500000" scaled="1"/>
        </a:gradFill>
        <a:ln>
          <a:noFill/>
        </a:ln>
        <a:effectLst>
          <a:outerShdw blurRad="63500" dist="50800" dir="2400000" sx="96000" sy="96000" rotWithShape="0">
            <a:srgbClr val="000000">
              <a:alpha val="78431"/>
            </a:srgbClr>
          </a:outerShdw>
        </a:effectLst>
        <a:scene3d>
          <a:camera prst="orthographicFront" fov="0">
            <a:rot lat="0" lon="0" rev="0"/>
          </a:camera>
          <a:lightRig rig="twoPt" dir="l">
            <a:rot lat="0" lon="600000" rev="5100000"/>
          </a:lightRig>
        </a:scene3d>
        <a:sp3d prstMaterial="plastic">
          <a:bevelT w="38100" h="25400"/>
          <a:contourClr>
            <a:srgbClr val="FFFFFF">
              <a:alpha val="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600" kern="1200" dirty="0"/>
        </a:p>
      </dsp:txBody>
      <dsp:txXfrm rot="21598601">
        <a:off x="3911797" y="4214674"/>
        <a:ext cx="1322693" cy="1041644"/>
      </dsp:txXfrm>
    </dsp:sp>
    <dsp:sp modelId="{21303B66-914A-4DB9-8BA9-37FCBB907DDF}">
      <dsp:nvSpPr>
        <dsp:cNvPr id="0" name=""/>
        <dsp:cNvSpPr/>
      </dsp:nvSpPr>
      <dsp:spPr>
        <a:xfrm>
          <a:off x="5841230" y="3304530"/>
          <a:ext cx="3302320" cy="2096069"/>
        </a:xfrm>
        <a:prstGeom prst="roundRect">
          <a:avLst>
            <a:gd name="adj" fmla="val 10000"/>
          </a:avLst>
        </a:prstGeom>
        <a:gradFill rotWithShape="0">
          <a:gsLst>
            <a:gs pos="50000">
              <a:schemeClr val="accent1">
                <a:hueOff val="0"/>
                <a:satOff val="0"/>
                <a:lumOff val="0"/>
                <a:alphaOff val="0"/>
                <a:tint val="100000"/>
                <a:shade val="50000"/>
                <a:hueMod val="100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5000"/>
                <a:shade val="100000"/>
                <a:hueMod val="100000"/>
                <a:satMod val="100000"/>
              </a:schemeClr>
            </a:gs>
          </a:gsLst>
          <a:lin ang="13500000" scaled="1"/>
        </a:gradFill>
        <a:ln>
          <a:noFill/>
        </a:ln>
        <a:effectLst>
          <a:outerShdw blurRad="63500" dist="50800" dir="2400000" sx="96000" sy="96000" rotWithShape="0">
            <a:srgbClr val="000000">
              <a:alpha val="78431"/>
            </a:srgbClr>
          </a:outerShdw>
        </a:effectLst>
        <a:scene3d>
          <a:camera prst="orthographicFront" fov="0">
            <a:rot lat="0" lon="0" rev="0"/>
          </a:camera>
          <a:lightRig rig="twoPt" dir="l">
            <a:rot lat="0" lon="600000" rev="5100000"/>
          </a:lightRig>
        </a:scene3d>
        <a:sp3d prstMaterial="plastic">
          <a:bevelT w="38100" h="25400"/>
          <a:contourClr>
            <a:srgbClr val="FFFFFF">
              <a:alpha val="0"/>
            </a:s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레이블링을 통해    잡음이 제거된 영상</a:t>
          </a:r>
          <a:endParaRPr lang="ko-KR" altLang="en-US" sz="2500" kern="1200" dirty="0"/>
        </a:p>
      </dsp:txBody>
      <dsp:txXfrm>
        <a:off x="5841230" y="3304530"/>
        <a:ext cx="3302320" cy="209606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2ABAF2-0D67-4441-ADFD-5CD2BE616D5A}">
      <dsp:nvSpPr>
        <dsp:cNvPr id="0" name=""/>
        <dsp:cNvSpPr/>
      </dsp:nvSpPr>
      <dsp:spPr>
        <a:xfrm>
          <a:off x="7721" y="0"/>
          <a:ext cx="2307772" cy="858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잡음제거 이진영상</a:t>
          </a:r>
          <a:endParaRPr lang="ko-KR" altLang="en-US" sz="1900" kern="1200" dirty="0"/>
        </a:p>
      </dsp:txBody>
      <dsp:txXfrm>
        <a:off x="7721" y="0"/>
        <a:ext cx="2307772" cy="858348"/>
      </dsp:txXfrm>
    </dsp:sp>
    <dsp:sp modelId="{7F7BDD5A-5A63-471E-9DE8-19153718932C}">
      <dsp:nvSpPr>
        <dsp:cNvPr id="0" name=""/>
        <dsp:cNvSpPr/>
      </dsp:nvSpPr>
      <dsp:spPr>
        <a:xfrm>
          <a:off x="2546270" y="143010"/>
          <a:ext cx="489247" cy="5723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/>
        </a:p>
      </dsp:txBody>
      <dsp:txXfrm>
        <a:off x="2546270" y="143010"/>
        <a:ext cx="489247" cy="572327"/>
      </dsp:txXfrm>
    </dsp:sp>
    <dsp:sp modelId="{6CE0F4DA-6912-4507-A90A-E1E5C9651C76}">
      <dsp:nvSpPr>
        <dsp:cNvPr id="0" name=""/>
        <dsp:cNvSpPr/>
      </dsp:nvSpPr>
      <dsp:spPr>
        <a:xfrm>
          <a:off x="3238601" y="0"/>
          <a:ext cx="2307772" cy="858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err="1" smtClean="0"/>
            <a:t>모폴로지</a:t>
          </a:r>
          <a:r>
            <a:rPr lang="en-US" altLang="ko-KR" sz="1900" kern="1200" dirty="0" smtClean="0"/>
            <a:t>(</a:t>
          </a:r>
          <a:r>
            <a:rPr lang="ko-KR" altLang="en-US" sz="1900" kern="1200" dirty="0" smtClean="0"/>
            <a:t>열림</a:t>
          </a:r>
          <a:r>
            <a:rPr lang="en-US" altLang="ko-KR" sz="1900" kern="1200" dirty="0" smtClean="0"/>
            <a:t>)</a:t>
          </a:r>
          <a:r>
            <a:rPr lang="ko-KR" altLang="en-US" sz="1900" kern="1200" dirty="0" smtClean="0"/>
            <a:t> 후</a:t>
          </a:r>
          <a:endParaRPr lang="ko-KR" altLang="en-US" sz="1900" kern="1200" dirty="0"/>
        </a:p>
      </dsp:txBody>
      <dsp:txXfrm>
        <a:off x="3238601" y="0"/>
        <a:ext cx="2307772" cy="858348"/>
      </dsp:txXfrm>
    </dsp:sp>
    <dsp:sp modelId="{C29637CB-979D-4C98-816F-EC64D5829A80}">
      <dsp:nvSpPr>
        <dsp:cNvPr id="0" name=""/>
        <dsp:cNvSpPr/>
      </dsp:nvSpPr>
      <dsp:spPr>
        <a:xfrm>
          <a:off x="5777151" y="143010"/>
          <a:ext cx="489247" cy="5723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/>
        </a:p>
      </dsp:txBody>
      <dsp:txXfrm>
        <a:off x="5777151" y="143010"/>
        <a:ext cx="489247" cy="572327"/>
      </dsp:txXfrm>
    </dsp:sp>
    <dsp:sp modelId="{A46E41C2-7C6B-42C3-AC21-DAB084EF4162}">
      <dsp:nvSpPr>
        <dsp:cNvPr id="0" name=""/>
        <dsp:cNvSpPr/>
      </dsp:nvSpPr>
      <dsp:spPr>
        <a:xfrm>
          <a:off x="6469482" y="0"/>
          <a:ext cx="2307772" cy="858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음표 제거 영상</a:t>
          </a:r>
          <a:endParaRPr lang="ko-KR" altLang="en-US" sz="1900" kern="1200" dirty="0"/>
        </a:p>
      </dsp:txBody>
      <dsp:txXfrm>
        <a:off x="6469482" y="0"/>
        <a:ext cx="2307772" cy="85834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AD2AD6-1DDC-46C1-A5B9-8C5C1C13EE39}">
      <dsp:nvSpPr>
        <dsp:cNvPr id="0" name=""/>
        <dsp:cNvSpPr/>
      </dsp:nvSpPr>
      <dsp:spPr>
        <a:xfrm>
          <a:off x="4018" y="1187425"/>
          <a:ext cx="1756916" cy="105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음표제거 영상</a:t>
          </a:r>
          <a:endParaRPr lang="ko-KR" altLang="en-US" sz="1500" kern="1200" dirty="0"/>
        </a:p>
      </dsp:txBody>
      <dsp:txXfrm>
        <a:off x="4018" y="1187425"/>
        <a:ext cx="1756916" cy="1054149"/>
      </dsp:txXfrm>
    </dsp:sp>
    <dsp:sp modelId="{16DBCE14-CF36-4FF1-9DCA-8C6700B1DB0E}">
      <dsp:nvSpPr>
        <dsp:cNvPr id="0" name=""/>
        <dsp:cNvSpPr/>
      </dsp:nvSpPr>
      <dsp:spPr>
        <a:xfrm>
          <a:off x="1936625" y="1496642"/>
          <a:ext cx="372466" cy="435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 dirty="0"/>
        </a:p>
      </dsp:txBody>
      <dsp:txXfrm>
        <a:off x="1936625" y="1496642"/>
        <a:ext cx="372466" cy="435715"/>
      </dsp:txXfrm>
    </dsp:sp>
    <dsp:sp modelId="{497BC02C-A446-43C1-877D-BFDD5B8D96D7}">
      <dsp:nvSpPr>
        <dsp:cNvPr id="0" name=""/>
        <dsp:cNvSpPr/>
      </dsp:nvSpPr>
      <dsp:spPr>
        <a:xfrm>
          <a:off x="2463700" y="1187425"/>
          <a:ext cx="1756916" cy="105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허프 변환</a:t>
          </a:r>
          <a:endParaRPr lang="ko-KR" altLang="en-US" sz="1500" kern="1200" dirty="0"/>
        </a:p>
      </dsp:txBody>
      <dsp:txXfrm>
        <a:off x="2463700" y="1187425"/>
        <a:ext cx="1756916" cy="1054149"/>
      </dsp:txXfrm>
    </dsp:sp>
    <dsp:sp modelId="{BE6D87C0-580B-4F1F-AA74-9C4574537D2A}">
      <dsp:nvSpPr>
        <dsp:cNvPr id="0" name=""/>
        <dsp:cNvSpPr/>
      </dsp:nvSpPr>
      <dsp:spPr>
        <a:xfrm rot="21536654">
          <a:off x="4396276" y="1473783"/>
          <a:ext cx="372529" cy="435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 dirty="0"/>
        </a:p>
      </dsp:txBody>
      <dsp:txXfrm rot="21536654">
        <a:off x="4396276" y="1473783"/>
        <a:ext cx="372529" cy="435715"/>
      </dsp:txXfrm>
    </dsp:sp>
    <dsp:sp modelId="{20664616-19BE-4822-BBE5-DE21E16CCFA2}">
      <dsp:nvSpPr>
        <dsp:cNvPr id="0" name=""/>
        <dsp:cNvSpPr/>
      </dsp:nvSpPr>
      <dsp:spPr>
        <a:xfrm>
          <a:off x="4923383" y="1142096"/>
          <a:ext cx="1756916" cy="105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선이 기울어진    각도 추출</a:t>
          </a:r>
          <a:endParaRPr lang="ko-KR" altLang="en-US" sz="1500" kern="1200" dirty="0"/>
        </a:p>
      </dsp:txBody>
      <dsp:txXfrm>
        <a:off x="4923383" y="1142096"/>
        <a:ext cx="1756916" cy="1054149"/>
      </dsp:txXfrm>
    </dsp:sp>
    <dsp:sp modelId="{3A83CFD2-5B0F-42EE-BAF2-E0DEC1FAED33}">
      <dsp:nvSpPr>
        <dsp:cNvPr id="0" name=""/>
        <dsp:cNvSpPr/>
      </dsp:nvSpPr>
      <dsp:spPr>
        <a:xfrm rot="63346">
          <a:off x="6855959" y="1474172"/>
          <a:ext cx="372529" cy="435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 dirty="0"/>
        </a:p>
      </dsp:txBody>
      <dsp:txXfrm rot="63346">
        <a:off x="6855959" y="1474172"/>
        <a:ext cx="372529" cy="435715"/>
      </dsp:txXfrm>
    </dsp:sp>
    <dsp:sp modelId="{9168CF63-3A9D-4EEC-9DF5-5BAC17B31B82}">
      <dsp:nvSpPr>
        <dsp:cNvPr id="0" name=""/>
        <dsp:cNvSpPr/>
      </dsp:nvSpPr>
      <dsp:spPr>
        <a:xfrm>
          <a:off x="7383065" y="1187425"/>
          <a:ext cx="1756916" cy="1054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반대로 회전하여 보정</a:t>
          </a:r>
          <a:endParaRPr lang="ko-KR" altLang="en-US" sz="1500" kern="1200" dirty="0"/>
        </a:p>
      </dsp:txBody>
      <dsp:txXfrm>
        <a:off x="7383065" y="1187425"/>
        <a:ext cx="1756916" cy="105414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A19CC00-64BD-4571-AF98-81F234411CB3}">
      <dsp:nvSpPr>
        <dsp:cNvPr id="0" name=""/>
        <dsp:cNvSpPr/>
      </dsp:nvSpPr>
      <dsp:spPr>
        <a:xfrm>
          <a:off x="1420" y="0"/>
          <a:ext cx="3029019" cy="807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회전된 영상</a:t>
          </a:r>
          <a:endParaRPr lang="ko-KR" altLang="en-US" sz="2000" kern="1200" dirty="0"/>
        </a:p>
      </dsp:txBody>
      <dsp:txXfrm>
        <a:off x="1420" y="0"/>
        <a:ext cx="3029019" cy="807863"/>
      </dsp:txXfrm>
    </dsp:sp>
    <dsp:sp modelId="{87B37AE2-2F9A-4078-841D-A0D4798030A8}">
      <dsp:nvSpPr>
        <dsp:cNvPr id="0" name=""/>
        <dsp:cNvSpPr/>
      </dsp:nvSpPr>
      <dsp:spPr>
        <a:xfrm>
          <a:off x="3333342" y="28333"/>
          <a:ext cx="642152" cy="7511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/>
        </a:p>
      </dsp:txBody>
      <dsp:txXfrm>
        <a:off x="3333342" y="28333"/>
        <a:ext cx="642152" cy="751196"/>
      </dsp:txXfrm>
    </dsp:sp>
    <dsp:sp modelId="{1A4F04A3-FA24-4B5B-9A1D-71476E37CDA3}">
      <dsp:nvSpPr>
        <dsp:cNvPr id="0" name=""/>
        <dsp:cNvSpPr/>
      </dsp:nvSpPr>
      <dsp:spPr>
        <a:xfrm>
          <a:off x="4242047" y="0"/>
          <a:ext cx="3029019" cy="807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기울어짐이 보정된 영상</a:t>
          </a:r>
          <a:endParaRPr lang="ko-KR" altLang="en-US" sz="2000" kern="1200" dirty="0"/>
        </a:p>
      </dsp:txBody>
      <dsp:txXfrm>
        <a:off x="4242047" y="0"/>
        <a:ext cx="3029019" cy="80786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B05DCD-A58E-496B-8598-1199ED8FD19E}">
      <dsp:nvSpPr>
        <dsp:cNvPr id="0" name=""/>
        <dsp:cNvSpPr/>
      </dsp:nvSpPr>
      <dsp:spPr>
        <a:xfrm>
          <a:off x="408493" y="1476"/>
          <a:ext cx="3683004" cy="7553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5000"/>
                <a:shade val="95000"/>
                <a:hueMod val="100000"/>
                <a:sat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ln>
          <a:noFill/>
        </a:ln>
        <a:effectLst>
          <a:outerShdw blurRad="76200" dist="38100" dir="2400000" algn="br" rotWithShape="0">
            <a:srgbClr val="000000">
              <a:alpha val="70588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영상의 가로방향 픽셀 값을 구한다</a:t>
          </a:r>
          <a:r>
            <a:rPr lang="en-US" altLang="ko-KR" sz="1500" kern="1200" dirty="0" smtClean="0"/>
            <a:t>.</a:t>
          </a:r>
          <a:endParaRPr lang="ko-KR" altLang="en-US" sz="1500" kern="1200" dirty="0"/>
        </a:p>
      </dsp:txBody>
      <dsp:txXfrm>
        <a:off x="408493" y="1476"/>
        <a:ext cx="3683004" cy="755345"/>
      </dsp:txXfrm>
    </dsp:sp>
    <dsp:sp modelId="{A1253AB0-9E6E-4EA8-A90E-BF344A8443E2}">
      <dsp:nvSpPr>
        <dsp:cNvPr id="0" name=""/>
        <dsp:cNvSpPr/>
      </dsp:nvSpPr>
      <dsp:spPr>
        <a:xfrm rot="5400000">
          <a:off x="2108368" y="775706"/>
          <a:ext cx="283254" cy="3399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hade val="95000"/>
                <a:hueMod val="100000"/>
                <a:satMod val="10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ln>
          <a:noFill/>
        </a:ln>
        <a:effectLst>
          <a:outerShdw blurRad="76200" dist="38100" dir="2400000" algn="br" rotWithShape="0">
            <a:srgbClr val="000000">
              <a:alpha val="70588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 dirty="0"/>
        </a:p>
      </dsp:txBody>
      <dsp:txXfrm rot="5400000">
        <a:off x="2108368" y="775706"/>
        <a:ext cx="283254" cy="339905"/>
      </dsp:txXfrm>
    </dsp:sp>
    <dsp:sp modelId="{224B78BA-6C53-4AFA-BF3D-41B36AE2D85C}">
      <dsp:nvSpPr>
        <dsp:cNvPr id="0" name=""/>
        <dsp:cNvSpPr/>
      </dsp:nvSpPr>
      <dsp:spPr>
        <a:xfrm>
          <a:off x="408493" y="1134495"/>
          <a:ext cx="3683004" cy="7553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5000"/>
                <a:shade val="95000"/>
                <a:hueMod val="100000"/>
                <a:sat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ln>
          <a:noFill/>
        </a:ln>
        <a:effectLst>
          <a:outerShdw blurRad="76200" dist="38100" dir="2400000" algn="br" rotWithShape="0">
            <a:srgbClr val="000000">
              <a:alpha val="70588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영상의 가로방향 픽셀 값을 모두 더한다</a:t>
          </a:r>
          <a:r>
            <a:rPr lang="en-US" altLang="ko-KR" sz="1500" kern="1200" dirty="0" smtClean="0"/>
            <a:t>.</a:t>
          </a: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(</a:t>
          </a:r>
          <a:r>
            <a:rPr lang="ko-KR" altLang="en-US" sz="1500" kern="1200" dirty="0" smtClean="0"/>
            <a:t>히스토그램 검출</a:t>
          </a:r>
          <a:r>
            <a:rPr lang="en-US" altLang="ko-KR" sz="1500" kern="1200" dirty="0" smtClean="0"/>
            <a:t>)</a:t>
          </a:r>
          <a:r>
            <a:rPr lang="ko-KR" altLang="en-US" sz="1500" kern="1200" dirty="0" smtClean="0"/>
            <a:t> </a:t>
          </a:r>
          <a:endParaRPr lang="ko-KR" altLang="en-US" sz="1500" kern="1200" dirty="0"/>
        </a:p>
      </dsp:txBody>
      <dsp:txXfrm>
        <a:off x="408493" y="1134495"/>
        <a:ext cx="3683004" cy="755345"/>
      </dsp:txXfrm>
    </dsp:sp>
    <dsp:sp modelId="{9DBFBEB0-65AA-4E8F-9479-63D8DE53EA31}">
      <dsp:nvSpPr>
        <dsp:cNvPr id="0" name=""/>
        <dsp:cNvSpPr/>
      </dsp:nvSpPr>
      <dsp:spPr>
        <a:xfrm rot="5400000">
          <a:off x="2108368" y="1908724"/>
          <a:ext cx="283254" cy="3399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hade val="95000"/>
                <a:hueMod val="100000"/>
                <a:satMod val="10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ln>
          <a:noFill/>
        </a:ln>
        <a:effectLst>
          <a:outerShdw blurRad="76200" dist="38100" dir="2400000" algn="br" rotWithShape="0">
            <a:srgbClr val="000000">
              <a:alpha val="70588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 dirty="0"/>
        </a:p>
      </dsp:txBody>
      <dsp:txXfrm rot="5400000">
        <a:off x="2108368" y="1908724"/>
        <a:ext cx="283254" cy="339905"/>
      </dsp:txXfrm>
    </dsp:sp>
    <dsp:sp modelId="{39C6D483-4551-4BF9-8BC0-1A2E4485E115}">
      <dsp:nvSpPr>
        <dsp:cNvPr id="0" name=""/>
        <dsp:cNvSpPr/>
      </dsp:nvSpPr>
      <dsp:spPr>
        <a:xfrm>
          <a:off x="328426" y="2267513"/>
          <a:ext cx="3843138" cy="7553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5000"/>
                <a:shade val="95000"/>
                <a:hueMod val="100000"/>
                <a:sat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ln>
          <a:noFill/>
        </a:ln>
        <a:effectLst>
          <a:outerShdw blurRad="76200" dist="38100" dir="2400000" algn="br" rotWithShape="0">
            <a:srgbClr val="000000">
              <a:alpha val="70588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히스토그램의 그래프에서 </a:t>
          </a:r>
          <a:endParaRPr lang="en-US" altLang="ko-KR" sz="1500" kern="1200" dirty="0" smtClean="0"/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피크 값을 찾아낸다</a:t>
          </a:r>
          <a:r>
            <a:rPr lang="en-US" altLang="ko-KR" sz="1500" kern="1200" dirty="0" smtClean="0"/>
            <a:t>.</a:t>
          </a:r>
          <a:endParaRPr lang="ko-KR" altLang="en-US" sz="1500" kern="1200" dirty="0"/>
        </a:p>
      </dsp:txBody>
      <dsp:txXfrm>
        <a:off x="328426" y="2267513"/>
        <a:ext cx="3843138" cy="75534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C080F7-C5B7-40BD-9144-8A743B4A651D}">
      <dsp:nvSpPr>
        <dsp:cNvPr id="0" name=""/>
        <dsp:cNvSpPr/>
      </dsp:nvSpPr>
      <dsp:spPr>
        <a:xfrm>
          <a:off x="7233" y="61157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오선영역 </a:t>
          </a:r>
          <a:endParaRPr lang="en-US" altLang="ko-KR" sz="1900" kern="1200" dirty="0" smtClean="0"/>
        </a:p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검출</a:t>
          </a:r>
          <a:endParaRPr lang="ko-KR" altLang="en-US" sz="1900" kern="1200" dirty="0"/>
        </a:p>
      </dsp:txBody>
      <dsp:txXfrm>
        <a:off x="7233" y="611576"/>
        <a:ext cx="2161877" cy="1297126"/>
      </dsp:txXfrm>
    </dsp:sp>
    <dsp:sp modelId="{8E15A724-E085-4486-B2EE-151B7F9DFAAA}">
      <dsp:nvSpPr>
        <dsp:cNvPr id="0" name=""/>
        <dsp:cNvSpPr/>
      </dsp:nvSpPr>
      <dsp:spPr>
        <a:xfrm>
          <a:off x="2385298" y="99206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2385298" y="992067"/>
        <a:ext cx="458317" cy="536145"/>
      </dsp:txXfrm>
    </dsp:sp>
    <dsp:sp modelId="{2C2D2BE7-8866-4529-9224-4E75D40DC101}">
      <dsp:nvSpPr>
        <dsp:cNvPr id="0" name=""/>
        <dsp:cNvSpPr/>
      </dsp:nvSpPr>
      <dsp:spPr>
        <a:xfrm>
          <a:off x="3033861" y="61157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검출된 오선의 </a:t>
          </a:r>
          <a:endParaRPr lang="en-US" altLang="ko-KR" sz="1900" kern="1200" dirty="0" smtClean="0"/>
        </a:p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제거</a:t>
          </a:r>
          <a:endParaRPr lang="ko-KR" altLang="en-US" sz="1900" kern="1200" dirty="0"/>
        </a:p>
      </dsp:txBody>
      <dsp:txXfrm>
        <a:off x="3033861" y="611576"/>
        <a:ext cx="2161877" cy="1297126"/>
      </dsp:txXfrm>
    </dsp:sp>
    <dsp:sp modelId="{FDBAAE44-3D2A-4DC9-9540-3EC0D0A830E9}">
      <dsp:nvSpPr>
        <dsp:cNvPr id="0" name=""/>
        <dsp:cNvSpPr/>
      </dsp:nvSpPr>
      <dsp:spPr>
        <a:xfrm>
          <a:off x="5411926" y="99206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5411926" y="992067"/>
        <a:ext cx="458317" cy="536145"/>
      </dsp:txXfrm>
    </dsp:sp>
    <dsp:sp modelId="{D9B1C7F2-4D87-487B-8AF6-790F54D12E2F}">
      <dsp:nvSpPr>
        <dsp:cNvPr id="0" name=""/>
        <dsp:cNvSpPr/>
      </dsp:nvSpPr>
      <dsp:spPr>
        <a:xfrm>
          <a:off x="6060489" y="61157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상하 픽셀 값 존재 유무에 따라 제거</a:t>
          </a:r>
          <a:endParaRPr lang="ko-KR" altLang="en-US" sz="1900" kern="1200" dirty="0"/>
        </a:p>
      </dsp:txBody>
      <dsp:txXfrm>
        <a:off x="6060489" y="611576"/>
        <a:ext cx="2161877" cy="1297126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A4D6C7-40CE-47A7-93DF-EB8BC3BB8A70}">
      <dsp:nvSpPr>
        <dsp:cNvPr id="0" name=""/>
        <dsp:cNvSpPr/>
      </dsp:nvSpPr>
      <dsp:spPr>
        <a:xfrm>
          <a:off x="1617" y="0"/>
          <a:ext cx="3449035" cy="879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/>
            <a:t>오선 제거 전</a:t>
          </a:r>
          <a:endParaRPr lang="ko-KR" altLang="en-US" sz="2900" kern="1200" dirty="0"/>
        </a:p>
      </dsp:txBody>
      <dsp:txXfrm>
        <a:off x="1617" y="0"/>
        <a:ext cx="3449035" cy="879871"/>
      </dsp:txXfrm>
    </dsp:sp>
    <dsp:sp modelId="{21209B27-4D64-4594-ADB0-DE8FE73F984B}">
      <dsp:nvSpPr>
        <dsp:cNvPr id="0" name=""/>
        <dsp:cNvSpPr/>
      </dsp:nvSpPr>
      <dsp:spPr>
        <a:xfrm>
          <a:off x="3795556" y="12255"/>
          <a:ext cx="731195" cy="85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300" kern="1200" dirty="0"/>
        </a:p>
      </dsp:txBody>
      <dsp:txXfrm>
        <a:off x="3795556" y="12255"/>
        <a:ext cx="731195" cy="855360"/>
      </dsp:txXfrm>
    </dsp:sp>
    <dsp:sp modelId="{9FE867A5-BB2D-4580-A1F1-6C6018B6B021}">
      <dsp:nvSpPr>
        <dsp:cNvPr id="0" name=""/>
        <dsp:cNvSpPr/>
      </dsp:nvSpPr>
      <dsp:spPr>
        <a:xfrm>
          <a:off x="4830267" y="0"/>
          <a:ext cx="3449035" cy="879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/>
            <a:t>오선 제거 후</a:t>
          </a:r>
          <a:endParaRPr lang="ko-KR" altLang="en-US" sz="2900" kern="1200" dirty="0"/>
        </a:p>
      </dsp:txBody>
      <dsp:txXfrm>
        <a:off x="4830267" y="0"/>
        <a:ext cx="3449035" cy="879871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31FAE6-2289-4844-9D86-8E8C277885BB}">
      <dsp:nvSpPr>
        <dsp:cNvPr id="0" name=""/>
        <dsp:cNvSpPr/>
      </dsp:nvSpPr>
      <dsp:spPr>
        <a:xfrm>
          <a:off x="7233" y="1664424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비 음표 제거 </a:t>
          </a:r>
          <a:r>
            <a:rPr lang="en-US" altLang="ko-KR" sz="2300" kern="1200" dirty="0" smtClean="0"/>
            <a:t> </a:t>
          </a:r>
          <a:endParaRPr lang="ko-KR" altLang="en-US" sz="2300" kern="1200" dirty="0"/>
        </a:p>
      </dsp:txBody>
      <dsp:txXfrm>
        <a:off x="7233" y="1664424"/>
        <a:ext cx="2161877" cy="1297126"/>
      </dsp:txXfrm>
    </dsp:sp>
    <dsp:sp modelId="{868A0065-E7D5-461E-9AD0-3AD513BC01C2}">
      <dsp:nvSpPr>
        <dsp:cNvPr id="0" name=""/>
        <dsp:cNvSpPr/>
      </dsp:nvSpPr>
      <dsp:spPr>
        <a:xfrm>
          <a:off x="2385298" y="2044914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300" kern="1200" dirty="0"/>
        </a:p>
      </dsp:txBody>
      <dsp:txXfrm>
        <a:off x="2385298" y="2044914"/>
        <a:ext cx="458317" cy="536145"/>
      </dsp:txXfrm>
    </dsp:sp>
    <dsp:sp modelId="{90A7BD0B-7422-443F-AAD4-3A2FB70B1392}">
      <dsp:nvSpPr>
        <dsp:cNvPr id="0" name=""/>
        <dsp:cNvSpPr/>
      </dsp:nvSpPr>
      <dsp:spPr>
        <a:xfrm>
          <a:off x="3033861" y="1664424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잇단음표 분리 </a:t>
          </a:r>
          <a:endParaRPr lang="ko-KR" altLang="en-US" sz="2300" kern="1200" dirty="0"/>
        </a:p>
      </dsp:txBody>
      <dsp:txXfrm>
        <a:off x="3033861" y="1664424"/>
        <a:ext cx="2161877" cy="1297126"/>
      </dsp:txXfrm>
    </dsp:sp>
    <dsp:sp modelId="{8A578CB9-312E-4FEC-A254-ED51513296B2}">
      <dsp:nvSpPr>
        <dsp:cNvPr id="0" name=""/>
        <dsp:cNvSpPr/>
      </dsp:nvSpPr>
      <dsp:spPr>
        <a:xfrm>
          <a:off x="5411926" y="2044914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300" kern="1200" dirty="0"/>
        </a:p>
      </dsp:txBody>
      <dsp:txXfrm>
        <a:off x="5411926" y="2044914"/>
        <a:ext cx="458317" cy="536145"/>
      </dsp:txXfrm>
    </dsp:sp>
    <dsp:sp modelId="{3C84E42D-8ED4-47F7-BFEB-3698720BB970}">
      <dsp:nvSpPr>
        <dsp:cNvPr id="0" name=""/>
        <dsp:cNvSpPr/>
      </dsp:nvSpPr>
      <dsp:spPr>
        <a:xfrm>
          <a:off x="6060489" y="1664424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음표의 추출</a:t>
          </a:r>
          <a:endParaRPr lang="ko-KR" altLang="en-US" sz="2300" kern="1200" dirty="0"/>
        </a:p>
      </dsp:txBody>
      <dsp:txXfrm>
        <a:off x="6060489" y="1664424"/>
        <a:ext cx="2161877" cy="1297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D0AE4-42FA-4048-88C1-584FCCB17B4C}" type="datetimeFigureOut">
              <a:rPr lang="ko-KR" altLang="en-US" smtClean="0"/>
              <a:pPr/>
              <a:t>2013-11-26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A441C-395C-4627-8C48-8A4E590D620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0168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571745"/>
            <a:ext cx="7772400" cy="1000133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100" y="3929066"/>
            <a:ext cx="7129490" cy="114300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72264" y="6356350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FB30EDBD-1C2D-4C1E-B459-B60219FAB484}" type="datetimeFigureOut">
              <a:rPr lang="ko-KR" altLang="en-US" smtClean="0"/>
              <a:pPr/>
              <a:t>2013-11-26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28596" y="6356351"/>
            <a:ext cx="2214578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38532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285852" y="3643314"/>
            <a:ext cx="6500858" cy="1588"/>
          </a:xfrm>
          <a:prstGeom prst="line">
            <a:avLst/>
          </a:prstGeom>
          <a:noFill/>
          <a:ln w="38100" cap="rnd" cmpd="sng" algn="ctr">
            <a:solidFill>
              <a:schemeClr val="tx2">
                <a:shade val="75000"/>
              </a:scheme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115328" cy="45259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72330" y="785795"/>
            <a:ext cx="928694" cy="5494340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0034" y="1071546"/>
            <a:ext cx="6472254" cy="5143538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6829444" cy="928686"/>
          </a:xfrm>
        </p:spPr>
        <p:txBody>
          <a:bodyPr/>
          <a:lstStyle>
            <a:lvl1pPr>
              <a:defRPr sz="40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500034" y="1357298"/>
            <a:ext cx="6786610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3786190"/>
            <a:ext cx="8286808" cy="857256"/>
          </a:xfrm>
        </p:spPr>
        <p:txBody>
          <a:bodyPr anchor="ctr"/>
          <a:lstStyle>
            <a:lvl1pPr algn="l">
              <a:defRPr sz="44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857760"/>
            <a:ext cx="8215370" cy="1214446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13495" y="4714884"/>
            <a:ext cx="8201909" cy="29261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535464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034" y="1571612"/>
            <a:ext cx="4040188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860" y="535782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87860" y="1571612"/>
            <a:ext cx="4041775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00034" y="6215082"/>
            <a:ext cx="8143932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357299"/>
            <a:ext cx="7572428" cy="3643339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643866" cy="64294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114" y="5072074"/>
            <a:ext cx="8151852" cy="1054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00034" y="1214422"/>
            <a:ext cx="7572428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4500594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0298" y="5500702"/>
            <a:ext cx="5214974" cy="71438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000"/>
            </a:lvl3pPr>
            <a:lvl4pPr marL="1371600" indent="0" algn="l">
              <a:buNone/>
              <a:defRPr sz="900"/>
            </a:lvl4pPr>
            <a:lvl5pPr marL="1828800" indent="0" algn="l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2013-11-26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"/>
          </p:nvPr>
        </p:nvSpPr>
        <p:spPr>
          <a:xfrm>
            <a:off x="1785918" y="1000108"/>
            <a:ext cx="5857875" cy="442912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>
              <a:shade val="50000"/>
            </a:schemeClr>
          </a:solidFill>
          <a:ln w="76200">
            <a:solidFill>
              <a:schemeClr val="bg2">
                <a:tint val="60000"/>
              </a:schemeClr>
            </a:solidFill>
          </a:ln>
        </p:spPr>
        <p:txBody>
          <a:bodyPr/>
          <a:lstStyle/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6829444" cy="85724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5804" y="1500174"/>
            <a:ext cx="8229600" cy="462599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72264" y="6357958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1954" y="6356351"/>
            <a:ext cx="2681286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43372" y="6356351"/>
            <a:ext cx="1114404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b="0" kern="1200"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5400000" scaled="1"/>
            <a:tileRect/>
          </a:gradFill>
          <a:effectLst>
            <a:innerShdw blurRad="50800" dist="50800" dir="13500000">
              <a:srgbClr val="000000">
                <a:alpha val="80000"/>
              </a:srgbClr>
            </a:innerShdw>
          </a:effectLst>
          <a:latin typeface="+mj-ea"/>
          <a:ea typeface="+mj-ea"/>
          <a:cs typeface="HY견고딕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õ"/>
        <a:defRPr kumimoji="0" sz="3200" kern="1200">
          <a:solidFill>
            <a:schemeClr val="tx1"/>
          </a:solidFill>
          <a:latin typeface="+mn-ea"/>
          <a:ea typeface="+mn-ea"/>
          <a:cs typeface="맑은 고딕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â"/>
        <a:defRPr kumimoji="0" sz="2800" kern="1200">
          <a:solidFill>
            <a:schemeClr val="tx1"/>
          </a:solidFill>
          <a:latin typeface="+mn-ea"/>
          <a:ea typeface="+mn-ea"/>
          <a:cs typeface="맑은 고딕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 2"/>
        <a:buChar char="Ý"/>
        <a:defRPr kumimoji="0" sz="2400" kern="1200">
          <a:solidFill>
            <a:schemeClr val="tx1"/>
          </a:solidFill>
          <a:latin typeface="+mn-ea"/>
          <a:ea typeface="+mn-ea"/>
          <a:cs typeface="맑은 고딕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 2"/>
        <a:buChar char="×"/>
        <a:defRPr kumimoji="0" sz="2200" kern="1200">
          <a:solidFill>
            <a:schemeClr val="tx1"/>
          </a:solidFill>
          <a:latin typeface="+mn-ea"/>
          <a:ea typeface="+mn-ea"/>
          <a:cs typeface="맑은 고딕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 2"/>
        <a:buChar char="Ð"/>
        <a:defRPr kumimoji="0" sz="2000" kern="1200">
          <a:solidFill>
            <a:schemeClr val="tx1"/>
          </a:solidFill>
          <a:latin typeface="+mn-ea"/>
          <a:ea typeface="+mn-ea"/>
          <a:cs typeface="맑은 고딕"/>
        </a:defRPr>
      </a:lvl5pPr>
      <a:lvl6pPr marL="2514600" indent="-228600" algn="l" rtl="0" eaLnBrk="1" latinLnBrk="1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 2"/>
        <a:buChar char="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SzPct val="50000"/>
        <a:buFont typeface="Wingdings 2"/>
        <a:buChar char="Ý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3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9.png"/><Relationship Id="rId7" Type="http://schemas.openxmlformats.org/officeDocument/2006/relationships/diagramQuickStyle" Target="../diagrams/quickStyle1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20.png"/><Relationship Id="rId9" Type="http://schemas.microsoft.com/office/2007/relationships/diagramDrawing" Target="../diagrams/drawing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100" y="3929066"/>
            <a:ext cx="7129490" cy="200026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컴퓨터 비전 기술을 이용한</a:t>
            </a:r>
            <a:endParaRPr lang="en-US" altLang="ko-KR" dirty="0" smtClean="0"/>
          </a:p>
          <a:p>
            <a:r>
              <a:rPr lang="ko-KR" altLang="en-US" dirty="0" smtClean="0"/>
              <a:t>악보영상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2013. 11. 26.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70269" y="2433662"/>
            <a:ext cx="6883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진해고 </a:t>
            </a:r>
            <a:r>
              <a:rPr lang="en-US" altLang="ko-KR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R&amp;E </a:t>
            </a:r>
            <a:r>
              <a:rPr lang="ko-KR" alt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프로젝트</a:t>
            </a:r>
            <a:endParaRPr lang="en-US" altLang="ko-KR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55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/>
              <a:t>기울어짐 보정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직선검출</a:t>
            </a:r>
            <a:endParaRPr lang="en-US" altLang="ko-KR" dirty="0" smtClean="0"/>
          </a:p>
          <a:p>
            <a:r>
              <a:rPr lang="ko-KR" altLang="en-US" dirty="0" smtClean="0"/>
              <a:t>허프변환이용 직선의 기울기 검출</a:t>
            </a:r>
            <a:endParaRPr lang="en-US" altLang="ko-KR" dirty="0" smtClean="0"/>
          </a:p>
          <a:p>
            <a:r>
              <a:rPr lang="ko-KR" altLang="en-US" dirty="0"/>
              <a:t>음표가 제거된 영상에서 선이 수평으로부터 기울어진 각도를 </a:t>
            </a:r>
            <a:r>
              <a:rPr lang="ko-KR" altLang="en-US" dirty="0" smtClean="0"/>
              <a:t>추출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1696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/>
              <a:t>기울어짐 보정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xmlns="" val="4260747734"/>
              </p:ext>
            </p:extLst>
          </p:nvPr>
        </p:nvGraphicFramePr>
        <p:xfrm>
          <a:off x="0" y="2143140"/>
          <a:ext cx="9144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35896" y="1412776"/>
            <a:ext cx="550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1696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/>
              <a:t>기울어짐 보정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3831"/>
          <a:stretch/>
        </p:blipFill>
        <p:spPr bwMode="auto">
          <a:xfrm>
            <a:off x="430397" y="1988840"/>
            <a:ext cx="8174051" cy="236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1457166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허프 변환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884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기울어짐 보정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30004" y="1340768"/>
            <a:ext cx="3113327" cy="34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xmlns="" val="3059931556"/>
              </p:ext>
            </p:extLst>
          </p:nvPr>
        </p:nvGraphicFramePr>
        <p:xfrm>
          <a:off x="1331640" y="4941168"/>
          <a:ext cx="7272488" cy="807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568" y="601199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검출된 직선 각도만큼 영상을 역회전 시켜 기울기 보정영상 얻음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722006" y="2060848"/>
            <a:ext cx="1468884" cy="1054149"/>
            <a:chOff x="4923387" y="169988"/>
            <a:chExt cx="1756917" cy="105414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4923387" y="169988"/>
              <a:ext cx="1756917" cy="105414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모서리가 둥근 직사각형 4"/>
            <p:cNvSpPr/>
            <p:nvPr/>
          </p:nvSpPr>
          <p:spPr>
            <a:xfrm>
              <a:off x="4954257" y="200863"/>
              <a:ext cx="1695166" cy="9923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500" kern="1200" dirty="0" smtClean="0"/>
                <a:t>선의 기울기 </a:t>
              </a:r>
              <a:endParaRPr lang="en-US" altLang="ko-KR" sz="1500" kern="1200" dirty="0" smtClean="0"/>
            </a:p>
            <a:p>
              <a:pPr lvl="0" algn="ctr" defTabSz="666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500" kern="1200" dirty="0" smtClean="0"/>
                <a:t>추출 </a:t>
              </a:r>
              <a:r>
                <a:rPr lang="en-US" altLang="ko-KR" sz="1500" kern="1200" dirty="0" smtClean="0"/>
                <a:t>&amp; </a:t>
              </a:r>
              <a:r>
                <a:rPr lang="ko-KR" altLang="en-US" sz="1500" kern="1200" dirty="0" smtClean="0"/>
                <a:t>역방향 회전</a:t>
              </a:r>
              <a:endParaRPr lang="ko-KR" altLang="en-US" sz="1500" kern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154601" y="3212976"/>
            <a:ext cx="642152" cy="751196"/>
            <a:chOff x="3333342" y="28333"/>
            <a:chExt cx="642152" cy="751196"/>
          </a:xfrm>
        </p:grpSpPr>
        <p:sp>
          <p:nvSpPr>
            <p:cNvPr id="17" name="오른쪽 화살표 16"/>
            <p:cNvSpPr/>
            <p:nvPr/>
          </p:nvSpPr>
          <p:spPr>
            <a:xfrm>
              <a:off x="3333342" y="28333"/>
              <a:ext cx="642152" cy="75119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오른쪽 화살표 4"/>
            <p:cNvSpPr/>
            <p:nvPr/>
          </p:nvSpPr>
          <p:spPr>
            <a:xfrm>
              <a:off x="3333342" y="178572"/>
              <a:ext cx="449506" cy="4507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600" kern="1200" dirty="0"/>
            </a:p>
          </p:txBody>
        </p:sp>
      </p:grp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2963517" cy="34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오선영역 검출</a:t>
            </a:r>
            <a:endParaRPr lang="ko-KR" altLang="en-US" dirty="0"/>
          </a:p>
        </p:txBody>
      </p:sp>
      <p:graphicFrame>
        <p:nvGraphicFramePr>
          <p:cNvPr id="4" name="차트 3"/>
          <p:cNvGraphicFramePr>
            <a:graphicFrameLocks/>
          </p:cNvGraphicFramePr>
          <p:nvPr/>
        </p:nvGraphicFramePr>
        <p:xfrm>
          <a:off x="0" y="4114800"/>
          <a:ext cx="450056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다이어그램 6"/>
          <p:cNvGraphicFramePr/>
          <p:nvPr/>
        </p:nvGraphicFramePr>
        <p:xfrm>
          <a:off x="4896544" y="1340768"/>
          <a:ext cx="4499992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0" y="4365104"/>
            <a:ext cx="4572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영상의 가로방향 히스토그램의 그래프에서 </a:t>
            </a:r>
            <a:endParaRPr lang="en-US" altLang="ko-KR" dirty="0" smtClean="0"/>
          </a:p>
          <a:p>
            <a:r>
              <a:rPr lang="ko-KR" altLang="en-US" dirty="0" smtClean="0"/>
              <a:t>피크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찾음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 피크 값들은 각각 </a:t>
            </a:r>
            <a:endParaRPr lang="en-US" altLang="ko-KR" dirty="0" smtClean="0"/>
          </a:p>
          <a:p>
            <a:r>
              <a:rPr lang="ko-KR" altLang="en-US" dirty="0" smtClean="0"/>
              <a:t>영상에서 오선부분의 값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오선부분의 히스토그램 값은 다른 부분에 </a:t>
            </a:r>
            <a:endParaRPr lang="en-US" altLang="ko-KR" dirty="0" smtClean="0"/>
          </a:p>
          <a:p>
            <a:r>
              <a:rPr lang="ko-KR" altLang="en-US" dirty="0" smtClean="0"/>
              <a:t>비해 비정상적으로 큼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5276"/>
          <a:stretch/>
        </p:blipFill>
        <p:spPr bwMode="auto">
          <a:xfrm>
            <a:off x="222407" y="1484784"/>
            <a:ext cx="4331957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7917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오선 인식 확인 영상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410815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4784"/>
            <a:ext cx="4142284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339752" y="594928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히스토그램 값이 영상의 오선부분과 </a:t>
            </a:r>
            <a:endParaRPr lang="en-US" altLang="ko-KR" dirty="0" smtClean="0"/>
          </a:p>
          <a:p>
            <a:r>
              <a:rPr lang="ko-KR" altLang="en-US" dirty="0" smtClean="0"/>
              <a:t>일치하는 것을 확인할 수 있음</a:t>
            </a:r>
            <a:endParaRPr lang="en-US" altLang="ko-KR" dirty="0" smtClean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987824" y="1844824"/>
            <a:ext cx="2088232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059832" y="2276872"/>
            <a:ext cx="1872208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059832" y="2708920"/>
            <a:ext cx="194421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059832" y="3140968"/>
            <a:ext cx="1944216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059832" y="3573016"/>
            <a:ext cx="2016224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059832" y="4005064"/>
            <a:ext cx="2088232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987824" y="4437112"/>
            <a:ext cx="2088232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987824" y="4869160"/>
            <a:ext cx="2088232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4398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오선제거 방법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395536" y="1340769"/>
          <a:ext cx="8229600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552" y="3573016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오선영역을 검출</a:t>
            </a:r>
            <a:endParaRPr lang="en-US" altLang="ko-KR" dirty="0" smtClean="0"/>
          </a:p>
          <a:p>
            <a:r>
              <a:rPr lang="ko-KR" altLang="en-US" dirty="0" smtClean="0"/>
              <a:t>검출된 오선을 제거</a:t>
            </a:r>
            <a:endParaRPr lang="en-US" altLang="ko-KR" dirty="0" smtClean="0"/>
          </a:p>
          <a:p>
            <a:r>
              <a:rPr lang="ko-KR" altLang="en-US" dirty="0" smtClean="0"/>
              <a:t>오선 제거 시 오선의 상하 부분에 픽셀 값이 존재할 경우 제거 안 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오선 상하 부분의 픽셀 값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음표의 머리나 기둥부분을 의미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검출된 오선의 제거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033" t="12069" r="63164" b="80144"/>
          <a:stretch/>
        </p:blipFill>
        <p:spPr bwMode="auto">
          <a:xfrm>
            <a:off x="27508" y="1343912"/>
            <a:ext cx="4328468" cy="220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842" t="11904" r="63560" b="81687"/>
          <a:stretch/>
        </p:blipFill>
        <p:spPr bwMode="auto">
          <a:xfrm>
            <a:off x="4562624" y="1340768"/>
            <a:ext cx="4581376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479715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영상에서 음표에 대한 영역은 제거되지 않음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16</a:t>
            </a:r>
            <a:r>
              <a:rPr lang="ko-KR" altLang="en-US" dirty="0" smtClean="0"/>
              <a:t>분 쉼표의 일부와 오선의 마디부분이 제거되지 않음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195736" y="1700808"/>
            <a:ext cx="36004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948264" y="1772816"/>
            <a:ext cx="36004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23928" y="1628800"/>
            <a:ext cx="36004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783960" y="1700808"/>
            <a:ext cx="36004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683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오선 제거 영상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1555" y="1340768"/>
            <a:ext cx="3604901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041" y="1340768"/>
            <a:ext cx="3604903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다이어그램 5"/>
          <p:cNvGraphicFramePr/>
          <p:nvPr/>
        </p:nvGraphicFramePr>
        <p:xfrm>
          <a:off x="467544" y="5589240"/>
          <a:ext cx="8280920" cy="879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18918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7859216" cy="92868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2.6 </a:t>
            </a:r>
            <a:r>
              <a:rPr lang="ko-KR" altLang="en-US" dirty="0" smtClean="0"/>
              <a:t>음표 추출 </a:t>
            </a:r>
            <a:r>
              <a:rPr lang="en-US" altLang="ko-KR" dirty="0" smtClean="0"/>
              <a:t>(1)-</a:t>
            </a:r>
            <a:r>
              <a:rPr lang="ko-KR" altLang="en-US" dirty="0" smtClean="0"/>
              <a:t>비 음표 제거</a:t>
            </a:r>
            <a:r>
              <a:rPr lang="en-US" altLang="ko-KR" dirty="0" smtClean="0"/>
              <a:t>&lt;1&gt;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85775" y="1500188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1556792"/>
            <a:ext cx="74888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smtClean="0"/>
              <a:t>음표 추출 과정</a:t>
            </a:r>
            <a:endParaRPr lang="ko-KR" alt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804" y="1500174"/>
            <a:ext cx="8229600" cy="509717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서론</a:t>
            </a:r>
            <a:endParaRPr lang="en-US" altLang="ko-KR" dirty="0" smtClean="0"/>
          </a:p>
          <a:p>
            <a:r>
              <a:rPr lang="ko-KR" altLang="en-US" dirty="0" smtClean="0"/>
              <a:t>추출 시스템 구성도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악보의 잡음제거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악보의 기울어짐 보정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악보의 오선영역 검출 및 제거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영상에서 음표영역의 추출</a:t>
            </a:r>
            <a:endParaRPr lang="en-US" altLang="ko-KR" dirty="0"/>
          </a:p>
          <a:p>
            <a:pPr lvl="1"/>
            <a:r>
              <a:rPr lang="ko-KR" altLang="en-US" dirty="0" smtClean="0"/>
              <a:t>비 음표 제거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잇단음표 분리</a:t>
            </a:r>
            <a:endParaRPr lang="en-US" altLang="ko-KR" dirty="0" smtClean="0"/>
          </a:p>
          <a:p>
            <a:r>
              <a:rPr lang="ko-KR" altLang="en-US" dirty="0" smtClean="0"/>
              <a:t>실험결과 및 토의</a:t>
            </a:r>
            <a:endParaRPr lang="en-US" altLang="ko-KR" dirty="0" smtClean="0"/>
          </a:p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6832" y="404664"/>
            <a:ext cx="1467068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목차</a:t>
            </a:r>
            <a:endParaRPr lang="en-US" altLang="ko-KR" sz="5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42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7355160" cy="92868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2.6 </a:t>
            </a:r>
            <a:r>
              <a:rPr lang="ko-KR" altLang="en-US" dirty="0" smtClean="0"/>
              <a:t>음표 추출 </a:t>
            </a:r>
            <a:r>
              <a:rPr lang="en-US" altLang="ko-KR" dirty="0" smtClean="0"/>
              <a:t>(1)-</a:t>
            </a:r>
            <a:r>
              <a:rPr lang="ko-KR" altLang="en-US" dirty="0" smtClean="0"/>
              <a:t>비 음표 제거</a:t>
            </a:r>
            <a:endParaRPr lang="ko-KR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2294030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340768"/>
            <a:ext cx="2290909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7515" y="1340768"/>
            <a:ext cx="2290909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xmlns="" val="3183046547"/>
              </p:ext>
            </p:extLst>
          </p:nvPr>
        </p:nvGraphicFramePr>
        <p:xfrm>
          <a:off x="683568" y="3789040"/>
          <a:ext cx="7608168" cy="1687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9552" y="5301208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오선제거 영상 반전 후 레이블링을 통하여 음표와 영상을 그룹화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그룹 픽셀 값의 평균을 측정하여 편차가 큰 영상은 제거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평균 값은 영상에서 가장 많은 음표의 값과 비슷함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468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507288" cy="92868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2.6 </a:t>
            </a:r>
            <a:r>
              <a:rPr lang="ko-KR" altLang="en-US" dirty="0" smtClean="0"/>
              <a:t>음표 추출 </a:t>
            </a:r>
            <a:r>
              <a:rPr lang="en-US" altLang="ko-KR" dirty="0" smtClean="0"/>
              <a:t>(1)- </a:t>
            </a:r>
            <a:r>
              <a:rPr lang="ko-KR" altLang="en-US" dirty="0" smtClean="0"/>
              <a:t>비 음표 제거 영상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5014" y="1344960"/>
            <a:ext cx="3749434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4089" y="1344960"/>
            <a:ext cx="3749434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5877272"/>
            <a:ext cx="83529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오선 제거영상 </a:t>
            </a:r>
            <a:r>
              <a:rPr lang="en-US" altLang="ko-KR" sz="2500" dirty="0" smtClean="0">
                <a:sym typeface="Wingdings" pitchFamily="2" charset="2"/>
              </a:rPr>
              <a:t> </a:t>
            </a:r>
            <a:r>
              <a:rPr lang="ko-KR" altLang="en-US" sz="2500" dirty="0" smtClean="0">
                <a:sym typeface="Wingdings" pitchFamily="2" charset="2"/>
              </a:rPr>
              <a:t>레이블링 </a:t>
            </a:r>
            <a:r>
              <a:rPr lang="en-US" altLang="ko-KR" sz="2500" dirty="0" smtClean="0">
                <a:sym typeface="Wingdings" pitchFamily="2" charset="2"/>
              </a:rPr>
              <a:t> </a:t>
            </a:r>
            <a:r>
              <a:rPr lang="ko-KR" altLang="en-US" sz="2500" dirty="0" smtClean="0">
                <a:sym typeface="Wingdings" pitchFamily="2" charset="2"/>
              </a:rPr>
              <a:t>평균 측정 </a:t>
            </a:r>
            <a:r>
              <a:rPr lang="en-US" altLang="ko-KR" sz="2500" dirty="0" smtClean="0">
                <a:sym typeface="Wingdings" pitchFamily="2" charset="2"/>
              </a:rPr>
              <a:t> </a:t>
            </a:r>
            <a:r>
              <a:rPr lang="ko-KR" altLang="en-US" sz="2500" dirty="0" smtClean="0">
                <a:sym typeface="Wingdings" pitchFamily="2" charset="2"/>
              </a:rPr>
              <a:t>비 음표 제거</a:t>
            </a:r>
            <a:r>
              <a:rPr lang="en-US" altLang="ko-KR" sz="2500" dirty="0" smtClean="0">
                <a:sym typeface="Wingdings" pitchFamily="2" charset="2"/>
              </a:rPr>
              <a:t> </a:t>
            </a:r>
            <a:endParaRPr lang="ko-KR" altLang="en-US" sz="2500" dirty="0"/>
          </a:p>
        </p:txBody>
      </p:sp>
      <p:sp>
        <p:nvSpPr>
          <p:cNvPr id="3" name="타원 2"/>
          <p:cNvSpPr/>
          <p:nvPr/>
        </p:nvSpPr>
        <p:spPr>
          <a:xfrm>
            <a:off x="3131840" y="1844824"/>
            <a:ext cx="432048" cy="43204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843808" y="2348880"/>
            <a:ext cx="432048" cy="43204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843808" y="3284984"/>
            <a:ext cx="432048" cy="43204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059832" y="4941168"/>
            <a:ext cx="792088" cy="43204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955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7787208" cy="92868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2.6 </a:t>
            </a:r>
            <a:r>
              <a:rPr lang="ko-KR" altLang="en-US" dirty="0"/>
              <a:t>음표 추출 </a:t>
            </a:r>
            <a:r>
              <a:rPr lang="en-US" altLang="ko-KR" dirty="0" smtClean="0"/>
              <a:t>(2)-</a:t>
            </a:r>
            <a:r>
              <a:rPr lang="ko-KR" altLang="en-US" dirty="0" smtClean="0"/>
              <a:t>잇단음표분리</a:t>
            </a:r>
            <a:r>
              <a:rPr lang="en-US" altLang="ko-KR" dirty="0" smtClean="0"/>
              <a:t>&lt;1&gt;</a:t>
            </a:r>
            <a:endParaRPr lang="ko-KR" altLang="en-US" dirty="0"/>
          </a:p>
        </p:txBody>
      </p:sp>
      <p:pic>
        <p:nvPicPr>
          <p:cNvPr id="4" name="Picture 3" descr="D:\img\multi\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1446231" cy="101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79712" y="1340768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잇단음표를 하나의 객체로 인식</a:t>
            </a:r>
            <a:r>
              <a:rPr lang="en-US" altLang="ko-KR" dirty="0" smtClean="0"/>
              <a:t> </a:t>
            </a:r>
          </a:p>
          <a:p>
            <a:pPr algn="ctr"/>
            <a:r>
              <a:rPr lang="ko-KR" altLang="en-US" dirty="0" smtClean="0"/>
              <a:t>잇단음표의 분리 필요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-18256" y="2290563"/>
            <a:ext cx="6534472" cy="4581129"/>
            <a:chOff x="2915816" y="2891655"/>
            <a:chExt cx="6730682" cy="3640585"/>
          </a:xfrm>
          <a:solidFill>
            <a:schemeClr val="bg1"/>
          </a:solidFill>
        </p:grpSpPr>
        <p:graphicFrame>
          <p:nvGraphicFramePr>
            <p:cNvPr id="7" name="차트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3974054945"/>
                </p:ext>
              </p:extLst>
            </p:nvPr>
          </p:nvGraphicFramePr>
          <p:xfrm>
            <a:off x="2915816" y="3789040"/>
            <a:ext cx="5184576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타원형 설명선 7"/>
            <p:cNvSpPr/>
            <p:nvPr/>
          </p:nvSpPr>
          <p:spPr bwMode="auto">
            <a:xfrm>
              <a:off x="4578487" y="2904016"/>
              <a:ext cx="1563209" cy="936104"/>
            </a:xfrm>
            <a:prstGeom prst="wedgeEllipseCallout">
              <a:avLst>
                <a:gd name="adj1" fmla="val -74248"/>
                <a:gd name="adj2" fmla="val 90409"/>
              </a:avLst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altLang="ko-KR" sz="2000" dirty="0" smtClean="0">
                  <a:latin typeface="Times New Roman" pitchFamily="18" charset="0"/>
                  <a:ea typeface="굴림" pitchFamily="50" charset="-127"/>
                </a:rPr>
                <a:t>local maxima</a:t>
              </a: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9" name="타원형 설명선 8"/>
            <p:cNvSpPr/>
            <p:nvPr/>
          </p:nvSpPr>
          <p:spPr bwMode="auto">
            <a:xfrm>
              <a:off x="6338191" y="3081320"/>
              <a:ext cx="1528223" cy="936104"/>
            </a:xfrm>
            <a:prstGeom prst="wedgeEllipseCallout">
              <a:avLst>
                <a:gd name="adj1" fmla="val -83319"/>
                <a:gd name="adj2" fmla="val 99712"/>
              </a:avLst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altLang="ko-KR" sz="2000" dirty="0" smtClean="0">
                  <a:latin typeface="Times New Roman" pitchFamily="18" charset="0"/>
                  <a:ea typeface="굴림" pitchFamily="50" charset="-127"/>
                </a:rPr>
                <a:t>local maxima</a:t>
              </a: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0" name="타원형 설명선 9"/>
            <p:cNvSpPr/>
            <p:nvPr/>
          </p:nvSpPr>
          <p:spPr bwMode="auto">
            <a:xfrm>
              <a:off x="8132168" y="2891655"/>
              <a:ext cx="1514330" cy="936104"/>
            </a:xfrm>
            <a:prstGeom prst="wedgeEllipseCallout">
              <a:avLst>
                <a:gd name="adj1" fmla="val -74248"/>
                <a:gd name="adj2" fmla="val 115217"/>
              </a:avLst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altLang="ko-KR" sz="2000" dirty="0" smtClean="0">
                  <a:latin typeface="Times New Roman" pitchFamily="18" charset="0"/>
                  <a:ea typeface="굴림" pitchFamily="50" charset="-127"/>
                </a:rPr>
                <a:t>local maxima</a:t>
              </a: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292080" y="4581128"/>
            <a:ext cx="3635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영상의 세로방향 히스토그램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그래프의 </a:t>
            </a:r>
            <a:r>
              <a:rPr lang="en-US" altLang="ko-KR" dirty="0" smtClean="0"/>
              <a:t>Local Maxima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국부 최댓값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검출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88887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7787208" cy="92868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2.6 </a:t>
            </a:r>
            <a:r>
              <a:rPr lang="ko-KR" altLang="en-US" dirty="0"/>
              <a:t>음표 추출 </a:t>
            </a:r>
            <a:r>
              <a:rPr lang="en-US" altLang="ko-KR" dirty="0" smtClean="0"/>
              <a:t>(2)-</a:t>
            </a:r>
            <a:r>
              <a:rPr lang="ko-KR" altLang="en-US" dirty="0" smtClean="0"/>
              <a:t>잇단음표분리</a:t>
            </a:r>
            <a:r>
              <a:rPr lang="en-US" altLang="ko-KR" dirty="0" smtClean="0"/>
              <a:t>&lt;2&gt;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0" y="1700808"/>
            <a:ext cx="5544616" cy="2743200"/>
            <a:chOff x="971600" y="3573016"/>
            <a:chExt cx="5184576" cy="2743200"/>
          </a:xfrm>
        </p:grpSpPr>
        <p:graphicFrame>
          <p:nvGraphicFramePr>
            <p:cNvPr id="13" name="차트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2195693678"/>
                </p:ext>
              </p:extLst>
            </p:nvPr>
          </p:nvGraphicFramePr>
          <p:xfrm>
            <a:off x="1187624" y="3573016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4" name="직선 연결선 13"/>
            <p:cNvCxnSpPr/>
            <p:nvPr/>
          </p:nvCxnSpPr>
          <p:spPr bwMode="auto">
            <a:xfrm>
              <a:off x="971600" y="4725144"/>
              <a:ext cx="5184576" cy="0"/>
            </a:xfrm>
            <a:prstGeom prst="line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5580112" y="2060848"/>
            <a:ext cx="3563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Local Maxima </a:t>
            </a:r>
            <a:r>
              <a:rPr lang="ko-KR" altLang="en-US" dirty="0" smtClean="0"/>
              <a:t>검출 기준</a:t>
            </a:r>
            <a:endParaRPr lang="en-US" altLang="ko-KR" dirty="0" smtClean="0"/>
          </a:p>
          <a:p>
            <a:pPr marL="914400" indent="-914400"/>
            <a:r>
              <a:rPr lang="en-US" altLang="ko-KR" dirty="0" smtClean="0"/>
              <a:t>1.</a:t>
            </a:r>
            <a:r>
              <a:rPr lang="ko-KR" altLang="en-US" dirty="0" smtClean="0"/>
              <a:t> 앞</a:t>
            </a:r>
            <a:r>
              <a:rPr lang="en-US" altLang="ko-KR" dirty="0" smtClean="0"/>
              <a:t>,</a:t>
            </a:r>
            <a:r>
              <a:rPr lang="ko-KR" altLang="en-US" dirty="0" smtClean="0"/>
              <a:t>뒤 값의 </a:t>
            </a:r>
            <a:r>
              <a:rPr lang="en-US" altLang="ko-KR" dirty="0" smtClean="0"/>
              <a:t>130%</a:t>
            </a:r>
            <a:r>
              <a:rPr lang="ko-KR" altLang="en-US" dirty="0" smtClean="0"/>
              <a:t>이상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검출 객체 높이의 </a:t>
            </a:r>
            <a:r>
              <a:rPr lang="en-US" altLang="ko-KR" dirty="0" smtClean="0"/>
              <a:t>60%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Local maxima</a:t>
            </a:r>
            <a:r>
              <a:rPr lang="ko-KR" altLang="en-US" dirty="0" smtClean="0"/>
              <a:t>사이 중간 점을 </a:t>
            </a:r>
            <a:endParaRPr lang="en-US" altLang="ko-KR" dirty="0" smtClean="0"/>
          </a:p>
          <a:p>
            <a:r>
              <a:rPr lang="ko-KR" altLang="en-US" dirty="0" smtClean="0"/>
              <a:t>분리기준으로 잇단음표 분리</a:t>
            </a:r>
            <a:endParaRPr lang="en-US" altLang="ko-KR" dirty="0" smtClean="0"/>
          </a:p>
        </p:txBody>
      </p:sp>
      <p:grpSp>
        <p:nvGrpSpPr>
          <p:cNvPr id="17" name="그룹 16"/>
          <p:cNvGrpSpPr/>
          <p:nvPr/>
        </p:nvGrpSpPr>
        <p:grpSpPr>
          <a:xfrm>
            <a:off x="378066" y="4648876"/>
            <a:ext cx="5490078" cy="1156388"/>
            <a:chOff x="1818226" y="1916832"/>
            <a:chExt cx="5490078" cy="1156388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883" t="43391" r="58098" b="10875"/>
            <a:stretch/>
          </p:blipFill>
          <p:spPr bwMode="auto">
            <a:xfrm>
              <a:off x="5418626" y="1941105"/>
              <a:ext cx="1889678" cy="1132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3" descr="D:\img\multi\2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226" y="1916832"/>
              <a:ext cx="1446231" cy="1012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오른쪽 화살표 19"/>
            <p:cNvSpPr/>
            <p:nvPr/>
          </p:nvSpPr>
          <p:spPr bwMode="auto">
            <a:xfrm>
              <a:off x="4122482" y="2301145"/>
              <a:ext cx="648072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1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8887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19256" cy="92868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2.6 </a:t>
            </a:r>
            <a:r>
              <a:rPr lang="ko-KR" altLang="en-US" dirty="0"/>
              <a:t>음표 추출 </a:t>
            </a:r>
            <a:r>
              <a:rPr lang="en-US" altLang="ko-KR" dirty="0"/>
              <a:t>(2)-</a:t>
            </a:r>
            <a:r>
              <a:rPr lang="ko-KR" altLang="en-US" dirty="0"/>
              <a:t>잇단음표분리</a:t>
            </a:r>
            <a:r>
              <a:rPr lang="en-US" altLang="ko-KR" dirty="0" smtClean="0"/>
              <a:t>&lt;3&gt;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8075" y="1413272"/>
            <a:ext cx="3936915" cy="45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4175956" y="3140968"/>
            <a:ext cx="828092" cy="9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609329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영상의 </a:t>
            </a:r>
            <a:r>
              <a:rPr lang="en-US" altLang="ko-KR" dirty="0" smtClean="0"/>
              <a:t>Local Maxima </a:t>
            </a:r>
            <a:r>
              <a:rPr lang="ko-KR" altLang="en-US" dirty="0" smtClean="0"/>
              <a:t>검출 </a:t>
            </a:r>
            <a:r>
              <a:rPr lang="en-US" altLang="ko-KR" dirty="0" smtClean="0">
                <a:sym typeface="Wingdings" pitchFamily="2" charset="2"/>
              </a:rPr>
              <a:t> Local Maxima </a:t>
            </a:r>
            <a:r>
              <a:rPr lang="ko-KR" altLang="en-US" dirty="0" smtClean="0">
                <a:sym typeface="Wingdings" pitchFamily="2" charset="2"/>
              </a:rPr>
              <a:t>사이의 중간 값 이용 잇단음표 분리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98" y="1413380"/>
            <a:ext cx="3936913" cy="45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8602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647" y="3068960"/>
            <a:ext cx="8411278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3. </a:t>
            </a:r>
            <a:r>
              <a:rPr lang="ko-KR" altLang="en-US" sz="7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실험 결과 및 토의</a:t>
            </a:r>
            <a:endParaRPr lang="en-US" altLang="ko-KR" sz="7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91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r>
              <a:rPr lang="ko-KR" altLang="en-US" dirty="0"/>
              <a:t> </a:t>
            </a:r>
            <a:r>
              <a:rPr lang="ko-KR" altLang="en-US" dirty="0" smtClean="0"/>
              <a:t>실험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Microsoft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visual studio 2010 express</a:t>
            </a:r>
          </a:p>
          <a:p>
            <a:r>
              <a:rPr lang="en-US" altLang="ko-KR" dirty="0" smtClean="0"/>
              <a:t>Open CV 2.4.6</a:t>
            </a:r>
          </a:p>
          <a:p>
            <a:r>
              <a:rPr lang="en-US" altLang="ko-KR" dirty="0" smtClean="0"/>
              <a:t>Windows 7</a:t>
            </a:r>
            <a:r>
              <a:rPr lang="ko-KR" altLang="en-US" dirty="0" smtClean="0"/>
              <a:t>기반의 컴퓨터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165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실험 결과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종류의 음악 장르에 각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곡의 악보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500" dirty="0" smtClean="0"/>
              <a:t>A(</a:t>
            </a:r>
            <a:r>
              <a:rPr lang="ko-KR" altLang="en-US" sz="2500" dirty="0" smtClean="0"/>
              <a:t>동요</a:t>
            </a:r>
            <a:r>
              <a:rPr lang="en-US" altLang="ko-KR" sz="2500" dirty="0" smtClean="0"/>
              <a:t>)</a:t>
            </a:r>
          </a:p>
          <a:p>
            <a:pPr marL="0" indent="0">
              <a:buNone/>
            </a:pPr>
            <a:r>
              <a:rPr lang="en-US" altLang="ko-KR" sz="1900" dirty="0" smtClean="0"/>
              <a:t> 1. </a:t>
            </a:r>
            <a:r>
              <a:rPr lang="ko-KR" altLang="en-US" sz="1900" dirty="0" smtClean="0"/>
              <a:t>옥수수 하모니카 </a:t>
            </a:r>
            <a:r>
              <a:rPr lang="en-US" altLang="ko-KR" sz="1900" dirty="0" smtClean="0"/>
              <a:t>2. </a:t>
            </a:r>
            <a:r>
              <a:rPr lang="ko-KR" altLang="en-US" sz="1900" dirty="0" smtClean="0"/>
              <a:t>나무를 심자</a:t>
            </a:r>
            <a:r>
              <a:rPr lang="ko-KR" altLang="en-US" sz="1900" dirty="0"/>
              <a:t> </a:t>
            </a:r>
            <a:r>
              <a:rPr lang="en-US" altLang="ko-KR" sz="1900" dirty="0" smtClean="0"/>
              <a:t>3. </a:t>
            </a:r>
            <a:r>
              <a:rPr lang="ko-KR" altLang="en-US" sz="1900" dirty="0" smtClean="0"/>
              <a:t>보물찾기 </a:t>
            </a:r>
            <a:r>
              <a:rPr lang="en-US" altLang="ko-KR" sz="1900" dirty="0" smtClean="0"/>
              <a:t>4. </a:t>
            </a:r>
            <a:r>
              <a:rPr lang="ko-KR" altLang="en-US" sz="1900" dirty="0" smtClean="0"/>
              <a:t>다람쥐 </a:t>
            </a:r>
            <a:r>
              <a:rPr lang="en-US" altLang="ko-KR" sz="1900" dirty="0" smtClean="0"/>
              <a:t>5. </a:t>
            </a:r>
            <a:r>
              <a:rPr lang="ko-KR" altLang="en-US" sz="1900" dirty="0" smtClean="0"/>
              <a:t>졸업식 노래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en-US" altLang="ko-KR" sz="1900" dirty="0" smtClean="0"/>
              <a:t> 6. </a:t>
            </a:r>
            <a:r>
              <a:rPr lang="ko-KR" altLang="en-US" sz="1900" dirty="0" smtClean="0"/>
              <a:t>고기잡이 </a:t>
            </a:r>
            <a:r>
              <a:rPr lang="en-US" altLang="ko-KR" sz="1900" dirty="0" smtClean="0"/>
              <a:t>7. </a:t>
            </a:r>
            <a:r>
              <a:rPr lang="ko-KR" altLang="en-US" sz="1900" dirty="0" smtClean="0"/>
              <a:t>기찻길 옆 </a:t>
            </a:r>
            <a:r>
              <a:rPr lang="en-US" altLang="ko-KR" sz="1900" dirty="0" smtClean="0"/>
              <a:t>8. </a:t>
            </a:r>
            <a:r>
              <a:rPr lang="ko-KR" altLang="en-US" sz="1900" dirty="0" smtClean="0"/>
              <a:t>꼬부랑 할머니 </a:t>
            </a:r>
            <a:r>
              <a:rPr lang="en-US" altLang="ko-KR" sz="1900" dirty="0" smtClean="0"/>
              <a:t>9. </a:t>
            </a:r>
            <a:r>
              <a:rPr lang="ko-KR" altLang="en-US" sz="1900" dirty="0" smtClean="0"/>
              <a:t>바닷가에서 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en-US" altLang="ko-KR" sz="1900" dirty="0" smtClean="0"/>
              <a:t> 10. </a:t>
            </a:r>
            <a:r>
              <a:rPr lang="ko-KR" altLang="en-US" sz="1900" dirty="0" smtClean="0"/>
              <a:t>반짝반짝  작은 별</a:t>
            </a:r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xmlns="" val="9579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실험 결과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종류의 음악 장르에 각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곡의 악보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500" dirty="0" smtClean="0"/>
              <a:t>B(</a:t>
            </a:r>
            <a:r>
              <a:rPr lang="ko-KR" altLang="en-US" sz="2500" dirty="0" smtClean="0"/>
              <a:t>찬송가</a:t>
            </a:r>
            <a:r>
              <a:rPr lang="en-US" altLang="ko-KR" sz="2500" dirty="0" smtClean="0"/>
              <a:t>)</a:t>
            </a:r>
          </a:p>
          <a:p>
            <a:pPr marL="0" indent="0">
              <a:buNone/>
            </a:pPr>
            <a:r>
              <a:rPr lang="en-US" altLang="ko-KR" sz="1900" dirty="0" smtClean="0"/>
              <a:t> 1. </a:t>
            </a:r>
            <a:r>
              <a:rPr lang="ko-KR" altLang="en-US" sz="1900" dirty="0" smtClean="0"/>
              <a:t>만복의 근원 하나님 </a:t>
            </a:r>
            <a:r>
              <a:rPr lang="en-US" altLang="ko-KR" sz="1900" dirty="0" smtClean="0"/>
              <a:t>2. </a:t>
            </a:r>
            <a:r>
              <a:rPr lang="ko-KR" altLang="en-US" sz="1900" dirty="0" smtClean="0"/>
              <a:t>이 천지간 만물들아</a:t>
            </a:r>
            <a:r>
              <a:rPr lang="en-US" altLang="ko-KR" sz="1900" dirty="0"/>
              <a:t> </a:t>
            </a:r>
            <a:r>
              <a:rPr lang="en-US" altLang="ko-KR" sz="1900" dirty="0" smtClean="0"/>
              <a:t>3. </a:t>
            </a:r>
            <a:r>
              <a:rPr lang="ko-KR" altLang="en-US" sz="1900" dirty="0" smtClean="0"/>
              <a:t>거룩하신 하나님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 smtClean="0"/>
              <a:t> 4. </a:t>
            </a:r>
            <a:r>
              <a:rPr lang="ko-KR" altLang="en-US" sz="1900" dirty="0" smtClean="0"/>
              <a:t>다 감사드리세 </a:t>
            </a:r>
            <a:r>
              <a:rPr lang="en-US" altLang="ko-KR" sz="1900" dirty="0" smtClean="0"/>
              <a:t>5. </a:t>
            </a:r>
            <a:r>
              <a:rPr lang="ko-KR" altLang="en-US" sz="1900" dirty="0" smtClean="0"/>
              <a:t>복의 근원 강림하사</a:t>
            </a:r>
            <a:r>
              <a:rPr lang="en-US" altLang="ko-KR" sz="1900" dirty="0"/>
              <a:t> </a:t>
            </a:r>
            <a:r>
              <a:rPr lang="en-US" altLang="ko-KR" sz="1900" dirty="0" smtClean="0"/>
              <a:t>6. </a:t>
            </a:r>
            <a:r>
              <a:rPr lang="ko-KR" altLang="en-US" sz="1900" dirty="0" smtClean="0"/>
              <a:t>즐겁게 안식한 날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en-US" altLang="ko-KR" sz="1900" dirty="0" smtClean="0"/>
              <a:t> 7. </a:t>
            </a:r>
            <a:r>
              <a:rPr lang="ko-KR" altLang="en-US" sz="1900" dirty="0" smtClean="0"/>
              <a:t>이 날은 주의 정하신 </a:t>
            </a:r>
            <a:r>
              <a:rPr lang="en-US" altLang="ko-KR" sz="1900" dirty="0" smtClean="0"/>
              <a:t>8. </a:t>
            </a:r>
            <a:r>
              <a:rPr lang="ko-KR" altLang="en-US" sz="1900" dirty="0" smtClean="0"/>
              <a:t>우리의 주여 </a:t>
            </a:r>
            <a:r>
              <a:rPr lang="en-US" altLang="ko-KR" sz="1900" dirty="0" smtClean="0"/>
              <a:t>9. </a:t>
            </a:r>
            <a:r>
              <a:rPr lang="ko-KR" altLang="en-US" sz="1900" dirty="0" smtClean="0"/>
              <a:t>오 만세 반석이신 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en-US" altLang="ko-KR" sz="1900" dirty="0" smtClean="0"/>
              <a:t> 10. </a:t>
            </a:r>
            <a:r>
              <a:rPr lang="ko-KR" altLang="en-US" sz="1900" dirty="0" smtClean="0"/>
              <a:t>저 해와 달과 별들이</a:t>
            </a:r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xmlns="" val="9579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실험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종류의 </a:t>
            </a:r>
            <a:r>
              <a:rPr lang="ko-KR" altLang="en-US" dirty="0"/>
              <a:t>음악 장르에 </a:t>
            </a:r>
            <a:r>
              <a:rPr lang="en-US" altLang="ko-KR" dirty="0"/>
              <a:t>10</a:t>
            </a:r>
            <a:r>
              <a:rPr lang="ko-KR" altLang="en-US" dirty="0"/>
              <a:t>곡의 악보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500" dirty="0" smtClean="0"/>
              <a:t>C(</a:t>
            </a:r>
            <a:r>
              <a:rPr lang="ko-KR" altLang="en-US" sz="2500" dirty="0" smtClean="0"/>
              <a:t>발라드</a:t>
            </a:r>
            <a:r>
              <a:rPr lang="en-US" altLang="ko-KR" sz="25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 1.</a:t>
            </a:r>
            <a:r>
              <a:rPr lang="ko-KR" altLang="en-US" sz="2000" dirty="0" smtClean="0"/>
              <a:t>다 줄꺼야 </a:t>
            </a:r>
            <a:r>
              <a:rPr lang="en-US" altLang="ko-KR" sz="2000" dirty="0" smtClean="0"/>
              <a:t>2. </a:t>
            </a:r>
            <a:r>
              <a:rPr lang="ko-KR" altLang="en-US" sz="2000" dirty="0" smtClean="0"/>
              <a:t>벌써 일년 </a:t>
            </a:r>
            <a:r>
              <a:rPr lang="en-US" altLang="ko-KR" sz="2000" dirty="0" smtClean="0"/>
              <a:t>3. </a:t>
            </a:r>
            <a:r>
              <a:rPr lang="ko-KR" altLang="en-US" sz="2000" dirty="0" smtClean="0"/>
              <a:t>사랑이 지나가면 </a:t>
            </a:r>
            <a:r>
              <a:rPr lang="en-US" altLang="ko-KR" sz="2000" dirty="0" smtClean="0"/>
              <a:t>4. </a:t>
            </a:r>
            <a:r>
              <a:rPr lang="ko-KR" altLang="en-US" sz="2000" dirty="0" smtClean="0"/>
              <a:t>오래 전 그날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5. </a:t>
            </a:r>
            <a:r>
              <a:rPr lang="ko-KR" altLang="en-US" sz="2000" dirty="0" smtClean="0"/>
              <a:t>사랑 빛 </a:t>
            </a:r>
            <a:r>
              <a:rPr lang="en-US" altLang="ko-KR" sz="2000" dirty="0" smtClean="0"/>
              <a:t>6.1 </a:t>
            </a:r>
            <a:r>
              <a:rPr lang="ko-KR" altLang="en-US" sz="2000" dirty="0" smtClean="0"/>
              <a:t>다행이다 </a:t>
            </a:r>
            <a:r>
              <a:rPr lang="en-US" altLang="ko-KR" sz="2000" dirty="0" smtClean="0"/>
              <a:t>7. </a:t>
            </a:r>
            <a:r>
              <a:rPr lang="ko-KR" altLang="en-US" sz="2000" dirty="0" smtClean="0"/>
              <a:t>다행이다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회전</a:t>
            </a:r>
            <a:r>
              <a:rPr lang="en-US" altLang="ko-KR" sz="2000" dirty="0" smtClean="0"/>
              <a:t>) 8. </a:t>
            </a:r>
            <a:r>
              <a:rPr lang="ko-KR" altLang="en-US" sz="2000" dirty="0" smtClean="0"/>
              <a:t>너에게로 또 다시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9. </a:t>
            </a:r>
            <a:r>
              <a:rPr lang="ko-KR" altLang="en-US" sz="2000" dirty="0" smtClean="0"/>
              <a:t>보고싶다 </a:t>
            </a:r>
            <a:r>
              <a:rPr lang="en-US" altLang="ko-KR" sz="2000" dirty="0" smtClean="0"/>
              <a:t>10. </a:t>
            </a:r>
            <a:r>
              <a:rPr lang="ko-KR" altLang="en-US" sz="2000" dirty="0" smtClean="0"/>
              <a:t>너를 위해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3673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 비전 기술을 이용한 악보에서의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음표 추출</a:t>
            </a:r>
          </a:p>
          <a:p>
            <a:r>
              <a:rPr lang="ko-KR" altLang="en-US" dirty="0" smtClean="0"/>
              <a:t>사람의 눈 대신 카메라를 이용하여 악보영상을 처리</a:t>
            </a:r>
            <a:endParaRPr lang="en-US" altLang="ko-KR" dirty="0" smtClean="0"/>
          </a:p>
          <a:p>
            <a:r>
              <a:rPr lang="ko-KR" altLang="en-US" dirty="0" smtClean="0"/>
              <a:t>자동음악 연주 시스템 </a:t>
            </a:r>
            <a:r>
              <a:rPr lang="ko-KR" altLang="en-US" dirty="0" smtClean="0"/>
              <a:t>개발의 기반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50099" y="404664"/>
            <a:ext cx="2239716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1. </a:t>
            </a:r>
            <a:r>
              <a:rPr lang="ko-KR" altLang="en-US" sz="5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서론</a:t>
            </a:r>
            <a:endParaRPr lang="en-US" altLang="ko-KR" sz="5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035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6829444" cy="928686"/>
          </a:xfrm>
        </p:spPr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실험 결과</a:t>
            </a:r>
            <a:r>
              <a:rPr lang="en-US" altLang="ko-KR" dirty="0" smtClean="0"/>
              <a:t>(3) </a:t>
            </a:r>
            <a:r>
              <a:rPr lang="ko-KR" altLang="en-US" dirty="0" smtClean="0"/>
              <a:t>및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6512" y="1268760"/>
            <a:ext cx="8229600" cy="4625990"/>
          </a:xfrm>
        </p:spPr>
        <p:txBody>
          <a:bodyPr/>
          <a:lstStyle/>
          <a:p>
            <a:r>
              <a:rPr lang="en-US" altLang="ko-KR" dirty="0" smtClean="0"/>
              <a:t>(3</a:t>
            </a:r>
            <a:r>
              <a:rPr lang="ko-KR" altLang="en-US" dirty="0" smtClean="0"/>
              <a:t>종류의 음악 장르에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곡의 악보 사용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512768"/>
              </p:ext>
            </p:extLst>
          </p:nvPr>
        </p:nvGraphicFramePr>
        <p:xfrm>
          <a:off x="1" y="1844824"/>
          <a:ext cx="4644007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237"/>
                <a:gridCol w="1133766"/>
                <a:gridCol w="1161002"/>
                <a:gridCol w="1161002"/>
              </a:tblGrid>
              <a:tr h="495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음악장르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순번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A(</a:t>
                      </a:r>
                      <a:r>
                        <a:rPr lang="ko-KR" altLang="en-US" dirty="0" smtClean="0"/>
                        <a:t>동요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B(</a:t>
                      </a:r>
                      <a:r>
                        <a:rPr lang="ko-KR" altLang="en-US" dirty="0" smtClean="0"/>
                        <a:t>찬송가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C(</a:t>
                      </a:r>
                      <a:r>
                        <a:rPr lang="ko-KR" altLang="en-US" dirty="0" smtClean="0"/>
                        <a:t>발라드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283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98.4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92.9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93.8</a:t>
                      </a:r>
                      <a:endParaRPr lang="ko-KR" altLang="en-US" dirty="0"/>
                    </a:p>
                  </a:txBody>
                  <a:tcPr/>
                </a:tc>
              </a:tr>
              <a:tr h="283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93.2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93.1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59.1</a:t>
                      </a:r>
                      <a:endParaRPr lang="ko-KR" altLang="en-US" dirty="0"/>
                    </a:p>
                  </a:txBody>
                  <a:tcPr/>
                </a:tc>
              </a:tr>
              <a:tr h="283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92.3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94.7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66.7</a:t>
                      </a:r>
                      <a:endParaRPr lang="ko-KR" altLang="en-US" dirty="0"/>
                    </a:p>
                  </a:txBody>
                  <a:tcPr/>
                </a:tc>
              </a:tr>
              <a:tr h="283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93.5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88.2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55.2</a:t>
                      </a:r>
                      <a:endParaRPr lang="ko-KR" altLang="en-US" dirty="0"/>
                    </a:p>
                  </a:txBody>
                  <a:tcPr/>
                </a:tc>
              </a:tr>
              <a:tr h="283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83.8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96.7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86.5</a:t>
                      </a:r>
                      <a:endParaRPr lang="ko-KR" altLang="en-US" dirty="0"/>
                    </a:p>
                  </a:txBody>
                  <a:tcPr/>
                </a:tc>
              </a:tr>
              <a:tr h="283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76.3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96.7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71.9</a:t>
                      </a:r>
                      <a:endParaRPr lang="ko-KR" altLang="en-US" dirty="0"/>
                    </a:p>
                  </a:txBody>
                  <a:tcPr/>
                </a:tc>
              </a:tr>
              <a:tr h="283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67.3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98.3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</a:tr>
              <a:tr h="283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44.0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90.6</a:t>
                      </a:r>
                      <a:endParaRPr lang="ko-KR" altLang="en-US" dirty="0"/>
                    </a:p>
                  </a:txBody>
                  <a:tcPr/>
                </a:tc>
              </a:tr>
              <a:tr h="283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93.3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99.4</a:t>
                      </a:r>
                      <a:endParaRPr lang="ko-KR" altLang="en-US" dirty="0"/>
                    </a:p>
                  </a:txBody>
                  <a:tcPr/>
                </a:tc>
              </a:tr>
              <a:tr h="283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88.4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88.9</a:t>
                      </a:r>
                      <a:endParaRPr lang="ko-KR" altLang="en-US" dirty="0"/>
                    </a:p>
                  </a:txBody>
                  <a:tcPr/>
                </a:tc>
              </a:tr>
              <a:tr h="283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인식률</a:t>
                      </a:r>
                      <a:r>
                        <a:rPr lang="en-US" altLang="ko-KR" dirty="0" smtClean="0"/>
                        <a:t>(%)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80.8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93.7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81.2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63092858"/>
              </p:ext>
            </p:extLst>
          </p:nvPr>
        </p:nvGraphicFramePr>
        <p:xfrm>
          <a:off x="4716016" y="1700808"/>
          <a:ext cx="4427984" cy="5157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4604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500174"/>
            <a:ext cx="8640960" cy="462599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동요의 경우 </a:t>
            </a:r>
            <a:r>
              <a:rPr lang="en-US" altLang="ko-KR" dirty="0" smtClean="0"/>
              <a:t>80.8%, </a:t>
            </a:r>
            <a:r>
              <a:rPr lang="ko-KR" altLang="en-US" dirty="0" smtClean="0"/>
              <a:t>찬송가의 경우 </a:t>
            </a:r>
            <a:r>
              <a:rPr lang="en-US" altLang="ko-KR" dirty="0" smtClean="0"/>
              <a:t>93.7%</a:t>
            </a:r>
          </a:p>
          <a:p>
            <a:pPr marL="0" indent="0">
              <a:buNone/>
            </a:pPr>
            <a:r>
              <a:rPr lang="ko-KR" altLang="en-US" dirty="0"/>
              <a:t>발라드의 경우 </a:t>
            </a:r>
            <a:r>
              <a:rPr lang="en-US" altLang="ko-KR" dirty="0"/>
              <a:t>81.</a:t>
            </a:r>
            <a:r>
              <a:rPr lang="ko-KR" altLang="en-US" dirty="0"/>
              <a:t> </a:t>
            </a:r>
            <a:r>
              <a:rPr lang="en-US" altLang="ko-KR" dirty="0"/>
              <a:t>2%</a:t>
            </a:r>
            <a:r>
              <a:rPr lang="ko-KR" altLang="en-US" dirty="0"/>
              <a:t>의 인식률을 </a:t>
            </a:r>
            <a:r>
              <a:rPr lang="ko-KR" altLang="en-US" dirty="0" smtClean="0"/>
              <a:t>보임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동요의 경우 </a:t>
            </a:r>
            <a:r>
              <a:rPr lang="en-US" altLang="ko-KR" dirty="0" smtClean="0"/>
              <a:t>7,8</a:t>
            </a:r>
            <a:r>
              <a:rPr lang="ko-KR" altLang="en-US" dirty="0" smtClean="0"/>
              <a:t>번 자료가 </a:t>
            </a:r>
            <a:r>
              <a:rPr lang="en-US" altLang="ko-KR" dirty="0" smtClean="0"/>
              <a:t>70%</a:t>
            </a:r>
            <a:r>
              <a:rPr lang="ko-KR" altLang="en-US" dirty="0" smtClean="0"/>
              <a:t>이하의 인식률을 보임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영상에 해상도와 화질이 좋지 못하고 배경그림과 같은 잡음이 삽입되어 있어 인식률이 좋지 못하였음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발라드의 경우 </a:t>
            </a:r>
            <a:r>
              <a:rPr lang="en-US" altLang="ko-KR" dirty="0" smtClean="0"/>
              <a:t>2,3,4</a:t>
            </a:r>
            <a:r>
              <a:rPr lang="ko-KR" altLang="en-US" dirty="0" smtClean="0"/>
              <a:t>번 자료가 </a:t>
            </a:r>
            <a:r>
              <a:rPr lang="en-US" altLang="ko-KR" dirty="0" smtClean="0"/>
              <a:t>70%</a:t>
            </a:r>
            <a:r>
              <a:rPr lang="ko-KR" altLang="en-US" dirty="0" smtClean="0"/>
              <a:t>이하의 인식률을 보임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영상에서 붙임줄과 이음줄로 인하여 인식률이 낮았음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67544" y="476672"/>
            <a:ext cx="2239717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4. </a:t>
            </a:r>
            <a:r>
              <a:rPr lang="ko-KR" altLang="en-US" sz="5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토</a:t>
            </a:r>
            <a:r>
              <a:rPr lang="ko-KR" altLang="en-US" sz="5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의</a:t>
            </a:r>
            <a:endParaRPr lang="en-US" altLang="ko-KR" sz="5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97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1500174"/>
            <a:ext cx="9108504" cy="524119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본 연구는 비전기술을 이용하여 악보 영상  처리를 연구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연구과정에서 현재 악보인식까지 연구를 진행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가지 장르의 </a:t>
            </a:r>
            <a:r>
              <a:rPr lang="en-US" altLang="ko-KR" dirty="0" smtClean="0"/>
              <a:t>30</a:t>
            </a:r>
            <a:r>
              <a:rPr lang="ko-KR" altLang="en-US" dirty="0" smtClean="0"/>
              <a:t>곡의 임의의 악보에 대하여 약 </a:t>
            </a:r>
            <a:r>
              <a:rPr lang="en-US" altLang="ko-KR" dirty="0" smtClean="0"/>
              <a:t>85.2%</a:t>
            </a:r>
            <a:r>
              <a:rPr lang="ko-KR" altLang="en-US" dirty="0" smtClean="0"/>
              <a:t>의 인식률을 보임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찬송가와 같이 화질이 좋은 경우 약 </a:t>
            </a:r>
            <a:r>
              <a:rPr lang="en-US" altLang="ko-KR" dirty="0" smtClean="0"/>
              <a:t>93%</a:t>
            </a:r>
            <a:r>
              <a:rPr lang="ko-KR" altLang="en-US" dirty="0" smtClean="0"/>
              <a:t>이상의 인식률을  보임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차후연구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인식률을 향상</a:t>
            </a:r>
            <a:endParaRPr lang="en-US" altLang="ko-KR" dirty="0" smtClean="0"/>
          </a:p>
          <a:p>
            <a:pPr lvl="1"/>
            <a:r>
              <a:rPr lang="ko-KR" altLang="en-US" dirty="0"/>
              <a:t>자동 연주를 포함한 </a:t>
            </a:r>
            <a:r>
              <a:rPr lang="ko-KR" altLang="en-US" dirty="0" smtClean="0"/>
              <a:t>통합적 연구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음표 종류의 분류 및 계명 인식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6" y="476672"/>
            <a:ext cx="2239716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5</a:t>
            </a:r>
            <a:r>
              <a:rPr lang="en-US" altLang="ko-KR" sz="5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. </a:t>
            </a:r>
            <a:r>
              <a:rPr lang="ko-KR" altLang="en-US" sz="50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결</a:t>
            </a:r>
            <a:r>
              <a:rPr lang="ko-KR" altLang="en-US" sz="5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론</a:t>
            </a:r>
            <a:endParaRPr lang="en-US" altLang="ko-KR" sz="5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052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02240226"/>
              </p:ext>
            </p:extLst>
          </p:nvPr>
        </p:nvGraphicFramePr>
        <p:xfrm>
          <a:off x="485775" y="1500188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/>
          <p:cNvSpPr/>
          <p:nvPr/>
        </p:nvSpPr>
        <p:spPr>
          <a:xfrm>
            <a:off x="179512" y="332656"/>
            <a:ext cx="7984878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2. </a:t>
            </a:r>
            <a:r>
              <a:rPr lang="ko-KR" altLang="en-US" sz="5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음표 추출 시스템 구성도</a:t>
            </a:r>
            <a:endParaRPr lang="en-US" altLang="ko-KR" sz="5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47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악보영상 입력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3" y="3284984"/>
            <a:ext cx="4662316" cy="3543401"/>
          </a:xfrm>
        </p:spPr>
      </p:pic>
      <p:sp>
        <p:nvSpPr>
          <p:cNvPr id="5" name="TextBox 4"/>
          <p:cNvSpPr txBox="1"/>
          <p:nvPr/>
        </p:nvSpPr>
        <p:spPr>
          <a:xfrm>
            <a:off x="251520" y="1556792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카메라를 통해서 입력된 이미지 파일 형태의 악보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입력</a:t>
            </a:r>
            <a:endParaRPr lang="en-US" altLang="ko-K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음악의 장르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음악의 복잡도 따라 구분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따라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가지 종류로 분류</a:t>
            </a:r>
            <a:endParaRPr lang="en-US" altLang="ko-K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 smtClean="0"/>
              <a:t>A </a:t>
            </a:r>
            <a:r>
              <a:rPr lang="ko-KR" altLang="en-US" sz="2000" dirty="0" smtClean="0"/>
              <a:t>동요 </a:t>
            </a:r>
            <a:r>
              <a:rPr lang="en-US" altLang="ko-KR" sz="2000" dirty="0" smtClean="0"/>
              <a:t>B </a:t>
            </a:r>
            <a:r>
              <a:rPr lang="ko-KR" altLang="en-US" sz="2000" dirty="0" smtClean="0"/>
              <a:t>찬송가 </a:t>
            </a:r>
            <a:r>
              <a:rPr lang="en-US" altLang="ko-KR" sz="2000" dirty="0" smtClean="0"/>
              <a:t>C </a:t>
            </a:r>
            <a:r>
              <a:rPr lang="ko-KR" altLang="en-US" sz="2000" dirty="0" smtClean="0"/>
              <a:t>발라드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4829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악보 전처리 과정</a:t>
            </a:r>
            <a:endParaRPr lang="ko-KR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04" y="1340768"/>
            <a:ext cx="2969009" cy="3420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41101"/>
            <a:ext cx="29622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14968" y="4752576"/>
            <a:ext cx="20882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원본이미지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36984" y="4754053"/>
            <a:ext cx="214312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이진 영상</a:t>
            </a:r>
            <a:endParaRPr lang="ko-KR" altLang="en-US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7008" y="1332768"/>
            <a:ext cx="29686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6478644" y="4726288"/>
            <a:ext cx="208823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모폴로지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팽창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3528" y="580526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모폴로지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잡음제거나 객체의 원활한 인식을 위한 전처리 과정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8722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악보의 잡음제거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358766"/>
            <a:ext cx="3168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잡음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검출하고자 하는 것 이외의 모든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악보영상에서의 잡음으로는 조표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음자리표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마디 등이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등 오선과 분리된 잡음을 먼저 제거함</a:t>
            </a:r>
            <a:endParaRPr lang="en-US" altLang="ko-KR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7904" y="1379759"/>
            <a:ext cx="4968552" cy="528960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067944" y="1556792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740352" y="1412776"/>
            <a:ext cx="86409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938340" y="1399084"/>
            <a:ext cx="200992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82256" y="2483897"/>
            <a:ext cx="3774120" cy="297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175360" y="3501008"/>
            <a:ext cx="3774120" cy="297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175360" y="4483720"/>
            <a:ext cx="3774120" cy="297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143064" y="5483324"/>
            <a:ext cx="3774120" cy="297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115084" y="6441568"/>
            <a:ext cx="3774120" cy="297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5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악보의 잡음제거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0" y="1268760"/>
          <a:ext cx="914400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6512" y="1340767"/>
            <a:ext cx="3240360" cy="332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89760"/>
            <a:ext cx="3312368" cy="332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419872" y="2132856"/>
            <a:ext cx="20882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레이블링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인접한 화소에 번호를 매겨 하나의 그룹으로 만드는 작업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레이블링을 통해 일정크기보다 작은 그룹을 제거하여 잡음을 제거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기울어짐 보정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xmlns="" val="2838865195"/>
              </p:ext>
            </p:extLst>
          </p:nvPr>
        </p:nvGraphicFramePr>
        <p:xfrm>
          <a:off x="206016" y="4658884"/>
          <a:ext cx="8784976" cy="85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520" y="5733256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dirty="0" smtClean="0"/>
              <a:t>잡음 제거 영상의 이진영상을 얻음</a:t>
            </a:r>
            <a:endParaRPr lang="en-US" altLang="ko-KR" dirty="0" smtClean="0"/>
          </a:p>
          <a:p>
            <a:pPr>
              <a:buFont typeface="Wingdings" pitchFamily="2" charset="2"/>
              <a:buChar char="u"/>
            </a:pPr>
            <a:r>
              <a:rPr lang="ko-KR" altLang="en-US" dirty="0" err="1" smtClean="0"/>
              <a:t>모폴로지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침식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팽창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통하여 악보의 선 영역을 제거</a:t>
            </a:r>
            <a:endParaRPr lang="en-US" altLang="ko-KR" dirty="0" smtClean="0"/>
          </a:p>
          <a:p>
            <a:pPr>
              <a:buFont typeface="Wingdings" pitchFamily="2" charset="2"/>
              <a:buChar char="u"/>
            </a:pPr>
            <a:r>
              <a:rPr lang="ko-KR" altLang="en-US" dirty="0" smtClean="0"/>
              <a:t>이후 비트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연산을 통해 음표부분이 제거된 영상을 얻음</a:t>
            </a:r>
            <a:endParaRPr lang="en-US" altLang="ko-KR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8435" y="1340768"/>
            <a:ext cx="2812077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2090" y="1340768"/>
            <a:ext cx="2812078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" y="1341128"/>
            <a:ext cx="2812078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805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보자기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보자기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45000"/>
                <a:shade val="95000"/>
                <a:hueMod val="100000"/>
                <a:satMod val="100000"/>
              </a:schemeClr>
            </a:gs>
            <a:gs pos="5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50000">
              <a:schemeClr val="phClr">
                <a:tint val="100000"/>
                <a:shade val="50000"/>
                <a:hueMod val="100000"/>
                <a:satMod val="100000"/>
              </a:schemeClr>
            </a:gs>
            <a:gs pos="100000">
              <a:schemeClr val="phClr">
                <a:tint val="75000"/>
                <a:shade val="100000"/>
                <a:hueMod val="100000"/>
                <a:satMod val="100000"/>
              </a:schemeClr>
            </a:gs>
          </a:gsLst>
          <a:lin ang="1350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2400000" algn="br">
              <a:srgbClr val="000000">
                <a:alpha val="70588"/>
              </a:srgbClr>
            </a:outerShdw>
          </a:effectLst>
        </a:effectStyle>
        <a:effectStyle>
          <a:effectLst>
            <a:outerShdw blurRad="63500" dist="50800" dir="2400000" sx="96000" sy="96000">
              <a:srgbClr val="000000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600000" rev="5100000"/>
            </a:lightRig>
          </a:scene3d>
          <a:sp3d prstMaterial="plastic">
            <a:bevelT w="38100" h="25400"/>
            <a:contourClr>
              <a:srgbClr val="FFFFFF">
                <a:alpha val="0"/>
              </a:srgbClr>
            </a:contourClr>
          </a:sp3d>
        </a:effectStyle>
        <a:effectStyle>
          <a:effectLst>
            <a:outerShdw blurRad="63500" dist="63500" dir="600000" sx="96000" sy="96000">
              <a:srgbClr val="0F0F0F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600000" rev="5100000"/>
            </a:lightRig>
          </a:scene3d>
          <a:sp3d prstMaterial="plastic">
            <a:bevelT w="114300" h="1143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45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47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Wrapper</Template>
  <TotalTime>823</TotalTime>
  <Words>1050</Words>
  <Application>Microsoft Office PowerPoint</Application>
  <PresentationFormat>화면 슬라이드 쇼(4:3)</PresentationFormat>
  <Paragraphs>242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보자기</vt:lpstr>
      <vt:lpstr>슬라이드 1</vt:lpstr>
      <vt:lpstr>슬라이드 2</vt:lpstr>
      <vt:lpstr>슬라이드 3</vt:lpstr>
      <vt:lpstr>슬라이드 4</vt:lpstr>
      <vt:lpstr>2.1 악보영상 입력</vt:lpstr>
      <vt:lpstr>2.2 악보 전처리 과정</vt:lpstr>
      <vt:lpstr>2.3 악보의 잡음제거(1)</vt:lpstr>
      <vt:lpstr>2.3 악보의 잡음제거(2)</vt:lpstr>
      <vt:lpstr>2.4 기울어짐 보정(1)</vt:lpstr>
      <vt:lpstr>2.4 기울어짐 보정(2)</vt:lpstr>
      <vt:lpstr>2.4 기울어짐 보정(3)</vt:lpstr>
      <vt:lpstr>2.4 기울어짐 보정(4)</vt:lpstr>
      <vt:lpstr>2.4 기울어짐 보정(5)</vt:lpstr>
      <vt:lpstr>2.5 오선영역 검출</vt:lpstr>
      <vt:lpstr>2.5 오선 인식 확인 영상</vt:lpstr>
      <vt:lpstr>2.5 오선제거 방법</vt:lpstr>
      <vt:lpstr>2.5 검출된 오선의 제거</vt:lpstr>
      <vt:lpstr>2.5 오선 제거 영상</vt:lpstr>
      <vt:lpstr>2.6 음표 추출 (1)-비 음표 제거&lt;1&gt;</vt:lpstr>
      <vt:lpstr>2.6 음표 추출 (1)-비 음표 제거</vt:lpstr>
      <vt:lpstr>2.6 음표 추출 (1)- 비 음표 제거 영상</vt:lpstr>
      <vt:lpstr>2.6 음표 추출 (2)-잇단음표분리&lt;1&gt;</vt:lpstr>
      <vt:lpstr>2.6 음표 추출 (2)-잇단음표분리&lt;2&gt;</vt:lpstr>
      <vt:lpstr>2.6 음표 추출 (2)-잇단음표분리&lt;3&gt;</vt:lpstr>
      <vt:lpstr>슬라이드 25</vt:lpstr>
      <vt:lpstr>3.1 실험 환경</vt:lpstr>
      <vt:lpstr>3.2 실험 결과(1)</vt:lpstr>
      <vt:lpstr>3.2 실험 결과(2)</vt:lpstr>
      <vt:lpstr>3.2 실험 결과(3)</vt:lpstr>
      <vt:lpstr>3.3 실험 결과(3) 및 그래프</vt:lpstr>
      <vt:lpstr>슬라이드 31</vt:lpstr>
      <vt:lpstr>슬라이드 32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진해고 R&amp;E프로젝트</dc:title>
  <dc:creator>Microsoft Corporation</dc:creator>
  <cp:lastModifiedBy>Yourname</cp:lastModifiedBy>
  <cp:revision>90</cp:revision>
  <dcterms:created xsi:type="dcterms:W3CDTF">2006-10-05T04:04:58Z</dcterms:created>
  <dcterms:modified xsi:type="dcterms:W3CDTF">2013-11-26T06:28:27Z</dcterms:modified>
</cp:coreProperties>
</file>