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26"/>
  </p:normalViewPr>
  <p:slideViewPr>
    <p:cSldViewPr snapToGrid="0" snapToObjects="1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/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/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/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-1" fmla="*/ 1421452 w 4517331"/>
              <a:gd name="connsiteY0-2" fmla="*/ 0 h 713930"/>
              <a:gd name="connsiteX1-3" fmla="*/ 3247781 w 4517331"/>
              <a:gd name="connsiteY1-4" fmla="*/ 271915 h 713930"/>
              <a:gd name="connsiteX2-5" fmla="*/ 4517331 w 4517331"/>
              <a:gd name="connsiteY2-6" fmla="*/ 693394 h 713930"/>
              <a:gd name="connsiteX3-7" fmla="*/ 0 w 4517331"/>
              <a:gd name="connsiteY3-8" fmla="*/ 713930 h 713930"/>
              <a:gd name="connsiteX4-9" fmla="*/ 2854 w 4517331"/>
              <a:gd name="connsiteY4-10" fmla="*/ 705624 h 713930"/>
              <a:gd name="connsiteX5-11" fmla="*/ 226680 w 4517331"/>
              <a:gd name="connsiteY5-12" fmla="*/ 333970 h 713930"/>
              <a:gd name="connsiteX6-13" fmla="*/ 1160245 w 4517331"/>
              <a:gd name="connsiteY6-14" fmla="*/ 1178 h 713930"/>
              <a:gd name="connsiteX7-15" fmla="*/ 1421452 w 4517331"/>
              <a:gd name="connsiteY7-16" fmla="*/ 0 h 713930"/>
              <a:gd name="connsiteX0-17" fmla="*/ 0 w 4608771"/>
              <a:gd name="connsiteY0-18" fmla="*/ 713930 h 784834"/>
              <a:gd name="connsiteX1-19" fmla="*/ 2854 w 4608771"/>
              <a:gd name="connsiteY1-20" fmla="*/ 705624 h 784834"/>
              <a:gd name="connsiteX2-21" fmla="*/ 226680 w 4608771"/>
              <a:gd name="connsiteY2-22" fmla="*/ 333970 h 784834"/>
              <a:gd name="connsiteX3-23" fmla="*/ 1160245 w 4608771"/>
              <a:gd name="connsiteY3-24" fmla="*/ 1178 h 784834"/>
              <a:gd name="connsiteX4-25" fmla="*/ 1421452 w 4608771"/>
              <a:gd name="connsiteY4-26" fmla="*/ 0 h 784834"/>
              <a:gd name="connsiteX5-27" fmla="*/ 3247781 w 4608771"/>
              <a:gd name="connsiteY5-28" fmla="*/ 271915 h 784834"/>
              <a:gd name="connsiteX6-29" fmla="*/ 4608771 w 4608771"/>
              <a:gd name="connsiteY6-30" fmla="*/ 784834 h 784834"/>
              <a:gd name="connsiteX0-31" fmla="*/ 0 w 4418271"/>
              <a:gd name="connsiteY0-32" fmla="*/ 713930 h 718159"/>
              <a:gd name="connsiteX1-33" fmla="*/ 2854 w 4418271"/>
              <a:gd name="connsiteY1-34" fmla="*/ 705624 h 718159"/>
              <a:gd name="connsiteX2-35" fmla="*/ 226680 w 4418271"/>
              <a:gd name="connsiteY2-36" fmla="*/ 333970 h 718159"/>
              <a:gd name="connsiteX3-37" fmla="*/ 1160245 w 4418271"/>
              <a:gd name="connsiteY3-38" fmla="*/ 1178 h 718159"/>
              <a:gd name="connsiteX4-39" fmla="*/ 1421452 w 4418271"/>
              <a:gd name="connsiteY4-40" fmla="*/ 0 h 718159"/>
              <a:gd name="connsiteX5-41" fmla="*/ 3247781 w 4418271"/>
              <a:gd name="connsiteY5-42" fmla="*/ 271915 h 718159"/>
              <a:gd name="connsiteX6-43" fmla="*/ 4418271 w 4418271"/>
              <a:gd name="connsiteY6-44" fmla="*/ 718159 h 7181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11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11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1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kern="1200" spc="13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Font typeface="Arial" panose="020B0604020202020204" pitchFamily="34" charset="0"/>
        <a:buChar char="•"/>
        <a:defRPr sz="2400" kern="1200" spc="8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2000" kern="1200" spc="8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800" kern="1200" spc="8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600" kern="1200" spc="8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600" kern="1200" spc="8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36060" y="1037590"/>
            <a:ext cx="7941945" cy="2286000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</a:pPr>
            <a:r>
              <a:rPr kumimoji="1" lang="en-US" altLang="zh-CN" sz="4400" dirty="0">
                <a:sym typeface="+mn-ea"/>
              </a:rPr>
              <a:t>Airline Management System</a:t>
            </a:r>
            <a:br>
              <a:rPr lang="en-US" altLang="zh-CN" sz="4400" dirty="0"/>
            </a:br>
            <a:r>
              <a:rPr kumimoji="1" lang="en-US" altLang="zh-CN" sz="2000" spc="80" dirty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INFO5100-Group 2-Final Presentation</a:t>
            </a:r>
            <a:br>
              <a:rPr lang="en-US" altLang="zh-CN" sz="4400" dirty="0"/>
            </a:br>
            <a:endParaRPr kumimoji="1"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61191" y="3018510"/>
            <a:ext cx="5334000" cy="2286000"/>
          </a:xfrm>
        </p:spPr>
        <p:txBody>
          <a:bodyPr lIns="109728" tIns="109728" rIns="109728" bIns="91440" anchor="t">
            <a:normAutofit fontScale="90000" lnSpcReduction="20000"/>
          </a:bodyPr>
          <a:lstStyle/>
          <a:p>
            <a:pPr algn="l" fontAlgn="auto">
              <a:lnSpc>
                <a:spcPct val="150000"/>
              </a:lnSpc>
            </a:pPr>
            <a:r>
              <a:rPr kumimoji="1" lang="en-US" altLang="zh-CN" b="1" dirty="0"/>
              <a:t>Group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Members</a:t>
            </a:r>
            <a:r>
              <a:rPr kumimoji="1" lang="zh-CN" altLang="en-US" dirty="0"/>
              <a:t>：</a:t>
            </a:r>
            <a:endParaRPr kumimoji="1" lang="zh-CN" altLang="en-US" dirty="0"/>
          </a:p>
          <a:p>
            <a:pPr algn="l" fontAlgn="auto">
              <a:lnSpc>
                <a:spcPct val="150000"/>
              </a:lnSpc>
            </a:pPr>
            <a:r>
              <a:rPr kumimoji="1" lang="en-US" altLang="zh-CN" dirty="0"/>
              <a:t>Chen Ye</a:t>
            </a:r>
            <a:endParaRPr kumimoji="1" lang="en-US" altLang="zh-CN" dirty="0"/>
          </a:p>
          <a:p>
            <a:pPr algn="l" fontAlgn="auto">
              <a:lnSpc>
                <a:spcPct val="150000"/>
              </a:lnSpc>
            </a:pPr>
            <a:r>
              <a:rPr kumimoji="1" lang="en-US" altLang="zh-CN" dirty="0"/>
              <a:t>XInzhuo Liu</a:t>
            </a:r>
            <a:endParaRPr kumimoji="1" lang="en-US" altLang="zh-CN" dirty="0"/>
          </a:p>
          <a:p>
            <a:pPr algn="l"/>
            <a:r>
              <a:rPr kumimoji="1" lang="en-US" altLang="zh-CN" dirty="0" err="1"/>
              <a:t>Yueheng</a:t>
            </a:r>
            <a:r>
              <a:rPr kumimoji="1" lang="zh-CN" altLang="en-US" dirty="0"/>
              <a:t> </a:t>
            </a:r>
            <a:r>
              <a:rPr kumimoji="1" lang="en-US" altLang="zh-CN" dirty="0"/>
              <a:t>Li</a:t>
            </a:r>
            <a:endParaRPr lang="en-US" altLang="zh-CN" dirty="0">
              <a:solidFill>
                <a:srgbClr val="FFFFFF">
                  <a:alpha val="70000"/>
                </a:srgbClr>
              </a:solidFill>
              <a:ea typeface="微软雅黑" panose="020B0503020204020204" charset="-122"/>
            </a:endParaRPr>
          </a:p>
          <a:p>
            <a:pPr algn="l"/>
            <a:endParaRPr kumimoji="1" lang="zh-CN" altLang="en-US" dirty="0"/>
          </a:p>
        </p:txBody>
      </p:sp>
      <p:pic>
        <p:nvPicPr>
          <p:cNvPr id="21" name="Picture 3" descr="橙色墙上滴着淡紫色的油漆"/>
          <p:cNvPicPr>
            <a:picLocks noChangeAspect="1"/>
          </p:cNvPicPr>
          <p:nvPr/>
        </p:nvPicPr>
        <p:blipFill rotWithShape="1">
          <a:blip r:embed="rId1"/>
          <a:srcRect l="17289" r="24586"/>
          <a:stretch>
            <a:fillRect/>
          </a:stretch>
        </p:blipFill>
        <p:spPr>
          <a:xfrm>
            <a:off x="2" y="732510"/>
            <a:ext cx="5333999" cy="6125491"/>
          </a:xfrm>
          <a:custGeom>
            <a:avLst/>
            <a:gdLst/>
            <a:ahLst/>
            <a:cxnLst/>
            <a:rect l="l" t="t" r="r" b="b"/>
            <a:pathLst>
              <a:path w="5333999" h="6125491">
                <a:moveTo>
                  <a:pt x="0" y="0"/>
                </a:moveTo>
                <a:lnTo>
                  <a:pt x="201347" y="12133"/>
                </a:lnTo>
                <a:cubicBezTo>
                  <a:pt x="834520" y="59989"/>
                  <a:pt x="1489622" y="165274"/>
                  <a:pt x="2149412" y="288819"/>
                </a:cubicBezTo>
                <a:cubicBezTo>
                  <a:pt x="4194087" y="671477"/>
                  <a:pt x="4738431" y="1884930"/>
                  <a:pt x="5125148" y="3309606"/>
                </a:cubicBezTo>
                <a:cubicBezTo>
                  <a:pt x="5383961" y="4263563"/>
                  <a:pt x="5599841" y="5130569"/>
                  <a:pt x="4496734" y="5829050"/>
                </a:cubicBezTo>
                <a:cubicBezTo>
                  <a:pt x="4342061" y="5927011"/>
                  <a:pt x="4177261" y="6012425"/>
                  <a:pt x="4005032" y="6088102"/>
                </a:cubicBezTo>
                <a:lnTo>
                  <a:pt x="3915032" y="6125491"/>
                </a:lnTo>
                <a:lnTo>
                  <a:pt x="0" y="6125491"/>
                </a:lnTo>
                <a:close/>
              </a:path>
            </a:pathLst>
          </a:custGeom>
        </p:spPr>
      </p:pic>
      <p:sp>
        <p:nvSpPr>
          <p:cNvPr id="22" name="Freeform: Shap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352425"/>
            <a:ext cx="5185830" cy="65055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-1" fmla="*/ 0 w 4033589"/>
              <a:gd name="connsiteY0-2" fmla="*/ 6858000 h 6858000"/>
              <a:gd name="connsiteX1-3" fmla="*/ 1878934 w 4033589"/>
              <a:gd name="connsiteY1-4" fmla="*/ 0 h 6858000"/>
              <a:gd name="connsiteX2-5" fmla="*/ 1882313 w 4033589"/>
              <a:gd name="connsiteY2-6" fmla="*/ 2021 h 6858000"/>
              <a:gd name="connsiteX3-7" fmla="*/ 3475371 w 4033589"/>
              <a:gd name="connsiteY3-8" fmla="*/ 1517967 h 6858000"/>
              <a:gd name="connsiteX4-9" fmla="*/ 3975977 w 4033589"/>
              <a:gd name="connsiteY4-10" fmla="*/ 4379386 h 6858000"/>
              <a:gd name="connsiteX5-11" fmla="*/ 3312864 w 4033589"/>
              <a:gd name="connsiteY5-12" fmla="*/ 6852362 h 6858000"/>
              <a:gd name="connsiteX6-13" fmla="*/ 3310593 w 4033589"/>
              <a:gd name="connsiteY6-14" fmla="*/ 6858000 h 6858000"/>
              <a:gd name="connsiteX7-15" fmla="*/ 0 w 4033589"/>
              <a:gd name="connsiteY7-16" fmla="*/ 6858000 h 6858000"/>
              <a:gd name="connsiteX0-17" fmla="*/ 1787494 w 3942149"/>
              <a:gd name="connsiteY0-18" fmla="*/ 0 h 6949440"/>
              <a:gd name="connsiteX1-19" fmla="*/ 1790873 w 3942149"/>
              <a:gd name="connsiteY1-20" fmla="*/ 2021 h 6949440"/>
              <a:gd name="connsiteX2-21" fmla="*/ 3383931 w 3942149"/>
              <a:gd name="connsiteY2-22" fmla="*/ 1517967 h 6949440"/>
              <a:gd name="connsiteX3-23" fmla="*/ 3884537 w 3942149"/>
              <a:gd name="connsiteY3-24" fmla="*/ 4379386 h 6949440"/>
              <a:gd name="connsiteX4-25" fmla="*/ 3221424 w 3942149"/>
              <a:gd name="connsiteY4-26" fmla="*/ 6852362 h 6949440"/>
              <a:gd name="connsiteX5-27" fmla="*/ 3219153 w 3942149"/>
              <a:gd name="connsiteY5-28" fmla="*/ 6858000 h 6949440"/>
              <a:gd name="connsiteX6-29" fmla="*/ 0 w 3942149"/>
              <a:gd name="connsiteY6-30" fmla="*/ 6949440 h 6949440"/>
              <a:gd name="connsiteX0-31" fmla="*/ 1787494 w 3942149"/>
              <a:gd name="connsiteY0-32" fmla="*/ 0 h 6949440"/>
              <a:gd name="connsiteX1-33" fmla="*/ 1790873 w 3942149"/>
              <a:gd name="connsiteY1-34" fmla="*/ 2021 h 6949440"/>
              <a:gd name="connsiteX2-35" fmla="*/ 3383931 w 3942149"/>
              <a:gd name="connsiteY2-36" fmla="*/ 1517967 h 6949440"/>
              <a:gd name="connsiteX3-37" fmla="*/ 3884537 w 3942149"/>
              <a:gd name="connsiteY3-38" fmla="*/ 4379386 h 6949440"/>
              <a:gd name="connsiteX4-39" fmla="*/ 3221424 w 3942149"/>
              <a:gd name="connsiteY4-40" fmla="*/ 6852362 h 6949440"/>
              <a:gd name="connsiteX5-41" fmla="*/ 3219153 w 3942149"/>
              <a:gd name="connsiteY5-42" fmla="*/ 6858000 h 6949440"/>
              <a:gd name="connsiteX6-43" fmla="*/ 0 w 3942149"/>
              <a:gd name="connsiteY6-44" fmla="*/ 6949440 h 6949440"/>
              <a:gd name="connsiteX0-45" fmla="*/ 0 w 2154655"/>
              <a:gd name="connsiteY0-46" fmla="*/ 0 h 6858000"/>
              <a:gd name="connsiteX1-47" fmla="*/ 3379 w 2154655"/>
              <a:gd name="connsiteY1-48" fmla="*/ 2021 h 6858000"/>
              <a:gd name="connsiteX2-49" fmla="*/ 1596437 w 2154655"/>
              <a:gd name="connsiteY2-50" fmla="*/ 1517967 h 6858000"/>
              <a:gd name="connsiteX3-51" fmla="*/ 2097043 w 2154655"/>
              <a:gd name="connsiteY3-52" fmla="*/ 4379386 h 6858000"/>
              <a:gd name="connsiteX4-53" fmla="*/ 1433930 w 2154655"/>
              <a:gd name="connsiteY4-54" fmla="*/ 6852362 h 6858000"/>
              <a:gd name="connsiteX5-55" fmla="*/ 1431659 w 2154655"/>
              <a:gd name="connsiteY5-56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6504" y="5304510"/>
            <a:ext cx="1270748" cy="127074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318466" y="3051630"/>
            <a:ext cx="2176724" cy="1106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200" b="1" spc="80" dirty="0">
                <a:solidFill>
                  <a:schemeClr val="tx1">
                    <a:alpha val="70000"/>
                  </a:schemeClr>
                </a:solidFill>
              </a:rPr>
              <a:t>Director:</a:t>
            </a:r>
            <a:endParaRPr kumimoji="1" lang="en-US" altLang="zh-CN" sz="2200" b="1" spc="80" dirty="0">
              <a:solidFill>
                <a:schemeClr val="tx1">
                  <a:alpha val="7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200" spc="80" dirty="0">
                <a:solidFill>
                  <a:schemeClr val="tx1">
                    <a:alpha val="70000"/>
                  </a:schemeClr>
                </a:solidFill>
              </a:rPr>
              <a:t>Kai Bugrara</a:t>
            </a:r>
            <a:endParaRPr kumimoji="1" lang="en-US" altLang="zh-CN" sz="2200" spc="80" dirty="0">
              <a:solidFill>
                <a:schemeClr val="tx1">
                  <a:alpha val="7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8848" y="286512"/>
            <a:ext cx="2834640" cy="688848"/>
          </a:xfrm>
        </p:spPr>
        <p:txBody>
          <a:bodyPr/>
          <a:lstStyle/>
          <a:p>
            <a:r>
              <a:rPr kumimoji="1" lang="en-US" altLang="zh-CN" sz="2800" dirty="0"/>
              <a:t>Reference</a:t>
            </a:r>
            <a:endParaRPr kumimoji="1"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9229" y="5206720"/>
            <a:ext cx="1270748" cy="12707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8975" y="286385"/>
            <a:ext cx="4129405" cy="688975"/>
          </a:xfrm>
        </p:spPr>
        <p:txBody>
          <a:bodyPr/>
          <a:lstStyle/>
          <a:p>
            <a:r>
              <a:rPr kumimoji="1" lang="en-US" altLang="zh-CN" sz="2800" dirty="0"/>
              <a:t>1.Background</a:t>
            </a:r>
            <a:endParaRPr kumimoji="1"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9229" y="5206720"/>
            <a:ext cx="1270748" cy="12707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8848" y="286512"/>
            <a:ext cx="2834640" cy="688848"/>
          </a:xfrm>
        </p:spPr>
        <p:txBody>
          <a:bodyPr/>
          <a:lstStyle/>
          <a:p>
            <a:r>
              <a:rPr kumimoji="1" lang="en-US" altLang="zh-CN" sz="2800" dirty="0"/>
              <a:t>2.Objective</a:t>
            </a:r>
            <a:endParaRPr kumimoji="1"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9229" y="5206720"/>
            <a:ext cx="1270748" cy="127074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8848" y="286512"/>
            <a:ext cx="7138416" cy="688848"/>
          </a:xfrm>
        </p:spPr>
        <p:txBody>
          <a:bodyPr/>
          <a:lstStyle/>
          <a:p>
            <a:r>
              <a:rPr kumimoji="1" lang="en-US" altLang="zh-CN" sz="2800" dirty="0"/>
              <a:t>3.Methods</a:t>
            </a:r>
            <a:endParaRPr kumimoji="1"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9229" y="5206720"/>
            <a:ext cx="1270748" cy="127074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8848" y="286512"/>
            <a:ext cx="4261104" cy="688848"/>
          </a:xfrm>
        </p:spPr>
        <p:txBody>
          <a:bodyPr/>
          <a:lstStyle/>
          <a:p>
            <a:r>
              <a:rPr kumimoji="1" lang="en-US" altLang="zh-CN" sz="2800" dirty="0"/>
              <a:t>4.Evaluation</a:t>
            </a:r>
            <a:endParaRPr kumimoji="1"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9229" y="5206720"/>
            <a:ext cx="1270748" cy="127074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8848" y="286512"/>
            <a:ext cx="5090160" cy="688848"/>
          </a:xfrm>
        </p:spPr>
        <p:txBody>
          <a:bodyPr/>
          <a:lstStyle/>
          <a:p>
            <a:r>
              <a:rPr kumimoji="1" lang="en-US" altLang="zh-CN" sz="2800" dirty="0"/>
              <a:t>5.Approach</a:t>
            </a:r>
            <a:endParaRPr kumimoji="1"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9229" y="5206720"/>
            <a:ext cx="1270748" cy="12707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8848" y="286512"/>
            <a:ext cx="3029712" cy="688848"/>
          </a:xfrm>
        </p:spPr>
        <p:txBody>
          <a:bodyPr/>
          <a:lstStyle/>
          <a:p>
            <a:r>
              <a:rPr kumimoji="1" lang="en-US" altLang="zh-CN" sz="2800" dirty="0"/>
              <a:t>6.Work Flow</a:t>
            </a:r>
            <a:endParaRPr kumimoji="1"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9229" y="5206720"/>
            <a:ext cx="1270748" cy="127074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8848" y="286512"/>
            <a:ext cx="4968240" cy="688848"/>
          </a:xfrm>
        </p:spPr>
        <p:txBody>
          <a:bodyPr/>
          <a:lstStyle/>
          <a:p>
            <a:r>
              <a:rPr kumimoji="1" lang="en-US" altLang="zh-CN" sz="2800" dirty="0"/>
              <a:t>7.Evaluation</a:t>
            </a:r>
            <a:endParaRPr kumimoji="1"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9229" y="5206720"/>
            <a:ext cx="1270748" cy="127074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8848" y="286512"/>
            <a:ext cx="2834640" cy="688848"/>
          </a:xfrm>
        </p:spPr>
        <p:txBody>
          <a:bodyPr/>
          <a:lstStyle/>
          <a:p>
            <a:r>
              <a:rPr kumimoji="1" lang="en-US" altLang="zh-CN" sz="2800" dirty="0"/>
              <a:t>8.Conclusion</a:t>
            </a:r>
            <a:endParaRPr kumimoji="1"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9229" y="5206720"/>
            <a:ext cx="1270748" cy="12707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LightSeed_2SEEDS">
      <a:dk1>
        <a:srgbClr val="000000"/>
      </a:dk1>
      <a:lt1>
        <a:srgbClr val="FFFFFF"/>
      </a:lt1>
      <a:dk2>
        <a:srgbClr val="41242E"/>
      </a:dk2>
      <a:lt2>
        <a:srgbClr val="E8E8E2"/>
      </a:lt2>
      <a:accent1>
        <a:srgbClr val="6F72C9"/>
      </a:accent1>
      <a:accent2>
        <a:srgbClr val="85A7D1"/>
      </a:accent2>
      <a:accent3>
        <a:srgbClr val="A689D3"/>
      </a:accent3>
      <a:accent4>
        <a:srgbClr val="C96F83"/>
      </a:accent4>
      <a:accent5>
        <a:srgbClr val="D19485"/>
      </a:accent5>
      <a:accent6>
        <a:srgbClr val="C39F66"/>
      </a:accent6>
      <a:hlink>
        <a:srgbClr val="878551"/>
      </a:hlink>
      <a:folHlink>
        <a:srgbClr val="7F7F7F"/>
      </a:folHlink>
    </a:clrScheme>
    <a:fontScheme name="Custom 4">
      <a:majorFont>
        <a:latin typeface="Microsoft YaHei"/>
        <a:ea typeface=""/>
        <a:cs typeface=""/>
      </a:majorFont>
      <a:minorFont>
        <a:latin typeface="Microsoft YaHe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</Words>
  <Application>WPS 演示</Application>
  <PresentationFormat>宽屏</PresentationFormat>
  <Paragraphs>29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Avenir Next LT Pro</vt:lpstr>
      <vt:lpstr>Avenir Next LT Pro Light</vt:lpstr>
      <vt:lpstr>微软雅黑</vt:lpstr>
      <vt:lpstr>Yu Gothic UI</vt:lpstr>
      <vt:lpstr>Segoe Print</vt:lpstr>
      <vt:lpstr>Arial Unicode MS</vt:lpstr>
      <vt:lpstr>Calibri</vt:lpstr>
      <vt:lpstr>PebbleVTI</vt:lpstr>
      <vt:lpstr>Airline Management System INFO5100-Group 2-Final Presentation </vt:lpstr>
      <vt:lpstr>1.Background</vt:lpstr>
      <vt:lpstr>2.Objective</vt:lpstr>
      <vt:lpstr>3.Methods</vt:lpstr>
      <vt:lpstr>4.Evaluation</vt:lpstr>
      <vt:lpstr>5.Approach</vt:lpstr>
      <vt:lpstr>6.Work Flow</vt:lpstr>
      <vt:lpstr>7.Evaluation</vt:lpstr>
      <vt:lpstr>8.Conclusion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Subaru scandal cases Encp6000 Group8 </dc:title>
  <dc:creator>Student</dc:creator>
  <cp:lastModifiedBy>Traumia</cp:lastModifiedBy>
  <cp:revision>12</cp:revision>
  <dcterms:created xsi:type="dcterms:W3CDTF">2021-11-25T18:54:00Z</dcterms:created>
  <dcterms:modified xsi:type="dcterms:W3CDTF">2021-12-11T03:58:48Z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7B22715F2B6544A59070EF33C94B3C47</vt:lpwstr>
  </property>
  <property fmtid="{D5CDD505-2E9C-101B-9397-08002B2CF9AE}" pid="3" name="KSOProductBuildVer">
    <vt:lpwstr>2052-11.1.0.10667</vt:lpwstr>
  </property>
</Properties>
</file>