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FF"/>
    <a:srgbClr val="B0DDF2"/>
    <a:srgbClr val="1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91216" autoAdjust="0"/>
  </p:normalViewPr>
  <p:slideViewPr>
    <p:cSldViewPr snapToGrid="0">
      <p:cViewPr varScale="1">
        <p:scale>
          <a:sx n="80" d="100"/>
          <a:sy n="80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D1EA7-5FBA-43A7-969F-33446051D9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09DD-ED21-49A7-9D25-661CD23D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F98F-1343-43CD-927B-D2E7307F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D0DD8-19F7-49B5-88EC-89678E1C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09AF-86BD-41A1-B969-0255D4B2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98BB-3762-4940-9E03-938EEBD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CEB7-2B1E-408D-BA72-5A800520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46FC-2BAD-4F86-9CE8-53BEF679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4254-2F77-4BA4-9781-40DC8114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C78F-22D7-4E57-8609-6C6C832F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49E0-20FD-48CD-B321-897CC723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F3C0-44EE-4E33-9A40-3345C7F6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3D5AE-E1FA-45FA-8C35-E3923C8AC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9A645-5FCE-485F-9B3F-64C2CF404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EE84-05F6-48DB-A9DD-46F0E824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1BD4-1023-4DF4-BFB3-F650E31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3A4B-1894-47F1-9FE6-8AD7BEA4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8B3-F191-465D-94C1-CFAB97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2075-2EC6-417B-BF8C-CCDBBDAB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3D51-CCB7-4D6B-BAF4-C1446C0C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2460-DBEC-4EA0-BDBA-4BE59D4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C622-58AB-429F-8AB6-3A738B76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BE3-DC34-46A6-AFDC-F06F44DB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8048-31B8-41A7-9AD9-55CB8F84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9FA0-EC21-4ECD-A58D-73C38348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A2B1-EEA1-4AA8-AC30-22454A44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234A-C0A4-4AC7-93DF-1DA27907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9B3-A796-4DE2-B577-672DA5B2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1773-06DD-49DB-948A-05A1EDE6E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7C3A-1A47-493A-B70E-F52735B4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DBB45-8A00-4776-A879-F60FF3D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0DA47-068A-4431-863C-E9CB2F02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D9E6-78F7-4681-9364-A1F88397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893A-0485-4E02-B0EB-936DAF04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33DD-E666-49BD-9BE4-48F19A67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9C4B5-887C-4009-8D8C-5FB040B8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50A85-5724-43AB-95FF-9AF7A9239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57EE8-F75E-4E5B-95B2-C077B8565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C1382-7194-4F66-93DF-A734CE40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15008-111F-42EF-8BC5-D6D1D5E4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7FDA4-BA59-46E6-9142-5EB0AB2F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343-10D7-4829-9B5C-5079C9F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9687A-1257-4099-AA5F-A7C3AC19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6C5F-FA46-4074-8B04-2CE1BD2F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EEFE7-4C14-4F03-9BE0-115BEE1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7F320-BC1A-4E7C-A3FC-B519330C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1E235-4603-4DAA-BEC2-22BFC2D3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763F-3111-4FD4-9DCF-4D1E75EB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95C1-D70A-42AD-A7C7-74990C56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3589-DC95-4A08-AFA9-4A856347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15EB-AC3F-4CDD-9CA1-65DD8A64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6973-7625-454F-9297-515E21D9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1D91-B4FD-45F8-9782-BA654DB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5EE1-D8A2-4B65-8E71-E127BF0C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A256-7B36-45CB-891A-2345A7A4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AF19F-9D2C-471F-9744-DC86BB44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3B36-8949-4E7F-80BB-689C659F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0AD06-2FAB-4132-A213-B6A25426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0A319-2B35-490B-92B2-7F1D6940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2141-4E51-4A87-BCFB-7D49C3ED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E3404-01E0-4403-A57E-F7A4A542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D334F-CDCA-44BC-A295-760ABC12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9D0B-0251-46F1-BEC5-58D8BDF5E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E324-DAF0-41E9-9194-DA2E2D065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A269-FBF5-4AF9-9D60-E7F247AF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7321D9-3329-4E4C-967F-65E3827E0B2A}"/>
              </a:ext>
            </a:extLst>
          </p:cNvPr>
          <p:cNvSpPr/>
          <p:nvPr/>
        </p:nvSpPr>
        <p:spPr>
          <a:xfrm>
            <a:off x="9754950" y="463981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9FBCE-4435-4C4C-9E96-E0A73B8730F3}"/>
              </a:ext>
            </a:extLst>
          </p:cNvPr>
          <p:cNvSpPr/>
          <p:nvPr/>
        </p:nvSpPr>
        <p:spPr>
          <a:xfrm>
            <a:off x="3511030" y="840461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3950042" y="133097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5333164" y="1214019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5305414" y="1470413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8215956" y="1536195"/>
            <a:ext cx="137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CTA command</a:t>
            </a:r>
          </a:p>
          <a:p>
            <a:endParaRPr lang="en-US" sz="2000" dirty="0"/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8296464" y="1214019"/>
            <a:ext cx="1210845" cy="303377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ABE294-9C11-DB40-93A8-0C1C531F6012}"/>
              </a:ext>
            </a:extLst>
          </p:cNvPr>
          <p:cNvSpPr/>
          <p:nvPr/>
        </p:nvSpPr>
        <p:spPr>
          <a:xfrm>
            <a:off x="6615481" y="840460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FCAE7D-AD1D-424A-8FA8-C0F8C0FF5492}"/>
              </a:ext>
            </a:extLst>
          </p:cNvPr>
          <p:cNvSpPr/>
          <p:nvPr/>
        </p:nvSpPr>
        <p:spPr>
          <a:xfrm>
            <a:off x="9512968" y="953744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54DF32-9700-754E-B106-0561C1EB56BC}"/>
              </a:ext>
            </a:extLst>
          </p:cNvPr>
          <p:cNvSpPr/>
          <p:nvPr/>
        </p:nvSpPr>
        <p:spPr>
          <a:xfrm>
            <a:off x="399470" y="840460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PIN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trace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Lib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5D9C0-8543-E04B-9570-C3CA3542A3E8}"/>
              </a:ext>
            </a:extLst>
          </p:cNvPr>
          <p:cNvSpPr/>
          <p:nvPr/>
        </p:nvSpPr>
        <p:spPr>
          <a:xfrm>
            <a:off x="809717" y="14601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1E18E69-D67D-0B4A-AB51-233750BA34B7}"/>
              </a:ext>
            </a:extLst>
          </p:cNvPr>
          <p:cNvSpPr/>
          <p:nvPr/>
        </p:nvSpPr>
        <p:spPr>
          <a:xfrm>
            <a:off x="3950043" y="3657600"/>
            <a:ext cx="2875446" cy="1479300"/>
          </a:xfrm>
          <a:prstGeom prst="roundRect">
            <a:avLst>
              <a:gd name="adj" fmla="val 7808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14A960-CFE1-A34E-A2BF-2BD3AC1ADF42}"/>
              </a:ext>
            </a:extLst>
          </p:cNvPr>
          <p:cNvSpPr/>
          <p:nvPr/>
        </p:nvSpPr>
        <p:spPr>
          <a:xfrm>
            <a:off x="7455971" y="3657600"/>
            <a:ext cx="3324323" cy="1544968"/>
          </a:xfrm>
          <a:prstGeom prst="roundRect">
            <a:avLst>
              <a:gd name="adj" fmla="val 7808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Arrow: Left-Right 31">
            <a:extLst>
              <a:ext uri="{FF2B5EF4-FFF2-40B4-BE49-F238E27FC236}">
                <a16:creationId xmlns:a16="http://schemas.microsoft.com/office/drawing/2014/main" id="{90D01C4A-63EE-0E4E-A9E1-3D2B938853A5}"/>
              </a:ext>
            </a:extLst>
          </p:cNvPr>
          <p:cNvSpPr/>
          <p:nvPr/>
        </p:nvSpPr>
        <p:spPr>
          <a:xfrm>
            <a:off x="2228713" y="1132900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51C819-306C-B147-BC00-6074C2D8E1D5}"/>
              </a:ext>
            </a:extLst>
          </p:cNvPr>
          <p:cNvSpPr txBox="1"/>
          <p:nvPr/>
        </p:nvSpPr>
        <p:spPr>
          <a:xfrm>
            <a:off x="2216876" y="486517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D0AD6-FD70-B14C-8654-BB1FC6186172}"/>
              </a:ext>
            </a:extLst>
          </p:cNvPr>
          <p:cNvCxnSpPr>
            <a:cxnSpLocks/>
          </p:cNvCxnSpPr>
          <p:nvPr/>
        </p:nvCxnSpPr>
        <p:spPr>
          <a:xfrm>
            <a:off x="2211217" y="1753076"/>
            <a:ext cx="132311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9D5434-8CC1-BC4E-B325-6DF67C8EDEAC}"/>
              </a:ext>
            </a:extLst>
          </p:cNvPr>
          <p:cNvSpPr txBox="1"/>
          <p:nvPr/>
        </p:nvSpPr>
        <p:spPr>
          <a:xfrm>
            <a:off x="2173214" y="1905829"/>
            <a:ext cx="131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4KiB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D59588-80F4-284C-B1EB-A646C1EB6AD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432090" y="1917385"/>
            <a:ext cx="1098038" cy="17402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D49D4-80E7-D74F-B1D3-A64EFE7D419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535787" y="2178299"/>
            <a:ext cx="1920186" cy="14793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9CF14-F190-D54B-96F3-4EA7AE150A35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455973" y="2178299"/>
            <a:ext cx="1662160" cy="147930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2A9C89-F0E4-1C4C-853E-50C63918CC28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flipH="1">
            <a:off x="9118133" y="2291583"/>
            <a:ext cx="1235327" cy="136601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A88E29-6215-1E4D-82F3-D23C45CE6EA5}"/>
              </a:ext>
            </a:extLst>
          </p:cNvPr>
          <p:cNvSpPr txBox="1"/>
          <p:nvPr/>
        </p:nvSpPr>
        <p:spPr>
          <a:xfrm>
            <a:off x="3316458" y="2598450"/>
            <a:ext cx="157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memcpy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FA384F-1782-3048-9628-DC74A97ECACB}"/>
              </a:ext>
            </a:extLst>
          </p:cNvPr>
          <p:cNvSpPr txBox="1"/>
          <p:nvPr/>
        </p:nvSpPr>
        <p:spPr>
          <a:xfrm>
            <a:off x="4954405" y="2398395"/>
            <a:ext cx="157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memcpy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  <p:sp>
        <p:nvSpPr>
          <p:cNvPr id="43" name="Arrow: Left-Right 31">
            <a:extLst>
              <a:ext uri="{FF2B5EF4-FFF2-40B4-BE49-F238E27FC236}">
                <a16:creationId xmlns:a16="http://schemas.microsoft.com/office/drawing/2014/main" id="{CAC7EEE1-8823-2448-AFAF-B50C756DE707}"/>
              </a:ext>
            </a:extLst>
          </p:cNvPr>
          <p:cNvSpPr/>
          <p:nvPr/>
        </p:nvSpPr>
        <p:spPr>
          <a:xfrm>
            <a:off x="1685814" y="3994398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957FFD-9289-884B-8BFA-50055A34B9AC}"/>
              </a:ext>
            </a:extLst>
          </p:cNvPr>
          <p:cNvSpPr txBox="1"/>
          <p:nvPr/>
        </p:nvSpPr>
        <p:spPr>
          <a:xfrm>
            <a:off x="437628" y="3923769"/>
            <a:ext cx="131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command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F65E0F-15BD-DB45-B588-C221CF6734A6}"/>
              </a:ext>
            </a:extLst>
          </p:cNvPr>
          <p:cNvSpPr txBox="1"/>
          <p:nvPr/>
        </p:nvSpPr>
        <p:spPr>
          <a:xfrm>
            <a:off x="492669" y="4357653"/>
            <a:ext cx="131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data</a:t>
            </a:r>
            <a:endParaRPr lang="en-US" sz="2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451A55-5756-D94E-898D-20BF00AC9739}"/>
              </a:ext>
            </a:extLst>
          </p:cNvPr>
          <p:cNvCxnSpPr>
            <a:cxnSpLocks/>
          </p:cNvCxnSpPr>
          <p:nvPr/>
        </p:nvCxnSpPr>
        <p:spPr>
          <a:xfrm>
            <a:off x="1685814" y="4557708"/>
            <a:ext cx="132311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CB57E-43C4-924D-A5CB-2A0A8B1E5FC7}"/>
              </a:ext>
            </a:extLst>
          </p:cNvPr>
          <p:cNvSpPr/>
          <p:nvPr/>
        </p:nvSpPr>
        <p:spPr>
          <a:xfrm>
            <a:off x="441012" y="3657599"/>
            <a:ext cx="2875446" cy="1337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97F381-D576-8C45-BB1A-E479F5538B27}"/>
              </a:ext>
            </a:extLst>
          </p:cNvPr>
          <p:cNvSpPr txBox="1"/>
          <p:nvPr/>
        </p:nvSpPr>
        <p:spPr>
          <a:xfrm>
            <a:off x="6852370" y="2967703"/>
            <a:ext cx="157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partition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002A88-CB37-784C-BDBE-6B5CDC102FE9}"/>
              </a:ext>
            </a:extLst>
          </p:cNvPr>
          <p:cNvSpPr txBox="1"/>
          <p:nvPr/>
        </p:nvSpPr>
        <p:spPr>
          <a:xfrm>
            <a:off x="9721170" y="2879795"/>
            <a:ext cx="168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cache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96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8DDB1E-D6A1-4146-AA18-AEEB8E521DBF}"/>
              </a:ext>
            </a:extLst>
          </p:cNvPr>
          <p:cNvSpPr/>
          <p:nvPr/>
        </p:nvSpPr>
        <p:spPr>
          <a:xfrm>
            <a:off x="2389189" y="899052"/>
            <a:ext cx="5815011" cy="2021948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7AA336-0550-DB44-B026-CE734AC9229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4264" y="2457727"/>
            <a:ext cx="3505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-Right 31">
            <a:extLst>
              <a:ext uri="{FF2B5EF4-FFF2-40B4-BE49-F238E27FC236}">
                <a16:creationId xmlns:a16="http://schemas.microsoft.com/office/drawing/2014/main" id="{6249F92C-5FD0-3A46-BEC5-8E28292C8095}"/>
              </a:ext>
            </a:extLst>
          </p:cNvPr>
          <p:cNvSpPr/>
          <p:nvPr/>
        </p:nvSpPr>
        <p:spPr>
          <a:xfrm>
            <a:off x="534264" y="1471625"/>
            <a:ext cx="2370938" cy="257528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4E60B-3ABB-8A4A-9194-561120D0A27E}"/>
              </a:ext>
            </a:extLst>
          </p:cNvPr>
          <p:cNvSpPr txBox="1"/>
          <p:nvPr/>
        </p:nvSpPr>
        <p:spPr>
          <a:xfrm>
            <a:off x="1010884" y="763739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BBAA7F-2825-304B-BEC7-E51BCE0EB1B4}"/>
              </a:ext>
            </a:extLst>
          </p:cNvPr>
          <p:cNvSpPr/>
          <p:nvPr/>
        </p:nvSpPr>
        <p:spPr>
          <a:xfrm>
            <a:off x="2905202" y="1307185"/>
            <a:ext cx="1134261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Kernel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handler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818CD2-CE3C-6D48-A844-D80B35326C6F}"/>
              </a:ext>
            </a:extLst>
          </p:cNvPr>
          <p:cNvSpPr/>
          <p:nvPr/>
        </p:nvSpPr>
        <p:spPr>
          <a:xfrm>
            <a:off x="2389188" y="3085440"/>
            <a:ext cx="5815011" cy="3124860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GPGPU-Sim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lib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C313508-E6EE-B746-BB64-2A49E9305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91687"/>
              </p:ext>
            </p:extLst>
          </p:nvPr>
        </p:nvGraphicFramePr>
        <p:xfrm>
          <a:off x="3164805" y="5225189"/>
          <a:ext cx="42637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72">
                  <a:extLst>
                    <a:ext uri="{9D8B030D-6E8A-4147-A177-3AD203B41FA5}">
                      <a16:colId xmlns:a16="http://schemas.microsoft.com/office/drawing/2014/main" val="715010210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4164978965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469186599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2360870804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1544137110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3348002178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1154429950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3956358605"/>
                    </a:ext>
                  </a:extLst>
                </a:gridCol>
              </a:tblGrid>
              <a:tr h="3875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11283"/>
                  </a:ext>
                </a:extLst>
              </a:tr>
            </a:tbl>
          </a:graphicData>
        </a:graphic>
      </p:graphicFrame>
      <p:sp>
        <p:nvSpPr>
          <p:cNvPr id="2" name="Down Arrow 1">
            <a:extLst>
              <a:ext uri="{FF2B5EF4-FFF2-40B4-BE49-F238E27FC236}">
                <a16:creationId xmlns:a16="http://schemas.microsoft.com/office/drawing/2014/main" id="{6298C443-75D5-7A4F-A1F5-C1ADDA2F2408}"/>
              </a:ext>
            </a:extLst>
          </p:cNvPr>
          <p:cNvSpPr/>
          <p:nvPr/>
        </p:nvSpPr>
        <p:spPr>
          <a:xfrm>
            <a:off x="3297467" y="1952092"/>
            <a:ext cx="335270" cy="325266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E481102-7C64-0F43-BDE1-CA1A8FF61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30429"/>
              </p:ext>
            </p:extLst>
          </p:nvPr>
        </p:nvGraphicFramePr>
        <p:xfrm>
          <a:off x="3806770" y="3189049"/>
          <a:ext cx="188718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93">
                  <a:extLst>
                    <a:ext uri="{9D8B030D-6E8A-4147-A177-3AD203B41FA5}">
                      <a16:colId xmlns:a16="http://schemas.microsoft.com/office/drawing/2014/main" val="1997404274"/>
                    </a:ext>
                  </a:extLst>
                </a:gridCol>
                <a:gridCol w="943593">
                  <a:extLst>
                    <a:ext uri="{9D8B030D-6E8A-4147-A177-3AD203B41FA5}">
                      <a16:colId xmlns:a16="http://schemas.microsoft.com/office/drawing/2014/main" val="3624857573"/>
                    </a:ext>
                  </a:extLst>
                </a:gridCol>
              </a:tblGrid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SM1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235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SM2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0050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8654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SM16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3957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1B7CA6A-6AB7-F645-8686-12643B665DA5}"/>
              </a:ext>
            </a:extLst>
          </p:cNvPr>
          <p:cNvSpPr txBox="1"/>
          <p:nvPr/>
        </p:nvSpPr>
        <p:spPr>
          <a:xfrm>
            <a:off x="2475573" y="5558838"/>
            <a:ext cx="168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Kernel</a:t>
            </a:r>
            <a:r>
              <a:rPr lang="zh-CN" altLang="en-US" sz="2000" dirty="0"/>
              <a:t> </a:t>
            </a:r>
            <a:r>
              <a:rPr lang="en-US" altLang="zh-CN" sz="2000" dirty="0"/>
              <a:t>Queue</a:t>
            </a:r>
            <a:endParaRPr lang="en-US" sz="2000" dirty="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3247F76-ACBC-E445-AF68-60F85EF870CB}"/>
              </a:ext>
            </a:extLst>
          </p:cNvPr>
          <p:cNvSpPr/>
          <p:nvPr/>
        </p:nvSpPr>
        <p:spPr>
          <a:xfrm rot="10800000">
            <a:off x="6678651" y="4396999"/>
            <a:ext cx="335269" cy="828189"/>
          </a:xfrm>
          <a:prstGeom prst="down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5B9BFF-3B6A-4743-9C7A-D43AC93E3D91}"/>
              </a:ext>
            </a:extLst>
          </p:cNvPr>
          <p:cNvSpPr/>
          <p:nvPr/>
        </p:nvSpPr>
        <p:spPr>
          <a:xfrm>
            <a:off x="6294320" y="3541898"/>
            <a:ext cx="1134261" cy="828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CTA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launcher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3558E-1077-DC41-A5AE-07E2BC4DD97D}"/>
              </a:ext>
            </a:extLst>
          </p:cNvPr>
          <p:cNvSpPr txBox="1"/>
          <p:nvPr/>
        </p:nvSpPr>
        <p:spPr>
          <a:xfrm>
            <a:off x="4578412" y="4710856"/>
            <a:ext cx="168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Launch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endParaRPr lang="en-US" sz="2000" dirty="0"/>
          </a:p>
        </p:txBody>
      </p:sp>
      <p:sp>
        <p:nvSpPr>
          <p:cNvPr id="39" name="Arrow: Left-Right 31">
            <a:extLst>
              <a:ext uri="{FF2B5EF4-FFF2-40B4-BE49-F238E27FC236}">
                <a16:creationId xmlns:a16="http://schemas.microsoft.com/office/drawing/2014/main" id="{2B2E7BD8-DA02-F143-BC25-6ECD07985FEC}"/>
              </a:ext>
            </a:extLst>
          </p:cNvPr>
          <p:cNvSpPr/>
          <p:nvPr/>
        </p:nvSpPr>
        <p:spPr>
          <a:xfrm>
            <a:off x="5696218" y="4153945"/>
            <a:ext cx="598102" cy="256414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117A25-286D-F444-9CB8-239EC31CD49C}"/>
              </a:ext>
            </a:extLst>
          </p:cNvPr>
          <p:cNvSpPr txBox="1"/>
          <p:nvPr/>
        </p:nvSpPr>
        <p:spPr>
          <a:xfrm>
            <a:off x="750369" y="2488335"/>
            <a:ext cx="131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Tick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D0469-CF3B-3540-9CCA-2907D2AC0526}"/>
              </a:ext>
            </a:extLst>
          </p:cNvPr>
          <p:cNvSpPr/>
          <p:nvPr/>
        </p:nvSpPr>
        <p:spPr>
          <a:xfrm>
            <a:off x="4039463" y="2164523"/>
            <a:ext cx="1134261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Tick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handler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78CCEA0-4BEC-C347-8AB0-56D78F2EC42C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>
            <a:off x="5173724" y="2457727"/>
            <a:ext cx="1120596" cy="1498266"/>
          </a:xfrm>
          <a:prstGeom prst="bentConnector3">
            <a:avLst>
              <a:gd name="adj1" fmla="val 704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-Up Arrow 19">
            <a:extLst>
              <a:ext uri="{FF2B5EF4-FFF2-40B4-BE49-F238E27FC236}">
                <a16:creationId xmlns:a16="http://schemas.microsoft.com/office/drawing/2014/main" id="{DDF96FA9-0E32-F84D-A031-C4213BCF35D9}"/>
              </a:ext>
            </a:extLst>
          </p:cNvPr>
          <p:cNvSpPr/>
          <p:nvPr/>
        </p:nvSpPr>
        <p:spPr>
          <a:xfrm rot="10800000">
            <a:off x="6482476" y="2050442"/>
            <a:ext cx="3474323" cy="1498267"/>
          </a:xfrm>
          <a:prstGeom prst="leftUpArrow">
            <a:avLst>
              <a:gd name="adj1" fmla="val 9742"/>
              <a:gd name="adj2" fmla="val 10166"/>
              <a:gd name="adj3" fmla="val 12286"/>
            </a:avLst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78E930-3D06-B341-93A9-3A9C5F64B747}"/>
              </a:ext>
            </a:extLst>
          </p:cNvPr>
          <p:cNvSpPr txBox="1"/>
          <p:nvPr/>
        </p:nvSpPr>
        <p:spPr>
          <a:xfrm>
            <a:off x="8360834" y="1430322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CTA</a:t>
            </a:r>
            <a:r>
              <a:rPr lang="en-US" sz="20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740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7321D9-3329-4E4C-967F-65E3827E0B2A}"/>
              </a:ext>
            </a:extLst>
          </p:cNvPr>
          <p:cNvSpPr/>
          <p:nvPr/>
        </p:nvSpPr>
        <p:spPr>
          <a:xfrm>
            <a:off x="6368967" y="335644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9FBCE-4435-4C4C-9E96-E0A73B8730F3}"/>
              </a:ext>
            </a:extLst>
          </p:cNvPr>
          <p:cNvSpPr/>
          <p:nvPr/>
        </p:nvSpPr>
        <p:spPr>
          <a:xfrm>
            <a:off x="125047" y="712124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564059" y="1202640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1947181" y="1085682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1919431" y="1342076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4829973" y="1407858"/>
            <a:ext cx="137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CTA command</a:t>
            </a:r>
          </a:p>
          <a:p>
            <a:endParaRPr lang="en-US" sz="2000" dirty="0"/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4910481" y="1085682"/>
            <a:ext cx="1210845" cy="303377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ABE294-9C11-DB40-93A8-0C1C531F6012}"/>
              </a:ext>
            </a:extLst>
          </p:cNvPr>
          <p:cNvSpPr/>
          <p:nvPr/>
        </p:nvSpPr>
        <p:spPr>
          <a:xfrm>
            <a:off x="3229498" y="712123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FCAE7D-AD1D-424A-8FA8-C0F8C0FF5492}"/>
              </a:ext>
            </a:extLst>
          </p:cNvPr>
          <p:cNvSpPr/>
          <p:nvPr/>
        </p:nvSpPr>
        <p:spPr>
          <a:xfrm>
            <a:off x="6126985" y="825407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D8424-00FC-884C-8585-C5B30DAFE135}"/>
              </a:ext>
            </a:extLst>
          </p:cNvPr>
          <p:cNvSpPr/>
          <p:nvPr/>
        </p:nvSpPr>
        <p:spPr>
          <a:xfrm>
            <a:off x="6515238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1B752-9F51-8749-9D43-23BA7965100F}"/>
              </a:ext>
            </a:extLst>
          </p:cNvPr>
          <p:cNvSpPr/>
          <p:nvPr/>
        </p:nvSpPr>
        <p:spPr>
          <a:xfrm>
            <a:off x="7763567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FF6375-BA76-C94F-99CC-2FE64817AF43}"/>
              </a:ext>
            </a:extLst>
          </p:cNvPr>
          <p:cNvSpPr/>
          <p:nvPr/>
        </p:nvSpPr>
        <p:spPr>
          <a:xfrm>
            <a:off x="10350513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E9EC4-8D89-5C48-B276-2999FEEB8CF9}"/>
              </a:ext>
            </a:extLst>
          </p:cNvPr>
          <p:cNvSpPr txBox="1"/>
          <p:nvPr/>
        </p:nvSpPr>
        <p:spPr>
          <a:xfrm>
            <a:off x="9037176" y="1433616"/>
            <a:ext cx="101822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90323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7321D9-3329-4E4C-967F-65E3827E0B2A}"/>
              </a:ext>
            </a:extLst>
          </p:cNvPr>
          <p:cNvSpPr/>
          <p:nvPr/>
        </p:nvSpPr>
        <p:spPr>
          <a:xfrm>
            <a:off x="6368967" y="335644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9FBCE-4435-4C4C-9E96-E0A73B8730F3}"/>
              </a:ext>
            </a:extLst>
          </p:cNvPr>
          <p:cNvSpPr/>
          <p:nvPr/>
        </p:nvSpPr>
        <p:spPr>
          <a:xfrm>
            <a:off x="125047" y="712124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564059" y="1202640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1947181" y="1085682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1919431" y="1342076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4829973" y="1407858"/>
            <a:ext cx="137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CTA command</a:t>
            </a:r>
          </a:p>
          <a:p>
            <a:endParaRPr lang="en-US" sz="2000" dirty="0"/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4910481" y="1085682"/>
            <a:ext cx="1210845" cy="303377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ABE294-9C11-DB40-93A8-0C1C531F6012}"/>
              </a:ext>
            </a:extLst>
          </p:cNvPr>
          <p:cNvSpPr/>
          <p:nvPr/>
        </p:nvSpPr>
        <p:spPr>
          <a:xfrm>
            <a:off x="3229498" y="712123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FCAE7D-AD1D-424A-8FA8-C0F8C0FF5492}"/>
              </a:ext>
            </a:extLst>
          </p:cNvPr>
          <p:cNvSpPr/>
          <p:nvPr/>
        </p:nvSpPr>
        <p:spPr>
          <a:xfrm>
            <a:off x="6126985" y="825407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D8424-00FC-884C-8585-C5B30DAFE135}"/>
              </a:ext>
            </a:extLst>
          </p:cNvPr>
          <p:cNvSpPr/>
          <p:nvPr/>
        </p:nvSpPr>
        <p:spPr>
          <a:xfrm>
            <a:off x="6477140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1B752-9F51-8749-9D43-23BA7965100F}"/>
              </a:ext>
            </a:extLst>
          </p:cNvPr>
          <p:cNvSpPr/>
          <p:nvPr/>
        </p:nvSpPr>
        <p:spPr>
          <a:xfrm>
            <a:off x="7725469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FF6375-BA76-C94F-99CC-2FE64817AF43}"/>
              </a:ext>
            </a:extLst>
          </p:cNvPr>
          <p:cNvSpPr/>
          <p:nvPr/>
        </p:nvSpPr>
        <p:spPr>
          <a:xfrm>
            <a:off x="10261611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E9EC4-8D89-5C48-B276-2999FEEB8CF9}"/>
              </a:ext>
            </a:extLst>
          </p:cNvPr>
          <p:cNvSpPr txBox="1"/>
          <p:nvPr/>
        </p:nvSpPr>
        <p:spPr>
          <a:xfrm>
            <a:off x="9037176" y="1433616"/>
            <a:ext cx="101822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…………..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7AA4E6-FC76-5249-BB2A-DFA3A5A9D628}"/>
              </a:ext>
            </a:extLst>
          </p:cNvPr>
          <p:cNvSpPr/>
          <p:nvPr/>
        </p:nvSpPr>
        <p:spPr>
          <a:xfrm>
            <a:off x="135434" y="2163246"/>
            <a:ext cx="3440625" cy="4580454"/>
          </a:xfrm>
          <a:prstGeom prst="roundRect">
            <a:avLst>
              <a:gd name="adj" fmla="val 7808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E6EC10-2D14-2647-A99E-54617D612586}"/>
              </a:ext>
            </a:extLst>
          </p:cNvPr>
          <p:cNvSpPr/>
          <p:nvPr/>
        </p:nvSpPr>
        <p:spPr>
          <a:xfrm>
            <a:off x="561572" y="2400779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BB18A2-745D-1C40-B9EC-70785D37C2B7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 flipH="1">
            <a:off x="1043620" y="1789048"/>
            <a:ext cx="2487" cy="611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670E7EE-D109-C849-BBDC-F1E72FEB1956}"/>
              </a:ext>
            </a:extLst>
          </p:cNvPr>
          <p:cNvSpPr/>
          <p:nvPr/>
        </p:nvSpPr>
        <p:spPr>
          <a:xfrm>
            <a:off x="561572" y="3205218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3B6FF1-F1BF-9044-8835-C0761AED3AD4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1043620" y="2987187"/>
            <a:ext cx="0" cy="21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DAB6672-E7C3-2B4C-A7C5-E312CFDCBC6A}"/>
              </a:ext>
            </a:extLst>
          </p:cNvPr>
          <p:cNvSpPr/>
          <p:nvPr/>
        </p:nvSpPr>
        <p:spPr>
          <a:xfrm>
            <a:off x="561572" y="4012297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Router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879CF9-A45F-FF4F-B3DC-F55009355A8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3620" y="3791626"/>
            <a:ext cx="0" cy="22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D698A-DBDC-5F43-96C2-EB80DC05A2A4}"/>
              </a:ext>
            </a:extLst>
          </p:cNvPr>
          <p:cNvSpPr/>
          <p:nvPr/>
        </p:nvSpPr>
        <p:spPr>
          <a:xfrm>
            <a:off x="561572" y="481937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DC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1C467C-DACC-534C-8BE6-5EEABF0153C3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1043620" y="4598705"/>
            <a:ext cx="0" cy="22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F7FCFA-BAC6-4042-A8DC-6D960C0AB42E}"/>
              </a:ext>
            </a:extLst>
          </p:cNvPr>
          <p:cNvSpPr/>
          <p:nvPr/>
        </p:nvSpPr>
        <p:spPr>
          <a:xfrm>
            <a:off x="561572" y="562645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784F7-B398-9D42-BB53-23E63CA1BD60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1043620" y="5405784"/>
            <a:ext cx="0" cy="22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AC9AD65-99E2-6A4B-986C-B03DEA1C94A0}"/>
              </a:ext>
            </a:extLst>
          </p:cNvPr>
          <p:cNvSpPr/>
          <p:nvPr/>
        </p:nvSpPr>
        <p:spPr>
          <a:xfrm>
            <a:off x="2325568" y="2400779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PCI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70DAB5-45F9-224B-9C4E-BD58220209D9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 flipH="1">
            <a:off x="2807616" y="2049962"/>
            <a:ext cx="1262374" cy="350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8147886-1469-9741-A11E-31D15B50A60F}"/>
              </a:ext>
            </a:extLst>
          </p:cNvPr>
          <p:cNvSpPr/>
          <p:nvPr/>
        </p:nvSpPr>
        <p:spPr>
          <a:xfrm>
            <a:off x="2325568" y="3205218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PCI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776BB6-BD1E-DA45-B4E1-B3AD8C22A87C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2807616" y="2987187"/>
            <a:ext cx="0" cy="21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355D8D-67D4-B84C-ACCF-8C379B35395D}"/>
              </a:ext>
            </a:extLst>
          </p:cNvPr>
          <p:cNvCxnSpPr>
            <a:cxnSpLocks/>
            <a:stCxn id="40" idx="2"/>
            <a:endCxn id="32" idx="3"/>
          </p:cNvCxnSpPr>
          <p:nvPr/>
        </p:nvCxnSpPr>
        <p:spPr>
          <a:xfrm flipH="1">
            <a:off x="1525668" y="3791626"/>
            <a:ext cx="1281948" cy="513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CB0B15-FD55-324D-A245-57350BC2CD51}"/>
              </a:ext>
            </a:extLst>
          </p:cNvPr>
          <p:cNvSpPr/>
          <p:nvPr/>
        </p:nvSpPr>
        <p:spPr>
          <a:xfrm>
            <a:off x="4569125" y="2281692"/>
            <a:ext cx="7172381" cy="4524132"/>
          </a:xfrm>
          <a:prstGeom prst="roundRect">
            <a:avLst>
              <a:gd name="adj" fmla="val 5282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B9ECF1-DCE4-874B-BAFF-054661ACFCAB}"/>
              </a:ext>
            </a:extLst>
          </p:cNvPr>
          <p:cNvSpPr/>
          <p:nvPr/>
        </p:nvSpPr>
        <p:spPr>
          <a:xfrm>
            <a:off x="6471555" y="250750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9BD960-F4B5-2E41-914D-7FA2A5C7EFF5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 flipH="1">
            <a:off x="6953603" y="1926875"/>
            <a:ext cx="5585" cy="58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791EC0-89C0-4140-86E0-A2FFC59B51A6}"/>
              </a:ext>
            </a:extLst>
          </p:cNvPr>
          <p:cNvSpPr/>
          <p:nvPr/>
        </p:nvSpPr>
        <p:spPr>
          <a:xfrm>
            <a:off x="7731128" y="250750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C646CC-F195-174A-AE8B-87DBDA0F57DA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8207517" y="1926875"/>
            <a:ext cx="5659" cy="58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A2153-3B35-6641-8FF7-38D1E8100F8C}"/>
              </a:ext>
            </a:extLst>
          </p:cNvPr>
          <p:cNvSpPr/>
          <p:nvPr/>
        </p:nvSpPr>
        <p:spPr>
          <a:xfrm>
            <a:off x="10258175" y="250750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AAB84A-EADC-6042-9DE3-C3FF9A2317F9}"/>
              </a:ext>
            </a:extLst>
          </p:cNvPr>
          <p:cNvCxnSpPr>
            <a:cxnSpLocks/>
            <a:stCxn id="26" idx="2"/>
            <a:endCxn id="54" idx="0"/>
          </p:cNvCxnSpPr>
          <p:nvPr/>
        </p:nvCxnSpPr>
        <p:spPr>
          <a:xfrm flipH="1">
            <a:off x="10740223" y="1926875"/>
            <a:ext cx="3436" cy="58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9E60456-B9D8-C34B-8E20-2DDEA0000643}"/>
              </a:ext>
            </a:extLst>
          </p:cNvPr>
          <p:cNvSpPr/>
          <p:nvPr/>
        </p:nvSpPr>
        <p:spPr>
          <a:xfrm>
            <a:off x="6471555" y="3474634"/>
            <a:ext cx="475071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Router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7821DE-637A-E546-B76C-6E0886AFB1F8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953603" y="3093913"/>
            <a:ext cx="0" cy="404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0DCD9-605D-6A4B-BA45-1365AD34EEAE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213176" y="3093913"/>
            <a:ext cx="0" cy="404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9063AD-448B-E64B-A1E5-029C6EFAB5A8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0740223" y="3093913"/>
            <a:ext cx="0" cy="385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D32786F-44E6-FA4C-A8A9-A52603F46885}"/>
              </a:ext>
            </a:extLst>
          </p:cNvPr>
          <p:cNvSpPr/>
          <p:nvPr/>
        </p:nvSpPr>
        <p:spPr>
          <a:xfrm>
            <a:off x="6623955" y="4474960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EA8B2C-2857-CA40-9523-D9D0CB1EB4E1}"/>
              </a:ext>
            </a:extLst>
          </p:cNvPr>
          <p:cNvCxnSpPr>
            <a:cxnSpLocks/>
          </p:cNvCxnSpPr>
          <p:nvPr/>
        </p:nvCxnSpPr>
        <p:spPr>
          <a:xfrm>
            <a:off x="7106003" y="4084830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2B4296E-DC5C-6F44-A8C8-19DC9542BF97}"/>
              </a:ext>
            </a:extLst>
          </p:cNvPr>
          <p:cNvSpPr/>
          <p:nvPr/>
        </p:nvSpPr>
        <p:spPr>
          <a:xfrm>
            <a:off x="8070099" y="4474960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939558-866C-0C44-9CE7-BF711D1883B5}"/>
              </a:ext>
            </a:extLst>
          </p:cNvPr>
          <p:cNvCxnSpPr>
            <a:cxnSpLocks/>
          </p:cNvCxnSpPr>
          <p:nvPr/>
        </p:nvCxnSpPr>
        <p:spPr>
          <a:xfrm>
            <a:off x="8552147" y="4084830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FC020AC-4213-8A4F-873D-845F2F64224F}"/>
              </a:ext>
            </a:extLst>
          </p:cNvPr>
          <p:cNvSpPr/>
          <p:nvPr/>
        </p:nvSpPr>
        <p:spPr>
          <a:xfrm>
            <a:off x="9937221" y="4474960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093D08-9A73-8748-890F-D127DE5739D4}"/>
              </a:ext>
            </a:extLst>
          </p:cNvPr>
          <p:cNvCxnSpPr>
            <a:cxnSpLocks/>
          </p:cNvCxnSpPr>
          <p:nvPr/>
        </p:nvCxnSpPr>
        <p:spPr>
          <a:xfrm>
            <a:off x="10419269" y="4084830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3840F30-4C48-AB4D-8675-3FDA2FC71470}"/>
              </a:ext>
            </a:extLst>
          </p:cNvPr>
          <p:cNvSpPr/>
          <p:nvPr/>
        </p:nvSpPr>
        <p:spPr>
          <a:xfrm>
            <a:off x="6624972" y="547528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DC7C3F-8E47-6049-967C-27DB14AD4BEB}"/>
              </a:ext>
            </a:extLst>
          </p:cNvPr>
          <p:cNvCxnSpPr>
            <a:cxnSpLocks/>
          </p:cNvCxnSpPr>
          <p:nvPr/>
        </p:nvCxnSpPr>
        <p:spPr>
          <a:xfrm>
            <a:off x="7107020" y="5085156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5FD929E-262A-464B-9DD7-731C826E8963}"/>
              </a:ext>
            </a:extLst>
          </p:cNvPr>
          <p:cNvSpPr/>
          <p:nvPr/>
        </p:nvSpPr>
        <p:spPr>
          <a:xfrm>
            <a:off x="8071116" y="547528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7DCD93-B227-F44A-AEE7-9B0A898FF291}"/>
              </a:ext>
            </a:extLst>
          </p:cNvPr>
          <p:cNvCxnSpPr>
            <a:cxnSpLocks/>
          </p:cNvCxnSpPr>
          <p:nvPr/>
        </p:nvCxnSpPr>
        <p:spPr>
          <a:xfrm>
            <a:off x="8553164" y="5085156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56F1D93-5389-4C4F-9AE1-B46F19EBEE0F}"/>
              </a:ext>
            </a:extLst>
          </p:cNvPr>
          <p:cNvSpPr/>
          <p:nvPr/>
        </p:nvSpPr>
        <p:spPr>
          <a:xfrm>
            <a:off x="9936428" y="547528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A618C1-00CB-614D-A575-0D998A957594}"/>
              </a:ext>
            </a:extLst>
          </p:cNvPr>
          <p:cNvCxnSpPr>
            <a:cxnSpLocks/>
          </p:cNvCxnSpPr>
          <p:nvPr/>
        </p:nvCxnSpPr>
        <p:spPr>
          <a:xfrm>
            <a:off x="10418476" y="5085156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B9B8D6E-A624-6447-898B-DCAC112C774D}"/>
              </a:ext>
            </a:extLst>
          </p:cNvPr>
          <p:cNvSpPr/>
          <p:nvPr/>
        </p:nvSpPr>
        <p:spPr>
          <a:xfrm>
            <a:off x="4942303" y="2501319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23E6D4-DFFE-B24D-AAFF-BC1F08373B5B}"/>
              </a:ext>
            </a:extLst>
          </p:cNvPr>
          <p:cNvCxnSpPr>
            <a:cxnSpLocks/>
            <a:stCxn id="22" idx="2"/>
            <a:endCxn id="82" idx="0"/>
          </p:cNvCxnSpPr>
          <p:nvPr/>
        </p:nvCxnSpPr>
        <p:spPr>
          <a:xfrm>
            <a:off x="4069990" y="2049962"/>
            <a:ext cx="1354361" cy="451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D00F872-4FE1-864C-9C81-1D731F186C01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424351" y="3087727"/>
            <a:ext cx="1047204" cy="703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7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8297</TotalTime>
  <Words>121</Words>
  <Application>Microsoft Macintosh PowerPoint</Application>
  <PresentationFormat>Widescreen</PresentationFormat>
  <Paragraphs>85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Mahmoud</dc:creator>
  <cp:keywords/>
  <dc:description/>
  <cp:lastModifiedBy>Mengchi Zhang</cp:lastModifiedBy>
  <cp:revision>284</cp:revision>
  <cp:lastPrinted>2019-02-16T06:33:21Z</cp:lastPrinted>
  <dcterms:created xsi:type="dcterms:W3CDTF">2018-10-07T23:48:21Z</dcterms:created>
  <dcterms:modified xsi:type="dcterms:W3CDTF">2020-05-15T19:04:43Z</dcterms:modified>
  <cp:category/>
</cp:coreProperties>
</file>