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7" autoAdjust="0"/>
    <p:restoredTop sz="91260" autoAdjust="0"/>
  </p:normalViewPr>
  <p:slideViewPr>
    <p:cSldViewPr snapToGrid="0">
      <p:cViewPr>
        <p:scale>
          <a:sx n="93" d="100"/>
          <a:sy n="93" d="100"/>
        </p:scale>
        <p:origin x="-1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D1EA7-5FBA-43A7-969F-33446051D9B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C09DD-ED21-49A7-9D25-661CD23D2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2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4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0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C09DD-ED21-49A7-9D25-661CD23D2B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F98F-1343-43CD-927B-D2E7307F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D0DD8-19F7-49B5-88EC-89678E1C7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609AF-86BD-41A1-B969-0255D4B2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98BB-3762-4940-9E03-938EEBD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DCEB7-2B1E-408D-BA72-5A800520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46FC-2BAD-4F86-9CE8-53BEF679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C4254-2F77-4BA4-9781-40DC81148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C78F-22D7-4E57-8609-6C6C832F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49E0-20FD-48CD-B321-897CC723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F3C0-44EE-4E33-9A40-3345C7F6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3D5AE-E1FA-45FA-8C35-E3923C8AC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9A645-5FCE-485F-9B3F-64C2CF404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EE84-05F6-48DB-A9DD-46F0E824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11BD4-1023-4DF4-BFB3-F650E314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3A4B-1894-47F1-9FE6-8AD7BEA4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08B3-F191-465D-94C1-CFAB97A9E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2075-2EC6-417B-BF8C-CCDBBDAB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3D51-CCB7-4D6B-BAF4-C1446C0C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2460-DBEC-4EA0-BDBA-4BE59D4A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C622-58AB-429F-8AB6-3A738B76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7BE3-DC34-46A6-AFDC-F06F44DB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8048-31B8-41A7-9AD9-55CB8F84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49FA0-EC21-4ECD-A58D-73C38348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A2B1-EEA1-4AA8-AC30-22454A44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234A-C0A4-4AC7-93DF-1DA27907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1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9B3-A796-4DE2-B577-672DA5B2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1773-06DD-49DB-948A-05A1EDE6E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7C3A-1A47-493A-B70E-F52735B4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DBB45-8A00-4776-A879-F60FF3D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0DA47-068A-4431-863C-E9CB2F02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D9E6-78F7-4681-9364-A1F88397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893A-0485-4E02-B0EB-936DAF04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33DD-E666-49BD-9BE4-48F19A67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9C4B5-887C-4009-8D8C-5FB040B8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50A85-5724-43AB-95FF-9AF7A9239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57EE8-F75E-4E5B-95B2-C077B8565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C1382-7194-4F66-93DF-A734CE40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15008-111F-42EF-8BC5-D6D1D5E4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E7FDA4-BA59-46E6-9142-5EB0AB2F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343-10D7-4829-9B5C-5079C9FA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9687A-1257-4099-AA5F-A7C3AC19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E6C5F-FA46-4074-8B04-2CE1BD2F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EEFE7-4C14-4F03-9BE0-115BEE18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7F320-BC1A-4E7C-A3FC-B519330C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1E235-4603-4DAA-BEC2-22BFC2D3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763F-3111-4FD4-9DCF-4D1E75EB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2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95C1-D70A-42AD-A7C7-74990C56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3589-DC95-4A08-AFA9-4A856347B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915EB-AC3F-4CDD-9CA1-65DD8A64D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6973-7625-454F-9297-515E21D9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1D91-B4FD-45F8-9782-BA654DB3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D5EE1-D8A2-4B65-8E71-E127BF0C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9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A256-7B36-45CB-891A-2345A7A4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AF19F-9D2C-471F-9744-DC86BB44C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3B36-8949-4E7F-80BB-689C659F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0AD06-2FAB-4132-A213-B6A25426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0A319-2B35-490B-92B2-7F1D6940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2141-4E51-4A87-BCFB-7D49C3ED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E3404-01E0-4403-A57E-F7A4A542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D334F-CDCA-44BC-A295-760ABC12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69D0B-0251-46F1-BEC5-58D8BDF5E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8964-E526-4DA8-9D44-D80007F26EA1}" type="datetimeFigureOut">
              <a:rPr lang="en-US" smtClean="0"/>
              <a:t>2/16/19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E324-DAF0-41E9-9194-DA2E2D065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9A269-FBF5-4AF9-9D60-E7F247AF5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E3E6-F8D7-41E6-8D13-6EDC196C1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1B236F-9777-5D4D-A13C-F0C7BC35D1FA}"/>
              </a:ext>
            </a:extLst>
          </p:cNvPr>
          <p:cNvGrpSpPr/>
          <p:nvPr/>
        </p:nvGrpSpPr>
        <p:grpSpPr>
          <a:xfrm>
            <a:off x="6223658" y="346035"/>
            <a:ext cx="5546035" cy="1401417"/>
            <a:chOff x="5635487" y="453022"/>
            <a:chExt cx="5546035" cy="14014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6E57E2-39B3-428D-BCE1-E8677F86C7B4}"/>
                </a:ext>
              </a:extLst>
            </p:cNvPr>
            <p:cNvSpPr/>
            <p:nvPr/>
          </p:nvSpPr>
          <p:spPr>
            <a:xfrm>
              <a:off x="5635487" y="453022"/>
              <a:ext cx="5546035" cy="140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SMs Element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7D64F0-8B4E-4BE0-A361-049559F83E0E}"/>
                </a:ext>
              </a:extLst>
            </p:cNvPr>
            <p:cNvSpPr/>
            <p:nvPr/>
          </p:nvSpPr>
          <p:spPr>
            <a:xfrm>
              <a:off x="5855274" y="1133061"/>
              <a:ext cx="964096" cy="5864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9BA2DD-0D37-446E-B501-9E376BACE116}"/>
                </a:ext>
              </a:extLst>
            </p:cNvPr>
            <p:cNvSpPr/>
            <p:nvPr/>
          </p:nvSpPr>
          <p:spPr>
            <a:xfrm>
              <a:off x="7117544" y="1133061"/>
              <a:ext cx="964096" cy="5864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88D868-1532-4D95-A895-2C202F1047CB}"/>
                </a:ext>
              </a:extLst>
            </p:cNvPr>
            <p:cNvSpPr/>
            <p:nvPr/>
          </p:nvSpPr>
          <p:spPr>
            <a:xfrm>
              <a:off x="9941914" y="1133061"/>
              <a:ext cx="964096" cy="5864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FA039D-382D-47EC-8878-5042B53236F0}"/>
                </a:ext>
              </a:extLst>
            </p:cNvPr>
            <p:cNvSpPr txBox="1"/>
            <p:nvPr/>
          </p:nvSpPr>
          <p:spPr>
            <a:xfrm>
              <a:off x="8544341" y="1292086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…………..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93FEB1-C503-4488-877E-058C6248BBE4}"/>
              </a:ext>
            </a:extLst>
          </p:cNvPr>
          <p:cNvSpPr/>
          <p:nvPr/>
        </p:nvSpPr>
        <p:spPr>
          <a:xfrm>
            <a:off x="422307" y="165946"/>
            <a:ext cx="1659834" cy="140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Ariel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65AD4-9091-43CE-8AAF-4464F486E31E}"/>
              </a:ext>
            </a:extLst>
          </p:cNvPr>
          <p:cNvSpPr/>
          <p:nvPr/>
        </p:nvSpPr>
        <p:spPr>
          <a:xfrm>
            <a:off x="754078" y="685315"/>
            <a:ext cx="964096" cy="586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46E62D3B-F828-43F5-B3E8-7993592AE053}"/>
              </a:ext>
            </a:extLst>
          </p:cNvPr>
          <p:cNvSpPr/>
          <p:nvPr/>
        </p:nvSpPr>
        <p:spPr>
          <a:xfrm>
            <a:off x="2082141" y="356779"/>
            <a:ext cx="4141517" cy="3285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6267EC-7B81-4373-853F-111BBBC26EF7}"/>
              </a:ext>
            </a:extLst>
          </p:cNvPr>
          <p:cNvSpPr txBox="1"/>
          <p:nvPr/>
        </p:nvSpPr>
        <p:spPr>
          <a:xfrm>
            <a:off x="3292986" y="76697"/>
            <a:ext cx="2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link</a:t>
            </a:r>
          </a:p>
        </p:txBody>
      </p:sp>
      <p:sp>
        <p:nvSpPr>
          <p:cNvPr id="58" name="Arrow: Left-Right 31">
            <a:extLst>
              <a:ext uri="{FF2B5EF4-FFF2-40B4-BE49-F238E27FC236}">
                <a16:creationId xmlns:a16="http://schemas.microsoft.com/office/drawing/2014/main" id="{50C7562A-7C61-9E42-BEF7-B2FBB7E9AC2B}"/>
              </a:ext>
            </a:extLst>
          </p:cNvPr>
          <p:cNvSpPr/>
          <p:nvPr/>
        </p:nvSpPr>
        <p:spPr>
          <a:xfrm>
            <a:off x="2082141" y="1234735"/>
            <a:ext cx="1210845" cy="2139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B5B1E2-7221-5C41-AFD8-79C42182E21B}"/>
              </a:ext>
            </a:extLst>
          </p:cNvPr>
          <p:cNvSpPr txBox="1"/>
          <p:nvPr/>
        </p:nvSpPr>
        <p:spPr>
          <a:xfrm>
            <a:off x="2097346" y="1448671"/>
            <a:ext cx="11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command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FA252-8E64-6341-BF3A-6362A3C2F889}"/>
              </a:ext>
            </a:extLst>
          </p:cNvPr>
          <p:cNvSpPr txBox="1"/>
          <p:nvPr/>
        </p:nvSpPr>
        <p:spPr>
          <a:xfrm>
            <a:off x="5004054" y="1633337"/>
            <a:ext cx="131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CTA Launch commands</a:t>
            </a:r>
          </a:p>
          <a:p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3103FC-1750-0648-9155-C30B9FAEC9B6}"/>
              </a:ext>
            </a:extLst>
          </p:cNvPr>
          <p:cNvSpPr/>
          <p:nvPr/>
        </p:nvSpPr>
        <p:spPr>
          <a:xfrm>
            <a:off x="3335462" y="965397"/>
            <a:ext cx="1659834" cy="140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GPUSched Element</a:t>
            </a:r>
          </a:p>
        </p:txBody>
      </p:sp>
      <p:sp>
        <p:nvSpPr>
          <p:cNvPr id="71" name="Arrow: Left-Right 31">
            <a:extLst>
              <a:ext uri="{FF2B5EF4-FFF2-40B4-BE49-F238E27FC236}">
                <a16:creationId xmlns:a16="http://schemas.microsoft.com/office/drawing/2014/main" id="{6C55F45A-E80B-6642-9666-37D0E47D4D26}"/>
              </a:ext>
            </a:extLst>
          </p:cNvPr>
          <p:cNvSpPr/>
          <p:nvPr/>
        </p:nvSpPr>
        <p:spPr>
          <a:xfrm>
            <a:off x="5004054" y="1341703"/>
            <a:ext cx="1210845" cy="2139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231744-7309-A440-B3CE-F28E48A1A4A4}"/>
              </a:ext>
            </a:extLst>
          </p:cNvPr>
          <p:cNvSpPr/>
          <p:nvPr/>
        </p:nvSpPr>
        <p:spPr>
          <a:xfrm>
            <a:off x="758737" y="1791092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A53FA-ABAA-964B-88D6-80E184D88C0D}"/>
              </a:ext>
            </a:extLst>
          </p:cNvPr>
          <p:cNvSpPr/>
          <p:nvPr/>
        </p:nvSpPr>
        <p:spPr>
          <a:xfrm>
            <a:off x="758736" y="2840601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2F74FD-16A9-DC48-AB86-98C8D07ACBF4}"/>
              </a:ext>
            </a:extLst>
          </p:cNvPr>
          <p:cNvSpPr/>
          <p:nvPr/>
        </p:nvSpPr>
        <p:spPr>
          <a:xfrm>
            <a:off x="758736" y="3844988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7C6461-83A4-4E44-A643-147564F81510}"/>
              </a:ext>
            </a:extLst>
          </p:cNvPr>
          <p:cNvSpPr/>
          <p:nvPr/>
        </p:nvSpPr>
        <p:spPr>
          <a:xfrm>
            <a:off x="742403" y="5700111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71F76C-6061-C04B-AD70-9A3D018CC641}"/>
              </a:ext>
            </a:extLst>
          </p:cNvPr>
          <p:cNvSpPr/>
          <p:nvPr/>
        </p:nvSpPr>
        <p:spPr>
          <a:xfrm>
            <a:off x="758734" y="4776393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D72EE6-8B24-1B4F-8977-446C2162851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220641" y="1487776"/>
            <a:ext cx="0" cy="30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2E7B82-9B8F-B544-BA1F-CD0466F2402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198861" y="2411494"/>
            <a:ext cx="21780" cy="42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4509F8-0562-2744-AA21-DADA8B366AFB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220640" y="3493054"/>
            <a:ext cx="10892" cy="3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F455C2-7143-3940-91DC-CE98977C1AA2}"/>
              </a:ext>
            </a:extLst>
          </p:cNvPr>
          <p:cNvCxnSpPr>
            <a:cxnSpLocks/>
          </p:cNvCxnSpPr>
          <p:nvPr/>
        </p:nvCxnSpPr>
        <p:spPr>
          <a:xfrm flipH="1">
            <a:off x="1193415" y="4455359"/>
            <a:ext cx="10892" cy="3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374D22-BD0D-0B49-A6EB-B12BEC076DE4}"/>
              </a:ext>
            </a:extLst>
          </p:cNvPr>
          <p:cNvCxnSpPr>
            <a:cxnSpLocks/>
          </p:cNvCxnSpPr>
          <p:nvPr/>
        </p:nvCxnSpPr>
        <p:spPr>
          <a:xfrm flipH="1">
            <a:off x="1171128" y="5355864"/>
            <a:ext cx="10892" cy="3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F82C088-F174-CF46-BD6F-77D94B1080D5}"/>
              </a:ext>
            </a:extLst>
          </p:cNvPr>
          <p:cNvSpPr/>
          <p:nvPr/>
        </p:nvSpPr>
        <p:spPr>
          <a:xfrm>
            <a:off x="6447989" y="1936265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17236B-C6D9-934A-AB81-7FCC419BBFEF}"/>
              </a:ext>
            </a:extLst>
          </p:cNvPr>
          <p:cNvSpPr/>
          <p:nvPr/>
        </p:nvSpPr>
        <p:spPr>
          <a:xfrm>
            <a:off x="6436441" y="4276110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0B89F4-F2FA-8C4D-8145-2A7A0C76F60F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6909893" y="1632949"/>
            <a:ext cx="0" cy="30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DDF67E1-4A2A-CC45-8EEC-FBC8918C1D6D}"/>
              </a:ext>
            </a:extLst>
          </p:cNvPr>
          <p:cNvSpPr/>
          <p:nvPr/>
        </p:nvSpPr>
        <p:spPr>
          <a:xfrm>
            <a:off x="7740097" y="1982232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36D317-3C7B-A94D-BF2E-DE5F2BD0998A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8202001" y="1678916"/>
            <a:ext cx="0" cy="30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E33CF0-B4C5-2842-9B1F-0FDCB065B6CD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671688" y="2877700"/>
            <a:ext cx="5762" cy="51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07014B1-5544-B247-86A3-77441170DD34}"/>
              </a:ext>
            </a:extLst>
          </p:cNvPr>
          <p:cNvSpPr/>
          <p:nvPr/>
        </p:nvSpPr>
        <p:spPr>
          <a:xfrm>
            <a:off x="10530085" y="1936265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D1B31D-629C-634E-9E52-4E915B26AD77}"/>
              </a:ext>
            </a:extLst>
          </p:cNvPr>
          <p:cNvSpPr/>
          <p:nvPr/>
        </p:nvSpPr>
        <p:spPr>
          <a:xfrm>
            <a:off x="8056026" y="4295630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425E2C-198D-0340-A660-2120D27DCB93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0991989" y="1632949"/>
            <a:ext cx="0" cy="30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DC82AB-A966-5543-A78A-CDB70445E5C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970209" y="2556667"/>
            <a:ext cx="21780" cy="42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3925B7D-74CD-EA4D-A208-3D686607DFC6}"/>
              </a:ext>
            </a:extLst>
          </p:cNvPr>
          <p:cNvSpPr/>
          <p:nvPr/>
        </p:nvSpPr>
        <p:spPr>
          <a:xfrm>
            <a:off x="6436441" y="3370686"/>
            <a:ext cx="511363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AE22AC-2D6E-3647-902B-28A9AFC073E7}"/>
              </a:ext>
            </a:extLst>
          </p:cNvPr>
          <p:cNvSpPr/>
          <p:nvPr/>
        </p:nvSpPr>
        <p:spPr>
          <a:xfrm>
            <a:off x="6483733" y="5244482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1A9FCB-F838-5048-958F-19BDED9C8711}"/>
              </a:ext>
            </a:extLst>
          </p:cNvPr>
          <p:cNvCxnSpPr>
            <a:cxnSpLocks/>
          </p:cNvCxnSpPr>
          <p:nvPr/>
        </p:nvCxnSpPr>
        <p:spPr>
          <a:xfrm flipH="1">
            <a:off x="6912458" y="4900235"/>
            <a:ext cx="10892" cy="3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FC86C433-0B9F-024D-844B-749D4FBBA293}"/>
              </a:ext>
            </a:extLst>
          </p:cNvPr>
          <p:cNvSpPr/>
          <p:nvPr/>
        </p:nvSpPr>
        <p:spPr>
          <a:xfrm rot="16200000">
            <a:off x="7543639" y="2083688"/>
            <a:ext cx="267620" cy="13204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4B6307-00F9-2349-A7BB-AE2F0A099D27}"/>
              </a:ext>
            </a:extLst>
          </p:cNvPr>
          <p:cNvSpPr/>
          <p:nvPr/>
        </p:nvSpPr>
        <p:spPr>
          <a:xfrm>
            <a:off x="8056026" y="5308273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B615BC-C922-7948-A323-6A179D565E44}"/>
              </a:ext>
            </a:extLst>
          </p:cNvPr>
          <p:cNvCxnSpPr>
            <a:cxnSpLocks/>
          </p:cNvCxnSpPr>
          <p:nvPr/>
        </p:nvCxnSpPr>
        <p:spPr>
          <a:xfrm flipH="1">
            <a:off x="8484751" y="4964026"/>
            <a:ext cx="10892" cy="3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9D8233-499C-A549-9AFA-103F5C5B4873}"/>
              </a:ext>
            </a:extLst>
          </p:cNvPr>
          <p:cNvCxnSpPr>
            <a:cxnSpLocks/>
          </p:cNvCxnSpPr>
          <p:nvPr/>
        </p:nvCxnSpPr>
        <p:spPr>
          <a:xfrm flipH="1">
            <a:off x="8507038" y="3983401"/>
            <a:ext cx="10892" cy="3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717EE1-38D4-404F-A2B5-9296FC471CF2}"/>
              </a:ext>
            </a:extLst>
          </p:cNvPr>
          <p:cNvCxnSpPr>
            <a:cxnSpLocks/>
          </p:cNvCxnSpPr>
          <p:nvPr/>
        </p:nvCxnSpPr>
        <p:spPr>
          <a:xfrm flipH="1">
            <a:off x="6884415" y="3957632"/>
            <a:ext cx="10892" cy="3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31E09FA-6E5A-7E4B-AF61-BB31E3E7FF18}"/>
              </a:ext>
            </a:extLst>
          </p:cNvPr>
          <p:cNvSpPr/>
          <p:nvPr/>
        </p:nvSpPr>
        <p:spPr>
          <a:xfrm>
            <a:off x="10602310" y="4306964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9866CD-2FEA-4548-AABB-8C981DA3773A}"/>
              </a:ext>
            </a:extLst>
          </p:cNvPr>
          <p:cNvSpPr/>
          <p:nvPr/>
        </p:nvSpPr>
        <p:spPr>
          <a:xfrm>
            <a:off x="10602310" y="5319607"/>
            <a:ext cx="923807" cy="620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966016-F578-B846-BD46-3851AAA072B0}"/>
              </a:ext>
            </a:extLst>
          </p:cNvPr>
          <p:cNvCxnSpPr>
            <a:cxnSpLocks/>
          </p:cNvCxnSpPr>
          <p:nvPr/>
        </p:nvCxnSpPr>
        <p:spPr>
          <a:xfrm flipH="1">
            <a:off x="11031035" y="4975360"/>
            <a:ext cx="10892" cy="3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F1ABE7-0B8C-0E46-845A-13F492AAE289}"/>
              </a:ext>
            </a:extLst>
          </p:cNvPr>
          <p:cNvCxnSpPr>
            <a:cxnSpLocks/>
          </p:cNvCxnSpPr>
          <p:nvPr/>
        </p:nvCxnSpPr>
        <p:spPr>
          <a:xfrm flipH="1">
            <a:off x="11053321" y="3996701"/>
            <a:ext cx="10892" cy="35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F47120B-9505-1D45-95A9-7BB4B9D498AF}"/>
              </a:ext>
            </a:extLst>
          </p:cNvPr>
          <p:cNvSpPr/>
          <p:nvPr/>
        </p:nvSpPr>
        <p:spPr>
          <a:xfrm>
            <a:off x="422307" y="1678916"/>
            <a:ext cx="1647768" cy="500636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 Hierarchy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E80AB0-9CA0-8E4C-8FA3-D66ABF3398BC}"/>
              </a:ext>
            </a:extLst>
          </p:cNvPr>
          <p:cNvSpPr/>
          <p:nvPr/>
        </p:nvSpPr>
        <p:spPr>
          <a:xfrm>
            <a:off x="6223657" y="1851636"/>
            <a:ext cx="5546035" cy="4691404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 Hierarchy</a:t>
            </a:r>
          </a:p>
        </p:txBody>
      </p:sp>
    </p:spTree>
    <p:extLst>
      <p:ext uri="{BB962C8B-B14F-4D97-AF65-F5344CB8AC3E}">
        <p14:creationId xmlns:p14="http://schemas.microsoft.com/office/powerpoint/2010/main" val="35066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1B236F-9777-5D4D-A13C-F0C7BC35D1FA}"/>
              </a:ext>
            </a:extLst>
          </p:cNvPr>
          <p:cNvGrpSpPr/>
          <p:nvPr/>
        </p:nvGrpSpPr>
        <p:grpSpPr>
          <a:xfrm>
            <a:off x="6223658" y="346035"/>
            <a:ext cx="5546035" cy="1401417"/>
            <a:chOff x="5635487" y="453022"/>
            <a:chExt cx="5546035" cy="14014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6E57E2-39B3-428D-BCE1-E8677F86C7B4}"/>
                </a:ext>
              </a:extLst>
            </p:cNvPr>
            <p:cNvSpPr/>
            <p:nvPr/>
          </p:nvSpPr>
          <p:spPr>
            <a:xfrm>
              <a:off x="5635487" y="453022"/>
              <a:ext cx="5546035" cy="14014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SMs Element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7D64F0-8B4E-4BE0-A361-049559F83E0E}"/>
                </a:ext>
              </a:extLst>
            </p:cNvPr>
            <p:cNvSpPr/>
            <p:nvPr/>
          </p:nvSpPr>
          <p:spPr>
            <a:xfrm>
              <a:off x="5855274" y="1133061"/>
              <a:ext cx="964096" cy="5864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9BA2DD-0D37-446E-B501-9E376BACE116}"/>
                </a:ext>
              </a:extLst>
            </p:cNvPr>
            <p:cNvSpPr/>
            <p:nvPr/>
          </p:nvSpPr>
          <p:spPr>
            <a:xfrm>
              <a:off x="7117544" y="1133061"/>
              <a:ext cx="964096" cy="5864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88D868-1532-4D95-A895-2C202F1047CB}"/>
                </a:ext>
              </a:extLst>
            </p:cNvPr>
            <p:cNvSpPr/>
            <p:nvPr/>
          </p:nvSpPr>
          <p:spPr>
            <a:xfrm>
              <a:off x="9941914" y="1133061"/>
              <a:ext cx="964096" cy="58640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FA039D-382D-47EC-8878-5042B53236F0}"/>
                </a:ext>
              </a:extLst>
            </p:cNvPr>
            <p:cNvSpPr txBox="1"/>
            <p:nvPr/>
          </p:nvSpPr>
          <p:spPr>
            <a:xfrm>
              <a:off x="8544341" y="1292086"/>
              <a:ext cx="934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…………..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93FEB1-C503-4488-877E-058C6248BBE4}"/>
              </a:ext>
            </a:extLst>
          </p:cNvPr>
          <p:cNvSpPr/>
          <p:nvPr/>
        </p:nvSpPr>
        <p:spPr>
          <a:xfrm>
            <a:off x="422307" y="165946"/>
            <a:ext cx="1659834" cy="140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Ariel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65AD4-9091-43CE-8AAF-4464F486E31E}"/>
              </a:ext>
            </a:extLst>
          </p:cNvPr>
          <p:cNvSpPr/>
          <p:nvPr/>
        </p:nvSpPr>
        <p:spPr>
          <a:xfrm>
            <a:off x="754078" y="685315"/>
            <a:ext cx="964096" cy="5864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46E62D3B-F828-43F5-B3E8-7993592AE053}"/>
              </a:ext>
            </a:extLst>
          </p:cNvPr>
          <p:cNvSpPr/>
          <p:nvPr/>
        </p:nvSpPr>
        <p:spPr>
          <a:xfrm>
            <a:off x="2082141" y="356779"/>
            <a:ext cx="4141517" cy="3285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6267EC-7B81-4373-853F-111BBBC26EF7}"/>
              </a:ext>
            </a:extLst>
          </p:cNvPr>
          <p:cNvSpPr txBox="1"/>
          <p:nvPr/>
        </p:nvSpPr>
        <p:spPr>
          <a:xfrm>
            <a:off x="3292986" y="76697"/>
            <a:ext cx="29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link</a:t>
            </a:r>
          </a:p>
        </p:txBody>
      </p:sp>
      <p:sp>
        <p:nvSpPr>
          <p:cNvPr id="58" name="Arrow: Left-Right 31">
            <a:extLst>
              <a:ext uri="{FF2B5EF4-FFF2-40B4-BE49-F238E27FC236}">
                <a16:creationId xmlns:a16="http://schemas.microsoft.com/office/drawing/2014/main" id="{50C7562A-7C61-9E42-BEF7-B2FBB7E9AC2B}"/>
              </a:ext>
            </a:extLst>
          </p:cNvPr>
          <p:cNvSpPr/>
          <p:nvPr/>
        </p:nvSpPr>
        <p:spPr>
          <a:xfrm>
            <a:off x="2082141" y="1234735"/>
            <a:ext cx="1210845" cy="2139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B5B1E2-7221-5C41-AFD8-79C42182E21B}"/>
              </a:ext>
            </a:extLst>
          </p:cNvPr>
          <p:cNvSpPr txBox="1"/>
          <p:nvPr/>
        </p:nvSpPr>
        <p:spPr>
          <a:xfrm>
            <a:off x="2097346" y="1448671"/>
            <a:ext cx="116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command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FA252-8E64-6341-BF3A-6362A3C2F889}"/>
              </a:ext>
            </a:extLst>
          </p:cNvPr>
          <p:cNvSpPr txBox="1"/>
          <p:nvPr/>
        </p:nvSpPr>
        <p:spPr>
          <a:xfrm>
            <a:off x="5004054" y="1633337"/>
            <a:ext cx="131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CTA Launch commands</a:t>
            </a:r>
          </a:p>
          <a:p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3103FC-1750-0648-9155-C30B9FAEC9B6}"/>
              </a:ext>
            </a:extLst>
          </p:cNvPr>
          <p:cNvSpPr/>
          <p:nvPr/>
        </p:nvSpPr>
        <p:spPr>
          <a:xfrm>
            <a:off x="3335462" y="965397"/>
            <a:ext cx="1659834" cy="140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GPUSched Element</a:t>
            </a:r>
          </a:p>
        </p:txBody>
      </p:sp>
      <p:sp>
        <p:nvSpPr>
          <p:cNvPr id="71" name="Arrow: Left-Right 31">
            <a:extLst>
              <a:ext uri="{FF2B5EF4-FFF2-40B4-BE49-F238E27FC236}">
                <a16:creationId xmlns:a16="http://schemas.microsoft.com/office/drawing/2014/main" id="{6C55F45A-E80B-6642-9666-37D0E47D4D26}"/>
              </a:ext>
            </a:extLst>
          </p:cNvPr>
          <p:cNvSpPr/>
          <p:nvPr/>
        </p:nvSpPr>
        <p:spPr>
          <a:xfrm>
            <a:off x="5004054" y="1341703"/>
            <a:ext cx="1210845" cy="2139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89B5B1E2-7221-5C41-AFD8-79C42182E21B}"/>
              </a:ext>
            </a:extLst>
          </p:cNvPr>
          <p:cNvSpPr txBox="1"/>
          <p:nvPr/>
        </p:nvSpPr>
        <p:spPr>
          <a:xfrm>
            <a:off x="1212579" y="4998986"/>
            <a:ext cx="205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Launch </a:t>
            </a:r>
            <a:r>
              <a:rPr lang="en-US" altLang="zh-CN" b="1" dirty="0"/>
              <a:t>C</a:t>
            </a:r>
            <a:r>
              <a:rPr lang="en-US" b="1" dirty="0"/>
              <a:t>ommand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FA252-8E64-6341-BF3A-6362A3C2F889}"/>
              </a:ext>
            </a:extLst>
          </p:cNvPr>
          <p:cNvSpPr txBox="1"/>
          <p:nvPr/>
        </p:nvSpPr>
        <p:spPr>
          <a:xfrm>
            <a:off x="7654615" y="5368318"/>
            <a:ext cx="131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CTA Launch </a:t>
            </a:r>
            <a:r>
              <a:rPr lang="en-US" altLang="zh-CN" b="1" dirty="0"/>
              <a:t>C</a:t>
            </a:r>
            <a:r>
              <a:rPr lang="en-US" b="1" dirty="0"/>
              <a:t>ommand</a:t>
            </a:r>
          </a:p>
          <a:p>
            <a:endParaRPr lang="en-US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3103FC-1750-0648-9155-C30B9FAEC9B6}"/>
              </a:ext>
            </a:extLst>
          </p:cNvPr>
          <p:cNvSpPr/>
          <p:nvPr/>
        </p:nvSpPr>
        <p:spPr>
          <a:xfrm>
            <a:off x="3040409" y="1021770"/>
            <a:ext cx="4499380" cy="48144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GPUSched Element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00C5919-D32F-A049-9C63-F45D41D236E4}"/>
              </a:ext>
            </a:extLst>
          </p:cNvPr>
          <p:cNvSpPr/>
          <p:nvPr/>
        </p:nvSpPr>
        <p:spPr>
          <a:xfrm>
            <a:off x="6975763" y="5128757"/>
            <a:ext cx="2361088" cy="198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154816F-EBE9-B046-B33B-8E166ED0CC25}"/>
              </a:ext>
            </a:extLst>
          </p:cNvPr>
          <p:cNvSpPr/>
          <p:nvPr/>
        </p:nvSpPr>
        <p:spPr>
          <a:xfrm>
            <a:off x="6955844" y="4350648"/>
            <a:ext cx="2361088" cy="1989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9038D1-4628-764E-A5E0-3BB2C595D379}"/>
              </a:ext>
            </a:extLst>
          </p:cNvPr>
          <p:cNvSpPr/>
          <p:nvPr/>
        </p:nvSpPr>
        <p:spPr>
          <a:xfrm rot="16200000">
            <a:off x="2950826" y="4133028"/>
            <a:ext cx="2058991" cy="65093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Kernel</a:t>
            </a:r>
            <a:r>
              <a:rPr lang="zh-CN" altLang="en-US" b="1" dirty="0"/>
              <a:t> </a:t>
            </a:r>
            <a:r>
              <a:rPr lang="en-US" altLang="zh-CN" b="1" dirty="0"/>
              <a:t>Handler</a:t>
            </a:r>
            <a:endParaRPr lang="en-US" b="1" dirty="0"/>
          </a:p>
        </p:txBody>
      </p:sp>
      <p:sp>
        <p:nvSpPr>
          <p:cNvPr id="58" name="Arrow: Left-Right 31">
            <a:extLst>
              <a:ext uri="{FF2B5EF4-FFF2-40B4-BE49-F238E27FC236}">
                <a16:creationId xmlns:a16="http://schemas.microsoft.com/office/drawing/2014/main" id="{50C7562A-7C61-9E42-BEF7-B2FBB7E9AC2B}"/>
              </a:ext>
            </a:extLst>
          </p:cNvPr>
          <p:cNvSpPr/>
          <p:nvPr/>
        </p:nvSpPr>
        <p:spPr>
          <a:xfrm>
            <a:off x="882316" y="4889735"/>
            <a:ext cx="2772538" cy="2173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CB307B-A8DD-764A-A905-F3663C939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3368"/>
              </p:ext>
            </p:extLst>
          </p:nvPr>
        </p:nvGraphicFramePr>
        <p:xfrm>
          <a:off x="3377875" y="1694129"/>
          <a:ext cx="3577976" cy="39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247">
                  <a:extLst>
                    <a:ext uri="{9D8B030D-6E8A-4147-A177-3AD203B41FA5}">
                      <a16:colId xmlns:a16="http://schemas.microsoft.com/office/drawing/2014/main" val="715010210"/>
                    </a:ext>
                  </a:extLst>
                </a:gridCol>
                <a:gridCol w="447247">
                  <a:extLst>
                    <a:ext uri="{9D8B030D-6E8A-4147-A177-3AD203B41FA5}">
                      <a16:colId xmlns:a16="http://schemas.microsoft.com/office/drawing/2014/main" val="4164978965"/>
                    </a:ext>
                  </a:extLst>
                </a:gridCol>
                <a:gridCol w="447247">
                  <a:extLst>
                    <a:ext uri="{9D8B030D-6E8A-4147-A177-3AD203B41FA5}">
                      <a16:colId xmlns:a16="http://schemas.microsoft.com/office/drawing/2014/main" val="469186599"/>
                    </a:ext>
                  </a:extLst>
                </a:gridCol>
                <a:gridCol w="447247">
                  <a:extLst>
                    <a:ext uri="{9D8B030D-6E8A-4147-A177-3AD203B41FA5}">
                      <a16:colId xmlns:a16="http://schemas.microsoft.com/office/drawing/2014/main" val="2360870804"/>
                    </a:ext>
                  </a:extLst>
                </a:gridCol>
                <a:gridCol w="447247">
                  <a:extLst>
                    <a:ext uri="{9D8B030D-6E8A-4147-A177-3AD203B41FA5}">
                      <a16:colId xmlns:a16="http://schemas.microsoft.com/office/drawing/2014/main" val="1544137110"/>
                    </a:ext>
                  </a:extLst>
                </a:gridCol>
                <a:gridCol w="447247">
                  <a:extLst>
                    <a:ext uri="{9D8B030D-6E8A-4147-A177-3AD203B41FA5}">
                      <a16:colId xmlns:a16="http://schemas.microsoft.com/office/drawing/2014/main" val="3348002178"/>
                    </a:ext>
                  </a:extLst>
                </a:gridCol>
                <a:gridCol w="447247">
                  <a:extLst>
                    <a:ext uri="{9D8B030D-6E8A-4147-A177-3AD203B41FA5}">
                      <a16:colId xmlns:a16="http://schemas.microsoft.com/office/drawing/2014/main" val="1154429950"/>
                    </a:ext>
                  </a:extLst>
                </a:gridCol>
                <a:gridCol w="447247">
                  <a:extLst>
                    <a:ext uri="{9D8B030D-6E8A-4147-A177-3AD203B41FA5}">
                      <a16:colId xmlns:a16="http://schemas.microsoft.com/office/drawing/2014/main" val="3956358605"/>
                    </a:ext>
                  </a:extLst>
                </a:gridCol>
              </a:tblGrid>
              <a:tr h="3997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K5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411283"/>
                  </a:ext>
                </a:extLst>
              </a:tr>
            </a:tbl>
          </a:graphicData>
        </a:graphic>
      </p:graphicFrame>
      <p:sp>
        <p:nvSpPr>
          <p:cNvPr id="24" name="Right Arrow 23">
            <a:extLst>
              <a:ext uri="{FF2B5EF4-FFF2-40B4-BE49-F238E27FC236}">
                <a16:creationId xmlns:a16="http://schemas.microsoft.com/office/drawing/2014/main" id="{FBA1E381-BA6F-7442-B905-7950FA9DA684}"/>
              </a:ext>
            </a:extLst>
          </p:cNvPr>
          <p:cNvSpPr/>
          <p:nvPr/>
        </p:nvSpPr>
        <p:spPr>
          <a:xfrm rot="16200000">
            <a:off x="3331370" y="2629354"/>
            <a:ext cx="1268783" cy="263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FF5F0-40FE-BE4D-B4F9-0896E7008BF9}"/>
              </a:ext>
            </a:extLst>
          </p:cNvPr>
          <p:cNvSpPr txBox="1"/>
          <p:nvPr/>
        </p:nvSpPr>
        <p:spPr>
          <a:xfrm>
            <a:off x="3377875" y="1369580"/>
            <a:ext cx="1680074" cy="37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Kernel</a:t>
            </a:r>
            <a:r>
              <a:rPr lang="zh-CN" altLang="en-US" b="1" dirty="0"/>
              <a:t> </a:t>
            </a:r>
            <a:r>
              <a:rPr lang="en-US" altLang="zh-CN" b="1" dirty="0"/>
              <a:t>Queue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2DB50-9DE1-E74C-BFDF-4BADE2C387C4}"/>
              </a:ext>
            </a:extLst>
          </p:cNvPr>
          <p:cNvSpPr/>
          <p:nvPr/>
        </p:nvSpPr>
        <p:spPr>
          <a:xfrm>
            <a:off x="4508844" y="4889736"/>
            <a:ext cx="2453335" cy="65093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Tick</a:t>
            </a:r>
            <a:r>
              <a:rPr lang="zh-CN" altLang="en-US" b="1" dirty="0"/>
              <a:t> </a:t>
            </a:r>
            <a:r>
              <a:rPr lang="en-US" altLang="zh-CN" b="1" dirty="0"/>
              <a:t>Handler</a:t>
            </a:r>
            <a:endParaRPr lang="en-US" b="1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B27CEBF-3794-624D-9FAC-D384FCE63488}"/>
              </a:ext>
            </a:extLst>
          </p:cNvPr>
          <p:cNvSpPr/>
          <p:nvPr/>
        </p:nvSpPr>
        <p:spPr>
          <a:xfrm rot="16200000">
            <a:off x="4869319" y="5854762"/>
            <a:ext cx="805768" cy="202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25F5A6-A458-2D4D-A9B7-B365E328EDCB}"/>
              </a:ext>
            </a:extLst>
          </p:cNvPr>
          <p:cNvSpPr/>
          <p:nvPr/>
        </p:nvSpPr>
        <p:spPr>
          <a:xfrm>
            <a:off x="5057949" y="4124641"/>
            <a:ext cx="1904231" cy="65093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CTA</a:t>
            </a:r>
            <a:r>
              <a:rPr lang="zh-CN" altLang="en-US" b="1" dirty="0"/>
              <a:t> </a:t>
            </a:r>
            <a:r>
              <a:rPr lang="en-US" altLang="zh-CN" b="1" dirty="0"/>
              <a:t>Handler</a:t>
            </a:r>
            <a:endParaRPr lang="en-US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2EC4A4D-D7BD-BD40-8392-CC96D3B83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28473"/>
              </p:ext>
            </p:extLst>
          </p:nvPr>
        </p:nvGraphicFramePr>
        <p:xfrm>
          <a:off x="5074995" y="2481909"/>
          <a:ext cx="18871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93">
                  <a:extLst>
                    <a:ext uri="{9D8B030D-6E8A-4147-A177-3AD203B41FA5}">
                      <a16:colId xmlns:a16="http://schemas.microsoft.com/office/drawing/2014/main" val="1997404274"/>
                    </a:ext>
                  </a:extLst>
                </a:gridCol>
                <a:gridCol w="943593">
                  <a:extLst>
                    <a:ext uri="{9D8B030D-6E8A-4147-A177-3AD203B41FA5}">
                      <a16:colId xmlns:a16="http://schemas.microsoft.com/office/drawing/2014/main" val="3624857573"/>
                    </a:ext>
                  </a:extLst>
                </a:gridCol>
              </a:tblGrid>
              <a:tr h="327423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SM1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K1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92350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SM2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K2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900508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86542"/>
                  </a:ext>
                </a:extLst>
              </a:tr>
              <a:tr h="327423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SM16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13957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5CA3B78-4583-7247-B425-E9BB824E44C6}"/>
              </a:ext>
            </a:extLst>
          </p:cNvPr>
          <p:cNvSpPr txBox="1"/>
          <p:nvPr/>
        </p:nvSpPr>
        <p:spPr>
          <a:xfrm>
            <a:off x="5383433" y="2126662"/>
            <a:ext cx="1680074" cy="37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SM</a:t>
            </a:r>
            <a:r>
              <a:rPr lang="zh-CN" altLang="en-US" b="1" dirty="0"/>
              <a:t> </a:t>
            </a:r>
            <a:r>
              <a:rPr lang="en-US" altLang="zh-CN" b="1" dirty="0"/>
              <a:t>Map</a:t>
            </a:r>
            <a:r>
              <a:rPr lang="zh-CN" altLang="en-US" b="1" dirty="0"/>
              <a:t> </a:t>
            </a:r>
            <a:r>
              <a:rPr lang="en-US" altLang="zh-CN" b="1" dirty="0"/>
              <a:t>Table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52C14C-AF21-8F48-957B-FF98C33BB01F}"/>
              </a:ext>
            </a:extLst>
          </p:cNvPr>
          <p:cNvSpPr txBox="1"/>
          <p:nvPr/>
        </p:nvSpPr>
        <p:spPr>
          <a:xfrm>
            <a:off x="4065373" y="5955874"/>
            <a:ext cx="131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Tick</a:t>
            </a:r>
            <a:r>
              <a:rPr lang="zh-CN" altLang="en-US" b="1" dirty="0"/>
              <a:t> </a:t>
            </a:r>
            <a:r>
              <a:rPr lang="en-US" altLang="zh-CN" b="1" dirty="0"/>
              <a:t>Signal</a:t>
            </a:r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C503B6-63A3-6540-AD1B-42CA0442540F}"/>
              </a:ext>
            </a:extLst>
          </p:cNvPr>
          <p:cNvSpPr txBox="1"/>
          <p:nvPr/>
        </p:nvSpPr>
        <p:spPr>
          <a:xfrm>
            <a:off x="7735123" y="3729583"/>
            <a:ext cx="1317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CTA </a:t>
            </a:r>
            <a:r>
              <a:rPr lang="en-US" altLang="zh-CN" b="1" dirty="0"/>
              <a:t>Finish</a:t>
            </a:r>
            <a:r>
              <a:rPr lang="en-US" b="1" dirty="0"/>
              <a:t> </a:t>
            </a:r>
            <a:r>
              <a:rPr lang="en-US" altLang="zh-CN" b="1" dirty="0"/>
              <a:t>C</a:t>
            </a:r>
            <a:r>
              <a:rPr lang="en-US" b="1" dirty="0"/>
              <a:t>ommand</a:t>
            </a:r>
          </a:p>
          <a:p>
            <a:endParaRPr lang="en-US" b="1" dirty="0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50726078-5553-1946-AC61-17B35EE687C8}"/>
              </a:ext>
            </a:extLst>
          </p:cNvPr>
          <p:cNvSpPr/>
          <p:nvPr/>
        </p:nvSpPr>
        <p:spPr>
          <a:xfrm rot="5400000">
            <a:off x="3376374" y="3374130"/>
            <a:ext cx="2757190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Bent-Up Arrow 40">
            <a:extLst>
              <a:ext uri="{FF2B5EF4-FFF2-40B4-BE49-F238E27FC236}">
                <a16:creationId xmlns:a16="http://schemas.microsoft.com/office/drawing/2014/main" id="{24AB3D2F-09B1-DB4C-BF5E-71C9855ECB77}"/>
              </a:ext>
            </a:extLst>
          </p:cNvPr>
          <p:cNvSpPr/>
          <p:nvPr/>
        </p:nvSpPr>
        <p:spPr>
          <a:xfrm rot="5400000">
            <a:off x="4329095" y="2511805"/>
            <a:ext cx="1107409" cy="337121"/>
          </a:xfrm>
          <a:prstGeom prst="bentUpArrow">
            <a:avLst>
              <a:gd name="adj1" fmla="val 31538"/>
              <a:gd name="adj2" fmla="val 4441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8168</TotalTime>
  <Words>89</Words>
  <Application>Microsoft Macintosh PowerPoint</Application>
  <PresentationFormat>Widescreen</PresentationFormat>
  <Paragraphs>62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Mahmoud</dc:creator>
  <cp:keywords/>
  <dc:description/>
  <cp:lastModifiedBy>Mengchi Zhang</cp:lastModifiedBy>
  <cp:revision>269</cp:revision>
  <cp:lastPrinted>2019-02-16T06:33:21Z</cp:lastPrinted>
  <dcterms:created xsi:type="dcterms:W3CDTF">2018-10-07T23:48:21Z</dcterms:created>
  <dcterms:modified xsi:type="dcterms:W3CDTF">2019-02-16T06:33:28Z</dcterms:modified>
  <cp:category/>
</cp:coreProperties>
</file>