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07" r:id="rId3"/>
    <p:sldId id="408" r:id="rId4"/>
    <p:sldId id="409" r:id="rId5"/>
    <p:sldId id="415" r:id="rId6"/>
    <p:sldId id="423" r:id="rId7"/>
    <p:sldId id="417" r:id="rId8"/>
    <p:sldId id="418" r:id="rId9"/>
    <p:sldId id="419" r:id="rId10"/>
    <p:sldId id="420" r:id="rId11"/>
    <p:sldId id="421" r:id="rId12"/>
    <p:sldId id="422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0" autoAdjust="0"/>
    <p:restoredTop sz="96141" autoAdjust="0"/>
  </p:normalViewPr>
  <p:slideViewPr>
    <p:cSldViewPr>
      <p:cViewPr>
        <p:scale>
          <a:sx n="109" d="100"/>
          <a:sy n="109" d="100"/>
        </p:scale>
        <p:origin x="12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8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/>
              <a:t>Chapter 4 </a:t>
            </a:r>
            <a:r>
              <a:rPr lang="en-US" altLang="ko-KR" sz="1800" dirty="0"/>
              <a:t>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Lab # 04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추가 설명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en-US" altLang="ko-KR" dirty="0"/>
              <a:t>stack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이란 값을 가지는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로 모두 변경하고자 </a:t>
            </a:r>
            <a:r>
              <a:rPr lang="ko-KR" altLang="en-US" dirty="0" err="1"/>
              <a:t>할때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691680" y="2070583"/>
            <a:ext cx="5040560" cy="3807456"/>
            <a:chOff x="953919" y="1214438"/>
            <a:chExt cx="7346058" cy="5406588"/>
          </a:xfrm>
        </p:grpSpPr>
        <p:grpSp>
          <p:nvGrpSpPr>
            <p:cNvPr id="4" name="그룹 12"/>
            <p:cNvGrpSpPr>
              <a:grpSpLocks/>
            </p:cNvGrpSpPr>
            <p:nvPr/>
          </p:nvGrpSpPr>
          <p:grpSpPr bwMode="auto">
            <a:xfrm>
              <a:off x="1500188" y="1214438"/>
              <a:ext cx="642937" cy="4000500"/>
              <a:chOff x="2000232" y="1428736"/>
              <a:chExt cx="642942" cy="40005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953919" y="5756213"/>
              <a:ext cx="2261909" cy="74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ko-KR" altLang="en-US" sz="1400" dirty="0"/>
                <a:t>위와 같은 </a:t>
              </a:r>
              <a:r>
                <a:rPr kumimoji="0" lang="en-US" altLang="ko-KR" sz="1400" dirty="0"/>
                <a:t>stack</a:t>
              </a:r>
              <a:r>
                <a:rPr kumimoji="0" lang="ko-KR" altLang="en-US" sz="1400" dirty="0"/>
                <a:t>이</a:t>
              </a:r>
              <a:endParaRPr kumimoji="0" lang="en-US" altLang="ko-KR" sz="1400" dirty="0"/>
            </a:p>
            <a:p>
              <a:r>
                <a:rPr kumimoji="0" lang="ko-KR" altLang="en-US" sz="1400" dirty="0"/>
                <a:t>존재함을 가정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14625" y="2286000"/>
              <a:ext cx="230863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ReplaceItem(st,3,5)</a:t>
              </a:r>
              <a:endParaRPr kumimoji="0" lang="ko-KR" altLang="en-US" sz="140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357438" y="2857500"/>
              <a:ext cx="2786062" cy="35718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grpSp>
          <p:nvGrpSpPr>
            <p:cNvPr id="17" name="그룹 19"/>
            <p:cNvGrpSpPr>
              <a:grpSpLocks/>
            </p:cNvGrpSpPr>
            <p:nvPr/>
          </p:nvGrpSpPr>
          <p:grpSpPr bwMode="auto">
            <a:xfrm>
              <a:off x="5357813" y="1214438"/>
              <a:ext cx="642937" cy="4000500"/>
              <a:chOff x="2000232" y="1428736"/>
              <a:chExt cx="642942" cy="40005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26" name="폭발 2 25"/>
            <p:cNvSpPr/>
            <p:nvPr/>
          </p:nvSpPr>
          <p:spPr>
            <a:xfrm>
              <a:off x="5857882" y="1285860"/>
              <a:ext cx="2442095" cy="857255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/>
                <a:t>변경됨</a:t>
              </a:r>
              <a:endParaRPr kumimoji="0" lang="en-US" altLang="ko-KR" sz="14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rot="10800000">
              <a:off x="5857884" y="1571612"/>
              <a:ext cx="50006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>
              <a:off x="5572132" y="2143116"/>
              <a:ext cx="107157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5400000">
              <a:off x="5036347" y="2821777"/>
              <a:ext cx="250033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>
              <a:off x="4071938" y="5572123"/>
              <a:ext cx="3571874" cy="104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stack</a:t>
              </a:r>
              <a:r>
                <a:rPr kumimoji="0" lang="ko-KR" altLang="en-US" sz="1400"/>
                <a:t>에서 </a:t>
              </a:r>
              <a:r>
                <a:rPr kumimoji="0" lang="en-US" altLang="ko-KR" sz="1400"/>
                <a:t>3</a:t>
              </a:r>
              <a:r>
                <a:rPr kumimoji="0" lang="ko-KR" altLang="en-US" sz="1400"/>
                <a:t>이란 값을 가지는 모든 아이템을 검사하여 </a:t>
              </a:r>
              <a:r>
                <a:rPr kumimoji="0" lang="en-US" altLang="ko-KR" sz="1400"/>
                <a:t>5</a:t>
              </a:r>
              <a:r>
                <a:rPr kumimoji="0" lang="ko-KR" altLang="en-US" sz="1400"/>
                <a:t>로 변환한다</a:t>
              </a:r>
              <a:r>
                <a:rPr kumimoji="0" lang="en-US" altLang="ko-KR" sz="1400"/>
                <a:t>.</a:t>
              </a:r>
            </a:p>
          </p:txBody>
        </p:sp>
      </p:grp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1816391" y="4887836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</a:t>
            </a:r>
            <a:r>
              <a:rPr kumimoji="0" lang="en-US" altLang="ko-KR" dirty="0" err="1"/>
              <a:t>st</a:t>
            </a:r>
            <a:r>
              <a:rPr kumimoji="0" lang="en-US" altLang="ko-KR" dirty="0"/>
              <a:t>;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1107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클라이언트로 작성은 </a:t>
            </a:r>
            <a:r>
              <a:rPr lang="ko-KR" altLang="en-US" dirty="0" err="1"/>
              <a:t>스택의</a:t>
            </a:r>
            <a:r>
              <a:rPr lang="ko-KR" altLang="en-US" dirty="0"/>
              <a:t> 구조는 변경하지 않고 외부에서 추가 함수를 작성하여 위의 동작을 하는 함수를 만들어라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함수는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Client function prototype :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ReplaceItem</a:t>
            </a:r>
            <a:r>
              <a:rPr lang="en-US" altLang="ko-KR" dirty="0"/>
              <a:t>(</a:t>
            </a:r>
            <a:r>
              <a:rPr lang="en-US" altLang="ko-KR" dirty="0" err="1"/>
              <a:t>StackType</a:t>
            </a:r>
            <a:r>
              <a:rPr lang="en-US" altLang="ko-KR" dirty="0"/>
              <a:t> &amp;</a:t>
            </a:r>
            <a:r>
              <a:rPr lang="en-US" altLang="ko-KR" dirty="0" err="1"/>
              <a:t>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newItem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4143404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endParaRPr kumimoji="0" lang="en-US" altLang="ko-KR" sz="1400" dirty="0"/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main()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stack;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// stack</a:t>
            </a:r>
            <a:r>
              <a:rPr kumimoji="0" lang="ko-KR" altLang="en-US" sz="1400" dirty="0"/>
              <a:t>에 </a:t>
            </a:r>
            <a:r>
              <a:rPr kumimoji="0" lang="en-US" altLang="ko-KR" sz="1400" dirty="0"/>
              <a:t>Push</a:t>
            </a:r>
            <a:r>
              <a:rPr kumimoji="0" lang="ko-KR" altLang="en-US" sz="1400" dirty="0"/>
              <a:t>연산을 통해 값을 입력함</a:t>
            </a:r>
            <a:r>
              <a:rPr kumimoji="0" lang="en-US" altLang="ko-KR" sz="1400" dirty="0"/>
              <a:t>.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Replace (stack, </a:t>
            </a:r>
            <a:r>
              <a:rPr kumimoji="0" lang="ko-KR" altLang="en-US" sz="1400" dirty="0"/>
              <a:t>바꾸고자 하는 값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바뀌게 될 값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while(!</a:t>
            </a:r>
            <a:r>
              <a:rPr kumimoji="0" lang="en-US" altLang="ko-KR" sz="1400" dirty="0" err="1"/>
              <a:t>stack.IsEmpty</a:t>
            </a:r>
            <a:r>
              <a:rPr kumimoji="0" lang="en-US" altLang="ko-KR" sz="1400" dirty="0"/>
              <a:t>())	//</a:t>
            </a:r>
            <a:r>
              <a:rPr kumimoji="0" lang="ko-KR" altLang="en-US" sz="1400" dirty="0" err="1"/>
              <a:t>스택</a:t>
            </a:r>
            <a:r>
              <a:rPr kumimoji="0" lang="ko-KR" altLang="en-US" sz="1400" dirty="0"/>
              <a:t> 내용 출력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ko-KR" altLang="en-US" sz="1400" dirty="0"/>
              <a:t>	</a:t>
            </a: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item = </a:t>
            </a:r>
            <a:r>
              <a:rPr kumimoji="0" lang="en-US" altLang="ko-KR" sz="1400" dirty="0" err="1"/>
              <a:t>stack.Top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stack.Pop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cout</a:t>
            </a:r>
            <a:r>
              <a:rPr kumimoji="0" lang="en-US" altLang="ko-KR" sz="1400" dirty="0"/>
              <a:t> &lt;&lt;"Item : "&lt;&lt;item &lt;&lt; </a:t>
            </a:r>
            <a:r>
              <a:rPr kumimoji="0" lang="en-US" altLang="ko-KR" sz="1400" dirty="0" err="1"/>
              <a:t>endl</a:t>
            </a:r>
            <a:r>
              <a:rPr kumimoji="0" lang="en-US" altLang="ko-KR" sz="1400" dirty="0"/>
              <a:t>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return 0;</a:t>
            </a:r>
            <a:br>
              <a:rPr kumimoji="0" lang="en-US" altLang="ko-KR" sz="1400" dirty="0"/>
            </a:b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643040"/>
            <a:ext cx="3714744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//Exercise</a:t>
            </a:r>
            <a:r>
              <a:rPr kumimoji="0" lang="ko-KR" altLang="en-US" sz="1400"/>
              <a:t>에서 </a:t>
            </a:r>
            <a:r>
              <a:rPr kumimoji="0" lang="ko-KR" altLang="en-US" sz="1400" dirty="0"/>
              <a:t>행했던 것처럼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또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을</a:t>
            </a:r>
            <a:r>
              <a:rPr kumimoji="0" lang="en-US" altLang="ko-KR" sz="1400" dirty="0"/>
              <a:t> </a:t>
            </a:r>
            <a:r>
              <a:rPr kumimoji="0" lang="ko-KR" altLang="en-US" sz="1400" dirty="0"/>
              <a:t>정의하여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의 </a:t>
            </a:r>
            <a:r>
              <a:rPr kumimoji="0" lang="en-US" altLang="ko-KR" sz="1400" dirty="0"/>
              <a:t>item</a:t>
            </a:r>
            <a:r>
              <a:rPr kumimoji="0" lang="ko-KR" altLang="en-US" sz="1400" dirty="0"/>
              <a:t>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값을 비교</a:t>
            </a:r>
            <a:r>
              <a:rPr kumimoji="0" lang="en-US" altLang="ko-KR" sz="1400" dirty="0"/>
              <a:t>.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일치하는 값을 </a:t>
            </a:r>
            <a:r>
              <a:rPr kumimoji="0" lang="en-US" altLang="ko-KR" sz="1400" dirty="0" err="1"/>
              <a:t>newItem</a:t>
            </a:r>
            <a:r>
              <a:rPr kumimoji="0" lang="ko-KR" altLang="en-US" sz="1400" dirty="0"/>
              <a:t>으로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 저장합니다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다음 임시로 생성했던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에서 아이템을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에 다시 집어 넣습니다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00363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slides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스택의</a:t>
            </a:r>
            <a:r>
              <a:rPr lang="ko-KR" altLang="en-US" dirty="0"/>
              <a:t> 구조를 변경하여 </a:t>
            </a:r>
            <a:r>
              <a:rPr lang="en-US" altLang="ko-KR" dirty="0" err="1"/>
              <a:t>ReplaceItem</a:t>
            </a:r>
            <a:r>
              <a:rPr lang="ko-KR" altLang="en-US" dirty="0"/>
              <a:t>이라는 함수를 클래스 내부에 선언하고 구현하라</a:t>
            </a:r>
            <a:r>
              <a:rPr lang="en-US" altLang="ko-KR" dirty="0"/>
              <a:t>. (a</a:t>
            </a:r>
            <a:r>
              <a:rPr lang="ko-KR" altLang="en-US" dirty="0"/>
              <a:t>와 달리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en-US" altLang="ko-KR" dirty="0"/>
              <a:t> 2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클라이언트 함수와 달리 멤버함수는 클래스의 멤버변수에 직접적으로 접근할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407196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class </a:t>
            </a:r>
            <a:r>
              <a:rPr kumimoji="0" lang="en-US" altLang="ko-KR" sz="1400" dirty="0" err="1"/>
              <a:t>StackType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선언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구현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2708920"/>
            <a:ext cx="4097404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::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for(item</a:t>
            </a:r>
            <a:r>
              <a:rPr kumimoji="0" lang="ko-KR" altLang="en-US" sz="1400" dirty="0"/>
              <a:t> 개수만큼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if(items[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가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같은가</a:t>
            </a:r>
            <a:r>
              <a:rPr kumimoji="0" lang="en-US" altLang="ko-KR" sz="1400" dirty="0"/>
              <a:t>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	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는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197805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Exercise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r>
              <a:rPr lang="ko-KR" altLang="en-US" sz="1800" dirty="0"/>
              <a:t>문제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스택의</a:t>
            </a:r>
            <a:r>
              <a:rPr lang="ko-KR" altLang="en-US" sz="1600" dirty="0"/>
              <a:t> 동작방법을 이해하기 위하여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StackTType.h</a:t>
            </a:r>
            <a:r>
              <a:rPr lang="en-US" altLang="ko-KR" sz="1600" dirty="0"/>
              <a:t>”</a:t>
            </a:r>
            <a:r>
              <a:rPr lang="ko-KR" altLang="en-US" sz="1600" dirty="0"/>
              <a:t>에 정의된 </a:t>
            </a:r>
            <a:r>
              <a:rPr lang="en-US" altLang="ko-KR" sz="1600" dirty="0" err="1"/>
              <a:t>StackType</a:t>
            </a:r>
            <a:r>
              <a:rPr lang="ko-KR" altLang="en-US" sz="1600" dirty="0"/>
              <a:t>클래스를 분석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StackType</a:t>
            </a:r>
            <a:r>
              <a:rPr lang="ko-KR" altLang="en-US" sz="1400" dirty="0"/>
              <a:t>내의 멤버함수인 </a:t>
            </a:r>
            <a:r>
              <a:rPr lang="en-US" altLang="ko-KR" sz="1400" dirty="0"/>
              <a:t>Push, Pop, Top </a:t>
            </a:r>
            <a:r>
              <a:rPr lang="ko-KR" altLang="en-US" sz="1400" dirty="0"/>
              <a:t>함수에 대해서 분석</a:t>
            </a:r>
            <a:endParaRPr lang="en-US" altLang="ko-KR" dirty="0"/>
          </a:p>
          <a:p>
            <a:pPr lvl="1"/>
            <a:r>
              <a:rPr lang="ko-KR" altLang="en-US" dirty="0" err="1"/>
              <a:t>탬플릿으로</a:t>
            </a:r>
            <a:r>
              <a:rPr lang="ko-KR" altLang="en-US" dirty="0"/>
              <a:t> 정의된 스택을 정수형 타입으로 선언하고 스택에 </a:t>
            </a:r>
            <a:r>
              <a:rPr lang="en-US" altLang="ko-KR" dirty="0"/>
              <a:t>1,2,3,4,5,6</a:t>
            </a:r>
            <a:r>
              <a:rPr lang="ko-KR" altLang="en-US" dirty="0"/>
              <a:t>을 순서대로 삽입하고 하나씩 꺼내서 출력하는 프로그램을 작성함 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852936"/>
            <a:ext cx="6143625" cy="364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9D7C85-C665-4941-B949-452368335B85}"/>
              </a:ext>
            </a:extLst>
          </p:cNvPr>
          <p:cNvSpPr/>
          <p:nvPr/>
        </p:nvSpPr>
        <p:spPr bwMode="auto">
          <a:xfrm>
            <a:off x="3540944" y="3599877"/>
            <a:ext cx="4055392" cy="162302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FA8F7-B305-4ABE-BF55-F1930F76A927}"/>
              </a:ext>
            </a:extLst>
          </p:cNvPr>
          <p:cNvSpPr/>
          <p:nvPr/>
        </p:nvSpPr>
        <p:spPr bwMode="auto">
          <a:xfrm>
            <a:off x="3540944" y="4108822"/>
            <a:ext cx="4055392" cy="134134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3144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1,2,3,4,5,6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 </a:t>
            </a:r>
            <a:r>
              <a:rPr lang="ko-KR" altLang="en-US" dirty="0"/>
              <a:t>함수를 이용하여 가장 최근에 넣은 아이템을 가져와서 </a:t>
            </a:r>
            <a:r>
              <a:rPr lang="ko-KR" altLang="en-US" dirty="0" err="1"/>
              <a:t>출력을하고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을 이용하여 가장 최근에 넣은 아이템을 제거한다</a:t>
            </a:r>
            <a:r>
              <a:rPr lang="en-US" altLang="ko-KR" dirty="0"/>
              <a:t>.</a:t>
            </a:r>
            <a:r>
              <a:rPr lang="ko-KR" altLang="en-US" dirty="0"/>
              <a:t>  이 과정을 반복하여 모든 아이템을 출력한다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2915816" y="2673956"/>
            <a:ext cx="642938" cy="3000375"/>
            <a:chOff x="2428860" y="1785926"/>
            <a:chExt cx="642942" cy="3000396"/>
          </a:xfrm>
        </p:grpSpPr>
        <p:sp>
          <p:nvSpPr>
            <p:cNvPr id="5" name="직사각형 4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6</a:t>
              </a:r>
              <a:endParaRPr kumimoji="0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2</a:t>
              </a:r>
              <a:endParaRPr kumimoji="0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1</a:t>
              </a:r>
              <a:endParaRPr kumimoji="0" lang="ko-KR" altLang="en-US" dirty="0"/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2810247" y="579541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880691"/>
            <a:ext cx="154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출력물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6</a:t>
            </a:r>
          </a:p>
          <a:p>
            <a:pPr algn="ctr"/>
            <a:r>
              <a:rPr lang="en-US" altLang="ko-KR" dirty="0"/>
              <a:t>5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1187624" y="3754076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923928" y="3788341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293" y="3211482"/>
            <a:ext cx="10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(push)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324541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pop,top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797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예제코드</a:t>
            </a:r>
            <a:endParaRPr lang="en-US" altLang="ko-KR" dirty="0"/>
          </a:p>
          <a:p>
            <a:pPr marL="36000" indent="0">
              <a:buNone/>
            </a:pPr>
            <a:r>
              <a:rPr lang="en-US" altLang="ko-KR" dirty="0"/>
              <a:t>   </a:t>
            </a:r>
            <a:r>
              <a:rPr lang="en-US" altLang="ko-KR" b="0" dirty="0"/>
              <a:t> </a:t>
            </a:r>
            <a:r>
              <a:rPr lang="en-US" altLang="ko-KR" b="0" dirty="0" err="1"/>
              <a:t>int</a:t>
            </a:r>
            <a:r>
              <a:rPr lang="ko-KR" altLang="en-US" b="0" dirty="0"/>
              <a:t> </a:t>
            </a:r>
            <a:r>
              <a:rPr lang="en-US" altLang="ko-KR" b="0" dirty="0"/>
              <a:t>main()</a:t>
            </a:r>
          </a:p>
          <a:p>
            <a:pPr marL="252000" lvl="1" indent="0">
              <a:buNone/>
            </a:pPr>
            <a:r>
              <a:rPr lang="en-US" altLang="ko-KR" dirty="0"/>
              <a:t> {</a:t>
            </a:r>
          </a:p>
          <a:p>
            <a:pPr marL="2520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StackType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stack;</a:t>
            </a:r>
          </a:p>
          <a:p>
            <a:pPr marL="2520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stack.Push</a:t>
            </a:r>
            <a:r>
              <a:rPr lang="en-US" altLang="ko-KR" dirty="0"/>
              <a:t>(1); // 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… // </a:t>
            </a:r>
            <a:r>
              <a:rPr lang="ko-KR" altLang="en-US" dirty="0"/>
              <a:t>나머지를 </a:t>
            </a:r>
            <a:r>
              <a:rPr lang="ko-KR" altLang="en-US" dirty="0" err="1"/>
              <a:t>스택에</a:t>
            </a:r>
            <a:r>
              <a:rPr lang="ko-KR" altLang="en-US" dirty="0"/>
              <a:t> 전부 넣는다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while(!</a:t>
            </a:r>
            <a:r>
              <a:rPr lang="en-US" altLang="ko-KR" dirty="0" err="1"/>
              <a:t>stack_isEmpty</a:t>
            </a:r>
            <a:r>
              <a:rPr lang="en-US" altLang="ko-KR" dirty="0"/>
              <a:t>()) // </a:t>
            </a:r>
            <a:r>
              <a:rPr lang="ko-KR" altLang="en-US" dirty="0" err="1"/>
              <a:t>스택에</a:t>
            </a:r>
            <a:r>
              <a:rPr lang="ko-KR" altLang="en-US" dirty="0"/>
              <a:t> 원소가 </a:t>
            </a:r>
            <a:r>
              <a:rPr lang="ko-KR" altLang="en-US" dirty="0" err="1"/>
              <a:t>없을때</a:t>
            </a:r>
            <a:r>
              <a:rPr lang="ko-KR" altLang="en-US" dirty="0"/>
              <a:t> 까지 반복한다</a:t>
            </a:r>
            <a:r>
              <a:rPr lang="en-US" altLang="ko-KR" dirty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    {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result =  </a:t>
            </a:r>
            <a:r>
              <a:rPr lang="en-US" altLang="ko-KR" dirty="0" err="1"/>
              <a:t>stack.top</a:t>
            </a:r>
            <a:r>
              <a:rPr lang="en-US" altLang="ko-KR" dirty="0"/>
              <a:t>(); //   </a:t>
            </a:r>
            <a:r>
              <a:rPr lang="ko-KR" altLang="en-US" dirty="0"/>
              <a:t>가장 최근에 넣은 아이템 값을 가져온다</a:t>
            </a:r>
            <a:r>
              <a:rPr lang="en-US" altLang="ko-KR" dirty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stack.pop</a:t>
            </a:r>
            <a:r>
              <a:rPr lang="en-US" altLang="ko-KR" dirty="0"/>
              <a:t>(); // </a:t>
            </a:r>
            <a:r>
              <a:rPr lang="ko-KR" altLang="en-US" dirty="0"/>
              <a:t>가장 최근에 넣은 아이템을 제거한다</a:t>
            </a:r>
            <a:r>
              <a:rPr lang="en-US" altLang="ko-KR" dirty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cout</a:t>
            </a:r>
            <a:r>
              <a:rPr lang="en-US" altLang="ko-KR" dirty="0"/>
              <a:t> &lt;&lt; result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540000" lvl="3" indent="0">
              <a:buNone/>
            </a:pPr>
            <a:r>
              <a:rPr lang="en-US" altLang="ko-KR" dirty="0"/>
              <a:t>   }</a:t>
            </a:r>
          </a:p>
          <a:p>
            <a:pPr marL="540000" lvl="3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99985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데이터를 변경하지 않고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스택과</a:t>
            </a:r>
            <a:r>
              <a:rPr lang="ko-KR" altLang="en-US" dirty="0"/>
              <a:t> 동일한 값을 가지는 </a:t>
            </a:r>
            <a:r>
              <a:rPr lang="ko-KR" altLang="en-US" dirty="0" err="1"/>
              <a:t>스택을</a:t>
            </a:r>
            <a:r>
              <a:rPr lang="ko-KR" altLang="en-US" dirty="0"/>
              <a:t> 만드세요</a:t>
            </a:r>
            <a:r>
              <a:rPr lang="en-US" altLang="ko-KR" dirty="0"/>
              <a:t>.</a:t>
            </a:r>
            <a:endParaRPr lang="ko-KR" altLang="en-US" dirty="0">
              <a:latin typeface="Gill Sans MT" pitchFamily="34" charset="0"/>
              <a:ea typeface="HY엽서L" pitchFamily="18" charset="-127"/>
            </a:endParaRPr>
          </a:p>
          <a:p>
            <a:endParaRPr lang="ko-KR" altLang="en-US" dirty="0"/>
          </a:p>
        </p:txBody>
      </p:sp>
      <p:grpSp>
        <p:nvGrpSpPr>
          <p:cNvPr id="18" name="그룹 18"/>
          <p:cNvGrpSpPr>
            <a:grpSpLocks/>
          </p:cNvGrpSpPr>
          <p:nvPr/>
        </p:nvGrpSpPr>
        <p:grpSpPr bwMode="auto">
          <a:xfrm>
            <a:off x="2869986" y="1840623"/>
            <a:ext cx="642937" cy="3000375"/>
            <a:chOff x="2428860" y="1785926"/>
            <a:chExt cx="642942" cy="3000396"/>
          </a:xfrm>
        </p:grpSpPr>
        <p:sp>
          <p:nvSpPr>
            <p:cNvPr id="19" name="직사각형 18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25" name="그룹 25"/>
          <p:cNvGrpSpPr>
            <a:grpSpLocks/>
          </p:cNvGrpSpPr>
          <p:nvPr/>
        </p:nvGrpSpPr>
        <p:grpSpPr bwMode="auto">
          <a:xfrm>
            <a:off x="4155861" y="1840623"/>
            <a:ext cx="642937" cy="3000375"/>
            <a:chOff x="2428860" y="1785926"/>
            <a:chExt cx="642942" cy="3000396"/>
          </a:xfrm>
        </p:grpSpPr>
        <p:sp>
          <p:nvSpPr>
            <p:cNvPr id="26" name="직사각형 25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</p:grpSp>
      <p:grpSp>
        <p:nvGrpSpPr>
          <p:cNvPr id="32" name="그룹 32"/>
          <p:cNvGrpSpPr>
            <a:grpSpLocks/>
          </p:cNvGrpSpPr>
          <p:nvPr/>
        </p:nvGrpSpPr>
        <p:grpSpPr bwMode="auto">
          <a:xfrm>
            <a:off x="5441736" y="1840623"/>
            <a:ext cx="642937" cy="3000375"/>
            <a:chOff x="2428860" y="1785926"/>
            <a:chExt cx="642942" cy="3000396"/>
          </a:xfrm>
        </p:grpSpPr>
        <p:sp>
          <p:nvSpPr>
            <p:cNvPr id="33" name="직사각형 32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41" name="TextBox 41"/>
          <p:cNvSpPr txBox="1">
            <a:spLocks noChangeArrowheads="1"/>
          </p:cNvSpPr>
          <p:nvPr/>
        </p:nvSpPr>
        <p:spPr bwMode="auto">
          <a:xfrm>
            <a:off x="5227423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42" name="TextBox 42"/>
          <p:cNvSpPr txBox="1">
            <a:spLocks noChangeArrowheads="1"/>
          </p:cNvSpPr>
          <p:nvPr/>
        </p:nvSpPr>
        <p:spPr bwMode="auto">
          <a:xfrm>
            <a:off x="2727111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A</a:t>
            </a:r>
            <a:endParaRPr kumimoji="0" lang="ko-KR" altLang="en-US"/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012986" y="4983873"/>
            <a:ext cx="887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C</a:t>
            </a:r>
            <a:endParaRPr kumimoji="0" lang="ko-KR" altLang="en-US"/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519817" y="5811753"/>
            <a:ext cx="676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A</a:t>
            </a:r>
            <a:r>
              <a:rPr kumimoji="0" lang="ko-KR" altLang="en-US" dirty="0"/>
              <a:t>와 같은 </a:t>
            </a:r>
            <a:r>
              <a:rPr kumimoji="0" lang="en-US" altLang="ko-KR" dirty="0"/>
              <a:t>stack</a:t>
            </a:r>
            <a:r>
              <a:rPr kumimoji="0" lang="ko-KR" altLang="en-US" dirty="0"/>
              <a:t>인 </a:t>
            </a:r>
            <a:r>
              <a:rPr kumimoji="0" lang="en-US" altLang="ko-KR" dirty="0"/>
              <a:t>B</a:t>
            </a:r>
            <a:r>
              <a:rPr kumimoji="0" lang="ko-KR" altLang="en-US" dirty="0"/>
              <a:t>를 만들기 위해 임시로 저장할 </a:t>
            </a:r>
            <a:r>
              <a:rPr kumimoji="0" lang="en-US" altLang="ko-KR" dirty="0"/>
              <a:t>C</a:t>
            </a:r>
            <a:r>
              <a:rPr kumimoji="0" lang="ko-KR" altLang="en-US" dirty="0"/>
              <a:t>가 필요합니다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cxnSp>
        <p:nvCxnSpPr>
          <p:cNvPr id="45" name="꺾인 연결선 44"/>
          <p:cNvCxnSpPr>
            <a:stCxn id="19" idx="3"/>
            <a:endCxn id="31" idx="1"/>
          </p:cNvCxnSpPr>
          <p:nvPr/>
        </p:nvCxnSpPr>
        <p:spPr>
          <a:xfrm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" idx="3"/>
            <a:endCxn id="30" idx="1"/>
          </p:cNvCxnSpPr>
          <p:nvPr/>
        </p:nvCxnSpPr>
        <p:spPr>
          <a:xfrm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1" idx="3"/>
            <a:endCxn id="29" idx="1"/>
          </p:cNvCxnSpPr>
          <p:nvPr/>
        </p:nvCxnSpPr>
        <p:spPr>
          <a:xfrm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2" idx="3"/>
            <a:endCxn id="28" idx="1"/>
          </p:cNvCxnSpPr>
          <p:nvPr/>
        </p:nvCxnSpPr>
        <p:spPr>
          <a:xfrm flipV="1"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3" idx="3"/>
            <a:endCxn id="27" idx="1"/>
          </p:cNvCxnSpPr>
          <p:nvPr/>
        </p:nvCxnSpPr>
        <p:spPr>
          <a:xfrm flipV="1"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26" idx="1"/>
          </p:cNvCxnSpPr>
          <p:nvPr/>
        </p:nvCxnSpPr>
        <p:spPr>
          <a:xfrm flipV="1"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1" idx="3"/>
            <a:endCxn id="33" idx="1"/>
          </p:cNvCxnSpPr>
          <p:nvPr/>
        </p:nvCxnSpPr>
        <p:spPr>
          <a:xfrm flipV="1"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34" idx="1"/>
          </p:cNvCxnSpPr>
          <p:nvPr/>
        </p:nvCxnSpPr>
        <p:spPr>
          <a:xfrm flipV="1"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3"/>
            <a:endCxn id="35" idx="1"/>
          </p:cNvCxnSpPr>
          <p:nvPr/>
        </p:nvCxnSpPr>
        <p:spPr>
          <a:xfrm flipV="1"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8" idx="3"/>
            <a:endCxn id="36" idx="1"/>
          </p:cNvCxnSpPr>
          <p:nvPr/>
        </p:nvCxnSpPr>
        <p:spPr>
          <a:xfrm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7" idx="3"/>
            <a:endCxn id="37" idx="1"/>
          </p:cNvCxnSpPr>
          <p:nvPr/>
        </p:nvCxnSpPr>
        <p:spPr>
          <a:xfrm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72"/>
          <p:cNvCxnSpPr>
            <a:stCxn id="26" idx="3"/>
            <a:endCxn id="38" idx="1"/>
          </p:cNvCxnSpPr>
          <p:nvPr/>
        </p:nvCxnSpPr>
        <p:spPr>
          <a:xfrm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162084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4"/>
          <p:cNvGrpSpPr>
            <a:grpSpLocks/>
          </p:cNvGrpSpPr>
          <p:nvPr/>
        </p:nvGrpSpPr>
        <p:grpSpPr bwMode="auto">
          <a:xfrm>
            <a:off x="6884813" y="1785938"/>
            <a:ext cx="642938" cy="3000375"/>
            <a:chOff x="2428860" y="1785926"/>
            <a:chExt cx="642942" cy="3000396"/>
          </a:xfrm>
        </p:grpSpPr>
        <p:sp>
          <p:nvSpPr>
            <p:cNvPr id="60" name="직사각형 59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66" name="그룹 11"/>
          <p:cNvGrpSpPr>
            <a:grpSpLocks/>
          </p:cNvGrpSpPr>
          <p:nvPr/>
        </p:nvGrpSpPr>
        <p:grpSpPr bwMode="auto">
          <a:xfrm>
            <a:off x="7956376" y="1785938"/>
            <a:ext cx="642937" cy="3000375"/>
            <a:chOff x="2428860" y="1785926"/>
            <a:chExt cx="642942" cy="3000396"/>
          </a:xfrm>
        </p:grpSpPr>
        <p:sp>
          <p:nvSpPr>
            <p:cNvPr id="67" name="직사각형 66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73" name="TextBox 39"/>
          <p:cNvSpPr txBox="1">
            <a:spLocks noChangeArrowheads="1"/>
          </p:cNvSpPr>
          <p:nvPr/>
        </p:nvSpPr>
        <p:spPr bwMode="auto">
          <a:xfrm>
            <a:off x="6741938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74" name="TextBox 40"/>
          <p:cNvSpPr txBox="1">
            <a:spLocks noChangeArrowheads="1"/>
          </p:cNvSpPr>
          <p:nvPr/>
        </p:nvSpPr>
        <p:spPr bwMode="auto">
          <a:xfrm>
            <a:off x="7850806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81991" y="5299075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출력값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266540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그룹 4"/>
          <p:cNvGrpSpPr>
            <a:grpSpLocks/>
          </p:cNvGrpSpPr>
          <p:nvPr/>
        </p:nvGrpSpPr>
        <p:grpSpPr bwMode="auto">
          <a:xfrm>
            <a:off x="1052488" y="1785937"/>
            <a:ext cx="642938" cy="3000375"/>
            <a:chOff x="2428860" y="1785926"/>
            <a:chExt cx="642942" cy="3000396"/>
          </a:xfrm>
        </p:grpSpPr>
        <p:sp>
          <p:nvSpPr>
            <p:cNvPr id="78" name="직사각형 77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84" name="TextBox 39"/>
          <p:cNvSpPr txBox="1">
            <a:spLocks noChangeArrowheads="1"/>
          </p:cNvSpPr>
          <p:nvPr/>
        </p:nvSpPr>
        <p:spPr bwMode="auto">
          <a:xfrm>
            <a:off x="909613" y="492918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13848" y="5364389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입력값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76892" y="6191714"/>
            <a:ext cx="7643812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이번 문제는 </a:t>
            </a:r>
            <a:r>
              <a:rPr kumimoji="0" lang="ko-KR" altLang="en-US" sz="1600" dirty="0">
                <a:solidFill>
                  <a:srgbClr val="FF0000"/>
                </a:solidFill>
              </a:rPr>
              <a:t>클라이언트 함수</a:t>
            </a:r>
            <a:r>
              <a:rPr kumimoji="0" lang="ko-KR" altLang="en-US" sz="1600" dirty="0">
                <a:solidFill>
                  <a:schemeClr val="tx1"/>
                </a:solidFill>
              </a:rPr>
              <a:t>로 작성해야 하며</a:t>
            </a:r>
            <a:r>
              <a:rPr kumimoji="0" lang="en-US" altLang="ko-KR" sz="1600" dirty="0">
                <a:solidFill>
                  <a:schemeClr val="tx1"/>
                </a:solidFill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</a:rPr>
              <a:t>주어진 </a:t>
            </a:r>
            <a:r>
              <a:rPr kumimoji="0" lang="en-US" altLang="ko-KR" sz="1600" dirty="0">
                <a:solidFill>
                  <a:schemeClr val="tx1"/>
                </a:solidFill>
              </a:rPr>
              <a:t>stack </a:t>
            </a:r>
            <a:r>
              <a:rPr kumimoji="0" lang="ko-KR" altLang="en-US" sz="1600" dirty="0">
                <a:solidFill>
                  <a:schemeClr val="tx1"/>
                </a:solidFill>
              </a:rPr>
              <a:t>구현 코드는 변경하면 안됩니다</a:t>
            </a:r>
            <a:r>
              <a:rPr kumimoji="0" lang="en-US" altLang="ko-KR" sz="1600" dirty="0">
                <a:solidFill>
                  <a:schemeClr val="tx1"/>
                </a:solidFill>
              </a:rPr>
              <a:t>.  Stack</a:t>
            </a:r>
            <a:r>
              <a:rPr kumimoji="0" lang="ko-KR" altLang="en-US" sz="1600" dirty="0">
                <a:solidFill>
                  <a:schemeClr val="tx1"/>
                </a:solidFill>
              </a:rPr>
              <a:t>의 </a:t>
            </a:r>
            <a:r>
              <a:rPr kumimoji="0" lang="en-US" altLang="ko-KR" sz="1600" dirty="0">
                <a:solidFill>
                  <a:schemeClr val="tx1"/>
                </a:solidFill>
              </a:rPr>
              <a:t>push, top, pop</a:t>
            </a:r>
            <a:r>
              <a:rPr kumimoji="0" lang="ko-KR" altLang="en-US" sz="1600" dirty="0">
                <a:solidFill>
                  <a:schemeClr val="tx1"/>
                </a:solidFill>
              </a:rPr>
              <a:t>등을 사용하여 주어진 문제 </a:t>
            </a:r>
            <a:r>
              <a:rPr kumimoji="0" lang="en-US" altLang="ko-KR" sz="1600" dirty="0">
                <a:solidFill>
                  <a:schemeClr val="tx1"/>
                </a:solidFill>
              </a:rPr>
              <a:t>a</a:t>
            </a:r>
            <a:r>
              <a:rPr kumimoji="0" lang="ko-KR" altLang="en-US" sz="1600" dirty="0">
                <a:solidFill>
                  <a:schemeClr val="tx1"/>
                </a:solidFill>
              </a:rPr>
              <a:t>를 구현하세요</a:t>
            </a:r>
            <a:r>
              <a:rPr kumimoji="0" lang="en-US" altLang="ko-KR" sz="1600" dirty="0">
                <a:solidFill>
                  <a:schemeClr val="tx1"/>
                </a:solidFill>
              </a:rPr>
              <a:t>.</a:t>
            </a:r>
            <a:endParaRPr kumimoji="0"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2153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배열을 이용하여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ko-KR" altLang="en-US" dirty="0" err="1"/>
              <a:t>스택을</a:t>
            </a:r>
            <a:r>
              <a:rPr lang="ko-KR" altLang="en-US" dirty="0"/>
              <a:t> 구현하는 </a:t>
            </a:r>
            <a:r>
              <a:rPr lang="en-US" altLang="ko-KR" dirty="0"/>
              <a:t>double stack</a:t>
            </a:r>
            <a:r>
              <a:rPr lang="ko-KR" altLang="en-US" dirty="0"/>
              <a:t>클래스를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번째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이하의 수를 저장합니다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을 넘는 수를 저장합니다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stack</a:t>
            </a:r>
            <a:r>
              <a:rPr lang="ko-KR" altLang="en-US" dirty="0"/>
              <a:t>의 최대 아이템 저장 </a:t>
            </a:r>
            <a:r>
              <a:rPr lang="ko-KR" altLang="en-US" dirty="0" err="1"/>
              <a:t>갯수는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스택의</a:t>
            </a:r>
            <a:r>
              <a:rPr lang="ko-KR" altLang="en-US" dirty="0"/>
              <a:t> 개수는 정해지지 않았습니다</a:t>
            </a:r>
            <a:r>
              <a:rPr lang="en-US" altLang="ko-KR" dirty="0"/>
              <a:t>.  </a:t>
            </a:r>
          </a:p>
          <a:p>
            <a:pPr lvl="2"/>
            <a:r>
              <a:rPr lang="en-US" altLang="ko-KR" dirty="0"/>
              <a:t>1000</a:t>
            </a:r>
            <a:r>
              <a:rPr lang="ko-KR" altLang="en-US" dirty="0"/>
              <a:t>이하의 수로 </a:t>
            </a:r>
            <a:r>
              <a:rPr lang="en-US" altLang="ko-KR" dirty="0"/>
              <a:t>200</a:t>
            </a:r>
            <a:r>
              <a:rPr lang="ko-KR" altLang="en-US" dirty="0"/>
              <a:t>개를 저장할 수 있고</a:t>
            </a:r>
            <a:r>
              <a:rPr lang="en-US" altLang="ko-KR" dirty="0"/>
              <a:t>, 1000</a:t>
            </a:r>
            <a:r>
              <a:rPr lang="ko-KR" altLang="en-US" dirty="0"/>
              <a:t>이하의 수가 하나도 없을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59456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하나의 배열에 </a:t>
            </a:r>
            <a:r>
              <a:rPr lang="en-US" altLang="ko-KR" dirty="0"/>
              <a:t>stack 2</a:t>
            </a:r>
            <a:r>
              <a:rPr lang="ko-KR" altLang="en-US" dirty="0"/>
              <a:t>개를 어떻게 구현할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929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367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880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24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6818" y="2227252"/>
            <a:ext cx="214314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99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1005</a:t>
            </a:r>
            <a:endParaRPr kumimoji="0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43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1004</a:t>
            </a:r>
            <a:endParaRPr kumimoji="0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871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1003</a:t>
            </a:r>
            <a:endParaRPr kumimoji="0" lang="ko-KR" altLang="en-US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863955" y="1298576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array[200]</a:t>
            </a:r>
            <a:endParaRPr kumimoji="0" lang="ko-KR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0210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[0]</a:t>
            </a:r>
            <a:endParaRPr kumimoji="0" lang="ko-KR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01648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[1]</a:t>
            </a:r>
            <a:endParaRPr kumimoji="0" lang="ko-KR" altLang="en-US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270545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[2]</a:t>
            </a:r>
            <a:endParaRPr kumimoji="0" lang="ko-KR" altLang="en-US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344523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[3]</a:t>
            </a:r>
            <a:endParaRPr kumimoji="0" lang="ko-KR" alt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4588230" y="1798638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[………]</a:t>
            </a:r>
            <a:endParaRPr kumimoji="0" lang="ko-KR" altLang="en-US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15985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[197]</a:t>
            </a:r>
            <a:endParaRPr kumimoji="0" lang="ko-KR" altLang="en-US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6874230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[198]</a:t>
            </a:r>
            <a:endParaRPr kumimoji="0" lang="ko-KR" altLang="en-US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758860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[199]</a:t>
            </a:r>
            <a:endParaRPr kumimoji="0"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2445182" y="1512872"/>
            <a:ext cx="285752" cy="285752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088654" y="1870061"/>
            <a:ext cx="285749" cy="214314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845030" y="3298826"/>
            <a:ext cx="151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&lt;= 1000</a:t>
            </a:r>
            <a:endParaRPr kumimoji="0" lang="ko-KR" altLang="en-US"/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507517" y="3286126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&gt; 1000</a:t>
            </a:r>
            <a:endParaRPr kumimoji="0"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71722" y="4346398"/>
            <a:ext cx="750099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Push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할 때 값을 비교하여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넣거나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199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넣습니다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Pop, Top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연산은 생략하세요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(top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기록하는 변수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stack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관리합니다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IsFull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의 주소가 연속이면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7881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B.  A</a:t>
            </a:r>
            <a:r>
              <a:rPr lang="ko-KR" altLang="en-US" dirty="0"/>
              <a:t>에서 생각한 </a:t>
            </a:r>
            <a:r>
              <a:rPr lang="en-US" altLang="ko-KR" dirty="0"/>
              <a:t>double stack</a:t>
            </a:r>
            <a:r>
              <a:rPr lang="ko-KR" altLang="en-US" dirty="0"/>
              <a:t>을 클래스로 정의해 보세요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C. double stack</a:t>
            </a:r>
            <a:r>
              <a:rPr lang="ko-KR" altLang="en-US" dirty="0"/>
              <a:t> 클래스의 멤버 함수 중 </a:t>
            </a:r>
            <a:r>
              <a:rPr lang="en-US" altLang="ko-KR" dirty="0"/>
              <a:t>Push </a:t>
            </a:r>
            <a:r>
              <a:rPr lang="ko-KR" altLang="en-US" dirty="0"/>
              <a:t>연산 부분을 구현해 보세요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D. </a:t>
            </a:r>
            <a:r>
              <a:rPr lang="ko-KR" altLang="en-US" dirty="0"/>
              <a:t>채점을 위해 저장된 아이템들을 확인 하는 </a:t>
            </a:r>
            <a:r>
              <a:rPr lang="en-US" altLang="ko-KR" dirty="0"/>
              <a:t>Print()</a:t>
            </a:r>
            <a:r>
              <a:rPr lang="ko-KR" altLang="en-US" dirty="0"/>
              <a:t>함수를 작성하세요</a:t>
            </a:r>
            <a:r>
              <a:rPr lang="en-US" altLang="ko-KR" dirty="0"/>
              <a:t>.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ko-KR" altLang="en-US" dirty="0" err="1"/>
              <a:t>스택</a:t>
            </a:r>
            <a:r>
              <a:rPr lang="en-US" altLang="ko-KR" dirty="0"/>
              <a:t>pop </a:t>
            </a:r>
            <a:r>
              <a:rPr lang="ko-KR" altLang="en-US" dirty="0"/>
              <a:t>순서로 출력을 </a:t>
            </a:r>
            <a:r>
              <a:rPr lang="ko-KR" altLang="en-US" dirty="0" err="1"/>
              <a:t>해야하며</a:t>
            </a:r>
            <a:r>
              <a:rPr lang="en-US" altLang="ko-KR" dirty="0"/>
              <a:t>, 1000</a:t>
            </a:r>
            <a:r>
              <a:rPr lang="ko-KR" altLang="en-US" dirty="0"/>
              <a:t>이하 </a:t>
            </a:r>
            <a:r>
              <a:rPr lang="ko-KR" altLang="en-US" dirty="0" err="1"/>
              <a:t>스택을</a:t>
            </a:r>
            <a:r>
              <a:rPr lang="ko-KR" altLang="en-US" dirty="0"/>
              <a:t> 출력 후에 </a:t>
            </a:r>
            <a:r>
              <a:rPr lang="en-US" altLang="ko-KR" dirty="0"/>
              <a:t>1000</a:t>
            </a:r>
            <a:r>
              <a:rPr lang="ko-KR" altLang="en-US" dirty="0"/>
              <a:t>초과 </a:t>
            </a:r>
            <a:r>
              <a:rPr lang="ko-KR" altLang="en-US" dirty="0" err="1"/>
              <a:t>스택을</a:t>
            </a:r>
            <a:r>
              <a:rPr lang="ko-KR" altLang="en-US" dirty="0"/>
              <a:t> 출력하세요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860724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const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MAX_ITEMS = 200;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class </a:t>
            </a:r>
            <a:r>
              <a:rPr kumimoji="0" lang="en-US" altLang="ko-KR" dirty="0" err="1"/>
              <a:t>doublestack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top_small</a:t>
            </a:r>
            <a:r>
              <a:rPr kumimoji="0" lang="en-US" altLang="ko-KR" dirty="0"/>
              <a:t>; //1000</a:t>
            </a:r>
            <a:r>
              <a:rPr kumimoji="0" lang="ko-KR" altLang="en-US" dirty="0"/>
              <a:t>보다 작거나 같은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top_big</a:t>
            </a:r>
            <a:r>
              <a:rPr kumimoji="0" lang="en-US" altLang="ko-KR" dirty="0"/>
              <a:t>; // 1000</a:t>
            </a:r>
            <a:r>
              <a:rPr kumimoji="0" lang="ko-KR" altLang="en-US" dirty="0"/>
              <a:t>보다 큰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items[MAX_ITEMS];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Push(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item); //C</a:t>
            </a:r>
            <a:r>
              <a:rPr kumimoji="0" lang="ko-KR" altLang="en-US" dirty="0"/>
              <a:t>에서 구현할 </a:t>
            </a:r>
            <a:r>
              <a:rPr kumimoji="0" lang="en-US" altLang="ko-KR" dirty="0"/>
              <a:t>push </a:t>
            </a:r>
            <a:r>
              <a:rPr kumimoji="0" lang="ko-KR" altLang="en-US" dirty="0"/>
              <a:t>연산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Print(); //stack </a:t>
            </a:r>
            <a:r>
              <a:rPr kumimoji="0" lang="ko-KR" altLang="en-US" dirty="0"/>
              <a:t>의 상황을 보여줄 수 있는 함수</a:t>
            </a:r>
            <a:r>
              <a:rPr kumimoji="0" lang="en-US" altLang="ko-KR" dirty="0"/>
              <a:t>(</a:t>
            </a:r>
            <a:r>
              <a:rPr kumimoji="0" lang="ko-KR" altLang="en-US" dirty="0" err="1"/>
              <a:t>채점시</a:t>
            </a:r>
            <a:r>
              <a:rPr kumimoji="0" lang="en-US" altLang="ko-KR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// … (</a:t>
            </a:r>
            <a:r>
              <a:rPr kumimoji="0" lang="ko-KR" altLang="en-US" dirty="0"/>
              <a:t>필요하다 생각되는</a:t>
            </a:r>
            <a:r>
              <a:rPr kumimoji="0" lang="en-US" altLang="ko-KR" dirty="0"/>
              <a:t>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1720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◈각 </a:t>
            </a:r>
            <a:r>
              <a:rPr lang="ko-KR" altLang="en-US" dirty="0" err="1"/>
              <a:t>스택의</a:t>
            </a:r>
            <a:r>
              <a:rPr lang="ko-KR" altLang="en-US" dirty="0"/>
              <a:t> 복사본을 다른 것으로 치환하는 함수를 작성하여라</a:t>
            </a:r>
            <a:r>
              <a:rPr lang="en-US" altLang="ko-KR" dirty="0"/>
              <a:t>.</a:t>
            </a:r>
            <a:r>
              <a:rPr lang="ko-KR" altLang="en-US" dirty="0"/>
              <a:t>   다음과 같은 사양을 사용하여라</a:t>
            </a:r>
            <a:r>
              <a:rPr lang="en-US" altLang="ko-KR" dirty="0"/>
              <a:t>(</a:t>
            </a:r>
            <a:r>
              <a:rPr lang="ko-KR" altLang="en-US" dirty="0"/>
              <a:t>이 함수는 호출 프로그램이다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pPr marL="36000" indent="0">
              <a:buNone/>
            </a:pPr>
            <a:r>
              <a:rPr lang="en-US" altLang="ko-KR" dirty="0"/>
              <a:t>      </a:t>
            </a:r>
            <a:r>
              <a:rPr lang="en-US" altLang="ko-KR" sz="1800" b="0" dirty="0"/>
              <a:t>template</a:t>
            </a:r>
            <a:r>
              <a:rPr lang="ko-KR" altLang="en-US" sz="1800" b="0" dirty="0"/>
              <a:t>로 작성한 </a:t>
            </a:r>
            <a:r>
              <a:rPr lang="en-US" altLang="ko-KR" sz="1800" b="0" dirty="0" err="1"/>
              <a:t>stackType</a:t>
            </a:r>
            <a:r>
              <a:rPr lang="ko-KR" altLang="en-US" sz="1800" b="0" dirty="0"/>
              <a:t>이 아닌 </a:t>
            </a:r>
            <a:r>
              <a:rPr lang="en-US" altLang="ko-KR" sz="1800" b="0" dirty="0" err="1"/>
              <a:t>int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타입을 사용하는 </a:t>
            </a:r>
            <a:r>
              <a:rPr lang="en-US" altLang="ko-KR" sz="1800" b="0" dirty="0" err="1"/>
              <a:t>StackType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클래스를 사용한다</a:t>
            </a:r>
            <a:r>
              <a:rPr lang="en-US" altLang="ko-KR" sz="1800" b="0" dirty="0"/>
              <a:t>. (*</a:t>
            </a:r>
            <a:r>
              <a:rPr lang="ko-KR" altLang="en-US" sz="1800" b="0" dirty="0"/>
              <a:t>경로 </a:t>
            </a:r>
            <a:r>
              <a:rPr lang="en-US" altLang="ko-KR" sz="1800" b="0" dirty="0"/>
              <a:t>: \\lapplus\\Lab,C++3rd\\Chapter4\\stack\\Static)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21751" y="1844824"/>
            <a:ext cx="7000905" cy="1077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Replace Item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바꾼다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스택은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초기화되어 있다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있는 각각의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바꿔진다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751" y="3717032"/>
            <a:ext cx="728667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A.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클래스의 클라이언트로 작성한다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B.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의 멤버 함수가 되도록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을 수정한다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*Template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를 사용하지 않는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클래스를 사용한다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01867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9712</TotalTime>
  <Words>1144</Words>
  <Application>Microsoft Office PowerPoint</Application>
  <PresentationFormat>화면 슬라이드 쇼(4:3)</PresentationFormat>
  <Paragraphs>226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Gill Sans MT</vt:lpstr>
      <vt:lpstr>Wingdings</vt:lpstr>
      <vt:lpstr>CT테마</vt:lpstr>
      <vt:lpstr>Data Structures</vt:lpstr>
      <vt:lpstr>1. Exercise</vt:lpstr>
      <vt:lpstr>1-help slides (1/2)</vt:lpstr>
      <vt:lpstr>1-help slides(2/2)</vt:lpstr>
      <vt:lpstr>2. Exercise</vt:lpstr>
      <vt:lpstr>3. Exercise</vt:lpstr>
      <vt:lpstr>3-help slides</vt:lpstr>
      <vt:lpstr>3-help slides</vt:lpstr>
      <vt:lpstr>4. Exercise</vt:lpstr>
      <vt:lpstr>4-help slides (1/3)</vt:lpstr>
      <vt:lpstr>4-help slides (2/3)</vt:lpstr>
      <vt:lpstr>4-help slides (3/3)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박규민</cp:lastModifiedBy>
  <cp:revision>482</cp:revision>
  <dcterms:created xsi:type="dcterms:W3CDTF">2009-05-29T08:22:21Z</dcterms:created>
  <dcterms:modified xsi:type="dcterms:W3CDTF">2020-09-28T06:55:05Z</dcterms:modified>
</cp:coreProperties>
</file>