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85" r:id="rId4"/>
    <p:sldId id="259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7" r:id="rId15"/>
    <p:sldId id="298" r:id="rId16"/>
    <p:sldId id="299" r:id="rId17"/>
    <p:sldId id="300" r:id="rId18"/>
    <p:sldId id="301" r:id="rId19"/>
    <p:sldId id="278" r:id="rId20"/>
  </p:sldIdLst>
  <p:sldSz cx="9144000" cy="5143500" type="screen16x9"/>
  <p:notesSz cx="6858000" cy="9144000"/>
  <p:embeddedFontLs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Red Hat Display" panose="020B0604020202020204" charset="0"/>
      <p:regular r:id="rId26"/>
      <p:bold r:id="rId27"/>
      <p:italic r:id="rId28"/>
      <p:boldItalic r:id="rId29"/>
    </p:embeddedFont>
    <p:embeddedFont>
      <p:font typeface="Red Hat Display Black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0558AB-1225-42FB-BB0C-679943323147}">
  <a:tblStyle styleId="{0E0558AB-1225-42FB-BB0C-6799433231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27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5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309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102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275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403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407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675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469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1059c2e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1059c2e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8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854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4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444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104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1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-50"/>
            <a:ext cx="6081900" cy="276660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10800000">
            <a:off x="4766875" y="300"/>
            <a:ext cx="4377000" cy="4377000"/>
          </a:xfrm>
          <a:prstGeom prst="round1Rect">
            <a:avLst>
              <a:gd name="adj" fmla="val 50000"/>
            </a:avLst>
          </a:prstGeom>
          <a:solidFill>
            <a:srgbClr val="142236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>
                <a:solidFill>
                  <a:schemeClr val="dk2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╶"/>
              <a:defRPr sz="2000">
                <a:solidFill>
                  <a:schemeClr val="dk2"/>
                </a:solidFill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Veiled">
  <p:cSld name="BLANK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yemrea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emreak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🔍 Designer </a:t>
            </a:r>
            <a:br>
              <a:rPr lang="en" dirty="0"/>
            </a:br>
            <a:r>
              <a:rPr lang="en" dirty="0"/>
              <a:t>		Differ</a:t>
            </a:r>
            <a:endParaRPr dirty="0"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292959" y="4339371"/>
            <a:ext cx="660182" cy="586527"/>
            <a:chOff x="5292575" y="3681900"/>
            <a:chExt cx="420150" cy="373275"/>
          </a:xfrm>
        </p:grpSpPr>
        <p:sp>
          <p:nvSpPr>
            <p:cNvPr id="101" name="Google Shape;101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5B126-FA3E-4E12-A9E3-F54ED3CA7055}"/>
              </a:ext>
            </a:extLst>
          </p:cNvPr>
          <p:cNvSpPr txBox="1"/>
          <p:nvPr/>
        </p:nvSpPr>
        <p:spPr>
          <a:xfrm>
            <a:off x="943739" y="4334481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Yunus Emre AK </a:t>
            </a:r>
          </a:p>
          <a:p>
            <a:r>
              <a:rPr lang="en-US" sz="1000" dirty="0">
                <a:solidFill>
                  <a:schemeClr val="bg1"/>
                </a:solidFill>
              </a:rPr>
              <a:t>~ </a:t>
            </a:r>
            <a:r>
              <a:rPr lang="en-US" sz="1000" dirty="0">
                <a:solidFill>
                  <a:schemeClr val="bg1"/>
                </a:solidFill>
                <a:hlinkClick r:id="rId4"/>
              </a:rPr>
              <a:t>YEmreAk.com</a:t>
            </a:r>
            <a:endParaRPr lang="tr-TR" sz="1000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B9B23E-247B-4504-9FA4-7F4B45B3C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20" y="4190160"/>
            <a:ext cx="714619" cy="7146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5165581" y="1021596"/>
            <a:ext cx="3697800" cy="25566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tr-TR" sz="1300" dirty="0"/>
              <a:t>🔀 Açılan diyalog ekranında HEAD olarak yazan, kıyaslanma yapılacak branch ismini temsil eder</a:t>
            </a:r>
          </a:p>
          <a:p>
            <a:pPr marL="0" indent="0">
              <a:buNone/>
            </a:pPr>
            <a:r>
              <a:rPr lang="tr-TR" sz="1300" dirty="0"/>
              <a:t>🆔 CommitHash kısmı için gerekli açıklamalar form üzerinde verilmiştir</a:t>
            </a:r>
          </a:p>
          <a:p>
            <a:pPr marL="0" indent="0">
              <a:buNone/>
            </a:pPr>
            <a:r>
              <a:rPr lang="tr-TR" sz="1300" dirty="0"/>
              <a:t>📝 Kıyaslama yapmak istediğiniz sürüm için 3. alanı doldurun</a:t>
            </a:r>
          </a:p>
          <a:p>
            <a:pPr marL="0" indent="0">
              <a:buNone/>
            </a:pPr>
            <a:r>
              <a:rPr lang="tr-TR" sz="1300" dirty="0"/>
              <a:t>✔️ ↩ Enter butonuna veya Compare butonuna basarak kıyaslamayı başlatın</a:t>
            </a:r>
            <a:endParaRPr lang="en-US" sz="1300" dirty="0"/>
          </a:p>
          <a:p>
            <a:pPr marL="0" indent="0">
              <a:buNone/>
            </a:pPr>
            <a:r>
              <a:rPr lang="tr-TR" sz="1300" dirty="0"/>
              <a:t>❌ ⎋ Esc veya Cancel butonuna basarak kıyaslamayı iptal edebilirsiniz</a:t>
            </a: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B5A32-B5D4-4569-BCEA-FBF0E3E82CCE}"/>
              </a:ext>
            </a:extLst>
          </p:cNvPr>
          <p:cNvSpPr txBox="1"/>
          <p:nvPr/>
        </p:nvSpPr>
        <p:spPr>
          <a:xfrm>
            <a:off x="467536" y="4490357"/>
            <a:ext cx="8446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dirty="0">
                <a:solidFill>
                  <a:srgbClr val="FFFF99"/>
                </a:solidFill>
              </a:rPr>
              <a:t>📢 Kıyaslama işleminde dosyanın güncel hali ile istenen eski sürümü işletim sistemi tarafından otomatik olarak temizlenen %TEMP% dizinine sırasıyla ~ ~~ ön ekleriyle kopyalanır, gösterilen dosyalardaki değişiklikler asıl dosyayı etkilemez</a:t>
            </a:r>
          </a:p>
          <a:p>
            <a:endParaRPr lang="tr-TR" sz="1050" dirty="0">
              <a:solidFill>
                <a:srgbClr val="FFFF99"/>
              </a:solidFill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0FA6F16-2DD5-4E1D-BB77-C92C9A33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20" y="454955"/>
            <a:ext cx="3885341" cy="384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86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DF8DB-2329-433A-B465-4716BE6C3432}"/>
              </a:ext>
            </a:extLst>
          </p:cNvPr>
          <p:cNvSpPr txBox="1"/>
          <p:nvPr/>
        </p:nvSpPr>
        <p:spPr>
          <a:xfrm>
            <a:off x="2087004" y="1965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Kıyaslama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sonucu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aşağıdaki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gibidir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35EAA94B-5339-45C9-BBF5-B72D8514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20" y="649383"/>
            <a:ext cx="7497133" cy="41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15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1561925" y="2019504"/>
            <a:ext cx="7003800" cy="133754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Designer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Üretilen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Sıralama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Windows Form Designer tarafından otomatik oluşturulan kodları sıralayalım</a:t>
            </a:r>
            <a:endParaRPr dirty="0"/>
          </a:p>
        </p:txBody>
      </p:sp>
      <p:sp>
        <p:nvSpPr>
          <p:cNvPr id="131" name="Google Shape;131;p17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  <a:latin typeface="Red Hat Display Black"/>
                <a:ea typeface="Raleway"/>
                <a:cs typeface="Raleway"/>
                <a:sym typeface="Red Hat Display Black"/>
              </a:rPr>
              <a:t>3</a:t>
            </a:r>
            <a:endParaRPr sz="7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90317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432275" y="155491"/>
            <a:ext cx="3903547" cy="5972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400" dirty="0"/>
              <a:t>📃 Herhangi bir </a:t>
            </a:r>
            <a:r>
              <a:rPr lang="tr-TR" sz="14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*.</a:t>
            </a:r>
            <a:r>
              <a:rPr lang="en-US" sz="1400" b="1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Designer.cs</a:t>
            </a:r>
            <a:r>
              <a:rPr lang="tr-TR" sz="14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</a:t>
            </a:r>
            <a:r>
              <a:rPr lang="tr-TR" sz="1400" dirty="0"/>
              <a:t>dosyasına sağ tıklayın</a:t>
            </a:r>
            <a:endParaRPr sz="1400" dirty="0"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5DDC14-A369-4A1C-B86D-A8FBFA78E744}"/>
              </a:ext>
            </a:extLst>
          </p:cNvPr>
          <p:cNvSpPr txBox="1"/>
          <p:nvPr/>
        </p:nvSpPr>
        <p:spPr>
          <a:xfrm>
            <a:off x="4404026" y="166998"/>
            <a:ext cx="4294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📋 Açılan menüde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142236">
                    <a:lumMod val="25000"/>
                    <a:lumOff val="75000"/>
                  </a:srgbClr>
                </a:solidFill>
                <a:effectLst/>
                <a:uLnTx/>
                <a:uFillTx/>
                <a:latin typeface="Raleway"/>
                <a:sym typeface="Raleway"/>
              </a:rPr>
              <a:t>Sort Windows Form Designer Generated Code</a:t>
            </a:r>
            <a:r>
              <a:rPr kumimoji="0" lang="tr-TR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 butonunu seçin</a:t>
            </a: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0DEA6-FDD2-4366-B73A-E76EF0FED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5" y="856992"/>
            <a:ext cx="8298263" cy="411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76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DF8DB-2329-433A-B465-4716BE6C3432}"/>
              </a:ext>
            </a:extLst>
          </p:cNvPr>
          <p:cNvSpPr txBox="1"/>
          <p:nvPr/>
        </p:nvSpPr>
        <p:spPr>
          <a:xfrm>
            <a:off x="2087004" y="1965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Kıyaslama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sonucu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aşağıdaki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gibidir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F7F1062-68C8-4A92-87DB-31A806B1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1036"/>
            <a:ext cx="9144000" cy="326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8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1561925" y="2019504"/>
            <a:ext cx="7003800" cy="133754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Dosyayı</a:t>
            </a:r>
            <a:r>
              <a:rPr lang="en-US" dirty="0"/>
              <a:t> </a:t>
            </a:r>
            <a:r>
              <a:rPr lang="en-US" dirty="0" err="1"/>
              <a:t>Kıyaslama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Studio üzerinden herhangi 2 dosyayı kıyaslayalım</a:t>
            </a:r>
            <a:endParaRPr dirty="0"/>
          </a:p>
        </p:txBody>
      </p:sp>
      <p:sp>
        <p:nvSpPr>
          <p:cNvPr id="131" name="Google Shape;131;p17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  <a:latin typeface="Red Hat Display Black"/>
                <a:ea typeface="Raleway"/>
                <a:cs typeface="Raleway"/>
                <a:sym typeface="Red Hat Display Black"/>
              </a:rPr>
              <a:t>4</a:t>
            </a:r>
            <a:endParaRPr sz="7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38578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5DDC14-A369-4A1C-B86D-A8FBFA78E744}"/>
              </a:ext>
            </a:extLst>
          </p:cNvPr>
          <p:cNvSpPr txBox="1"/>
          <p:nvPr/>
        </p:nvSpPr>
        <p:spPr>
          <a:xfrm>
            <a:off x="6225430" y="1686066"/>
            <a:ext cx="27029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035"/>
              </a:buClr>
              <a:buSzPts val="2400"/>
              <a:buFont typeface="Raleway"/>
              <a:buNone/>
              <a:tabLst/>
              <a:defRPr/>
            </a:pPr>
            <a:r>
              <a:rPr kumimoji="0" lang="tr-T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📃 Herhangi bir dosya sağ tıklayın</a:t>
            </a:r>
          </a:p>
          <a:p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/>
              <a:sym typeface="Raleway"/>
            </a:endParaRPr>
          </a:p>
          <a:p>
            <a:r>
              <a:rPr kumimoji="0" lang="tr-TR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📋 Açılan menüde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142236">
                    <a:lumMod val="25000"/>
                    <a:lumOff val="75000"/>
                  </a:srgbClr>
                </a:solidFill>
                <a:effectLst/>
                <a:uLnTx/>
                <a:uFillTx/>
                <a:latin typeface="Raleway"/>
                <a:sym typeface="Raleway"/>
              </a:rPr>
              <a:t>Compare with file</a:t>
            </a:r>
            <a:r>
              <a:rPr kumimoji="0" lang="tr-TR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  <a:t> butonunu seçin</a:t>
            </a:r>
            <a:endParaRPr lang="tr-TR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629CC635-B8B6-44D4-A469-901D0399F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3" y="788358"/>
            <a:ext cx="5887378" cy="34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3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2BA09552-57DF-456E-ACB5-FB16AC29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77" y="774355"/>
            <a:ext cx="7424776" cy="34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0A4102-CEBD-4940-A90C-F235238F947D}"/>
              </a:ext>
            </a:extLst>
          </p:cNvPr>
          <p:cNvSpPr txBox="1"/>
          <p:nvPr/>
        </p:nvSpPr>
        <p:spPr>
          <a:xfrm>
            <a:off x="1845186" y="257821"/>
            <a:ext cx="55469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dirty="0">
                <a:solidFill>
                  <a:srgbClr val="FFFF99"/>
                </a:solidFill>
              </a:rPr>
              <a:t>🗃️ Eğer iki dosya seçmediyseniz, dosya gezgini üzerinden, istediğiniz bir dosyayı seçin</a:t>
            </a:r>
          </a:p>
          <a:p>
            <a:endParaRPr lang="tr-TR" sz="1050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7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DF8DB-2329-433A-B465-4716BE6C3432}"/>
              </a:ext>
            </a:extLst>
          </p:cNvPr>
          <p:cNvSpPr txBox="1"/>
          <p:nvPr/>
        </p:nvSpPr>
        <p:spPr>
          <a:xfrm>
            <a:off x="2087004" y="1965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Kıyaslama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sonucu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aşağıdaki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gibidir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F0BAB8C0-73AA-4901-9C3E-C8E5E104E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1" y="575801"/>
            <a:ext cx="7758706" cy="432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67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878946" y="1447391"/>
            <a:ext cx="4190400" cy="6934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Teşekkürler!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body" idx="1"/>
          </p:nvPr>
        </p:nvSpPr>
        <p:spPr>
          <a:xfrm>
            <a:off x="913175" y="2282400"/>
            <a:ext cx="3467100" cy="17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Yunus Emre AK</a:t>
            </a:r>
            <a:endParaRPr dirty="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╸"/>
            </a:pPr>
            <a:r>
              <a:rPr lang="en" dirty="0">
                <a:solidFill>
                  <a:schemeClr val="lt1"/>
                </a:solidFill>
                <a:hlinkClick r:id="rId3"/>
              </a:rPr>
              <a:t>YEmreAk.com</a:t>
            </a:r>
            <a:endParaRPr lang="en" dirty="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╸"/>
            </a:pPr>
            <a:r>
              <a:rPr lang="en" dirty="0">
                <a:solidFill>
                  <a:schemeClr val="lt1"/>
                </a:solidFill>
              </a:rPr>
              <a:t>@yedhrab</a:t>
            </a:r>
            <a:endParaRPr dirty="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dirty="0">
                <a:solidFill>
                  <a:schemeClr val="lt1"/>
                </a:solidFill>
              </a:rPr>
              <a:t>yedhrab@gmail.com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9" name="Google Shape;339;p3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46C402-C746-43F2-82FB-B2722A1D9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182" y="575832"/>
            <a:ext cx="3413136" cy="34131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Temel</a:t>
            </a:r>
            <a:r>
              <a:rPr lang="en" dirty="0">
                <a:solidFill>
                  <a:schemeClr val="accent1"/>
                </a:solidFill>
              </a:rPr>
              <a:t> Sorun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756700" y="174126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tr-TR" sz="1200" dirty="0"/>
              <a:t>Windows Form Designer tarafından otomatik olarak oluşturulan kodların konumlarındaki </a:t>
            </a:r>
            <a:r>
              <a:rPr lang="tr-TR" sz="1200" dirty="0">
                <a:solidFill>
                  <a:schemeClr val="accent1"/>
                </a:solidFill>
                <a:latin typeface="Red Hat Display Black"/>
                <a:sym typeface="Red Hat Display Black"/>
              </a:rPr>
              <a:t>tutarsız</a:t>
            </a:r>
            <a:r>
              <a:rPr lang="tr-TR" sz="1200" dirty="0"/>
              <a:t> değişiklikler, git üzerinde sanki yeni bir satır eklenmiş veya silinmiş gibi gösterilmektedir. Bu işlem de değişiklikleri algılamada sorun oluşturmaktadır.</a:t>
            </a:r>
            <a:endParaRPr sz="1200" dirty="0"/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936923F-06D9-4BAE-B17D-EC8541178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24" y="1390853"/>
            <a:ext cx="4235593" cy="23617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742031" y="288501"/>
            <a:ext cx="3467100" cy="6787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🤹 Eklentinin Çalışma Algoritması</a:t>
            </a:r>
            <a:endParaRPr lang="tr-TR" sz="9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795819" y="1382670"/>
            <a:ext cx="3467100" cy="17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chemeClr val="tx2">
                    <a:lumMod val="25000"/>
                  </a:schemeClr>
                </a:solidFill>
              </a:rPr>
              <a:t>📦 Eklenti özelliklerinin çalışabilmesi için </a:t>
            </a:r>
            <a:r>
              <a:rPr lang="tr-TR" sz="1200" b="1" dirty="0">
                <a:solidFill>
                  <a:schemeClr val="tx2">
                    <a:lumMod val="25000"/>
                  </a:schemeClr>
                </a:solidFill>
              </a:rPr>
              <a:t>Git</a:t>
            </a:r>
            <a:r>
              <a:rPr lang="tr-TR" sz="1200" dirty="0">
                <a:solidFill>
                  <a:schemeClr val="tx2">
                    <a:lumMod val="25000"/>
                  </a:schemeClr>
                </a:solidFill>
              </a:rPr>
              <a:t> kurulumu olmalıdır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chemeClr val="tx2">
                    <a:lumMod val="25000"/>
                  </a:schemeClr>
                </a:solidFill>
              </a:rPr>
              <a:t>➕ Seçili dosyanın yolunu alır ve kaynak kodlarına erişmek için geçici olarak projeye dahil eder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chemeClr val="tx2">
                    <a:lumMod val="25000"/>
                  </a:schemeClr>
                </a:solidFill>
              </a:rPr>
              <a:t>🚧 Projeye dahil edilen kodda sıralama işlemleri gerçekleştirilir ve dosya kaydedilir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chemeClr val="tx2">
                    <a:lumMod val="25000"/>
                  </a:schemeClr>
                </a:solidFill>
              </a:rPr>
              <a:t>🚚 Güncellenen dosya işletim sistemi tarafından otomatik olarak temizlenen </a:t>
            </a:r>
            <a:r>
              <a:rPr lang="tr-TR" sz="1200" dirty="0">
                <a:solidFill>
                  <a:schemeClr val="accent3">
                    <a:lumMod val="75000"/>
                  </a:schemeClr>
                </a:solidFill>
              </a:rPr>
              <a:t>%TEMP% </a:t>
            </a:r>
            <a:r>
              <a:rPr lang="tr-TR" sz="1200" dirty="0">
                <a:solidFill>
                  <a:schemeClr val="tx2">
                    <a:lumMod val="25000"/>
                  </a:schemeClr>
                </a:solidFill>
              </a:rPr>
              <a:t>dizinine ~ ön ekleri ile kopyalanır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chemeClr val="tx2">
                    <a:lumMod val="25000"/>
                  </a:schemeClr>
                </a:solidFill>
              </a:rPr>
              <a:t>💦 Projeye dahil edilen dosya projeden çıkarılır ve silinir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chemeClr val="tx2">
                    <a:lumMod val="25000"/>
                  </a:schemeClr>
                </a:solidFill>
              </a:rPr>
              <a:t>🔍 </a:t>
            </a:r>
            <a:r>
              <a:rPr lang="tr-TR" sz="1200" dirty="0">
                <a:solidFill>
                  <a:schemeClr val="accent3">
                    <a:lumMod val="75000"/>
                  </a:schemeClr>
                </a:solidFill>
              </a:rPr>
              <a:t>%TEMP% </a:t>
            </a:r>
            <a:r>
              <a:rPr lang="tr-TR" sz="1200" dirty="0">
                <a:solidFill>
                  <a:schemeClr val="tx2">
                    <a:lumMod val="25000"/>
                  </a:schemeClr>
                </a:solidFill>
              </a:rPr>
              <a:t>dizinine kaydedilen dosyalar Visual Studio Diff Tool ile git kullanarak kıyaslanır</a:t>
            </a:r>
            <a:endParaRPr sz="12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Picture 6" descr="Best-Ever Algorithm Found for Huge Streams of Data | Quanta Magazine">
            <a:extLst>
              <a:ext uri="{FF2B5EF4-FFF2-40B4-BE49-F238E27FC236}">
                <a16:creationId xmlns:a16="http://schemas.microsoft.com/office/drawing/2014/main" id="{8ED12138-D14D-412B-B003-B8B78DB79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" r="37348"/>
          <a:stretch/>
        </p:blipFill>
        <p:spPr bwMode="auto">
          <a:xfrm>
            <a:off x="4435225" y="-152611"/>
            <a:ext cx="4824000" cy="4606458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37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1561925" y="2019504"/>
            <a:ext cx="7003800" cy="133754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Designer Dosyalarını Kıyaslama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Windows Form Designer tarafından otomatik oluşturulan dosyaları kıyaslayalım</a:t>
            </a:r>
            <a:endParaRPr dirty="0"/>
          </a:p>
        </p:txBody>
      </p:sp>
      <p:sp>
        <p:nvSpPr>
          <p:cNvPr id="131" name="Google Shape;131;p17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1</a:t>
            </a:r>
            <a:endParaRPr sz="7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5130604" y="946088"/>
            <a:ext cx="3697800" cy="25566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2000" dirty="0"/>
              <a:t>📃 Herhangi bir </a:t>
            </a:r>
            <a:r>
              <a:rPr lang="tr-TR" sz="20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*.Designer.cs </a:t>
            </a:r>
            <a:r>
              <a:rPr lang="tr-TR" sz="2000" dirty="0"/>
              <a:t>dosyasına sağ tıklayın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2000" dirty="0"/>
              <a:t>📋 Açılan menüde </a:t>
            </a:r>
            <a:r>
              <a:rPr lang="tr-TR" sz="20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Compare designer file with history...</a:t>
            </a:r>
            <a:r>
              <a:rPr lang="tr-TR" sz="2000" dirty="0"/>
              <a:t> butonunu seçin</a:t>
            </a:r>
            <a:endParaRPr sz="2000" dirty="0"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F19479-A6A7-4530-B7AB-3D50571F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94" y="642851"/>
            <a:ext cx="4726642" cy="356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7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5165581" y="1021596"/>
            <a:ext cx="3697800" cy="25566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tr-TR" sz="1300" dirty="0"/>
              <a:t>🔀 Açılan diyalog ekranında HEAD olarak yazan, kıyaslanma yapılacak branch ismini temsil eder</a:t>
            </a:r>
          </a:p>
          <a:p>
            <a:pPr marL="0" indent="0">
              <a:buNone/>
            </a:pPr>
            <a:r>
              <a:rPr lang="tr-TR" sz="1300" dirty="0"/>
              <a:t>🆔 CommitHash kısmı için gerekli açıklamalar form üzerinde verilmiştir</a:t>
            </a:r>
          </a:p>
          <a:p>
            <a:pPr marL="0" indent="0">
              <a:buNone/>
            </a:pPr>
            <a:r>
              <a:rPr lang="tr-TR" sz="1300" dirty="0"/>
              <a:t>📝 Kıyaslama yapmak istediğiniz sürüm için 3. alanı doldurun</a:t>
            </a:r>
          </a:p>
          <a:p>
            <a:pPr marL="0" indent="0">
              <a:buNone/>
            </a:pPr>
            <a:r>
              <a:rPr lang="tr-TR" sz="1300" dirty="0"/>
              <a:t>✔️ ↩ Enter butonuna veya Compare butonuna basarak kıyaslamayı başlatın</a:t>
            </a:r>
            <a:endParaRPr lang="en-US" sz="1300" dirty="0"/>
          </a:p>
          <a:p>
            <a:pPr marL="0" indent="0">
              <a:buNone/>
            </a:pPr>
            <a:r>
              <a:rPr lang="tr-TR" sz="1300" dirty="0"/>
              <a:t>❌ ⎋ Esc veya Cancel butonuna basarak kıyaslamayı iptal edebilirsiniz</a:t>
            </a: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B5A32-B5D4-4569-BCEA-FBF0E3E82CCE}"/>
              </a:ext>
            </a:extLst>
          </p:cNvPr>
          <p:cNvSpPr txBox="1"/>
          <p:nvPr/>
        </p:nvSpPr>
        <p:spPr>
          <a:xfrm>
            <a:off x="467536" y="4490357"/>
            <a:ext cx="8446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dirty="0">
                <a:solidFill>
                  <a:srgbClr val="FFFF99"/>
                </a:solidFill>
              </a:rPr>
              <a:t>📢 Kıyaslama işleminde dosyanın güncel hali ile istenen eski sürümü işletim sistemi tarafından otomatik olarak temizlenen %TEMP% dizinine sırasıyla ~ ~~ ön ekleriyle kopyalanır, gösterilen dosyalardaki değişiklikler asıl dosyayı etkilemez</a:t>
            </a:r>
          </a:p>
          <a:p>
            <a:endParaRPr lang="tr-TR" sz="1050" dirty="0">
              <a:solidFill>
                <a:srgbClr val="FFFF99"/>
              </a:solidFill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0FA6F16-2DD5-4E1D-BB77-C92C9A33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20" y="454955"/>
            <a:ext cx="3885341" cy="384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48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92DFC804-D3AF-40DE-93F5-5E42D9DC4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1" y="554363"/>
            <a:ext cx="7694144" cy="420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86DF8DB-2329-433A-B465-4716BE6C3432}"/>
              </a:ext>
            </a:extLst>
          </p:cNvPr>
          <p:cNvSpPr txBox="1"/>
          <p:nvPr/>
        </p:nvSpPr>
        <p:spPr>
          <a:xfrm>
            <a:off x="2087004" y="1965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Kıyaslama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sonucu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aşağıdaki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gibidir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5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1561925" y="2019504"/>
            <a:ext cx="7003800" cy="133754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Resx Dosyalarını Kıyaslama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Windows Resx Designer tarafından otomatik oluşturulan dosyaları kıyaslayalım</a:t>
            </a:r>
            <a:endParaRPr dirty="0"/>
          </a:p>
        </p:txBody>
      </p:sp>
      <p:sp>
        <p:nvSpPr>
          <p:cNvPr id="131" name="Google Shape;131;p17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  <a:latin typeface="Red Hat Display Black"/>
                <a:ea typeface="Raleway"/>
                <a:cs typeface="Raleway"/>
                <a:sym typeface="Red Hat Display Black"/>
              </a:rPr>
              <a:t>2</a:t>
            </a:r>
            <a:endParaRPr sz="7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41323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5446200" y="1246025"/>
            <a:ext cx="3697800" cy="1971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800" dirty="0"/>
              <a:t>📃 Herhangi bir </a:t>
            </a:r>
            <a:r>
              <a:rPr lang="tr-TR" sz="18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*.</a:t>
            </a:r>
            <a:r>
              <a:rPr lang="en-US" sz="1800" b="1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resx</a:t>
            </a:r>
            <a:r>
              <a:rPr lang="tr-TR" sz="18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</a:t>
            </a:r>
            <a:r>
              <a:rPr lang="tr-TR" sz="1800" dirty="0"/>
              <a:t>dosyasına sağ tıklayın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800" dirty="0"/>
              <a:t>📋 Açılan menüde </a:t>
            </a:r>
            <a:r>
              <a:rPr lang="tr-TR" sz="18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Compare designer file with history...</a:t>
            </a:r>
            <a:r>
              <a:rPr lang="tr-TR" sz="1800" dirty="0"/>
              <a:t> butonunu seçin</a:t>
            </a:r>
            <a:endParaRPr sz="1800" dirty="0"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785D3D82-CE25-47C7-85CF-012F91997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8" y="864607"/>
            <a:ext cx="5109882" cy="29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348693"/>
      </p:ext>
    </p:extLst>
  </p:cSld>
  <p:clrMapOvr>
    <a:masterClrMapping/>
  </p:clrMapOvr>
</p:sld>
</file>

<file path=ppt/theme/theme1.xml><?xml version="1.0" encoding="utf-8"?>
<a:theme xmlns:a="http://schemas.openxmlformats.org/drawingml/2006/main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483</Words>
  <Application>Microsoft Office PowerPoint</Application>
  <PresentationFormat>On-screen Show (16:9)</PresentationFormat>
  <Paragraphs>69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Raleway</vt:lpstr>
      <vt:lpstr>Red Hat Display</vt:lpstr>
      <vt:lpstr>Arial</vt:lpstr>
      <vt:lpstr>Red Hat Display Black</vt:lpstr>
      <vt:lpstr>Rutland template</vt:lpstr>
      <vt:lpstr>🔍 Designer    Differ</vt:lpstr>
      <vt:lpstr>Temel Sorun</vt:lpstr>
      <vt:lpstr>🤹 Eklentinin Çalışma Algoritması</vt:lpstr>
      <vt:lpstr>Designer Dosyalarını Kıyaslama</vt:lpstr>
      <vt:lpstr>PowerPoint Presentation</vt:lpstr>
      <vt:lpstr>PowerPoint Presentation</vt:lpstr>
      <vt:lpstr>PowerPoint Presentation</vt:lpstr>
      <vt:lpstr>Resx Dosyalarını Kıyaslama</vt:lpstr>
      <vt:lpstr>PowerPoint Presentation</vt:lpstr>
      <vt:lpstr>PowerPoint Presentation</vt:lpstr>
      <vt:lpstr>PowerPoint Presentation</vt:lpstr>
      <vt:lpstr>Designer ile Üretilen Kodları Sıralama</vt:lpstr>
      <vt:lpstr>PowerPoint Presentation</vt:lpstr>
      <vt:lpstr>PowerPoint Presentation</vt:lpstr>
      <vt:lpstr>Herhangi İki Dosyayı Kıyaslama</vt:lpstr>
      <vt:lpstr>PowerPoint Presentation</vt:lpstr>
      <vt:lpstr>PowerPoint Presentation</vt:lpstr>
      <vt:lpstr>PowerPoint Presentation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Designer    Differ</dc:title>
  <cp:lastModifiedBy>Yunus Emre</cp:lastModifiedBy>
  <cp:revision>56</cp:revision>
  <dcterms:modified xsi:type="dcterms:W3CDTF">2020-09-10T15:05:49Z</dcterms:modified>
</cp:coreProperties>
</file>