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288" r:id="rId4"/>
    <p:sldId id="287" r:id="rId5"/>
    <p:sldId id="289" r:id="rId6"/>
    <p:sldId id="273" r:id="rId7"/>
    <p:sldId id="311" r:id="rId8"/>
    <p:sldId id="269" r:id="rId9"/>
    <p:sldId id="270" r:id="rId10"/>
    <p:sldId id="280" r:id="rId11"/>
    <p:sldId id="291" r:id="rId12"/>
    <p:sldId id="293" r:id="rId13"/>
    <p:sldId id="310" r:id="rId14"/>
    <p:sldId id="296" r:id="rId15"/>
    <p:sldId id="302" r:id="rId16"/>
    <p:sldId id="307" r:id="rId17"/>
    <p:sldId id="309" r:id="rId18"/>
    <p:sldId id="306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BFF"/>
    <a:srgbClr val="FFFF93"/>
    <a:srgbClr val="23F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742" autoAdjust="0"/>
  </p:normalViewPr>
  <p:slideViewPr>
    <p:cSldViewPr snapToGrid="0">
      <p:cViewPr varScale="1">
        <p:scale>
          <a:sx n="69" d="100"/>
          <a:sy n="69" d="100"/>
        </p:scale>
        <p:origin x="11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דידיה שמעון" userId="9f8b04b8909d38fe" providerId="LiveId" clId="{889458C9-1E7A-4494-B0C9-2012442DDA49}"/>
    <pc:docChg chg="undo custSel modSld sldOrd">
      <pc:chgData name="ידידיה שמעון" userId="9f8b04b8909d38fe" providerId="LiveId" clId="{889458C9-1E7A-4494-B0C9-2012442DDA49}" dt="2022-08-02T12:18:22.998" v="20" actId="1076"/>
      <pc:docMkLst>
        <pc:docMk/>
      </pc:docMkLst>
      <pc:sldChg chg="modSp mod">
        <pc:chgData name="ידידיה שמעון" userId="9f8b04b8909d38fe" providerId="LiveId" clId="{889458C9-1E7A-4494-B0C9-2012442DDA49}" dt="2022-08-02T12:18:22.998" v="20" actId="1076"/>
        <pc:sldMkLst>
          <pc:docMk/>
          <pc:sldMk cId="1949302370" sldId="280"/>
        </pc:sldMkLst>
        <pc:picChg chg="mod">
          <ac:chgData name="ידידיה שמעון" userId="9f8b04b8909d38fe" providerId="LiveId" clId="{889458C9-1E7A-4494-B0C9-2012442DDA49}" dt="2022-08-02T12:18:22.998" v="20" actId="1076"/>
          <ac:picMkLst>
            <pc:docMk/>
            <pc:sldMk cId="1949302370" sldId="280"/>
            <ac:picMk id="12" creationId="{67E62446-20E0-E560-2E42-273924FEC945}"/>
          </ac:picMkLst>
        </pc:picChg>
      </pc:sldChg>
      <pc:sldChg chg="addSp modSp mod">
        <pc:chgData name="ידידיה שמעון" userId="9f8b04b8909d38fe" providerId="LiveId" clId="{889458C9-1E7A-4494-B0C9-2012442DDA49}" dt="2022-08-01T18:12:00.449" v="11" actId="1076"/>
        <pc:sldMkLst>
          <pc:docMk/>
          <pc:sldMk cId="574716453" sldId="288"/>
        </pc:sldMkLst>
        <pc:picChg chg="add mod">
          <ac:chgData name="ידידיה שמעון" userId="9f8b04b8909d38fe" providerId="LiveId" clId="{889458C9-1E7A-4494-B0C9-2012442DDA49}" dt="2022-08-01T18:12:00.449" v="11" actId="1076"/>
          <ac:picMkLst>
            <pc:docMk/>
            <pc:sldMk cId="574716453" sldId="288"/>
            <ac:picMk id="4" creationId="{5716DC4C-B222-8EC4-9C24-E38C227CFE2C}"/>
          </ac:picMkLst>
        </pc:picChg>
      </pc:sldChg>
      <pc:sldChg chg="addSp delSp modSp mod setBg addAnim delAnim setClrOvrMap">
        <pc:chgData name="ידידיה שמעון" userId="9f8b04b8909d38fe" providerId="LiveId" clId="{889458C9-1E7A-4494-B0C9-2012442DDA49}" dt="2022-08-01T18:40:12.814" v="19"/>
        <pc:sldMkLst>
          <pc:docMk/>
          <pc:sldMk cId="1029184305" sldId="289"/>
        </pc:sldMkLst>
        <pc:spChg chg="mod">
          <ac:chgData name="ידידיה שמעון" userId="9f8b04b8909d38fe" providerId="LiveId" clId="{889458C9-1E7A-4494-B0C9-2012442DDA49}" dt="2022-08-01T18:40:12.801" v="17" actId="26606"/>
          <ac:spMkLst>
            <pc:docMk/>
            <pc:sldMk cId="1029184305" sldId="289"/>
            <ac:spMk id="2" creationId="{A7602EB2-1D27-147F-CFB6-FE478D0A0EB3}"/>
          </ac:spMkLst>
        </pc:spChg>
        <pc:spChg chg="add del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20" creationId="{0671A8AE-40A1-4631-A6B8-581AFF065482}"/>
          </ac:spMkLst>
        </pc:spChg>
        <pc:spChg chg="add del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22" creationId="{AB58EF07-17C2-48CF-ABB0-EEF1F17CB8F0}"/>
          </ac:spMkLst>
        </pc:spChg>
        <pc:spChg chg="add del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23" creationId="{AF2F604E-43BE-4DC3-B983-E071523364F8}"/>
          </ac:spMkLst>
        </pc:spChg>
        <pc:spChg chg="add del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24" creationId="{08C9B587-E65E-4B52-B37C-ABEBB6E87928}"/>
          </ac:spMkLst>
        </pc:spChg>
        <pc:spChg chg="add del">
          <ac:chgData name="ידידיה שמעון" userId="9f8b04b8909d38fe" providerId="LiveId" clId="{889458C9-1E7A-4494-B0C9-2012442DDA49}" dt="2022-08-01T18:40:03.513" v="15" actId="26606"/>
          <ac:spMkLst>
            <pc:docMk/>
            <pc:sldMk cId="1029184305" sldId="289"/>
            <ac:spMk id="29" creationId="{06DA9DF9-31F7-4056-B42E-878CC92417B8}"/>
          </ac:spMkLst>
        </pc:spChg>
        <pc:spChg chg="add del">
          <ac:chgData name="ידידיה שמעון" userId="9f8b04b8909d38fe" providerId="LiveId" clId="{889458C9-1E7A-4494-B0C9-2012442DDA49}" dt="2022-08-01T18:40:12.801" v="17" actId="26606"/>
          <ac:spMkLst>
            <pc:docMk/>
            <pc:sldMk cId="1029184305" sldId="289"/>
            <ac:spMk id="31" creationId="{E49CC64F-7275-4E33-961B-0C5CDC439875}"/>
          </ac:spMkLst>
        </pc:spChg>
        <pc:spChg chg="add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33" creationId="{AF2F604E-43BE-4DC3-B983-E071523364F8}"/>
          </ac:spMkLst>
        </pc:spChg>
        <pc:spChg chg="add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34" creationId="{0671A8AE-40A1-4631-A6B8-581AFF065482}"/>
          </ac:spMkLst>
        </pc:spChg>
        <pc:spChg chg="add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35" creationId="{08C9B587-E65E-4B52-B37C-ABEBB6E87928}"/>
          </ac:spMkLst>
        </pc:spChg>
        <pc:spChg chg="add">
          <ac:chgData name="ידידיה שמעון" userId="9f8b04b8909d38fe" providerId="LiveId" clId="{889458C9-1E7A-4494-B0C9-2012442DDA49}" dt="2022-08-01T18:40:12.814" v="18" actId="26606"/>
          <ac:spMkLst>
            <pc:docMk/>
            <pc:sldMk cId="1029184305" sldId="289"/>
            <ac:spMk id="36" creationId="{AB58EF07-17C2-48CF-ABB0-EEF1F17CB8F0}"/>
          </ac:spMkLst>
        </pc:spChg>
        <pc:picChg chg="mod ord">
          <ac:chgData name="ידידיה שמעון" userId="9f8b04b8909d38fe" providerId="LiveId" clId="{889458C9-1E7A-4494-B0C9-2012442DDA49}" dt="2022-08-01T18:40:12.814" v="18" actId="26606"/>
          <ac:picMkLst>
            <pc:docMk/>
            <pc:sldMk cId="1029184305" sldId="289"/>
            <ac:picMk id="21" creationId="{55F6C068-19A5-1924-40D6-610DFA0F3722}"/>
          </ac:picMkLst>
        </pc:picChg>
      </pc:sldChg>
      <pc:sldChg chg="ord">
        <pc:chgData name="ידידיה שמעון" userId="9f8b04b8909d38fe" providerId="LiveId" clId="{889458C9-1E7A-4494-B0C9-2012442DDA49}" dt="2022-08-01T18:38:51.759" v="12"/>
        <pc:sldMkLst>
          <pc:docMk/>
          <pc:sldMk cId="1294889500" sldId="309"/>
        </pc:sldMkLst>
      </pc:sldChg>
    </pc:docChg>
  </pc:docChgLst>
  <pc:docChgLst>
    <pc:chgData name="ידידיה שמעון" userId="9f8b04b8909d38fe" providerId="LiveId" clId="{4D429875-A947-4D3D-B22A-1539E28AC01B}"/>
    <pc:docChg chg="undo custSel addSld delSld modSld sldOrd">
      <pc:chgData name="ידידיה שמעון" userId="9f8b04b8909d38fe" providerId="LiveId" clId="{4D429875-A947-4D3D-B22A-1539E28AC01B}" dt="2022-07-31T14:58:19.118" v="3751" actId="20577"/>
      <pc:docMkLst>
        <pc:docMk/>
      </pc:docMkLst>
      <pc:sldChg chg="del">
        <pc:chgData name="ידידיה שמעון" userId="9f8b04b8909d38fe" providerId="LiveId" clId="{4D429875-A947-4D3D-B22A-1539E28AC01B}" dt="2022-07-31T11:02:21.220" v="0" actId="47"/>
        <pc:sldMkLst>
          <pc:docMk/>
          <pc:sldMk cId="886114397" sldId="257"/>
        </pc:sldMkLst>
      </pc:sldChg>
      <pc:sldChg chg="del">
        <pc:chgData name="ידידיה שמעון" userId="9f8b04b8909d38fe" providerId="LiveId" clId="{4D429875-A947-4D3D-B22A-1539E28AC01B}" dt="2022-07-31T11:04:10.560" v="16" actId="47"/>
        <pc:sldMkLst>
          <pc:docMk/>
          <pc:sldMk cId="4028142904" sldId="259"/>
        </pc:sldMkLst>
      </pc:sldChg>
      <pc:sldChg chg="del">
        <pc:chgData name="ידידיה שמעון" userId="9f8b04b8909d38fe" providerId="LiveId" clId="{4D429875-A947-4D3D-B22A-1539E28AC01B}" dt="2022-07-31T11:04:04.482" v="15" actId="47"/>
        <pc:sldMkLst>
          <pc:docMk/>
          <pc:sldMk cId="1352289670" sldId="262"/>
        </pc:sldMkLst>
      </pc:sldChg>
      <pc:sldChg chg="del">
        <pc:chgData name="ידידיה שמעון" userId="9f8b04b8909d38fe" providerId="LiveId" clId="{4D429875-A947-4D3D-B22A-1539E28AC01B}" dt="2022-07-31T11:04:22.358" v="18" actId="47"/>
        <pc:sldMkLst>
          <pc:docMk/>
          <pc:sldMk cId="3711517048" sldId="264"/>
        </pc:sldMkLst>
      </pc:sldChg>
      <pc:sldChg chg="del">
        <pc:chgData name="ידידיה שמעון" userId="9f8b04b8909d38fe" providerId="LiveId" clId="{4D429875-A947-4D3D-B22A-1539E28AC01B}" dt="2022-07-31T11:04:22.950" v="19" actId="47"/>
        <pc:sldMkLst>
          <pc:docMk/>
          <pc:sldMk cId="3516989354" sldId="265"/>
        </pc:sldMkLst>
      </pc:sldChg>
      <pc:sldChg chg="del">
        <pc:chgData name="ידידיה שמעון" userId="9f8b04b8909d38fe" providerId="LiveId" clId="{4D429875-A947-4D3D-B22A-1539E28AC01B}" dt="2022-07-31T11:04:23.740" v="20" actId="47"/>
        <pc:sldMkLst>
          <pc:docMk/>
          <pc:sldMk cId="4256348361" sldId="266"/>
        </pc:sldMkLst>
      </pc:sldChg>
      <pc:sldChg chg="del mod modShow">
        <pc:chgData name="ידידיה שמעון" userId="9f8b04b8909d38fe" providerId="LiveId" clId="{4D429875-A947-4D3D-B22A-1539E28AC01B}" dt="2022-07-31T11:39:10.193" v="727" actId="47"/>
        <pc:sldMkLst>
          <pc:docMk/>
          <pc:sldMk cId="2756010109" sldId="267"/>
        </pc:sldMkLst>
      </pc:sldChg>
      <pc:sldChg chg="modSp mod">
        <pc:chgData name="ידידיה שמעון" userId="9f8b04b8909d38fe" providerId="LiveId" clId="{4D429875-A947-4D3D-B22A-1539E28AC01B}" dt="2022-07-31T11:48:45.445" v="731" actId="404"/>
        <pc:sldMkLst>
          <pc:docMk/>
          <pc:sldMk cId="2584429520" sldId="269"/>
        </pc:sldMkLst>
        <pc:spChg chg="mod">
          <ac:chgData name="ידידיה שמעון" userId="9f8b04b8909d38fe" providerId="LiveId" clId="{4D429875-A947-4D3D-B22A-1539E28AC01B}" dt="2022-07-31T11:48:45.445" v="731" actId="404"/>
          <ac:spMkLst>
            <pc:docMk/>
            <pc:sldMk cId="2584429520" sldId="269"/>
            <ac:spMk id="2" creationId="{3C88958F-C120-9C37-7F26-9C32A8D419C8}"/>
          </ac:spMkLst>
        </pc:spChg>
      </pc:sldChg>
      <pc:sldChg chg="addSp delSp modSp mod">
        <pc:chgData name="ידידיה שמעון" userId="9f8b04b8909d38fe" providerId="LiveId" clId="{4D429875-A947-4D3D-B22A-1539E28AC01B}" dt="2022-07-31T14:43:15.099" v="3185" actId="14100"/>
        <pc:sldMkLst>
          <pc:docMk/>
          <pc:sldMk cId="714225514" sldId="270"/>
        </pc:sldMkLst>
        <pc:spChg chg="mod">
          <ac:chgData name="ידידיה שמעון" userId="9f8b04b8909d38fe" providerId="LiveId" clId="{4D429875-A947-4D3D-B22A-1539E28AC01B}" dt="2022-07-31T14:38:02.686" v="3162" actId="1076"/>
          <ac:spMkLst>
            <pc:docMk/>
            <pc:sldMk cId="714225514" sldId="270"/>
            <ac:spMk id="3" creationId="{371EF1E2-4293-21CD-1CA8-DEF40E2D65FD}"/>
          </ac:spMkLst>
        </pc:spChg>
        <pc:spChg chg="add del mod">
          <ac:chgData name="ידידיה שמעון" userId="9f8b04b8909d38fe" providerId="LiveId" clId="{4D429875-A947-4D3D-B22A-1539E28AC01B}" dt="2022-07-31T14:40:17.539" v="3164" actId="478"/>
          <ac:spMkLst>
            <pc:docMk/>
            <pc:sldMk cId="714225514" sldId="270"/>
            <ac:spMk id="12" creationId="{493D7A31-889C-53B0-07B0-EE6D6DACE370}"/>
          </ac:spMkLst>
        </pc:spChg>
        <pc:spChg chg="add del mod">
          <ac:chgData name="ידידיה שמעון" userId="9f8b04b8909d38fe" providerId="LiveId" clId="{4D429875-A947-4D3D-B22A-1539E28AC01B}" dt="2022-07-31T14:40:29.246" v="3167" actId="478"/>
          <ac:spMkLst>
            <pc:docMk/>
            <pc:sldMk cId="714225514" sldId="270"/>
            <ac:spMk id="14" creationId="{76CA1268-CAB5-8A25-5EBD-7B50F6436FE4}"/>
          </ac:spMkLst>
        </pc:spChg>
        <pc:picChg chg="add mod">
          <ac:chgData name="ידידיה שמעון" userId="9f8b04b8909d38fe" providerId="LiveId" clId="{4D429875-A947-4D3D-B22A-1539E28AC01B}" dt="2022-07-31T14:37:59.370" v="3160" actId="1076"/>
          <ac:picMkLst>
            <pc:docMk/>
            <pc:sldMk cId="714225514" sldId="270"/>
            <ac:picMk id="5" creationId="{9EC2990C-4531-A4A9-E675-84311DCF96D8}"/>
          </ac:picMkLst>
        </pc:picChg>
        <pc:picChg chg="add del mod">
          <ac:chgData name="ידידיה שמעון" userId="9f8b04b8909d38fe" providerId="LiveId" clId="{4D429875-A947-4D3D-B22A-1539E28AC01B}" dt="2022-07-31T14:37:07.126" v="3142" actId="478"/>
          <ac:picMkLst>
            <pc:docMk/>
            <pc:sldMk cId="714225514" sldId="270"/>
            <ac:picMk id="7" creationId="{65999C47-3DAC-3D6D-C8E7-987886B0AE2E}"/>
          </ac:picMkLst>
        </pc:picChg>
        <pc:picChg chg="add mod">
          <ac:chgData name="ידידיה שמעון" userId="9f8b04b8909d38fe" providerId="LiveId" clId="{4D429875-A947-4D3D-B22A-1539E28AC01B}" dt="2022-07-31T14:43:15.099" v="3185" actId="14100"/>
          <ac:picMkLst>
            <pc:docMk/>
            <pc:sldMk cId="714225514" sldId="270"/>
            <ac:picMk id="10" creationId="{1ED29E84-96F3-BA93-E89E-115DCDE928A2}"/>
          </ac:picMkLst>
        </pc:picChg>
        <pc:picChg chg="add del mod">
          <ac:chgData name="ידידיה שמעון" userId="9f8b04b8909d38fe" providerId="LiveId" clId="{4D429875-A947-4D3D-B22A-1539E28AC01B}" dt="2022-07-31T14:42:46.383" v="3184" actId="478"/>
          <ac:picMkLst>
            <pc:docMk/>
            <pc:sldMk cId="714225514" sldId="270"/>
            <ac:picMk id="15" creationId="{084223B1-2C3A-04A1-9CE5-1670C2980661}"/>
          </ac:picMkLst>
        </pc:picChg>
        <pc:picChg chg="add del mod">
          <ac:chgData name="ידידיה שמעון" userId="9f8b04b8909d38fe" providerId="LiveId" clId="{4D429875-A947-4D3D-B22A-1539E28AC01B}" dt="2022-07-31T14:42:44.770" v="3183" actId="478"/>
          <ac:picMkLst>
            <pc:docMk/>
            <pc:sldMk cId="714225514" sldId="270"/>
            <ac:picMk id="17" creationId="{D4C0B9D1-7E2F-77C5-C9D3-7BE8B01A2192}"/>
          </ac:picMkLst>
        </pc:picChg>
      </pc:sldChg>
      <pc:sldChg chg="del">
        <pc:chgData name="ידידיה שמעון" userId="9f8b04b8909d38fe" providerId="LiveId" clId="{4D429875-A947-4D3D-B22A-1539E28AC01B}" dt="2022-07-31T11:04:26.713" v="21" actId="47"/>
        <pc:sldMkLst>
          <pc:docMk/>
          <pc:sldMk cId="2012433507" sldId="271"/>
        </pc:sldMkLst>
      </pc:sldChg>
      <pc:sldChg chg="modSp mod ord modAnim">
        <pc:chgData name="ידידיה שמעון" userId="9f8b04b8909d38fe" providerId="LiveId" clId="{4D429875-A947-4D3D-B22A-1539E28AC01B}" dt="2022-07-31T13:54:54.968" v="2812" actId="20577"/>
        <pc:sldMkLst>
          <pc:docMk/>
          <pc:sldMk cId="1045347772" sldId="273"/>
        </pc:sldMkLst>
        <pc:spChg chg="mod">
          <ac:chgData name="ידידיה שמעון" userId="9f8b04b8909d38fe" providerId="LiveId" clId="{4D429875-A947-4D3D-B22A-1539E28AC01B}" dt="2022-07-31T12:01:12.962" v="752" actId="20577"/>
          <ac:spMkLst>
            <pc:docMk/>
            <pc:sldMk cId="1045347772" sldId="273"/>
            <ac:spMk id="2" creationId="{69D35C4F-CEBC-2702-EF4C-4026A36C8A3D}"/>
          </ac:spMkLst>
        </pc:spChg>
        <pc:graphicFrameChg chg="mod modGraphic">
          <ac:chgData name="ידידיה שמעון" userId="9f8b04b8909d38fe" providerId="LiveId" clId="{4D429875-A947-4D3D-B22A-1539E28AC01B}" dt="2022-07-31T13:54:54.968" v="2812" actId="20577"/>
          <ac:graphicFrameMkLst>
            <pc:docMk/>
            <pc:sldMk cId="1045347772" sldId="273"/>
            <ac:graphicFrameMk id="3" creationId="{073F6F83-94A5-8B51-C19C-39DD1FA32629}"/>
          </ac:graphicFrameMkLst>
        </pc:graphicFrameChg>
      </pc:sldChg>
      <pc:sldChg chg="del">
        <pc:chgData name="ידידיה שמעון" userId="9f8b04b8909d38fe" providerId="LiveId" clId="{4D429875-A947-4D3D-B22A-1539E28AC01B}" dt="2022-07-31T11:04:36.309" v="30" actId="47"/>
        <pc:sldMkLst>
          <pc:docMk/>
          <pc:sldMk cId="3653556787" sldId="274"/>
        </pc:sldMkLst>
      </pc:sldChg>
      <pc:sldChg chg="del">
        <pc:chgData name="ידידיה שמעון" userId="9f8b04b8909d38fe" providerId="LiveId" clId="{4D429875-A947-4D3D-B22A-1539E28AC01B}" dt="2022-07-31T11:02:33.074" v="1" actId="47"/>
        <pc:sldMkLst>
          <pc:docMk/>
          <pc:sldMk cId="3941280395" sldId="275"/>
        </pc:sldMkLst>
      </pc:sldChg>
      <pc:sldChg chg="del">
        <pc:chgData name="ידידיה שמעון" userId="9f8b04b8909d38fe" providerId="LiveId" clId="{4D429875-A947-4D3D-B22A-1539E28AC01B}" dt="2022-07-31T11:04:03.210" v="14" actId="47"/>
        <pc:sldMkLst>
          <pc:docMk/>
          <pc:sldMk cId="2659233864" sldId="276"/>
        </pc:sldMkLst>
      </pc:sldChg>
      <pc:sldChg chg="modSp del mod modShow">
        <pc:chgData name="ידידיה שמעון" userId="9f8b04b8909d38fe" providerId="LiveId" clId="{4D429875-A947-4D3D-B22A-1539E28AC01B}" dt="2022-07-31T11:39:15.851" v="728" actId="47"/>
        <pc:sldMkLst>
          <pc:docMk/>
          <pc:sldMk cId="1014761286" sldId="277"/>
        </pc:sldMkLst>
        <pc:spChg chg="mod">
          <ac:chgData name="ידידיה שמעון" userId="9f8b04b8909d38fe" providerId="LiveId" clId="{4D429875-A947-4D3D-B22A-1539E28AC01B}" dt="2022-07-31T11:29:40.504" v="710" actId="13926"/>
          <ac:spMkLst>
            <pc:docMk/>
            <pc:sldMk cId="1014761286" sldId="277"/>
            <ac:spMk id="17" creationId="{ADA9CF7D-A881-F305-475E-0CA096331405}"/>
          </ac:spMkLst>
        </pc:spChg>
        <pc:spChg chg="mod">
          <ac:chgData name="ידידיה שמעון" userId="9f8b04b8909d38fe" providerId="LiveId" clId="{4D429875-A947-4D3D-B22A-1539E28AC01B}" dt="2022-07-31T11:29:45.068" v="711" actId="13926"/>
          <ac:spMkLst>
            <pc:docMk/>
            <pc:sldMk cId="1014761286" sldId="277"/>
            <ac:spMk id="18" creationId="{18A48043-75CD-CD51-57B9-D08AABCA3D02}"/>
          </ac:spMkLst>
        </pc:spChg>
        <pc:spChg chg="mod">
          <ac:chgData name="ידידיה שמעון" userId="9f8b04b8909d38fe" providerId="LiveId" clId="{4D429875-A947-4D3D-B22A-1539E28AC01B}" dt="2022-07-31T11:29:50.941" v="712" actId="13926"/>
          <ac:spMkLst>
            <pc:docMk/>
            <pc:sldMk cId="1014761286" sldId="277"/>
            <ac:spMk id="19" creationId="{0D96CC2D-E8E0-6490-967E-4254102F4CA8}"/>
          </ac:spMkLst>
        </pc:spChg>
      </pc:sldChg>
      <pc:sldChg chg="del">
        <pc:chgData name="ידידיה שמעון" userId="9f8b04b8909d38fe" providerId="LiveId" clId="{4D429875-A947-4D3D-B22A-1539E28AC01B}" dt="2022-07-31T11:04:34.422" v="26" actId="47"/>
        <pc:sldMkLst>
          <pc:docMk/>
          <pc:sldMk cId="252816753" sldId="278"/>
        </pc:sldMkLst>
      </pc:sldChg>
      <pc:sldChg chg="del">
        <pc:chgData name="ידידיה שמעון" userId="9f8b04b8909d38fe" providerId="LiveId" clId="{4D429875-A947-4D3D-B22A-1539E28AC01B}" dt="2022-07-31T11:04:35.128" v="27" actId="47"/>
        <pc:sldMkLst>
          <pc:docMk/>
          <pc:sldMk cId="3260344262" sldId="279"/>
        </pc:sldMkLst>
      </pc:sldChg>
      <pc:sldChg chg="addSp modSp mod">
        <pc:chgData name="ידידיה שמעון" userId="9f8b04b8909d38fe" providerId="LiveId" clId="{4D429875-A947-4D3D-B22A-1539E28AC01B}" dt="2022-07-31T14:16:39.251" v="3131" actId="1076"/>
        <pc:sldMkLst>
          <pc:docMk/>
          <pc:sldMk cId="1949302370" sldId="280"/>
        </pc:sldMkLst>
        <pc:spChg chg="add mod">
          <ac:chgData name="ידידיה שמעון" userId="9f8b04b8909d38fe" providerId="LiveId" clId="{4D429875-A947-4D3D-B22A-1539E28AC01B}" dt="2022-07-31T14:16:39.251" v="3131" actId="1076"/>
          <ac:spMkLst>
            <pc:docMk/>
            <pc:sldMk cId="1949302370" sldId="280"/>
            <ac:spMk id="6" creationId="{DB6487B0-AC60-3835-752A-BC1034D1BE15}"/>
          </ac:spMkLst>
        </pc:spChg>
        <pc:picChg chg="add mod">
          <ac:chgData name="ידידיה שמעון" userId="9f8b04b8909d38fe" providerId="LiveId" clId="{4D429875-A947-4D3D-B22A-1539E28AC01B}" dt="2022-07-31T14:14:35.306" v="3006" actId="1076"/>
          <ac:picMkLst>
            <pc:docMk/>
            <pc:sldMk cId="1949302370" sldId="280"/>
            <ac:picMk id="5" creationId="{2C18F145-3FAA-7F35-EAE2-F767835AE08F}"/>
          </ac:picMkLst>
        </pc:picChg>
        <pc:picChg chg="mod ord">
          <ac:chgData name="ידידיה שמעון" userId="9f8b04b8909d38fe" providerId="LiveId" clId="{4D429875-A947-4D3D-B22A-1539E28AC01B}" dt="2022-07-31T14:16:00.585" v="3100" actId="170"/>
          <ac:picMkLst>
            <pc:docMk/>
            <pc:sldMk cId="1949302370" sldId="280"/>
            <ac:picMk id="12" creationId="{67E62446-20E0-E560-2E42-273924FEC945}"/>
          </ac:picMkLst>
        </pc:picChg>
      </pc:sldChg>
      <pc:sldChg chg="del">
        <pc:chgData name="ידידיה שמעון" userId="9f8b04b8909d38fe" providerId="LiveId" clId="{4D429875-A947-4D3D-B22A-1539E28AC01B}" dt="2022-07-31T11:04:35.949" v="29" actId="47"/>
        <pc:sldMkLst>
          <pc:docMk/>
          <pc:sldMk cId="3120982378" sldId="281"/>
        </pc:sldMkLst>
      </pc:sldChg>
      <pc:sldChg chg="del">
        <pc:chgData name="ידידיה שמעון" userId="9f8b04b8909d38fe" providerId="LiveId" clId="{4D429875-A947-4D3D-B22A-1539E28AC01B}" dt="2022-07-31T11:04:35.619" v="28" actId="47"/>
        <pc:sldMkLst>
          <pc:docMk/>
          <pc:sldMk cId="637561239" sldId="283"/>
        </pc:sldMkLst>
      </pc:sldChg>
      <pc:sldChg chg="del">
        <pc:chgData name="ידידיה שמעון" userId="9f8b04b8909d38fe" providerId="LiveId" clId="{4D429875-A947-4D3D-B22A-1539E28AC01B}" dt="2022-07-31T11:04:36.900" v="31" actId="47"/>
        <pc:sldMkLst>
          <pc:docMk/>
          <pc:sldMk cId="3448422080" sldId="284"/>
        </pc:sldMkLst>
      </pc:sldChg>
      <pc:sldChg chg="del">
        <pc:chgData name="ידידיה שמעון" userId="9f8b04b8909d38fe" providerId="LiveId" clId="{4D429875-A947-4D3D-B22A-1539E28AC01B}" dt="2022-07-31T11:04:37.603" v="32" actId="47"/>
        <pc:sldMkLst>
          <pc:docMk/>
          <pc:sldMk cId="4205736028" sldId="286"/>
        </pc:sldMkLst>
      </pc:sldChg>
      <pc:sldChg chg="modSp mod">
        <pc:chgData name="ידידיה שמעון" userId="9f8b04b8909d38fe" providerId="LiveId" clId="{4D429875-A947-4D3D-B22A-1539E28AC01B}" dt="2022-07-31T14:58:19.118" v="3751" actId="20577"/>
        <pc:sldMkLst>
          <pc:docMk/>
          <pc:sldMk cId="4188277357" sldId="287"/>
        </pc:sldMkLst>
        <pc:spChg chg="mod">
          <ac:chgData name="ידידיה שמעון" userId="9f8b04b8909d38fe" providerId="LiveId" clId="{4D429875-A947-4D3D-B22A-1539E28AC01B}" dt="2022-07-31T14:58:19.118" v="3751" actId="20577"/>
          <ac:spMkLst>
            <pc:docMk/>
            <pc:sldMk cId="4188277357" sldId="287"/>
            <ac:spMk id="32" creationId="{50ECEA8A-F881-9BE8-6FA5-03CE33048563}"/>
          </ac:spMkLst>
        </pc:spChg>
      </pc:sldChg>
      <pc:sldChg chg="delSp modSp mod delAnim modAnim modNotesTx">
        <pc:chgData name="ידידיה שמעון" userId="9f8b04b8909d38fe" providerId="LiveId" clId="{4D429875-A947-4D3D-B22A-1539E28AC01B}" dt="2022-07-31T14:58:11.057" v="3744" actId="14100"/>
        <pc:sldMkLst>
          <pc:docMk/>
          <pc:sldMk cId="574716453" sldId="288"/>
        </pc:sldMkLst>
        <pc:spChg chg="mod">
          <ac:chgData name="ידידיה שמעון" userId="9f8b04b8909d38fe" providerId="LiveId" clId="{4D429875-A947-4D3D-B22A-1539E28AC01B}" dt="2022-07-31T14:58:03.396" v="3742" actId="20577"/>
          <ac:spMkLst>
            <pc:docMk/>
            <pc:sldMk cId="574716453" sldId="288"/>
            <ac:spMk id="6" creationId="{73E4EEAA-F8C1-1BDC-A9EB-140EBD7685D2}"/>
          </ac:spMkLst>
        </pc:spChg>
        <pc:spChg chg="mod">
          <ac:chgData name="ידידיה שמעון" userId="9f8b04b8909d38fe" providerId="LiveId" clId="{4D429875-A947-4D3D-B22A-1539E28AC01B}" dt="2022-07-31T14:58:11.057" v="3744" actId="14100"/>
          <ac:spMkLst>
            <pc:docMk/>
            <pc:sldMk cId="574716453" sldId="288"/>
            <ac:spMk id="21" creationId="{88E6285E-C2C9-6680-30ED-47DBD9CB6A31}"/>
          </ac:spMkLst>
        </pc:spChg>
        <pc:picChg chg="mod">
          <ac:chgData name="ידידיה שמעון" userId="9f8b04b8909d38fe" providerId="LiveId" clId="{4D429875-A947-4D3D-B22A-1539E28AC01B}" dt="2022-07-31T12:01:41.193" v="755" actId="1076"/>
          <ac:picMkLst>
            <pc:docMk/>
            <pc:sldMk cId="574716453" sldId="288"/>
            <ac:picMk id="15" creationId="{6DE3A6CC-43AB-016A-5691-8C62D66EA68A}"/>
          </ac:picMkLst>
        </pc:picChg>
        <pc:picChg chg="del">
          <ac:chgData name="ידידיה שמעון" userId="9f8b04b8909d38fe" providerId="LiveId" clId="{4D429875-A947-4D3D-B22A-1539E28AC01B}" dt="2022-07-31T12:01:32.993" v="754" actId="478"/>
          <ac:picMkLst>
            <pc:docMk/>
            <pc:sldMk cId="574716453" sldId="288"/>
            <ac:picMk id="17" creationId="{27DDB564-5345-FC46-C087-BB5840B15F9B}"/>
          </ac:picMkLst>
        </pc:picChg>
      </pc:sldChg>
      <pc:sldChg chg="del">
        <pc:chgData name="ידידיה שמעון" userId="9f8b04b8909d38fe" providerId="LiveId" clId="{4D429875-A947-4D3D-B22A-1539E28AC01B}" dt="2022-07-31T11:02:43.992" v="2" actId="47"/>
        <pc:sldMkLst>
          <pc:docMk/>
          <pc:sldMk cId="969962313" sldId="290"/>
        </pc:sldMkLst>
      </pc:sldChg>
      <pc:sldChg chg="add del mod modShow">
        <pc:chgData name="ידידיה שמעון" userId="9f8b04b8909d38fe" providerId="LiveId" clId="{4D429875-A947-4D3D-B22A-1539E28AC01B}" dt="2022-07-31T11:39:07.675" v="726" actId="47"/>
        <pc:sldMkLst>
          <pc:docMk/>
          <pc:sldMk cId="84498230" sldId="292"/>
        </pc:sldMkLst>
      </pc:sldChg>
      <pc:sldChg chg="mod modShow">
        <pc:chgData name="ידידיה שמעון" userId="9f8b04b8909d38fe" providerId="LiveId" clId="{4D429875-A947-4D3D-B22A-1539E28AC01B}" dt="2022-07-31T11:34:16.193" v="721" actId="729"/>
        <pc:sldMkLst>
          <pc:docMk/>
          <pc:sldMk cId="3089940133" sldId="293"/>
        </pc:sldMkLst>
      </pc:sldChg>
      <pc:sldChg chg="del mod modShow">
        <pc:chgData name="ידידיה שמעון" userId="9f8b04b8909d38fe" providerId="LiveId" clId="{4D429875-A947-4D3D-B22A-1539E28AC01B}" dt="2022-07-31T11:38:54.184" v="725" actId="47"/>
        <pc:sldMkLst>
          <pc:docMk/>
          <pc:sldMk cId="1827248165" sldId="294"/>
        </pc:sldMkLst>
      </pc:sldChg>
      <pc:sldChg chg="modSp">
        <pc:chgData name="ידידיה שמעון" userId="9f8b04b8909d38fe" providerId="LiveId" clId="{4D429875-A947-4D3D-B22A-1539E28AC01B}" dt="2022-07-31T11:57:48.056" v="732" actId="478"/>
        <pc:sldMkLst>
          <pc:docMk/>
          <pc:sldMk cId="1219529138" sldId="296"/>
        </pc:sldMkLst>
        <pc:graphicFrameChg chg="mod">
          <ac:chgData name="ידידיה שמעון" userId="9f8b04b8909d38fe" providerId="LiveId" clId="{4D429875-A947-4D3D-B22A-1539E28AC01B}" dt="2022-07-31T11:57:48.056" v="732" actId="478"/>
          <ac:graphicFrameMkLst>
            <pc:docMk/>
            <pc:sldMk cId="1219529138" sldId="296"/>
            <ac:graphicFrameMk id="17" creationId="{34B94E28-A6DD-1DF8-7C28-93B97FBB1742}"/>
          </ac:graphicFrameMkLst>
        </pc:graphicFrameChg>
      </pc:sldChg>
      <pc:sldChg chg="del">
        <pc:chgData name="ידידיה שמעון" userId="9f8b04b8909d38fe" providerId="LiveId" clId="{4D429875-A947-4D3D-B22A-1539E28AC01B}" dt="2022-07-31T11:04:30.938" v="22" actId="47"/>
        <pc:sldMkLst>
          <pc:docMk/>
          <pc:sldMk cId="2392678842" sldId="298"/>
        </pc:sldMkLst>
      </pc:sldChg>
      <pc:sldChg chg="del">
        <pc:chgData name="ידידיה שמעון" userId="9f8b04b8909d38fe" providerId="LiveId" clId="{4D429875-A947-4D3D-B22A-1539E28AC01B}" dt="2022-07-31T11:04:31.308" v="23" actId="47"/>
        <pc:sldMkLst>
          <pc:docMk/>
          <pc:sldMk cId="337193845" sldId="300"/>
        </pc:sldMkLst>
      </pc:sldChg>
      <pc:sldChg chg="del">
        <pc:chgData name="ידידיה שמעון" userId="9f8b04b8909d38fe" providerId="LiveId" clId="{4D429875-A947-4D3D-B22A-1539E28AC01B}" dt="2022-07-31T11:04:31.860" v="24" actId="47"/>
        <pc:sldMkLst>
          <pc:docMk/>
          <pc:sldMk cId="958680414" sldId="301"/>
        </pc:sldMkLst>
      </pc:sldChg>
      <pc:sldChg chg="modSp mod">
        <pc:chgData name="ידידיה שמעון" userId="9f8b04b8909d38fe" providerId="LiveId" clId="{4D429875-A947-4D3D-B22A-1539E28AC01B}" dt="2022-07-31T14:56:18.032" v="3671"/>
        <pc:sldMkLst>
          <pc:docMk/>
          <pc:sldMk cId="2331880442" sldId="302"/>
        </pc:sldMkLst>
        <pc:graphicFrameChg chg="mod modGraphic">
          <ac:chgData name="ידידיה שמעון" userId="9f8b04b8909d38fe" providerId="LiveId" clId="{4D429875-A947-4D3D-B22A-1539E28AC01B}" dt="2022-07-31T14:56:18.032" v="3671"/>
          <ac:graphicFrameMkLst>
            <pc:docMk/>
            <pc:sldMk cId="2331880442" sldId="302"/>
            <ac:graphicFrameMk id="13" creationId="{539BDAF8-5F50-4A0B-7BD5-283B6650E701}"/>
          </ac:graphicFrameMkLst>
        </pc:graphicFrameChg>
      </pc:sldChg>
      <pc:sldChg chg="addSp delSp modSp mod modNotesTx">
        <pc:chgData name="ידידיה שמעון" userId="9f8b04b8909d38fe" providerId="LiveId" clId="{4D429875-A947-4D3D-B22A-1539E28AC01B}" dt="2022-07-31T14:51:24.783" v="3277" actId="20577"/>
        <pc:sldMkLst>
          <pc:docMk/>
          <pc:sldMk cId="3517045736" sldId="303"/>
        </pc:sldMkLst>
        <pc:spChg chg="add del mod">
          <ac:chgData name="ידידיה שמעון" userId="9f8b04b8909d38fe" providerId="LiveId" clId="{4D429875-A947-4D3D-B22A-1539E28AC01B}" dt="2022-07-31T11:03:42.225" v="9" actId="478"/>
          <ac:spMkLst>
            <pc:docMk/>
            <pc:sldMk cId="3517045736" sldId="303"/>
            <ac:spMk id="3" creationId="{C07F1CAB-4535-39CB-E95F-8DBBE0FDE975}"/>
          </ac:spMkLst>
        </pc:spChg>
        <pc:spChg chg="add mod">
          <ac:chgData name="ידידיה שמעון" userId="9f8b04b8909d38fe" providerId="LiveId" clId="{4D429875-A947-4D3D-B22A-1539E28AC01B}" dt="2022-07-31T14:50:39.101" v="3247" actId="164"/>
          <ac:spMkLst>
            <pc:docMk/>
            <pc:sldMk cId="3517045736" sldId="303"/>
            <ac:spMk id="4" creationId="{26192226-8FFD-B29F-87AD-306414261A6A}"/>
          </ac:spMkLst>
        </pc:spChg>
        <pc:spChg chg="del">
          <ac:chgData name="ידידיה שמעון" userId="9f8b04b8909d38fe" providerId="LiveId" clId="{4D429875-A947-4D3D-B22A-1539E28AC01B}" dt="2022-07-31T11:03:39.338" v="8" actId="478"/>
          <ac:spMkLst>
            <pc:docMk/>
            <pc:sldMk cId="3517045736" sldId="303"/>
            <ac:spMk id="11" creationId="{0162DA83-D624-F638-53D0-3CE9F3F7B067}"/>
          </ac:spMkLst>
        </pc:spChg>
        <pc:spChg chg="add del mod">
          <ac:chgData name="ידידיה שמעון" userId="9f8b04b8909d38fe" providerId="LiveId" clId="{4D429875-A947-4D3D-B22A-1539E28AC01B}" dt="2022-07-31T11:03:56.311" v="12" actId="478"/>
          <ac:spMkLst>
            <pc:docMk/>
            <pc:sldMk cId="3517045736" sldId="303"/>
            <ac:spMk id="13" creationId="{CD4D56E1-7C11-D223-6234-4CB5FA9AE971}"/>
          </ac:spMkLst>
        </pc:spChg>
        <pc:spChg chg="add mod">
          <ac:chgData name="ידידיה שמעון" userId="9f8b04b8909d38fe" providerId="LiveId" clId="{4D429875-A947-4D3D-B22A-1539E28AC01B}" dt="2022-07-31T14:05:53.099" v="2839" actId="20577"/>
          <ac:spMkLst>
            <pc:docMk/>
            <pc:sldMk cId="3517045736" sldId="303"/>
            <ac:spMk id="15" creationId="{A26DF8EF-19DC-081D-AADA-B3593E1C4FFF}"/>
          </ac:spMkLst>
        </pc:spChg>
        <pc:spChg chg="add mod ord">
          <ac:chgData name="ידידיה שמעון" userId="9f8b04b8909d38fe" providerId="LiveId" clId="{4D429875-A947-4D3D-B22A-1539E28AC01B}" dt="2022-07-31T14:50:51.544" v="3248" actId="14100"/>
          <ac:spMkLst>
            <pc:docMk/>
            <pc:sldMk cId="3517045736" sldId="303"/>
            <ac:spMk id="20" creationId="{F67E338B-D2A2-2532-D49C-E55ACE8BF140}"/>
          </ac:spMkLst>
        </pc:spChg>
        <pc:grpChg chg="add mod">
          <ac:chgData name="ידידיה שמעון" userId="9f8b04b8909d38fe" providerId="LiveId" clId="{4D429875-A947-4D3D-B22A-1539E28AC01B}" dt="2022-07-31T14:50:39.101" v="3247" actId="164"/>
          <ac:grpSpMkLst>
            <pc:docMk/>
            <pc:sldMk cId="3517045736" sldId="303"/>
            <ac:grpSpMk id="22" creationId="{82BCEBC2-31E9-C7CF-9B9E-FE8AECB24B3D}"/>
          </ac:grpSpMkLst>
        </pc:grpChg>
        <pc:picChg chg="del">
          <ac:chgData name="ידידיה שמעון" userId="9f8b04b8909d38fe" providerId="LiveId" clId="{4D429875-A947-4D3D-B22A-1539E28AC01B}" dt="2022-07-31T11:03:36.019" v="7" actId="478"/>
          <ac:picMkLst>
            <pc:docMk/>
            <pc:sldMk cId="3517045736" sldId="303"/>
            <ac:picMk id="12" creationId="{8E0E7DDA-76FE-EC41-1ABC-5C058DAD90BE}"/>
          </ac:picMkLst>
        </pc:picChg>
        <pc:picChg chg="add mod">
          <ac:chgData name="ידידיה שמעון" userId="9f8b04b8909d38fe" providerId="LiveId" clId="{4D429875-A947-4D3D-B22A-1539E28AC01B}" dt="2022-07-31T11:03:50.044" v="10"/>
          <ac:picMkLst>
            <pc:docMk/>
            <pc:sldMk cId="3517045736" sldId="303"/>
            <ac:picMk id="14" creationId="{1EF50FCB-348E-CDBD-B2A2-B24ADB10E66A}"/>
          </ac:picMkLst>
        </pc:picChg>
        <pc:picChg chg="add del mod ord">
          <ac:chgData name="ידידיה שמעון" userId="9f8b04b8909d38fe" providerId="LiveId" clId="{4D429875-A947-4D3D-B22A-1539E28AC01B}" dt="2022-07-31T14:48:39.449" v="3216" actId="478"/>
          <ac:picMkLst>
            <pc:docMk/>
            <pc:sldMk cId="3517045736" sldId="303"/>
            <ac:picMk id="17" creationId="{7F2CDE93-07AF-A3B6-0F40-999E4A0112CF}"/>
          </ac:picMkLst>
        </pc:picChg>
        <pc:cxnChg chg="add mod">
          <ac:chgData name="ידידיה שמעון" userId="9f8b04b8909d38fe" providerId="LiveId" clId="{4D429875-A947-4D3D-B22A-1539E28AC01B}" dt="2022-07-31T14:50:39.101" v="3247" actId="164"/>
          <ac:cxnSpMkLst>
            <pc:docMk/>
            <pc:sldMk cId="3517045736" sldId="303"/>
            <ac:cxnSpMk id="6" creationId="{05B472CF-483D-239A-2CA0-3FE07C160654}"/>
          </ac:cxnSpMkLst>
        </pc:cxnChg>
        <pc:cxnChg chg="add mod ord">
          <ac:chgData name="ידידיה שמעון" userId="9f8b04b8909d38fe" providerId="LiveId" clId="{4D429875-A947-4D3D-B22A-1539E28AC01B}" dt="2022-07-31T14:50:39.101" v="3247" actId="164"/>
          <ac:cxnSpMkLst>
            <pc:docMk/>
            <pc:sldMk cId="3517045736" sldId="303"/>
            <ac:cxnSpMk id="18" creationId="{35D005BE-41F0-EADE-72AC-108F3DF95DC6}"/>
          </ac:cxnSpMkLst>
        </pc:cxnChg>
        <pc:cxnChg chg="add mod">
          <ac:chgData name="ידידיה שמעון" userId="9f8b04b8909d38fe" providerId="LiveId" clId="{4D429875-A947-4D3D-B22A-1539E28AC01B}" dt="2022-07-31T14:50:39.101" v="3247" actId="164"/>
          <ac:cxnSpMkLst>
            <pc:docMk/>
            <pc:sldMk cId="3517045736" sldId="303"/>
            <ac:cxnSpMk id="19" creationId="{2BF6B3D3-A673-DAC1-7A5F-19966707B428}"/>
          </ac:cxnSpMkLst>
        </pc:cxnChg>
      </pc:sldChg>
      <pc:sldChg chg="del">
        <pc:chgData name="ידידיה שמעון" userId="9f8b04b8909d38fe" providerId="LiveId" clId="{4D429875-A947-4D3D-B22A-1539E28AC01B}" dt="2022-07-31T11:04:20.916" v="17" actId="47"/>
        <pc:sldMkLst>
          <pc:docMk/>
          <pc:sldMk cId="360798702" sldId="304"/>
        </pc:sldMkLst>
      </pc:sldChg>
      <pc:sldChg chg="del">
        <pc:chgData name="ידידיה שמעון" userId="9f8b04b8909d38fe" providerId="LiveId" clId="{4D429875-A947-4D3D-B22A-1539E28AC01B}" dt="2022-07-31T11:04:32.581" v="25" actId="47"/>
        <pc:sldMkLst>
          <pc:docMk/>
          <pc:sldMk cId="2416315381" sldId="305"/>
        </pc:sldMkLst>
      </pc:sldChg>
      <pc:sldChg chg="modSp mod">
        <pc:chgData name="ידידיה שמעון" userId="9f8b04b8909d38fe" providerId="LiveId" clId="{4D429875-A947-4D3D-B22A-1539E28AC01B}" dt="2022-07-31T14:56:56.403" v="3697" actId="20577"/>
        <pc:sldMkLst>
          <pc:docMk/>
          <pc:sldMk cId="4076375314" sldId="306"/>
        </pc:sldMkLst>
        <pc:graphicFrameChg chg="modGraphic">
          <ac:chgData name="ידידיה שמעון" userId="9f8b04b8909d38fe" providerId="LiveId" clId="{4D429875-A947-4D3D-B22A-1539E28AC01B}" dt="2022-07-31T14:56:56.403" v="3697" actId="20577"/>
          <ac:graphicFrameMkLst>
            <pc:docMk/>
            <pc:sldMk cId="4076375314" sldId="306"/>
            <ac:graphicFrameMk id="2" creationId="{2B8BF4AE-8920-6851-B177-4F8E0408530C}"/>
          </ac:graphicFrameMkLst>
        </pc:graphicFrameChg>
      </pc:sldChg>
      <pc:sldChg chg="modSp mod">
        <pc:chgData name="ידידיה שמעון" userId="9f8b04b8909d38fe" providerId="LiveId" clId="{4D429875-A947-4D3D-B22A-1539E28AC01B}" dt="2022-07-31T14:56:32.667" v="3675"/>
        <pc:sldMkLst>
          <pc:docMk/>
          <pc:sldMk cId="1900611465" sldId="307"/>
        </pc:sldMkLst>
        <pc:graphicFrameChg chg="mod modGraphic">
          <ac:chgData name="ידידיה שמעון" userId="9f8b04b8909d38fe" providerId="LiveId" clId="{4D429875-A947-4D3D-B22A-1539E28AC01B}" dt="2022-07-31T14:56:32.667" v="3675"/>
          <ac:graphicFrameMkLst>
            <pc:docMk/>
            <pc:sldMk cId="1900611465" sldId="307"/>
            <ac:graphicFrameMk id="2" creationId="{2B8BF4AE-8920-6851-B177-4F8E0408530C}"/>
          </ac:graphicFrameMkLst>
        </pc:graphicFrameChg>
      </pc:sldChg>
      <pc:sldChg chg="modSp mod">
        <pc:chgData name="ידידיה שמעון" userId="9f8b04b8909d38fe" providerId="LiveId" clId="{4D429875-A947-4D3D-B22A-1539E28AC01B}" dt="2022-07-31T14:54:14.450" v="3653" actId="12"/>
        <pc:sldMkLst>
          <pc:docMk/>
          <pc:sldMk cId="1294889500" sldId="309"/>
        </pc:sldMkLst>
        <pc:spChg chg="mod">
          <ac:chgData name="ידידיה שמעון" userId="9f8b04b8909d38fe" providerId="LiveId" clId="{4D429875-A947-4D3D-B22A-1539E28AC01B}" dt="2022-07-31T12:22:43.445" v="1542" actId="6549"/>
          <ac:spMkLst>
            <pc:docMk/>
            <pc:sldMk cId="1294889500" sldId="309"/>
            <ac:spMk id="2" creationId="{B333B5A6-C9DF-4BE0-8B40-20E0B1658967}"/>
          </ac:spMkLst>
        </pc:spChg>
        <pc:spChg chg="mod">
          <ac:chgData name="ידידיה שמעון" userId="9f8b04b8909d38fe" providerId="LiveId" clId="{4D429875-A947-4D3D-B22A-1539E28AC01B}" dt="2022-07-31T14:54:14.450" v="3653" actId="12"/>
          <ac:spMkLst>
            <pc:docMk/>
            <pc:sldMk cId="1294889500" sldId="309"/>
            <ac:spMk id="10" creationId="{1DA315EC-AF84-5697-8FA0-1D76D53BA7FC}"/>
          </ac:spMkLst>
        </pc:spChg>
      </pc:sldChg>
      <pc:sldChg chg="delSp add del setBg delDesignElem">
        <pc:chgData name="ידידיה שמעון" userId="9f8b04b8909d38fe" providerId="LiveId" clId="{4D429875-A947-4D3D-B22A-1539E28AC01B}" dt="2022-07-31T11:04:01.023" v="13" actId="47"/>
        <pc:sldMkLst>
          <pc:docMk/>
          <pc:sldMk cId="1701920963" sldId="310"/>
        </pc:sldMkLst>
        <pc:spChg chg="del">
          <ac:chgData name="ידידיה שמעון" userId="9f8b04b8909d38fe" providerId="LiveId" clId="{4D429875-A947-4D3D-B22A-1539E28AC01B}" dt="2022-07-31T11:03:19.365" v="6"/>
          <ac:spMkLst>
            <pc:docMk/>
            <pc:sldMk cId="1701920963" sldId="310"/>
            <ac:spMk id="21" creationId="{1B15ED52-F352-441B-82BF-E0EA34836D08}"/>
          </ac:spMkLst>
        </pc:spChg>
        <pc:spChg chg="del">
          <ac:chgData name="ידידיה שמעון" userId="9f8b04b8909d38fe" providerId="LiveId" clId="{4D429875-A947-4D3D-B22A-1539E28AC01B}" dt="2022-07-31T11:03:19.365" v="6"/>
          <ac:spMkLst>
            <pc:docMk/>
            <pc:sldMk cId="1701920963" sldId="310"/>
            <ac:spMk id="23" creationId="{3B2E3793-BFE6-45A2-9B7B-E18844431C99}"/>
          </ac:spMkLst>
        </pc:spChg>
        <pc:spChg chg="del">
          <ac:chgData name="ידידיה שמעון" userId="9f8b04b8909d38fe" providerId="LiveId" clId="{4D429875-A947-4D3D-B22A-1539E28AC01B}" dt="2022-07-31T11:03:19.365" v="6"/>
          <ac:spMkLst>
            <pc:docMk/>
            <pc:sldMk cId="1701920963" sldId="310"/>
            <ac:spMk id="25" creationId="{BC4C4868-CB8F-4AF9-9CDB-8108F2C19B67}"/>
          </ac:spMkLst>
        </pc:spChg>
        <pc:spChg chg="del">
          <ac:chgData name="ידידיה שמעון" userId="9f8b04b8909d38fe" providerId="LiveId" clId="{4D429875-A947-4D3D-B22A-1539E28AC01B}" dt="2022-07-31T11:03:19.365" v="6"/>
          <ac:spMkLst>
            <pc:docMk/>
            <pc:sldMk cId="1701920963" sldId="310"/>
            <ac:spMk id="27" creationId="{375E0459-6403-40CD-989D-56A4407CA12E}"/>
          </ac:spMkLst>
        </pc:spChg>
        <pc:spChg chg="del">
          <ac:chgData name="ידידיה שמעון" userId="9f8b04b8909d38fe" providerId="LiveId" clId="{4D429875-A947-4D3D-B22A-1539E28AC01B}" dt="2022-07-31T11:03:19.365" v="6"/>
          <ac:spMkLst>
            <pc:docMk/>
            <pc:sldMk cId="1701920963" sldId="310"/>
            <ac:spMk id="29" creationId="{53E5B1A8-3AC9-4BD1-9BBC-78CA94F2D1BA}"/>
          </ac:spMkLst>
        </pc:spChg>
      </pc:sldChg>
      <pc:sldChg chg="new del">
        <pc:chgData name="ידידיה שמעון" userId="9f8b04b8909d38fe" providerId="LiveId" clId="{4D429875-A947-4D3D-B22A-1539E28AC01B}" dt="2022-07-31T11:03:17.135" v="4" actId="680"/>
        <pc:sldMkLst>
          <pc:docMk/>
          <pc:sldMk cId="1783974306" sldId="310"/>
        </pc:sldMkLst>
      </pc:sldChg>
      <pc:sldChg chg="modSp add mod">
        <pc:chgData name="ידידיה שמעון" userId="9f8b04b8909d38fe" providerId="LiveId" clId="{4D429875-A947-4D3D-B22A-1539E28AC01B}" dt="2022-07-31T11:25:53.640" v="707" actId="20577"/>
        <pc:sldMkLst>
          <pc:docMk/>
          <pc:sldMk cId="4185002523" sldId="310"/>
        </pc:sldMkLst>
        <pc:spChg chg="mod">
          <ac:chgData name="ידידיה שמעון" userId="9f8b04b8909d38fe" providerId="LiveId" clId="{4D429875-A947-4D3D-B22A-1539E28AC01B}" dt="2022-07-31T11:25:53.640" v="707" actId="20577"/>
          <ac:spMkLst>
            <pc:docMk/>
            <pc:sldMk cId="4185002523" sldId="310"/>
            <ac:spMk id="4" creationId="{A0498083-8620-DC48-EC0A-8A1F474C565C}"/>
          </ac:spMkLst>
        </pc:spChg>
      </pc:sldChg>
      <pc:sldChg chg="new del">
        <pc:chgData name="ידידיה שמעון" userId="9f8b04b8909d38fe" providerId="LiveId" clId="{4D429875-A947-4D3D-B22A-1539E28AC01B}" dt="2022-07-31T13:04:25.679" v="2586" actId="47"/>
        <pc:sldMkLst>
          <pc:docMk/>
          <pc:sldMk cId="2573945524" sldId="311"/>
        </pc:sldMkLst>
      </pc:sldChg>
      <pc:sldChg chg="new del">
        <pc:chgData name="ידידיה שמעון" userId="9f8b04b8909d38fe" providerId="LiveId" clId="{4D429875-A947-4D3D-B22A-1539E28AC01B}" dt="2022-07-31T11:33:13.842" v="714" actId="680"/>
        <pc:sldMkLst>
          <pc:docMk/>
          <pc:sldMk cId="2880389943" sldId="311"/>
        </pc:sldMkLst>
      </pc:sldChg>
      <pc:sldChg chg="addSp modSp new mod modNotesTx">
        <pc:chgData name="ידידיה שמעון" userId="9f8b04b8909d38fe" providerId="LiveId" clId="{4D429875-A947-4D3D-B22A-1539E28AC01B}" dt="2022-07-31T14:10:13.040" v="2959" actId="20577"/>
        <pc:sldMkLst>
          <pc:docMk/>
          <pc:sldMk cId="3396447050" sldId="311"/>
        </pc:sldMkLst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4" creationId="{C23A543D-3019-E235-A119-8A9F2042B88E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5" creationId="{6587E61F-72C7-AD65-EBDE-050EFCC463FE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6" creationId="{EBD75720-C514-F1EC-6CD3-DA3BCBDCA3AA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7" creationId="{51EC882F-A674-72DC-60D2-60015D1D4801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8" creationId="{F52CB3C6-53F7-8185-F25A-E179AFFD2751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9" creationId="{9293F965-7394-AC62-E943-74CEC15FB834}"/>
          </ac:spMkLst>
        </pc:spChg>
        <pc:spChg chg="add mod">
          <ac:chgData name="ידידיה שמעון" userId="9f8b04b8909d38fe" providerId="LiveId" clId="{4D429875-A947-4D3D-B22A-1539E28AC01B}" dt="2022-07-31T13:05:47.977" v="2610"/>
          <ac:spMkLst>
            <pc:docMk/>
            <pc:sldMk cId="3396447050" sldId="311"/>
            <ac:spMk id="10" creationId="{B8F5E19D-D6C6-F4A4-4537-E9C222AB9E1A}"/>
          </ac:spMkLst>
        </pc:spChg>
        <pc:spChg chg="add mod">
          <ac:chgData name="ידידיה שמעון" userId="9f8b04b8909d38fe" providerId="LiveId" clId="{4D429875-A947-4D3D-B22A-1539E28AC01B}" dt="2022-07-31T13:06:27.619" v="2612" actId="13926"/>
          <ac:spMkLst>
            <pc:docMk/>
            <pc:sldMk cId="3396447050" sldId="311"/>
            <ac:spMk id="11" creationId="{30CA8685-A0A4-809C-F334-90CABD753B01}"/>
          </ac:spMkLst>
        </pc:spChg>
        <pc:spChg chg="add mod">
          <ac:chgData name="ידידיה שמעון" userId="9f8b04b8909d38fe" providerId="LiveId" clId="{4D429875-A947-4D3D-B22A-1539E28AC01B}" dt="2022-07-31T13:06:23.471" v="2611" actId="13926"/>
          <ac:spMkLst>
            <pc:docMk/>
            <pc:sldMk cId="3396447050" sldId="311"/>
            <ac:spMk id="12" creationId="{A66FC33A-F90C-38EF-36A6-C8DA46461DFE}"/>
          </ac:spMkLst>
        </pc:spChg>
        <pc:spChg chg="add mod">
          <ac:chgData name="ידידיה שמעון" userId="9f8b04b8909d38fe" providerId="LiveId" clId="{4D429875-A947-4D3D-B22A-1539E28AC01B}" dt="2022-07-31T13:06:32.544" v="2613" actId="13926"/>
          <ac:spMkLst>
            <pc:docMk/>
            <pc:sldMk cId="3396447050" sldId="311"/>
            <ac:spMk id="13" creationId="{D24D20B3-185A-B183-95FB-1AB93CFA8904}"/>
          </ac:spMkLst>
        </pc:spChg>
      </pc:sldChg>
      <pc:sldChg chg="modSp add del mod">
        <pc:chgData name="ידידיה שמעון" userId="9f8b04b8909d38fe" providerId="LiveId" clId="{4D429875-A947-4D3D-B22A-1539E28AC01B}" dt="2022-07-31T13:04:43.702" v="2608" actId="2696"/>
        <pc:sldMkLst>
          <pc:docMk/>
          <pc:sldMk cId="3953257470" sldId="312"/>
        </pc:sldMkLst>
        <pc:spChg chg="mod">
          <ac:chgData name="ידידיה שמעון" userId="9f8b04b8909d38fe" providerId="LiveId" clId="{4D429875-A947-4D3D-B22A-1539E28AC01B}" dt="2022-07-31T13:04:33.898" v="2607" actId="20577"/>
          <ac:spMkLst>
            <pc:docMk/>
            <pc:sldMk cId="3953257470" sldId="312"/>
            <ac:spMk id="2" creationId="{69D35C4F-CEBC-2702-EF4C-4026A36C8A3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FE818-B25D-4074-B3D7-E129852C2BF6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L"/>
        </a:p>
      </dgm:t>
    </dgm:pt>
    <dgm:pt modelId="{85DBFFB8-A3B7-49DC-B97A-C6A0A0BBAB9C}">
      <dgm:prSet phldrT="[Text]"/>
      <dgm:spPr/>
      <dgm:t>
        <a:bodyPr/>
        <a:lstStyle/>
        <a:p>
          <a:r>
            <a:rPr lang="en-US" dirty="0"/>
            <a:t>Somatic Hypermutation (SHM)</a:t>
          </a:r>
          <a:endParaRPr lang="en-IL" dirty="0"/>
        </a:p>
      </dgm:t>
    </dgm:pt>
    <dgm:pt modelId="{AD57806F-6CF0-4096-9F64-2FB3BE6381FD}" type="parTrans" cxnId="{C2E309AB-4F00-4170-9CC0-EA6188D42FD2}">
      <dgm:prSet/>
      <dgm:spPr/>
      <dgm:t>
        <a:bodyPr/>
        <a:lstStyle/>
        <a:p>
          <a:endParaRPr lang="en-IL"/>
        </a:p>
      </dgm:t>
    </dgm:pt>
    <dgm:pt modelId="{36CA1B0A-8782-4E13-A8D1-95160ED85D55}" type="sibTrans" cxnId="{C2E309AB-4F00-4170-9CC0-EA6188D42FD2}">
      <dgm:prSet/>
      <dgm:spPr/>
      <dgm:t>
        <a:bodyPr/>
        <a:lstStyle/>
        <a:p>
          <a:endParaRPr lang="en-IL"/>
        </a:p>
      </dgm:t>
    </dgm:pt>
    <dgm:pt modelId="{04EE23DC-5640-4FC4-889C-8F707C6C8B7B}">
      <dgm:prSet phldrT="[Text]" custT="1"/>
      <dgm:spPr/>
      <dgm:t>
        <a:bodyPr/>
        <a:lstStyle/>
        <a:p>
          <a:r>
            <a:rPr lang="en-US" sz="2400" dirty="0"/>
            <a:t>Affinity-Driven Selection</a:t>
          </a:r>
          <a:endParaRPr lang="en-IL" sz="2400" dirty="0"/>
        </a:p>
      </dgm:t>
    </dgm:pt>
    <dgm:pt modelId="{E2C5DD15-5F8E-4C19-8915-178AFAA2E45F}" type="parTrans" cxnId="{AECBB2DC-E782-411A-98BD-DA272B5972CD}">
      <dgm:prSet/>
      <dgm:spPr/>
      <dgm:t>
        <a:bodyPr/>
        <a:lstStyle/>
        <a:p>
          <a:endParaRPr lang="en-IL"/>
        </a:p>
      </dgm:t>
    </dgm:pt>
    <dgm:pt modelId="{D66F8BC3-81B5-4661-BD95-7BE588226FDE}" type="sibTrans" cxnId="{AECBB2DC-E782-411A-98BD-DA272B5972CD}">
      <dgm:prSet/>
      <dgm:spPr/>
      <dgm:t>
        <a:bodyPr/>
        <a:lstStyle/>
        <a:p>
          <a:endParaRPr lang="en-IL"/>
        </a:p>
      </dgm:t>
    </dgm:pt>
    <dgm:pt modelId="{BF43CCD4-28DC-4C31-850B-7BDF1343F044}" type="pres">
      <dgm:prSet presAssocID="{8BFFE818-B25D-4074-B3D7-E129852C2BF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17F3299-D50C-488C-91F0-2EA49BE2FAFC}" type="pres">
      <dgm:prSet presAssocID="{04EE23DC-5640-4FC4-889C-8F707C6C8B7B}" presName="Accent2" presStyleCnt="0"/>
      <dgm:spPr/>
    </dgm:pt>
    <dgm:pt modelId="{85A1756F-C97C-4602-9633-4AE8802DF1A3}" type="pres">
      <dgm:prSet presAssocID="{04EE23DC-5640-4FC4-889C-8F707C6C8B7B}" presName="Accent" presStyleLbl="node1" presStyleIdx="0" presStyleCnt="2"/>
      <dgm:spPr/>
    </dgm:pt>
    <dgm:pt modelId="{4F9F0307-FB00-470F-9CE9-11308BF29B98}" type="pres">
      <dgm:prSet presAssocID="{04EE23DC-5640-4FC4-889C-8F707C6C8B7B}" presName="ParentBackground2" presStyleCnt="0"/>
      <dgm:spPr/>
    </dgm:pt>
    <dgm:pt modelId="{B7CAC93B-0B88-4BD4-84FF-1AF9B1BE005F}" type="pres">
      <dgm:prSet presAssocID="{04EE23DC-5640-4FC4-889C-8F707C6C8B7B}" presName="ParentBackground" presStyleLbl="fgAcc1" presStyleIdx="0" presStyleCnt="2"/>
      <dgm:spPr/>
    </dgm:pt>
    <dgm:pt modelId="{65E42F37-8CE6-4C2C-A692-CE1F913EB8AB}" type="pres">
      <dgm:prSet presAssocID="{04EE23DC-5640-4FC4-889C-8F707C6C8B7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090515E-C153-4AC6-AD17-3AE431B212A7}" type="pres">
      <dgm:prSet presAssocID="{85DBFFB8-A3B7-49DC-B97A-C6A0A0BBAB9C}" presName="Accent1" presStyleCnt="0"/>
      <dgm:spPr/>
    </dgm:pt>
    <dgm:pt modelId="{92519934-C1CD-4F3A-B5FD-F135066B1B1F}" type="pres">
      <dgm:prSet presAssocID="{85DBFFB8-A3B7-49DC-B97A-C6A0A0BBAB9C}" presName="Accent" presStyleLbl="node1" presStyleIdx="1" presStyleCnt="2"/>
      <dgm:spPr/>
    </dgm:pt>
    <dgm:pt modelId="{F053F6DE-4330-45B6-B139-76A77D9A9735}" type="pres">
      <dgm:prSet presAssocID="{85DBFFB8-A3B7-49DC-B97A-C6A0A0BBAB9C}" presName="ParentBackground1" presStyleCnt="0"/>
      <dgm:spPr/>
    </dgm:pt>
    <dgm:pt modelId="{942F6AE0-6074-4FCA-8F4B-4170705C89B0}" type="pres">
      <dgm:prSet presAssocID="{85DBFFB8-A3B7-49DC-B97A-C6A0A0BBAB9C}" presName="ParentBackground" presStyleLbl="fgAcc1" presStyleIdx="1" presStyleCnt="2"/>
      <dgm:spPr/>
    </dgm:pt>
    <dgm:pt modelId="{CFECD08A-872B-40CD-8DCE-1300FE1F7600}" type="pres">
      <dgm:prSet presAssocID="{85DBFFB8-A3B7-49DC-B97A-C6A0A0BBAB9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0BB75B-E8DF-46E9-A224-62077DBDACC1}" type="presOf" srcId="{85DBFFB8-A3B7-49DC-B97A-C6A0A0BBAB9C}" destId="{CFECD08A-872B-40CD-8DCE-1300FE1F7600}" srcOrd="1" destOrd="0" presId="urn:microsoft.com/office/officeart/2011/layout/CircleProcess"/>
    <dgm:cxn modelId="{716DD16F-8928-46DD-890E-5779A700AE91}" type="presOf" srcId="{85DBFFB8-A3B7-49DC-B97A-C6A0A0BBAB9C}" destId="{942F6AE0-6074-4FCA-8F4B-4170705C89B0}" srcOrd="0" destOrd="0" presId="urn:microsoft.com/office/officeart/2011/layout/CircleProcess"/>
    <dgm:cxn modelId="{2D757572-0D1F-4A6A-AF96-F30A0E91034E}" type="presOf" srcId="{04EE23DC-5640-4FC4-889C-8F707C6C8B7B}" destId="{65E42F37-8CE6-4C2C-A692-CE1F913EB8AB}" srcOrd="1" destOrd="0" presId="urn:microsoft.com/office/officeart/2011/layout/CircleProcess"/>
    <dgm:cxn modelId="{7AB6F9A2-E79F-4257-BFC1-3D6A42B1164F}" type="presOf" srcId="{04EE23DC-5640-4FC4-889C-8F707C6C8B7B}" destId="{B7CAC93B-0B88-4BD4-84FF-1AF9B1BE005F}" srcOrd="0" destOrd="0" presId="urn:microsoft.com/office/officeart/2011/layout/CircleProcess"/>
    <dgm:cxn modelId="{C2E309AB-4F00-4170-9CC0-EA6188D42FD2}" srcId="{8BFFE818-B25D-4074-B3D7-E129852C2BF6}" destId="{85DBFFB8-A3B7-49DC-B97A-C6A0A0BBAB9C}" srcOrd="0" destOrd="0" parTransId="{AD57806F-6CF0-4096-9F64-2FB3BE6381FD}" sibTransId="{36CA1B0A-8782-4E13-A8D1-95160ED85D55}"/>
    <dgm:cxn modelId="{BAAEA0B4-8D16-43DA-B369-05F3413DBAE0}" type="presOf" srcId="{8BFFE818-B25D-4074-B3D7-E129852C2BF6}" destId="{BF43CCD4-28DC-4C31-850B-7BDF1343F044}" srcOrd="0" destOrd="0" presId="urn:microsoft.com/office/officeart/2011/layout/CircleProcess"/>
    <dgm:cxn modelId="{AECBB2DC-E782-411A-98BD-DA272B5972CD}" srcId="{8BFFE818-B25D-4074-B3D7-E129852C2BF6}" destId="{04EE23DC-5640-4FC4-889C-8F707C6C8B7B}" srcOrd="1" destOrd="0" parTransId="{E2C5DD15-5F8E-4C19-8915-178AFAA2E45F}" sibTransId="{D66F8BC3-81B5-4661-BD95-7BE588226FDE}"/>
    <dgm:cxn modelId="{B602C6C5-5962-4871-8EE1-79044703BC77}" type="presParOf" srcId="{BF43CCD4-28DC-4C31-850B-7BDF1343F044}" destId="{217F3299-D50C-488C-91F0-2EA49BE2FAFC}" srcOrd="0" destOrd="0" presId="urn:microsoft.com/office/officeart/2011/layout/CircleProcess"/>
    <dgm:cxn modelId="{2436E328-CCCD-4DD6-871E-8D8B31192EE1}" type="presParOf" srcId="{217F3299-D50C-488C-91F0-2EA49BE2FAFC}" destId="{85A1756F-C97C-4602-9633-4AE8802DF1A3}" srcOrd="0" destOrd="0" presId="urn:microsoft.com/office/officeart/2011/layout/CircleProcess"/>
    <dgm:cxn modelId="{A0EDA79F-D58A-4A5F-B229-D59D1DFB2092}" type="presParOf" srcId="{BF43CCD4-28DC-4C31-850B-7BDF1343F044}" destId="{4F9F0307-FB00-470F-9CE9-11308BF29B98}" srcOrd="1" destOrd="0" presId="urn:microsoft.com/office/officeart/2011/layout/CircleProcess"/>
    <dgm:cxn modelId="{19A05C0A-2A98-4600-ACFD-8C815DD198EC}" type="presParOf" srcId="{4F9F0307-FB00-470F-9CE9-11308BF29B98}" destId="{B7CAC93B-0B88-4BD4-84FF-1AF9B1BE005F}" srcOrd="0" destOrd="0" presId="urn:microsoft.com/office/officeart/2011/layout/CircleProcess"/>
    <dgm:cxn modelId="{F393765B-0A50-43A3-908F-5792077BE480}" type="presParOf" srcId="{BF43CCD4-28DC-4C31-850B-7BDF1343F044}" destId="{65E42F37-8CE6-4C2C-A692-CE1F913EB8AB}" srcOrd="2" destOrd="0" presId="urn:microsoft.com/office/officeart/2011/layout/CircleProcess"/>
    <dgm:cxn modelId="{1FC7EB14-350D-49C9-9FC2-8B79535AF84D}" type="presParOf" srcId="{BF43CCD4-28DC-4C31-850B-7BDF1343F044}" destId="{A090515E-C153-4AC6-AD17-3AE431B212A7}" srcOrd="3" destOrd="0" presId="urn:microsoft.com/office/officeart/2011/layout/CircleProcess"/>
    <dgm:cxn modelId="{2F315DA4-4B98-4F57-A12A-CA6C1020F5F9}" type="presParOf" srcId="{A090515E-C153-4AC6-AD17-3AE431B212A7}" destId="{92519934-C1CD-4F3A-B5FD-F135066B1B1F}" srcOrd="0" destOrd="0" presId="urn:microsoft.com/office/officeart/2011/layout/CircleProcess"/>
    <dgm:cxn modelId="{7329CC43-D366-444E-8884-7346F523DE3C}" type="presParOf" srcId="{BF43CCD4-28DC-4C31-850B-7BDF1343F044}" destId="{F053F6DE-4330-45B6-B139-76A77D9A9735}" srcOrd="4" destOrd="0" presId="urn:microsoft.com/office/officeart/2011/layout/CircleProcess"/>
    <dgm:cxn modelId="{71EE5FB8-D8D9-4DC4-BF0A-63A452AD269F}" type="presParOf" srcId="{F053F6DE-4330-45B6-B139-76A77D9A9735}" destId="{942F6AE0-6074-4FCA-8F4B-4170705C89B0}" srcOrd="0" destOrd="0" presId="urn:microsoft.com/office/officeart/2011/layout/CircleProcess"/>
    <dgm:cxn modelId="{AE36ACA1-6D14-4DDC-9963-2FD2B2C920ED}" type="presParOf" srcId="{BF43CCD4-28DC-4C31-850B-7BDF1343F044}" destId="{CFECD08A-872B-40CD-8DCE-1300FE1F7600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3A518-8384-4DCC-813A-7F04F3BBF11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162AE8E-8016-468E-9D05-0E2558BDE888}">
      <dgm:prSet phldrT="[Text]"/>
      <dgm:spPr/>
      <dgm:t>
        <a:bodyPr/>
        <a:lstStyle/>
        <a:p>
          <a:r>
            <a:rPr lang="en-US" dirty="0"/>
            <a:t>Simulating mutations according to one model</a:t>
          </a:r>
          <a:endParaRPr lang="en-IL" dirty="0"/>
        </a:p>
      </dgm:t>
    </dgm:pt>
    <dgm:pt modelId="{87D4C41C-0AE8-4E1B-96BD-6B55AC5E3A08}" type="parTrans" cxnId="{5248C9F5-7501-443A-BDEA-F1877BA2507C}">
      <dgm:prSet/>
      <dgm:spPr/>
      <dgm:t>
        <a:bodyPr/>
        <a:lstStyle/>
        <a:p>
          <a:endParaRPr lang="en-IL"/>
        </a:p>
      </dgm:t>
    </dgm:pt>
    <dgm:pt modelId="{37FFBB15-C78B-44C1-93A5-BE217FCFA7B8}" type="sibTrans" cxnId="{5248C9F5-7501-443A-BDEA-F1877BA2507C}">
      <dgm:prSet/>
      <dgm:spPr/>
      <dgm:t>
        <a:bodyPr/>
        <a:lstStyle/>
        <a:p>
          <a:endParaRPr lang="en-IL"/>
        </a:p>
      </dgm:t>
    </dgm:pt>
    <dgm:pt modelId="{6F990B15-5750-4B2A-B989-39D5B2971726}">
      <dgm:prSet phldrT="[Text]"/>
      <dgm:spPr/>
      <dgm:t>
        <a:bodyPr/>
        <a:lstStyle/>
        <a:p>
          <a:r>
            <a:rPr lang="en-US" dirty="0"/>
            <a:t>Testing all models on the simulated data</a:t>
          </a:r>
          <a:endParaRPr lang="en-IL" dirty="0"/>
        </a:p>
      </dgm:t>
    </dgm:pt>
    <dgm:pt modelId="{53909B34-975D-4492-A0B1-49E0FE5BCB6E}" type="parTrans" cxnId="{88AF42F3-1E93-4A98-AD39-30D48F678F60}">
      <dgm:prSet/>
      <dgm:spPr/>
      <dgm:t>
        <a:bodyPr/>
        <a:lstStyle/>
        <a:p>
          <a:endParaRPr lang="en-IL"/>
        </a:p>
      </dgm:t>
    </dgm:pt>
    <dgm:pt modelId="{4B266845-5B72-4C4E-BA38-07BE21A6A4E0}" type="sibTrans" cxnId="{88AF42F3-1E93-4A98-AD39-30D48F678F60}">
      <dgm:prSet/>
      <dgm:spPr/>
      <dgm:t>
        <a:bodyPr/>
        <a:lstStyle/>
        <a:p>
          <a:endParaRPr lang="en-IL"/>
        </a:p>
      </dgm:t>
    </dgm:pt>
    <dgm:pt modelId="{F648E882-2BE0-4C84-8FA5-8CD055AE0411}">
      <dgm:prSet phldrT="[Text]"/>
      <dgm:spPr/>
      <dgm:t>
        <a:bodyPr/>
        <a:lstStyle/>
        <a:p>
          <a:r>
            <a:rPr lang="en-US" dirty="0"/>
            <a:t>Checking that model with which we started gets the highest score</a:t>
          </a:r>
          <a:endParaRPr lang="en-IL" dirty="0"/>
        </a:p>
      </dgm:t>
    </dgm:pt>
    <dgm:pt modelId="{0C11CD55-7955-4983-A7FE-7C96C9B20776}" type="parTrans" cxnId="{08393102-A136-48DC-8826-773A4144063A}">
      <dgm:prSet/>
      <dgm:spPr/>
      <dgm:t>
        <a:bodyPr/>
        <a:lstStyle/>
        <a:p>
          <a:endParaRPr lang="en-IL"/>
        </a:p>
      </dgm:t>
    </dgm:pt>
    <dgm:pt modelId="{21F1219A-4F6B-43CF-8D17-FEC9D2623215}" type="sibTrans" cxnId="{08393102-A136-48DC-8826-773A4144063A}">
      <dgm:prSet/>
      <dgm:spPr/>
      <dgm:t>
        <a:bodyPr/>
        <a:lstStyle/>
        <a:p>
          <a:endParaRPr lang="en-IL"/>
        </a:p>
      </dgm:t>
    </dgm:pt>
    <dgm:pt modelId="{14C2061B-D34A-4A46-B404-C2C63D3E81B7}" type="pres">
      <dgm:prSet presAssocID="{B533A518-8384-4DCC-813A-7F04F3BBF117}" presName="Name0" presStyleCnt="0">
        <dgm:presLayoutVars>
          <dgm:dir/>
          <dgm:resizeHandles val="exact"/>
        </dgm:presLayoutVars>
      </dgm:prSet>
      <dgm:spPr/>
    </dgm:pt>
    <dgm:pt modelId="{84CBCE5F-5094-4599-8E3A-C38D975FB501}" type="pres">
      <dgm:prSet presAssocID="{0162AE8E-8016-468E-9D05-0E2558BDE888}" presName="parTxOnly" presStyleLbl="node1" presStyleIdx="0" presStyleCnt="3">
        <dgm:presLayoutVars>
          <dgm:bulletEnabled val="1"/>
        </dgm:presLayoutVars>
      </dgm:prSet>
      <dgm:spPr/>
    </dgm:pt>
    <dgm:pt modelId="{58413158-1999-460E-AD61-586190A05DD1}" type="pres">
      <dgm:prSet presAssocID="{37FFBB15-C78B-44C1-93A5-BE217FCFA7B8}" presName="parSpace" presStyleCnt="0"/>
      <dgm:spPr/>
    </dgm:pt>
    <dgm:pt modelId="{AAA59BFA-7D1C-4DB9-A354-FA6B7F9B1356}" type="pres">
      <dgm:prSet presAssocID="{6F990B15-5750-4B2A-B989-39D5B2971726}" presName="parTxOnly" presStyleLbl="node1" presStyleIdx="1" presStyleCnt="3">
        <dgm:presLayoutVars>
          <dgm:bulletEnabled val="1"/>
        </dgm:presLayoutVars>
      </dgm:prSet>
      <dgm:spPr/>
    </dgm:pt>
    <dgm:pt modelId="{0D7D9ED3-48E9-40BF-AD53-8A4303E3E1FF}" type="pres">
      <dgm:prSet presAssocID="{4B266845-5B72-4C4E-BA38-07BE21A6A4E0}" presName="parSpace" presStyleCnt="0"/>
      <dgm:spPr/>
    </dgm:pt>
    <dgm:pt modelId="{7C9ECB68-CD39-4DA2-9B7F-2DDD5D8800DF}" type="pres">
      <dgm:prSet presAssocID="{F648E882-2BE0-4C84-8FA5-8CD055AE041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8393102-A136-48DC-8826-773A4144063A}" srcId="{B533A518-8384-4DCC-813A-7F04F3BBF117}" destId="{F648E882-2BE0-4C84-8FA5-8CD055AE0411}" srcOrd="2" destOrd="0" parTransId="{0C11CD55-7955-4983-A7FE-7C96C9B20776}" sibTransId="{21F1219A-4F6B-43CF-8D17-FEC9D2623215}"/>
    <dgm:cxn modelId="{DBF341A8-1A3F-4216-8C73-B4F743F8A22C}" type="presOf" srcId="{0162AE8E-8016-468E-9D05-0E2558BDE888}" destId="{84CBCE5F-5094-4599-8E3A-C38D975FB501}" srcOrd="0" destOrd="0" presId="urn:microsoft.com/office/officeart/2005/8/layout/hChevron3"/>
    <dgm:cxn modelId="{5BFF8DAC-32C8-42E7-82B8-212524036ECC}" type="presOf" srcId="{6F990B15-5750-4B2A-B989-39D5B2971726}" destId="{AAA59BFA-7D1C-4DB9-A354-FA6B7F9B1356}" srcOrd="0" destOrd="0" presId="urn:microsoft.com/office/officeart/2005/8/layout/hChevron3"/>
    <dgm:cxn modelId="{B38EA7AD-D901-46FD-9FC8-C401DEB3A643}" type="presOf" srcId="{B533A518-8384-4DCC-813A-7F04F3BBF117}" destId="{14C2061B-D34A-4A46-B404-C2C63D3E81B7}" srcOrd="0" destOrd="0" presId="urn:microsoft.com/office/officeart/2005/8/layout/hChevron3"/>
    <dgm:cxn modelId="{72EDD8E8-8DA1-477D-B2A9-3F78CAB9CBC0}" type="presOf" srcId="{F648E882-2BE0-4C84-8FA5-8CD055AE0411}" destId="{7C9ECB68-CD39-4DA2-9B7F-2DDD5D8800DF}" srcOrd="0" destOrd="0" presId="urn:microsoft.com/office/officeart/2005/8/layout/hChevron3"/>
    <dgm:cxn modelId="{88AF42F3-1E93-4A98-AD39-30D48F678F60}" srcId="{B533A518-8384-4DCC-813A-7F04F3BBF117}" destId="{6F990B15-5750-4B2A-B989-39D5B2971726}" srcOrd="1" destOrd="0" parTransId="{53909B34-975D-4492-A0B1-49E0FE5BCB6E}" sibTransId="{4B266845-5B72-4C4E-BA38-07BE21A6A4E0}"/>
    <dgm:cxn modelId="{5248C9F5-7501-443A-BDEA-F1877BA2507C}" srcId="{B533A518-8384-4DCC-813A-7F04F3BBF117}" destId="{0162AE8E-8016-468E-9D05-0E2558BDE888}" srcOrd="0" destOrd="0" parTransId="{87D4C41C-0AE8-4E1B-96BD-6B55AC5E3A08}" sibTransId="{37FFBB15-C78B-44C1-93A5-BE217FCFA7B8}"/>
    <dgm:cxn modelId="{BE5AF0A7-D14A-4879-BE77-6EFC983CD603}" type="presParOf" srcId="{14C2061B-D34A-4A46-B404-C2C63D3E81B7}" destId="{84CBCE5F-5094-4599-8E3A-C38D975FB501}" srcOrd="0" destOrd="0" presId="urn:microsoft.com/office/officeart/2005/8/layout/hChevron3"/>
    <dgm:cxn modelId="{9D713170-A367-4F61-97F8-E0CF4689DBD5}" type="presParOf" srcId="{14C2061B-D34A-4A46-B404-C2C63D3E81B7}" destId="{58413158-1999-460E-AD61-586190A05DD1}" srcOrd="1" destOrd="0" presId="urn:microsoft.com/office/officeart/2005/8/layout/hChevron3"/>
    <dgm:cxn modelId="{A9E4CBF6-509A-4F1F-A969-C6B028D30465}" type="presParOf" srcId="{14C2061B-D34A-4A46-B404-C2C63D3E81B7}" destId="{AAA59BFA-7D1C-4DB9-A354-FA6B7F9B1356}" srcOrd="2" destOrd="0" presId="urn:microsoft.com/office/officeart/2005/8/layout/hChevron3"/>
    <dgm:cxn modelId="{BB93BE19-550B-4F03-9260-101E7BED8801}" type="presParOf" srcId="{14C2061B-D34A-4A46-B404-C2C63D3E81B7}" destId="{0D7D9ED3-48E9-40BF-AD53-8A4303E3E1FF}" srcOrd="3" destOrd="0" presId="urn:microsoft.com/office/officeart/2005/8/layout/hChevron3"/>
    <dgm:cxn modelId="{6BAE9036-4814-4981-8C44-6662E6750E94}" type="presParOf" srcId="{14C2061B-D34A-4A46-B404-C2C63D3E81B7}" destId="{7C9ECB68-CD39-4DA2-9B7F-2DDD5D8800D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1756F-C97C-4602-9633-4AE8802DF1A3}">
      <dsp:nvSpPr>
        <dsp:cNvPr id="0" name=""/>
        <dsp:cNvSpPr/>
      </dsp:nvSpPr>
      <dsp:spPr>
        <a:xfrm>
          <a:off x="5917308" y="1039866"/>
          <a:ext cx="2755130" cy="27550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AC93B-0B88-4BD4-84FF-1AF9B1BE005F}">
      <dsp:nvSpPr>
        <dsp:cNvPr id="0" name=""/>
        <dsp:cNvSpPr/>
      </dsp:nvSpPr>
      <dsp:spPr>
        <a:xfrm>
          <a:off x="6009105" y="1131719"/>
          <a:ext cx="2570924" cy="25713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Affinity-Driven Selection</a:t>
          </a:r>
          <a:endParaRPr lang="en-IL" sz="2400" kern="1200" dirty="0"/>
        </a:p>
      </dsp:txBody>
      <dsp:txXfrm>
        <a:off x="6376904" y="1499129"/>
        <a:ext cx="1836549" cy="1836566"/>
      </dsp:txXfrm>
    </dsp:sp>
    <dsp:sp modelId="{92519934-C1CD-4F3A-B5FD-F135066B1B1F}">
      <dsp:nvSpPr>
        <dsp:cNvPr id="0" name=""/>
        <dsp:cNvSpPr/>
      </dsp:nvSpPr>
      <dsp:spPr>
        <a:xfrm rot="2700000">
          <a:off x="3070641" y="1039559"/>
          <a:ext cx="2755221" cy="2755221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6AE0-6074-4FCA-8F4B-4170705C89B0}">
      <dsp:nvSpPr>
        <dsp:cNvPr id="0" name=""/>
        <dsp:cNvSpPr/>
      </dsp:nvSpPr>
      <dsp:spPr>
        <a:xfrm>
          <a:off x="3162789" y="1131719"/>
          <a:ext cx="2570924" cy="25713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Somatic Hypermutation (SHM)</a:t>
          </a:r>
          <a:endParaRPr lang="en-IL" sz="2200" kern="1200" dirty="0"/>
        </a:p>
      </dsp:txBody>
      <dsp:txXfrm>
        <a:off x="3529977" y="1499129"/>
        <a:ext cx="1836549" cy="183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BCE5F-5094-4599-8E3A-C38D975FB501}">
      <dsp:nvSpPr>
        <dsp:cNvPr id="0" name=""/>
        <dsp:cNvSpPr/>
      </dsp:nvSpPr>
      <dsp:spPr>
        <a:xfrm>
          <a:off x="4989" y="1158216"/>
          <a:ext cx="4363008" cy="17452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Simulating mutations according to one model</a:t>
          </a:r>
          <a:endParaRPr lang="en-IL" sz="2600" kern="1200" dirty="0"/>
        </a:p>
      </dsp:txBody>
      <dsp:txXfrm>
        <a:off x="4989" y="1158216"/>
        <a:ext cx="3926707" cy="1745203"/>
      </dsp:txXfrm>
    </dsp:sp>
    <dsp:sp modelId="{AAA59BFA-7D1C-4DB9-A354-FA6B7F9B1356}">
      <dsp:nvSpPr>
        <dsp:cNvPr id="0" name=""/>
        <dsp:cNvSpPr/>
      </dsp:nvSpPr>
      <dsp:spPr>
        <a:xfrm>
          <a:off x="3495395" y="1158216"/>
          <a:ext cx="4363008" cy="1745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Testing all models on the simulated data</a:t>
          </a:r>
          <a:endParaRPr lang="en-IL" sz="2600" kern="1200" dirty="0"/>
        </a:p>
      </dsp:txBody>
      <dsp:txXfrm>
        <a:off x="4367997" y="1158216"/>
        <a:ext cx="2617805" cy="1745203"/>
      </dsp:txXfrm>
    </dsp:sp>
    <dsp:sp modelId="{7C9ECB68-CD39-4DA2-9B7F-2DDD5D8800DF}">
      <dsp:nvSpPr>
        <dsp:cNvPr id="0" name=""/>
        <dsp:cNvSpPr/>
      </dsp:nvSpPr>
      <dsp:spPr>
        <a:xfrm>
          <a:off x="6985802" y="1158216"/>
          <a:ext cx="4363008" cy="1745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Checking that model with which we started gets the highest score</a:t>
          </a:r>
          <a:endParaRPr lang="en-IL" sz="2600" kern="1200" dirty="0"/>
        </a:p>
      </dsp:txBody>
      <dsp:txXfrm>
        <a:off x="7858404" y="1158216"/>
        <a:ext cx="2617805" cy="1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B4B6-BD2F-494B-AFCA-A49F735F84C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89287-9C62-49C2-AF0A-199D54D2984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916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he-IL" dirty="0"/>
              <a:t>להדגיש את זה שהגוף שלנו מפתח את תאי ה-</a:t>
            </a:r>
            <a:r>
              <a:rPr lang="en-US" dirty="0"/>
              <a:t>B</a:t>
            </a:r>
            <a:r>
              <a:rPr lang="he-IL" dirty="0"/>
              <a:t> לאורך חייו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472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7 וחצי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4265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CI because the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central limit theorem on the mean of the results.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2081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864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348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82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להדגיש את זה שיש ערך ביולוגי בהבנה, יחד עם יכולת בזכותה לאתר התנהגויות לא טבעיות / שונות מהרגיל. דבר כזה יכול לשמש לאבחון מחלות.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74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8722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3 וחצי דקות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64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בצורה יותר מורחבת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273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minNum_s</a:t>
            </a:r>
            <a:r>
              <a:rPr lang="he-IL" dirty="0"/>
              <a:t> - מספר המוטציות השקטות המינימלי לכל מוטיב.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988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Shallow clones</a:t>
            </a:r>
            <a:r>
              <a:rPr lang="he-IL" dirty="0"/>
              <a:t> הם צעירים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5080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5 דקות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887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89287-9C62-49C2-AF0A-199D54D29848}" type="slidenum">
              <a:rPr lang="en-IL" smtClean="0"/>
              <a:t>13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51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799D-C043-4CD2-9936-B5CACB506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6CD1-7251-4894-937B-849D5A8F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0093-78C4-4A3F-854D-48CC911C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925F-EA56-4EB9-BA02-703E8997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8884-3969-4630-9F47-70084FC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4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8B7D-564C-478B-989A-4BDCE2C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88B31-B5B2-4FC7-B530-0B31D27FA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BC19-506A-4E61-85E1-C8601AA9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5E1E-F013-40EA-B667-05CB5CBF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E8C2-9895-4555-8437-2BDA730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17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D976D-7281-4061-9E5C-758635C6A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45D1-6B9F-44FB-B2CE-07BE8036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93C4-52C6-4CF5-B48D-B9E4681D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2673-860A-4BD8-BD30-7F9A00EC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659BE-D652-452A-A809-D40262C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7093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A8DE-D9AB-42FD-9BF3-F4C8114F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2F6F-F87F-4C6F-8B63-3D10131B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D0BC-BBDD-433F-B5B9-A318FAE8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50D1-7323-4636-B690-BE8E5753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6428-1337-4C09-A65A-64C1D937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74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2AE7-F72A-4118-87E1-9D56B8DE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C85E-4712-423F-959F-05DA87F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6A88-CA01-4A61-8B5B-042394ED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18CB-0835-4CCD-BDED-C814024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59C9-6AEE-47C1-A0F5-E89C48E4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60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2706-19A6-4C6B-8B02-8929C93B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B965-475D-4F11-AD74-80F25C8A0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59E65-3C1E-43CF-B5EE-CA36DC89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B089-5B5F-41D6-A4EE-1B201B75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E01F-DF78-43DD-9058-BD28C81C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DC80-B493-4060-8DBC-F90FC726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028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BC48-0156-44B8-BE9C-FC511B7F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FDC4-1DB4-459B-9732-A92B226D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0BC3B-04EB-4CB5-891B-8209459D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B8471-FDE6-4B0A-A766-6E543B961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C87E-0E62-4AB2-AA1D-044507C6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907B9-E906-4CCF-82D9-B3D7470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7B288-3EBC-4439-AA33-7C31D180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C51AE-97EE-4423-9F9E-7948F702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982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C726-37F2-4FD7-89CE-F00F5B87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9DAE7-732B-4307-971A-7CEF444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33C0-7C54-44B3-88EE-BDD42BE5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81BF3-D463-4053-A594-BA34E724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68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BFB69-C298-44C7-8AE9-B71B506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7E0AC-FF9F-41E0-9628-621B1188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4620-BCDF-4863-B65B-A2434F4B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84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5190-E239-4EB0-92E2-CED5B1A6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E0EC-D111-4A3E-B8BF-EE172D28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6F91A-8D0B-4898-850E-604099F3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8AD39-38A3-443F-A9A4-93E0788C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7D68-620E-46E9-BC67-8862A2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B9239-56C2-4B36-BF6A-4E63AB31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857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41CD-6B46-4CE8-99DB-E36D2267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6390E-2A65-444F-BB55-4BA6F125C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B08E-9DE2-4304-9443-F60EBB21C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80BB-F68E-4872-85E9-18E97CFC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0EB4-DAD2-43A9-92EA-5E9202AC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3B21-722B-445D-A1E2-9947C765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142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D05B3-F6B7-48E1-A4DF-CE2C0AC0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0657-DC7D-4E60-ACE7-7F37E2D1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0792-56E9-4B68-81E2-3BF304CD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0253-17A8-48E9-ADF2-25AAC1EA6EB9}" type="datetimeFigureOut">
              <a:rPr lang="en-IL" smtClean="0"/>
              <a:t>02 August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07CB-DC55-4CE3-93AA-3935E8CA4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875B-5BD9-463E-A0B4-5FA71E7B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8B32-E958-4B11-99A3-4B1BA42C2AA5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64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DB104-10C0-4680-B200-94B0935F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SHM Statistical Models</a:t>
            </a:r>
            <a:endParaRPr lang="en-I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2F9F1-EDF3-49BA-8C16-7E1064054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796393"/>
            <a:ext cx="10005951" cy="1458258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dirty="0"/>
              <a:t>Presentation for 4</a:t>
            </a:r>
            <a:r>
              <a:rPr lang="en-US" baseline="30000" dirty="0"/>
              <a:t>th</a:t>
            </a:r>
            <a:r>
              <a:rPr lang="en-US" dirty="0"/>
              <a:t> Year Project, Bio-Engineering Track, Faculty of Engineering, Bar Ilan University, Israel</a:t>
            </a:r>
          </a:p>
          <a:p>
            <a:pPr algn="l"/>
            <a:r>
              <a:rPr lang="en-US" dirty="0"/>
              <a:t>Gilad Aviv &amp; Yedidya Shimon, under the supervision of Daniel Einy and Prof. Gur Yaari </a:t>
            </a:r>
            <a:endParaRPr lang="en-IL" dirty="0"/>
          </a:p>
        </p:txBody>
      </p:sp>
      <p:pic>
        <p:nvPicPr>
          <p:cNvPr id="1026" name="Picture 2" descr="לימודי הנדסה - הפקולטה להנדסה אוניברסיטת בר-אילן">
            <a:extLst>
              <a:ext uri="{FF2B5EF4-FFF2-40B4-BE49-F238E27FC236}">
                <a16:creationId xmlns:a16="http://schemas.microsoft.com/office/drawing/2014/main" id="{D67A9ED3-7C00-5B28-F954-1712D59D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4" y="434504"/>
            <a:ext cx="3910151" cy="11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62446-20E0-E560-2E42-273924FE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8" y="3130116"/>
            <a:ext cx="11605293" cy="15013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AB3E14-3FEF-C536-1613-F0A321B9D4BF}"/>
              </a:ext>
            </a:extLst>
          </p:cNvPr>
          <p:cNvSpPr txBox="1">
            <a:spLocks/>
          </p:cNvSpPr>
          <p:nvPr/>
        </p:nvSpPr>
        <p:spPr>
          <a:xfrm>
            <a:off x="1136397" y="-433765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Selection Bias – Shallow 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F1E2-4293-21CD-1CA8-DEF40E2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356487"/>
            <a:ext cx="9688296" cy="3226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We next tried to check the if the selection bias is weaker in </a:t>
            </a:r>
            <a:r>
              <a:rPr lang="en-US" sz="2400" b="1" dirty="0"/>
              <a:t>shallow clones, </a:t>
            </a:r>
            <a:r>
              <a:rPr lang="en-US" sz="2400" dirty="0"/>
              <a:t>and in sequences that showed </a:t>
            </a:r>
            <a:r>
              <a:rPr lang="en-US" sz="2400" b="1" dirty="0"/>
              <a:t>less than 10 mutations</a:t>
            </a:r>
            <a:r>
              <a:rPr lang="en-US" sz="2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 shallow clones -</a:t>
            </a:r>
            <a:r>
              <a:rPr lang="en-US" sz="2400" dirty="0"/>
              <a:t> clones with less sequences (we required </a:t>
            </a:r>
            <a:r>
              <a:rPr lang="en-US" sz="2400" b="1" dirty="0"/>
              <a:t>up to 3 sequences per clone</a:t>
            </a:r>
            <a:r>
              <a:rPr lang="en-US" sz="2400" dirty="0"/>
              <a:t>) related to them, and therefore are probably “younger”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8F145-3FAA-7F35-EAE2-F767835A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53" y="5016398"/>
            <a:ext cx="11618748" cy="1335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487B0-AC60-3835-752A-BC1034D1BE15}"/>
              </a:ext>
            </a:extLst>
          </p:cNvPr>
          <p:cNvSpPr txBox="1"/>
          <p:nvPr/>
        </p:nvSpPr>
        <p:spPr>
          <a:xfrm>
            <a:off x="1564639" y="4632038"/>
            <a:ext cx="453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All clones: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9493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Graph">
            <a:extLst>
              <a:ext uri="{FF2B5EF4-FFF2-40B4-BE49-F238E27FC236}">
                <a16:creationId xmlns:a16="http://schemas.microsoft.com/office/drawing/2014/main" id="{FDD12A19-7DE1-0C95-7A3B-BCC7C3DA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EBEC-183A-DB48-7F5D-7F155382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Analysis we Have Done – Part 2: </a:t>
            </a:r>
            <a:br>
              <a:rPr lang="en-US" dirty="0"/>
            </a:br>
            <a:r>
              <a:rPr lang="en-US" dirty="0"/>
              <a:t>Comparing the different models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43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96D9-BF8C-7977-46C3-D9DA65B2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65" y="-413079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dirty="0"/>
              <a:t>Methods for comparing models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1CB28A-9DF7-A9E6-74E9-A904D124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65" y="1319408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400" dirty="0">
                <a:solidFill>
                  <a:srgbClr val="0070C0"/>
                </a:solidFill>
              </a:rPr>
              <a:t>Choosing the right way for the comparison wasn’t “straightforward”.</a:t>
            </a:r>
          </a:p>
          <a:p>
            <a:pPr marL="0"/>
            <a:endParaRPr lang="en-US" sz="2400" dirty="0"/>
          </a:p>
        </p:txBody>
      </p:sp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283C33C-18EB-1DF5-8499-716A3623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5" y="2073095"/>
            <a:ext cx="7809385" cy="38005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EFECE47-F983-8E35-E09B-11D47A7B0707}"/>
              </a:ext>
            </a:extLst>
          </p:cNvPr>
          <p:cNvSpPr txBox="1">
            <a:spLocks/>
          </p:cNvSpPr>
          <p:nvPr/>
        </p:nvSpPr>
        <p:spPr>
          <a:xfrm>
            <a:off x="8133907" y="1860698"/>
            <a:ext cx="3946416" cy="4225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The “Classic” Way: </a:t>
            </a:r>
            <a:br>
              <a:rPr lang="en-US" sz="2400" b="1" dirty="0"/>
            </a:br>
            <a:r>
              <a:rPr lang="en-US" sz="2400" b="1" dirty="0"/>
              <a:t>Observed-vs.-Expected Graphs</a:t>
            </a:r>
          </a:p>
          <a:p>
            <a:r>
              <a:rPr lang="en-US" sz="2400" dirty="0"/>
              <a:t>Testing on separate “test data”</a:t>
            </a:r>
          </a:p>
          <a:p>
            <a:r>
              <a:rPr lang="en-US" sz="2400" dirty="0"/>
              <a:t>Calculating expected mutation rate per position vs. observed mutation rate per position</a:t>
            </a:r>
          </a:p>
          <a:p>
            <a:pPr marL="0" indent="0">
              <a:buNone/>
            </a:pPr>
            <a:r>
              <a:rPr lang="en-US" sz="2400" b="1" dirty="0"/>
              <a:t>Disadvantage:</a:t>
            </a:r>
          </a:p>
          <a:p>
            <a:r>
              <a:rPr lang="en-US" sz="2400" dirty="0"/>
              <a:t>Gives advantage to position-dependent models (like </a:t>
            </a:r>
            <a:br>
              <a:rPr lang="en-US" sz="2400" dirty="0"/>
            </a:br>
            <a:r>
              <a:rPr lang="en-US" sz="2400" dirty="0"/>
              <a:t>Spisak-2020)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96D9-BF8C-7977-46C3-D9DA65B2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1" y="-413079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dirty="0"/>
              <a:t>The Method we developed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498083-8620-DC48-EC0A-8A1F474C5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41" y="1257577"/>
                <a:ext cx="10898373" cy="51427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developed a formula closer to a </a:t>
                </a:r>
                <a:r>
                  <a:rPr lang="en-US" sz="2400" b="1" dirty="0"/>
                  <a:t>likelihood score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𝑜𝑜𝑑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]}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𝑚𝑢𝑡𝑎𝑡𝑖𝑜𝑛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𝑠𝑜𝑚𝑒𝑤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]}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𝑀𝑜𝑑𝑒𝑙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𝑠𝑒𝑞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lit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𝑀𝑜𝑑𝑒𝑙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𝑠𝑒𝑞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  <m:r>
                            <m:rPr>
                              <m:nor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𝑜𝑡𝑎𝑙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𝑚𝑢𝑡𝑎𝑡𝑖𝑜𝑛𝑠</m:t>
                              </m:r>
                            </m:e>
                          </m:eqAr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𝑙𝑙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𝑠𝑒𝑞𝑢𝑒𝑛𝑐𝑒𝑠</m:t>
                                  </m:r>
                                </m:e>
                              </m:eqArr>
                            </m:sub>
                            <m:sup>
                              <m:r>
                                <m:rPr>
                                  <m:lit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]}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𝑀𝑜𝑑𝑒𝑙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𝑠𝑒𝑞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𝑀𝑜𝑑𝑒𝑙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𝑠𝑒𝑞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498083-8620-DC48-EC0A-8A1F474C5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41" y="1257577"/>
                <a:ext cx="10898373" cy="5142795"/>
              </a:xfrm>
              <a:blipFill>
                <a:blip r:embed="rId3"/>
                <a:stretch>
                  <a:fillRect l="-783" t="-16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0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B9F8F59-48B4-6DF9-A3DB-5D940A7C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Validating the score with simulation</a:t>
            </a:r>
            <a:endParaRPr lang="en-IL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34B94E28-A6DD-1DF8-7C28-93B97FBB1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53579"/>
              </p:ext>
            </p:extLst>
          </p:nvPr>
        </p:nvGraphicFramePr>
        <p:xfrm>
          <a:off x="419100" y="1860698"/>
          <a:ext cx="11353800" cy="40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9AEB3C6-9B4F-98D5-5245-101A23483855}"/>
              </a:ext>
            </a:extLst>
          </p:cNvPr>
          <p:cNvSpPr txBox="1">
            <a:spLocks/>
          </p:cNvSpPr>
          <p:nvPr/>
        </p:nvSpPr>
        <p:spPr>
          <a:xfrm>
            <a:off x="838201" y="1860698"/>
            <a:ext cx="10515600" cy="422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validate our score, we executed the following procedure:</a:t>
            </a:r>
          </a:p>
        </p:txBody>
      </p:sp>
    </p:spTree>
    <p:extLst>
      <p:ext uri="{BB962C8B-B14F-4D97-AF65-F5344CB8AC3E}">
        <p14:creationId xmlns:p14="http://schemas.microsoft.com/office/powerpoint/2010/main" val="121952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BA6A48-5B66-74DD-B01D-1EDFB198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194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92ABED8-2CC0-DF8F-2FB6-5716AC13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28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39BDAF8-5F50-4A0B-7BD5-283B6650E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243009"/>
                  </p:ext>
                </p:extLst>
              </p:nvPr>
            </p:nvGraphicFramePr>
            <p:xfrm>
              <a:off x="1158648" y="1649866"/>
              <a:ext cx="9856683" cy="4539342"/>
            </p:xfrm>
            <a:graphic>
              <a:graphicData uri="http://schemas.openxmlformats.org/drawingml/2006/table">
                <a:tbl>
                  <a:tblPr/>
                  <a:tblGrid>
                    <a:gridCol w="3285561">
                      <a:extLst>
                        <a:ext uri="{9D8B030D-6E8A-4147-A177-3AD203B41FA5}">
                          <a16:colId xmlns:a16="http://schemas.microsoft.com/office/drawing/2014/main" val="3184003364"/>
                        </a:ext>
                      </a:extLst>
                    </a:gridCol>
                    <a:gridCol w="3301915">
                      <a:extLst>
                        <a:ext uri="{9D8B030D-6E8A-4147-A177-3AD203B41FA5}">
                          <a16:colId xmlns:a16="http://schemas.microsoft.com/office/drawing/2014/main" val="2482205242"/>
                        </a:ext>
                      </a:extLst>
                    </a:gridCol>
                    <a:gridCol w="3269207">
                      <a:extLst>
                        <a:ext uri="{9D8B030D-6E8A-4147-A177-3AD203B41FA5}">
                          <a16:colId xmlns:a16="http://schemas.microsoft.com/office/drawing/2014/main" val="2997687004"/>
                        </a:ext>
                      </a:extLst>
                    </a:gridCol>
                  </a:tblGrid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838014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I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1.0299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0.0024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EC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1.2484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0.0026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39B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16752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2PM-rs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I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</a:t>
                          </a:r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0.0025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C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1.1573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0.0025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D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8813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I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</a:t>
                          </a:r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0.0034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991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0.961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0.0025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BD3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94443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S5F-rs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I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1.02</a:t>
                          </a:r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0.0035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EC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0.8857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0.0028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E1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096351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Null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3C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3C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1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39BDAF8-5F50-4A0B-7BD5-283B6650E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243009"/>
                  </p:ext>
                </p:extLst>
              </p:nvPr>
            </p:nvGraphicFramePr>
            <p:xfrm>
              <a:off x="1158648" y="1649866"/>
              <a:ext cx="9856683" cy="4539342"/>
            </p:xfrm>
            <a:graphic>
              <a:graphicData uri="http://schemas.openxmlformats.org/drawingml/2006/table">
                <a:tbl>
                  <a:tblPr/>
                  <a:tblGrid>
                    <a:gridCol w="3285561">
                      <a:extLst>
                        <a:ext uri="{9D8B030D-6E8A-4147-A177-3AD203B41FA5}">
                          <a16:colId xmlns:a16="http://schemas.microsoft.com/office/drawing/2014/main" val="3184003364"/>
                        </a:ext>
                      </a:extLst>
                    </a:gridCol>
                    <a:gridCol w="3301915">
                      <a:extLst>
                        <a:ext uri="{9D8B030D-6E8A-4147-A177-3AD203B41FA5}">
                          <a16:colId xmlns:a16="http://schemas.microsoft.com/office/drawing/2014/main" val="2482205242"/>
                        </a:ext>
                      </a:extLst>
                    </a:gridCol>
                    <a:gridCol w="3269207">
                      <a:extLst>
                        <a:ext uri="{9D8B030D-6E8A-4147-A177-3AD203B41FA5}">
                          <a16:colId xmlns:a16="http://schemas.microsoft.com/office/drawing/2014/main" val="2997687004"/>
                        </a:ext>
                      </a:extLst>
                    </a:gridCol>
                  </a:tblGrid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838014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631" t="-100000" r="-99262" b="-39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66" t="-100000" r="-373" b="-39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16752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2PM-rs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631" t="-201613" r="-99262" b="-3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66" t="-201613" r="-373" b="-3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8813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631" t="-301613" r="-99262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66" t="-301613" r="-373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944432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S5F-rs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631" t="-398400" r="-992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66" t="-398400" r="-37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096351"/>
                      </a:ext>
                    </a:extLst>
                  </a:tr>
                  <a:tr h="756557"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Null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3C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3C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191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7041E44-DD10-48FE-FE45-0BAD9644B491}"/>
              </a:ext>
            </a:extLst>
          </p:cNvPr>
          <p:cNvGrpSpPr/>
          <p:nvPr/>
        </p:nvGrpSpPr>
        <p:grpSpPr>
          <a:xfrm>
            <a:off x="1431850" y="1770340"/>
            <a:ext cx="3052874" cy="617796"/>
            <a:chOff x="1431850" y="1770340"/>
            <a:chExt cx="3052874" cy="6177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17069D-0B62-69A7-D885-6642657BCAA6}"/>
                </a:ext>
              </a:extLst>
            </p:cNvPr>
            <p:cNvSpPr txBox="1"/>
            <p:nvPr/>
          </p:nvSpPr>
          <p:spPr>
            <a:xfrm>
              <a:off x="2993950" y="1770340"/>
              <a:ext cx="1490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Simulated By</a:t>
              </a:r>
              <a:endParaRPr lang="en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8B00E1-15FB-E5BD-05A1-623C3D066160}"/>
                </a:ext>
              </a:extLst>
            </p:cNvPr>
            <p:cNvSpPr txBox="1"/>
            <p:nvPr/>
          </p:nvSpPr>
          <p:spPr>
            <a:xfrm>
              <a:off x="1431850" y="2018804"/>
              <a:ext cx="1490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Tested</a:t>
              </a:r>
              <a:endParaRPr lang="en-IL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E49D1CB-4A4B-FFE0-D4BC-12876BE1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48" y="296940"/>
            <a:ext cx="10515600" cy="1325563"/>
          </a:xfrm>
        </p:spPr>
        <p:txBody>
          <a:bodyPr/>
          <a:lstStyle/>
          <a:p>
            <a:r>
              <a:rPr lang="en-US" dirty="0"/>
              <a:t>Validation Results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188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BA6A48-5B66-74DD-B01D-1EDFB198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289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92ABED8-2CC0-DF8F-2FB6-5716AC13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28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8BF4AE-8920-6851-B177-4F8E0408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83370"/>
              </p:ext>
            </p:extLst>
          </p:nvPr>
        </p:nvGraphicFramePr>
        <p:xfrm>
          <a:off x="400604" y="2114358"/>
          <a:ext cx="11390791" cy="4088366"/>
        </p:xfrm>
        <a:graphic>
          <a:graphicData uri="http://schemas.openxmlformats.org/drawingml/2006/table">
            <a:tbl>
              <a:tblPr rtl="1"/>
              <a:tblGrid>
                <a:gridCol w="1671428">
                  <a:extLst>
                    <a:ext uri="{9D8B030D-6E8A-4147-A177-3AD203B41FA5}">
                      <a16:colId xmlns:a16="http://schemas.microsoft.com/office/drawing/2014/main" val="3281908018"/>
                    </a:ext>
                  </a:extLst>
                </a:gridCol>
                <a:gridCol w="1782207">
                  <a:extLst>
                    <a:ext uri="{9D8B030D-6E8A-4147-A177-3AD203B41FA5}">
                      <a16:colId xmlns:a16="http://schemas.microsoft.com/office/drawing/2014/main" val="1925189481"/>
                    </a:ext>
                  </a:extLst>
                </a:gridCol>
                <a:gridCol w="1637342">
                  <a:extLst>
                    <a:ext uri="{9D8B030D-6E8A-4147-A177-3AD203B41FA5}">
                      <a16:colId xmlns:a16="http://schemas.microsoft.com/office/drawing/2014/main" val="677974997"/>
                    </a:ext>
                  </a:extLst>
                </a:gridCol>
                <a:gridCol w="2796266">
                  <a:extLst>
                    <a:ext uri="{9D8B030D-6E8A-4147-A177-3AD203B41FA5}">
                      <a16:colId xmlns:a16="http://schemas.microsoft.com/office/drawing/2014/main" val="2230267833"/>
                    </a:ext>
                  </a:extLst>
                </a:gridCol>
                <a:gridCol w="1692123">
                  <a:extLst>
                    <a:ext uri="{9D8B030D-6E8A-4147-A177-3AD203B41FA5}">
                      <a16:colId xmlns:a16="http://schemas.microsoft.com/office/drawing/2014/main" val="1540845872"/>
                    </a:ext>
                  </a:extLst>
                </a:gridCol>
                <a:gridCol w="1811425">
                  <a:extLst>
                    <a:ext uri="{9D8B030D-6E8A-4147-A177-3AD203B41FA5}">
                      <a16:colId xmlns:a16="http://schemas.microsoft.com/office/drawing/2014/main" val="15815013"/>
                    </a:ext>
                  </a:extLst>
                </a:gridCol>
              </a:tblGrid>
              <a:tr h="536446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UPR.CI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LWR.CI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Train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24300"/>
                  </a:ext>
                </a:extLst>
              </a:tr>
              <a:tr h="71038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1.0081</a:t>
                      </a:r>
                      <a:endParaRPr lang="he-IL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1.0109</a:t>
                      </a:r>
                      <a:endParaRPr lang="he-IL" sz="18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1.0052</a:t>
                      </a:r>
                      <a:endParaRPr lang="he-IL" sz="18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</a:rPr>
                        <a:t>OOF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2PM</a:t>
                      </a: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</a:rPr>
                        <a:t>-s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57899"/>
                  </a:ext>
                </a:extLst>
              </a:tr>
              <a:tr h="71038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1.0392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1.0422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1.0361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OOF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89236"/>
                  </a:ext>
                </a:extLst>
              </a:tr>
              <a:tr h="71038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1.0778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1.0813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1.0742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OOF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S5F-s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2679"/>
                  </a:ext>
                </a:extLst>
              </a:tr>
              <a:tr h="71038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1.2314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1.2266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1.2218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OOF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S5F-rs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35980"/>
                  </a:ext>
                </a:extLst>
              </a:tr>
              <a:tr h="71038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OOF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342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A7B891-3221-631E-DEF8-B1C2CB04231F}"/>
              </a:ext>
            </a:extLst>
          </p:cNvPr>
          <p:cNvSpPr txBox="1"/>
          <p:nvPr/>
        </p:nvSpPr>
        <p:spPr>
          <a:xfrm>
            <a:off x="1092051" y="261374"/>
            <a:ext cx="100078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the score to compare models trained on real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061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3B5A6-C9DF-4BE0-8B40-20E0B16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 and Future Directions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315EC-AF84-5697-8FA0-1D76D53BA7FC}"/>
              </a:ext>
            </a:extLst>
          </p:cNvPr>
          <p:cNvSpPr txBox="1"/>
          <p:nvPr/>
        </p:nvSpPr>
        <p:spPr>
          <a:xfrm>
            <a:off x="459350" y="1778950"/>
            <a:ext cx="11385320" cy="4866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Part 1: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Selection bias cannot be easily neglected.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Using shallow clones doesn’t help, either.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Part 2: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Using silent mutations gives worse results than when using all mutations.</a:t>
            </a:r>
          </a:p>
          <a:p>
            <a:pPr marL="62865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Less data</a:t>
            </a:r>
          </a:p>
          <a:p>
            <a:pPr marL="62865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Inferring missing 5-mers/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S5F model gives the best likelihood score, between the models we compared.</a:t>
            </a:r>
          </a:p>
          <a:p>
            <a:pPr indent="-1714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Future Directions:</a:t>
            </a:r>
          </a:p>
          <a:p>
            <a:pPr marL="1714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used a basic versions of Daniel’s model; Continuing to compare and test more complete versions of the model.</a:t>
            </a:r>
          </a:p>
          <a:p>
            <a:pPr marL="1714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Widening the use of our score for models, including substitution models.</a:t>
            </a:r>
          </a:p>
          <a:p>
            <a:pPr marL="1714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Full understanding of the factors that have negative impact on silent mutations models.</a:t>
            </a:r>
            <a:endParaRPr lang="he-IL" sz="2400" dirty="0"/>
          </a:p>
          <a:p>
            <a:pPr marL="1714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Using the score to identify different-than-usual behaviors and diagnose diseases.</a:t>
            </a:r>
          </a:p>
        </p:txBody>
      </p:sp>
    </p:spTree>
    <p:extLst>
      <p:ext uri="{BB962C8B-B14F-4D97-AF65-F5344CB8AC3E}">
        <p14:creationId xmlns:p14="http://schemas.microsoft.com/office/powerpoint/2010/main" val="129488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BA6A48-5B66-74DD-B01D-1EDFB198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289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92ABED8-2CC0-DF8F-2FB6-5716AC13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28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8BF4AE-8920-6851-B177-4F8E0408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20883"/>
              </p:ext>
            </p:extLst>
          </p:nvPr>
        </p:nvGraphicFramePr>
        <p:xfrm>
          <a:off x="1092051" y="2226775"/>
          <a:ext cx="10007895" cy="3655173"/>
        </p:xfrm>
        <a:graphic>
          <a:graphicData uri="http://schemas.openxmlformats.org/drawingml/2006/table">
            <a:tbl>
              <a:tblPr rtl="1"/>
              <a:tblGrid>
                <a:gridCol w="1468509">
                  <a:extLst>
                    <a:ext uri="{9D8B030D-6E8A-4147-A177-3AD203B41FA5}">
                      <a16:colId xmlns:a16="http://schemas.microsoft.com/office/drawing/2014/main" val="3281908018"/>
                    </a:ext>
                  </a:extLst>
                </a:gridCol>
                <a:gridCol w="1565839">
                  <a:extLst>
                    <a:ext uri="{9D8B030D-6E8A-4147-A177-3AD203B41FA5}">
                      <a16:colId xmlns:a16="http://schemas.microsoft.com/office/drawing/2014/main" val="1925189481"/>
                    </a:ext>
                  </a:extLst>
                </a:gridCol>
                <a:gridCol w="1438561">
                  <a:extLst>
                    <a:ext uri="{9D8B030D-6E8A-4147-A177-3AD203B41FA5}">
                      <a16:colId xmlns:a16="http://schemas.microsoft.com/office/drawing/2014/main" val="677974997"/>
                    </a:ext>
                  </a:extLst>
                </a:gridCol>
                <a:gridCol w="2456786">
                  <a:extLst>
                    <a:ext uri="{9D8B030D-6E8A-4147-A177-3AD203B41FA5}">
                      <a16:colId xmlns:a16="http://schemas.microsoft.com/office/drawing/2014/main" val="2230267833"/>
                    </a:ext>
                  </a:extLst>
                </a:gridCol>
                <a:gridCol w="1486691">
                  <a:extLst>
                    <a:ext uri="{9D8B030D-6E8A-4147-A177-3AD203B41FA5}">
                      <a16:colId xmlns:a16="http://schemas.microsoft.com/office/drawing/2014/main" val="1540845872"/>
                    </a:ext>
                  </a:extLst>
                </a:gridCol>
                <a:gridCol w="1591509">
                  <a:extLst>
                    <a:ext uri="{9D8B030D-6E8A-4147-A177-3AD203B41FA5}">
                      <a16:colId xmlns:a16="http://schemas.microsoft.com/office/drawing/2014/main" val="15815013"/>
                    </a:ext>
                  </a:extLst>
                </a:gridCol>
              </a:tblGrid>
              <a:tr h="73504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UPR.CI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LWR.CI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Train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24300"/>
                  </a:ext>
                </a:extLst>
              </a:tr>
              <a:tr h="973376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1.1578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1.1588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1.1558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Off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2PM-rs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57899"/>
                  </a:ext>
                </a:extLst>
              </a:tr>
              <a:tr h="973376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1.4334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1.437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1.4298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S5F-rs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89236"/>
                  </a:ext>
                </a:extLst>
              </a:tr>
              <a:tr h="973376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1.2977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1.3009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1.2945</a:t>
                      </a:r>
                      <a:endParaRPr lang="he-IL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Daniel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Off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Spisak 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</a:rPr>
                        <a:t>et al.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2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A013FD-7FB1-4CE7-31B6-F194AC34A448}"/>
              </a:ext>
            </a:extLst>
          </p:cNvPr>
          <p:cNvSpPr txBox="1"/>
          <p:nvPr/>
        </p:nvSpPr>
        <p:spPr>
          <a:xfrm>
            <a:off x="1092051" y="261374"/>
            <a:ext cx="100078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the score to compare models trained on real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763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3B5A6-C9DF-4BE0-8B40-20E0B16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Intro: What is SHM?</a:t>
            </a:r>
            <a:endParaRPr lang="en-IL" sz="4000" dirty="0">
              <a:solidFill>
                <a:srgbClr val="FFFFFF"/>
              </a:solidFill>
            </a:endParaRPr>
          </a:p>
        </p:txBody>
      </p:sp>
      <p:pic>
        <p:nvPicPr>
          <p:cNvPr id="14" name="Picture 4" descr="Germinal center - Wikipedia">
            <a:extLst>
              <a:ext uri="{FF2B5EF4-FFF2-40B4-BE49-F238E27FC236}">
                <a16:creationId xmlns:a16="http://schemas.microsoft.com/office/drawing/2014/main" id="{1EF50FCB-348E-CDBD-B2A2-B24ADB10E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r="3" b="15226"/>
          <a:stretch/>
        </p:blipFill>
        <p:spPr bwMode="auto">
          <a:xfrm>
            <a:off x="3557082" y="1885278"/>
            <a:ext cx="8634918" cy="51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6DF8EF-19DC-081D-AADA-B3593E1C4FFF}"/>
              </a:ext>
            </a:extLst>
          </p:cNvPr>
          <p:cNvSpPr txBox="1"/>
          <p:nvPr/>
        </p:nvSpPr>
        <p:spPr>
          <a:xfrm>
            <a:off x="236063" y="1885279"/>
            <a:ext cx="7249257" cy="4866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response to the antigen, B-cells follow several steps: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/>
              <a:t>Clonal Expansion</a:t>
            </a:r>
            <a:r>
              <a:rPr lang="en-US" sz="2400" dirty="0"/>
              <a:t> 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/>
              <a:t>Somatic Hypermutation –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SHM</a:t>
            </a:r>
            <a:endParaRPr lang="en-US" sz="2400" b="1" dirty="0">
              <a:highlight>
                <a:srgbClr val="FFFF00"/>
              </a:highlight>
            </a:endParaRP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/>
              <a:t>Affinity-Driven Selection</a:t>
            </a:r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BCEBC2-31E9-C7CF-9B9E-FE8AECB24B3D}"/>
              </a:ext>
            </a:extLst>
          </p:cNvPr>
          <p:cNvGrpSpPr/>
          <p:nvPr/>
        </p:nvGrpSpPr>
        <p:grpSpPr>
          <a:xfrm>
            <a:off x="471599" y="3667910"/>
            <a:ext cx="3115962" cy="2895552"/>
            <a:chOff x="471599" y="3667910"/>
            <a:chExt cx="3115962" cy="28955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192226-8FFD-B29F-87AD-306414261A6A}"/>
                </a:ext>
              </a:extLst>
            </p:cNvPr>
            <p:cNvSpPr/>
            <p:nvPr/>
          </p:nvSpPr>
          <p:spPr>
            <a:xfrm>
              <a:off x="471599" y="4763462"/>
              <a:ext cx="1800000" cy="18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B-Cell</a:t>
              </a:r>
              <a:endParaRPr lang="en-IL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D005BE-41F0-EADE-72AC-108F3DF95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039" y="4216550"/>
              <a:ext cx="7201" cy="3876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67E338B-D2A2-2532-D49C-E55ACE8BF140}"/>
                </a:ext>
              </a:extLst>
            </p:cNvPr>
            <p:cNvSpPr/>
            <p:nvPr/>
          </p:nvSpPr>
          <p:spPr>
            <a:xfrm>
              <a:off x="1882558" y="3667910"/>
              <a:ext cx="1705003" cy="1076960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Pathogen</a:t>
              </a:r>
              <a:endParaRPr lang="en-IL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B472CF-483D-239A-2CA0-3FE07C160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960" y="4543355"/>
              <a:ext cx="365760" cy="607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F6B3D3-A673-DAC1-7A5F-19966707B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0" y="4465455"/>
              <a:ext cx="351359" cy="1100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4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D425B-40CA-4465-858D-39C60A1E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 to Compare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EEAA-F8C1-1BDC-A9EB-140EBD76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725791"/>
            <a:ext cx="3375923" cy="4497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N. Spisak et al. (2020)</a:t>
            </a:r>
            <a:endParaRPr lang="en-IL" b="1" dirty="0"/>
          </a:p>
        </p:txBody>
      </p: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8D64E6DF-B754-9D40-6499-FB3F67D8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51" y="2221752"/>
            <a:ext cx="6513250" cy="2930961"/>
          </a:xfrm>
          <a:prstGeom prst="rect">
            <a:avLst/>
          </a:prstGeom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88E6285E-C2C9-6680-30ED-47DBD9CB6A31}"/>
              </a:ext>
            </a:extLst>
          </p:cNvPr>
          <p:cNvSpPr txBox="1">
            <a:spLocks/>
          </p:cNvSpPr>
          <p:nvPr/>
        </p:nvSpPr>
        <p:spPr>
          <a:xfrm>
            <a:off x="2375101" y="1772010"/>
            <a:ext cx="2903451" cy="44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S5F (G. Yaari,2013)</a:t>
            </a:r>
            <a:endParaRPr lang="en-IL" sz="2400" b="1" dirty="0"/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342992D6-82FA-B39C-1404-9A3B6AE9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461" y="5372889"/>
            <a:ext cx="2836101" cy="4041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F5C06C-2495-579C-0B83-C007E4896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46" y="5926784"/>
            <a:ext cx="4734651" cy="390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E3A6CC-43AB-016A-5691-8C62D66EA6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t="1834"/>
          <a:stretch/>
        </p:blipFill>
        <p:spPr>
          <a:xfrm>
            <a:off x="1401697" y="2175533"/>
            <a:ext cx="3413103" cy="4482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6DC4C-B222-8EC4-9C24-E38C227CF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46" y="6246965"/>
            <a:ext cx="4017897" cy="4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FF05EB54-EB5E-5DC8-834D-090B19DE5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1"/>
          <a:stretch/>
        </p:blipFill>
        <p:spPr>
          <a:xfrm>
            <a:off x="5378462" y="1700568"/>
            <a:ext cx="6813538" cy="50542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D425B-40CA-4465-858D-39C60A1E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 to Compare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C036F-7BE5-DDA4-040D-485DF3B63BD7}"/>
              </a:ext>
            </a:extLst>
          </p:cNvPr>
          <p:cNvSpPr txBox="1"/>
          <p:nvPr/>
        </p:nvSpPr>
        <p:spPr>
          <a:xfrm>
            <a:off x="659217" y="2463220"/>
            <a:ext cx="5869174" cy="439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Our instructor, Daniel, created a model that will bring the </a:t>
            </a:r>
            <a:r>
              <a:rPr lang="en-US" sz="2400" b="1" dirty="0"/>
              <a:t>statistical analysis </a:t>
            </a:r>
            <a:r>
              <a:rPr lang="en-US" sz="2400" dirty="0"/>
              <a:t>closer to the </a:t>
            </a:r>
            <a:r>
              <a:rPr lang="en-US" sz="2400" b="1" dirty="0"/>
              <a:t>current biological knowledge </a:t>
            </a:r>
            <a:r>
              <a:rPr lang="en-US" sz="2400" dirty="0"/>
              <a:t>of SHM.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model assumes a</a:t>
            </a:r>
            <a:r>
              <a:rPr lang="en-US" sz="2400" b="1" dirty="0"/>
              <a:t> 2-stage </a:t>
            </a:r>
            <a:r>
              <a:rPr lang="en-US" sz="2400" dirty="0"/>
              <a:t>mutation process: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1) AID creates a point mutation, C-&gt;U.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2) False MMR (Miss Match Repair) creates mutations surrounding the initial mutation.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50ECEA8A-F881-9BE8-6FA5-03CE3304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038" y="1825281"/>
            <a:ext cx="3784424" cy="44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2PM  (D. Einy 2023?)</a:t>
            </a:r>
            <a:endParaRPr lang="en-IL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E09243-D381-6EC9-8AC4-05D0D56C1C18}"/>
              </a:ext>
            </a:extLst>
          </p:cNvPr>
          <p:cNvSpPr txBox="1"/>
          <p:nvPr/>
        </p:nvSpPr>
        <p:spPr>
          <a:xfrm>
            <a:off x="4310743" y="3934047"/>
            <a:ext cx="4556810" cy="3347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2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Magnifying glass and question mark">
            <a:extLst>
              <a:ext uri="{FF2B5EF4-FFF2-40B4-BE49-F238E27FC236}">
                <a16:creationId xmlns:a16="http://schemas.microsoft.com/office/drawing/2014/main" id="{55F6C068-19A5-1924-40D6-610DFA0F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0" t="9091" r="258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02EB2-1D27-147F-CFB6-FE478D0A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Analysis we Have Done – Part 1: </a:t>
            </a:r>
            <a:br>
              <a:rPr lang="en-US"/>
            </a:br>
            <a:r>
              <a:rPr lang="en-US"/>
              <a:t>Can we neglect the Selection Bias?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18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5C4F-CEBC-2702-EF4C-4026A36C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2" y="217309"/>
            <a:ext cx="9895951" cy="12962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problem of Selection Bias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E4E51-729A-9A6E-7795-81FFFAC9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1" y="1718349"/>
            <a:ext cx="10223760" cy="1719141"/>
          </a:xfrm>
        </p:spPr>
        <p:txBody>
          <a:bodyPr anchor="ctr"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Our work focused on the different statistical models for mutations occurring during SHM.</a:t>
            </a:r>
          </a:p>
          <a:p>
            <a:r>
              <a:rPr lang="en-US" dirty="0"/>
              <a:t>When Trying to Model the SHM, we have the problem of the </a:t>
            </a:r>
            <a:r>
              <a:rPr lang="en-US" b="1" dirty="0"/>
              <a:t>Selection Bias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3F6F83-94A5-8B51-C19C-39DD1FA32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9787"/>
              </p:ext>
            </p:extLst>
          </p:nvPr>
        </p:nvGraphicFramePr>
        <p:xfrm>
          <a:off x="350873" y="2817930"/>
          <a:ext cx="11172455" cy="483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C78E991-C29F-56C5-5300-016E91EF7F45}"/>
              </a:ext>
            </a:extLst>
          </p:cNvPr>
          <p:cNvSpPr/>
          <p:nvPr/>
        </p:nvSpPr>
        <p:spPr>
          <a:xfrm>
            <a:off x="454823" y="3437490"/>
            <a:ext cx="31047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want to model this</a:t>
            </a:r>
            <a:endParaRPr lang="en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4CDF-1AAA-3DB7-30B6-E9AF8BF39522}"/>
              </a:ext>
            </a:extLst>
          </p:cNvPr>
          <p:cNvCxnSpPr>
            <a:cxnSpLocks/>
          </p:cNvCxnSpPr>
          <p:nvPr/>
        </p:nvCxnSpPr>
        <p:spPr>
          <a:xfrm>
            <a:off x="2541181" y="3828995"/>
            <a:ext cx="1297172" cy="1200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8AE906C-C5B4-D5D3-65C3-4BF815E37BAA}"/>
              </a:ext>
            </a:extLst>
          </p:cNvPr>
          <p:cNvSpPr/>
          <p:nvPr/>
        </p:nvSpPr>
        <p:spPr>
          <a:xfrm>
            <a:off x="8632470" y="3394788"/>
            <a:ext cx="3104707" cy="5103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not this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175CA7-FBA5-B13C-AC43-D7BDB6468B84}"/>
              </a:ext>
            </a:extLst>
          </p:cNvPr>
          <p:cNvCxnSpPr>
            <a:cxnSpLocks/>
          </p:cNvCxnSpPr>
          <p:nvPr/>
        </p:nvCxnSpPr>
        <p:spPr>
          <a:xfrm flipH="1">
            <a:off x="8506047" y="3784930"/>
            <a:ext cx="1483796" cy="9465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4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D7A3-ECAF-E8BF-2ACC-1F3A18B9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624E-36BF-6450-A274-C54F52AF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23A543D-3019-E235-A119-8A9F2042B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7E61F-72C7-AD65-EBDE-050EFCC46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75720-C514-F1EC-6CD3-DA3BCBDCA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C882F-A674-72DC-60D2-60015D1D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CB3C6-53F7-8185-F25A-E179AFFD2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93F965-7394-AC62-E943-74CEC15FB83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</a:rPr>
              <a:t>Overcoming Selection Bias	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F5E19D-D6C6-F4A4-4537-E9C222AB9E1A}"/>
              </a:ext>
            </a:extLst>
          </p:cNvPr>
          <p:cNvSpPr/>
          <p:nvPr/>
        </p:nvSpPr>
        <p:spPr>
          <a:xfrm>
            <a:off x="534094" y="1891970"/>
            <a:ext cx="11123809" cy="697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ysClr val="windowText" lastClr="000000"/>
                </a:solidFill>
              </a:rPr>
              <a:t>There are 3 different ways to overcome the bias: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A8685-A0A4-809C-F334-90CABD753B01}"/>
              </a:ext>
            </a:extLst>
          </p:cNvPr>
          <p:cNvSpPr/>
          <p:nvPr/>
        </p:nvSpPr>
        <p:spPr>
          <a:xfrm>
            <a:off x="534094" y="2785511"/>
            <a:ext cx="3664921" cy="36751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highlight>
                  <a:srgbClr val="97EBFF"/>
                </a:highlight>
              </a:rPr>
              <a:t>Silent mutations + inferring</a:t>
            </a:r>
            <a:r>
              <a:rPr lang="en-US" sz="2400" dirty="0">
                <a:solidFill>
                  <a:sysClr val="windowText" lastClr="000000"/>
                </a:solidFill>
                <a:highlight>
                  <a:srgbClr val="97EBFF"/>
                </a:highlight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in motifs with no non-silent mutations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6FC33A-F90C-38EF-36A6-C8DA46461DFE}"/>
              </a:ext>
            </a:extLst>
          </p:cNvPr>
          <p:cNvSpPr/>
          <p:nvPr/>
        </p:nvSpPr>
        <p:spPr>
          <a:xfrm>
            <a:off x="4263538" y="2765847"/>
            <a:ext cx="3664921" cy="3694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highlight>
                  <a:srgbClr val="97EBFF"/>
                </a:highlight>
              </a:rPr>
              <a:t>Out-of-frame</a:t>
            </a:r>
            <a:r>
              <a:rPr lang="en-US" sz="2400" dirty="0">
                <a:solidFill>
                  <a:sysClr val="windowText" lastClr="000000"/>
                </a:solidFill>
              </a:rPr>
              <a:t> (unfunctional) sequences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4D20B3-185A-B183-95FB-1AB93CFA8904}"/>
              </a:ext>
            </a:extLst>
          </p:cNvPr>
          <p:cNvSpPr/>
          <p:nvPr/>
        </p:nvSpPr>
        <p:spPr>
          <a:xfrm>
            <a:off x="7992983" y="2785511"/>
            <a:ext cx="3664921" cy="36894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highlight>
                  <a:srgbClr val="97EBFF"/>
                </a:highlight>
              </a:rPr>
              <a:t>Assuming the bias is insignificant</a:t>
            </a:r>
            <a:r>
              <a:rPr lang="en-US" sz="2400" dirty="0">
                <a:solidFill>
                  <a:sysClr val="windowText" lastClr="000000"/>
                </a:solidFill>
                <a:highlight>
                  <a:srgbClr val="97EBFF"/>
                </a:highlight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/ its effect averages to zero when using a lot of a data</a:t>
            </a:r>
            <a:endParaRPr lang="en-IL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958F-C120-9C37-7F26-9C32A8D4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-434192"/>
            <a:ext cx="859791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Analysis we Have Done – Part 1: </a:t>
            </a:r>
            <a:br>
              <a:rPr lang="en-US" sz="3600" dirty="0"/>
            </a:br>
            <a:r>
              <a:rPr lang="en-US" sz="3600" dirty="0"/>
              <a:t>Can we neglect the Selection Bias?</a:t>
            </a:r>
            <a:endParaRPr lang="he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A5B3-9F38-190D-8A31-55ACF4E7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209204"/>
            <a:ext cx="10047704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model that considered all mutations, was based also on the silent mutations – which caused a built-in correlation. </a:t>
            </a:r>
          </a:p>
          <a:p>
            <a:r>
              <a:rPr lang="en-US" sz="2000" dirty="0"/>
              <a:t>To prevent that, we examined only motifs with a minimal ratio between the total mutations to the silent mutations (“minRatio_RS_to_S” in the picture). </a:t>
            </a:r>
          </a:p>
          <a:p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BD409-F245-6C05-BD5D-BEFE6AAE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2" y="2677604"/>
            <a:ext cx="12086568" cy="32633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AB3E14-3FEF-C536-1613-F0A321B9D4BF}"/>
              </a:ext>
            </a:extLst>
          </p:cNvPr>
          <p:cNvSpPr txBox="1">
            <a:spLocks/>
          </p:cNvSpPr>
          <p:nvPr/>
        </p:nvSpPr>
        <p:spPr>
          <a:xfrm>
            <a:off x="1136397" y="-433765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Selection Bias – Shallow 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F1E2-4293-21CD-1CA8-DEF40E2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836957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We saw we didn’t receive high correlation, so we tried to check the if the selection bias is weaker in </a:t>
            </a:r>
            <a:r>
              <a:rPr lang="en-US" sz="2400" b="1" dirty="0"/>
              <a:t>shallow clones, </a:t>
            </a:r>
            <a:r>
              <a:rPr lang="en-US" sz="2400" dirty="0"/>
              <a:t>and in sequences that showed </a:t>
            </a:r>
            <a:r>
              <a:rPr lang="en-US" sz="2400" b="1" dirty="0"/>
              <a:t>less than 10 mutations</a:t>
            </a:r>
            <a:r>
              <a:rPr lang="en-US" sz="2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 shallow clones -</a:t>
            </a:r>
            <a:r>
              <a:rPr lang="en-US" sz="2400" dirty="0"/>
              <a:t> clones with less sequences (we required </a:t>
            </a:r>
            <a:r>
              <a:rPr lang="en-US" sz="2400" b="1" dirty="0"/>
              <a:t>up to 3 sequences per clone</a:t>
            </a:r>
            <a:r>
              <a:rPr lang="en-US" sz="2400" dirty="0"/>
              <a:t>) related to them, and therefore are probably “younger”.</a:t>
            </a:r>
          </a:p>
          <a:p>
            <a:pPr marL="0"/>
            <a:endParaRPr lang="en-US" sz="2400" dirty="0"/>
          </a:p>
          <a:p>
            <a:pPr marL="0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2990C-4531-A4A9-E675-84311DCF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1" y="3564563"/>
            <a:ext cx="4391890" cy="2695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29E84-96F3-BA93-E89E-115DCDE9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3975948"/>
            <a:ext cx="1607113" cy="14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959</Words>
  <Application>Microsoft Office PowerPoint</Application>
  <PresentationFormat>Widescreen</PresentationFormat>
  <Paragraphs>186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SHM Statistical Models</vt:lpstr>
      <vt:lpstr>Intro: What is SHM?</vt:lpstr>
      <vt:lpstr>Models to Compare</vt:lpstr>
      <vt:lpstr>Models to Compare</vt:lpstr>
      <vt:lpstr>Analysis we Have Done – Part 1:  Can we neglect the Selection Bias?</vt:lpstr>
      <vt:lpstr>The problem of Selection Bias</vt:lpstr>
      <vt:lpstr>PowerPoint Presentation</vt:lpstr>
      <vt:lpstr>Analysis we Have Done – Part 1:  Can we neglect the Selection Bias?</vt:lpstr>
      <vt:lpstr>PowerPoint Presentation</vt:lpstr>
      <vt:lpstr>PowerPoint Presentation</vt:lpstr>
      <vt:lpstr>Analysis we Have Done – Part 2:  Comparing the different models</vt:lpstr>
      <vt:lpstr>Methods for comparing models</vt:lpstr>
      <vt:lpstr>The Method we developed</vt:lpstr>
      <vt:lpstr>Validating the score with simulation</vt:lpstr>
      <vt:lpstr>Validation Results</vt:lpstr>
      <vt:lpstr>PowerPoint Presentation</vt:lpstr>
      <vt:lpstr>Conclusions and 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2-Phase Model</dc:title>
  <dc:creator>ידידיה שמעון</dc:creator>
  <cp:lastModifiedBy>ידידיה שמעון</cp:lastModifiedBy>
  <cp:revision>17</cp:revision>
  <dcterms:created xsi:type="dcterms:W3CDTF">2022-04-28T09:27:16Z</dcterms:created>
  <dcterms:modified xsi:type="dcterms:W3CDTF">2022-08-02T12:18:34Z</dcterms:modified>
</cp:coreProperties>
</file>