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a1a2af6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8a1a2af6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a09e6c94b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4a09e6c94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Item2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But why isn’t this working?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-&gt; Arrows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09e6c94b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4a09e6c94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Bind! --- why PC doesnt work with ()=&gt;{}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-&gt; Dynamic?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09e6c94b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4a09e6c94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extreme, but based on real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Metadata?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sorts of data not shown by the list headlines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Not relevant … -&gt; so why pass it?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09e6c94b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4a09e6c94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Architectural decision, no right answer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 prefer the second option, more generic, changes in only one place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Uses your data model’s objects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Same component could be used in a few places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09e6c94b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4a09e6c94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we choose the second option, then PC won’t always work, so what do we do...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09e6c94b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4a09e6c94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PC just uses this naively and genericly. Let’s make it smart and specific.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-&gt; window, initialNum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09e6c94b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4a09e6c94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09e6c94b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4a09e6c94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Think what would happen if those original renders were interrupted by business logic?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09e6c94b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4a09e6c94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Coming next time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a1a2af64_2_27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8a1a2af64_2_2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09e6c94b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4a09e6c9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Good performance never happens automatically. And the key to keep your performance good, as with in any framework is...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09e6c94b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4a09e6c9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09e6c94b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4a09e6c94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Measuring lets you know where the big issues are. It doesn’t make sense to spend so long on one thing when it’s a really simple fix that could save you all the time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Especially RN - a lot more abstractions, indirection, not always obvious where actual problems are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Could even hurt! - example later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09e6c94b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4a09e6c94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Prototyping for example, you can only see problems by measuring.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Why is this extra special in RN? -&gt;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09e6c94b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4a09e6c94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few small things that take a few extra ms each, and soon you’re dropping frames in animations, things feel laggy or jittery, and touches feel unresponsive.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09e6c94b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a09e6c94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There’s nothing worse than taking a laggy app where there’s no one thing causing issues and trying to speed it up.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09e6c94b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4a09e6c9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09e6c94b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4a09e6c94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Simple List app, 1000 simple items.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extraData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---countRender - a lot!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-&gt; PureComponent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Half">
  <p:cSld name="Gray Half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4572001" y="-4700"/>
            <a:ext cx="4608512" cy="5168737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Half">
  <p:cSld name="Gray Half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4572001" y="-4700"/>
            <a:ext cx="4608600" cy="5168700"/>
          </a:xfrm>
          <a:prstGeom prst="rect">
            <a:avLst/>
          </a:prstGeom>
          <a:solidFill>
            <a:srgbClr val="203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rple frame">
  <p:cSld name="Purple fram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/>
          <p:nvPr/>
        </p:nvSpPr>
        <p:spPr>
          <a:xfrm>
            <a:off x="149550" y="149400"/>
            <a:ext cx="8845200" cy="4844699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B90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rame">
  <p:cSld name="Gray Fram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/>
          <p:nvPr/>
        </p:nvSpPr>
        <p:spPr>
          <a:xfrm>
            <a:off x="149550" y="149400"/>
            <a:ext cx="8845200" cy="4844699"/>
          </a:xfrm>
          <a:prstGeom prst="rect">
            <a:avLst/>
          </a:prstGeom>
          <a:solidFill>
            <a:srgbClr val="203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B90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rple all">
  <p:cSld name="Purple all">
    <p:bg>
      <p:bgPr>
        <a:solidFill>
          <a:srgbClr val="733CA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all ">
  <p:cSld name="Purple all_1">
    <p:bg>
      <p:bgPr>
        <a:solidFill>
          <a:srgbClr val="20303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 Layout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489525" y="332400"/>
            <a:ext cx="7826399" cy="85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  <a:defRPr b="1" i="0" sz="4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562050" y="1263125"/>
            <a:ext cx="47442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Custom Layout 4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381216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/>
        </p:nvSpPr>
        <p:spPr>
          <a:xfrm>
            <a:off x="409189" y="1717332"/>
            <a:ext cx="7711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Yedidya Kennard, Mobile Developer @ Wix.com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" name="Google Shape;73;p23"/>
          <p:cNvSpPr txBox="1"/>
          <p:nvPr/>
        </p:nvSpPr>
        <p:spPr>
          <a:xfrm>
            <a:off x="409202" y="4477850"/>
            <a:ext cx="6192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00"/>
              <a:buFont typeface="Helvetica Neue Light"/>
              <a:buNone/>
            </a:pPr>
            <a:r>
              <a:rPr lang="en" sz="12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yedidyak@wix.com    twitter@yedidyak    linkedin/yedidyak   github.com/yedidyak</a:t>
            </a:r>
            <a:endParaRPr sz="12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4" name="Google Shape;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899" y="1740210"/>
            <a:ext cx="6879745" cy="301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992" y="467544"/>
            <a:ext cx="1648273" cy="23297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3"/>
          <p:cNvSpPr txBox="1"/>
          <p:nvPr/>
        </p:nvSpPr>
        <p:spPr>
          <a:xfrm>
            <a:off x="380339" y="1031790"/>
            <a:ext cx="66045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" sz="5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Practical Performance</a:t>
            </a:r>
            <a:endParaRPr sz="5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PureComponent!</a:t>
            </a:r>
            <a:endParaRPr b="0" i="0" sz="40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1" name="Google Shape;1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72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 =&gt; {}</a:t>
            </a:r>
            <a:endParaRPr b="0" i="0" sz="72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7" name="Google Shape;1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33"/>
          <p:cNvCxnSpPr/>
          <p:nvPr/>
        </p:nvCxnSpPr>
        <p:spPr>
          <a:xfrm>
            <a:off x="2801175" y="1446000"/>
            <a:ext cx="3814200" cy="1446000"/>
          </a:xfrm>
          <a:prstGeom prst="straightConnector1">
            <a:avLst/>
          </a:prstGeom>
          <a:noFill/>
          <a:ln cap="flat" cmpd="sng" w="76200">
            <a:solidFill>
              <a:srgbClr val="EB57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33"/>
          <p:cNvSpPr txBox="1"/>
          <p:nvPr/>
        </p:nvSpPr>
        <p:spPr>
          <a:xfrm>
            <a:off x="284275" y="2891991"/>
            <a:ext cx="8575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18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</a:t>
            </a:r>
            <a:r>
              <a:rPr lang="en" sz="18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 render()</a:t>
            </a:r>
            <a:endParaRPr b="0" i="0" sz="18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But what if the data is dynamic?</a:t>
            </a:r>
            <a:endParaRPr b="0" i="0" sz="40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5" name="Google Shape;1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Pass individual props ||</a:t>
            </a:r>
            <a:b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Pass the full object</a:t>
            </a:r>
            <a:endParaRPr b="0" i="0" sz="40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 strike="sngStrike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PureComponent</a:t>
            </a:r>
            <a:endParaRPr b="0" i="0" sz="4000" u="none" cap="none" strike="sng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7" name="Google Shape;1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shouldComponentUpdate!</a:t>
            </a:r>
            <a:endParaRPr b="0" i="0" sz="40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3" name="Google Shape;16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initialNumToRender</a:t>
            </a:r>
            <a:endParaRPr sz="40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windowSize</a:t>
            </a:r>
            <a:endParaRPr sz="40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9" name="Google Shape;1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~95% less renders!</a:t>
            </a:r>
            <a:endParaRPr b="0" i="0" sz="40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5" name="Google Shape;1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/>
        </p:nvSpPr>
        <p:spPr>
          <a:xfrm>
            <a:off x="539552" y="555526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elvetica Neue Light"/>
              <a:buNone/>
            </a:pPr>
            <a:r>
              <a:rPr lang="en" sz="34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tools do we have?</a:t>
            </a:r>
            <a:endParaRPr/>
          </a:p>
        </p:txBody>
      </p:sp>
      <p:sp>
        <p:nvSpPr>
          <p:cNvPr id="181" name="Google Shape;181;p40"/>
          <p:cNvSpPr txBox="1"/>
          <p:nvPr/>
        </p:nvSpPr>
        <p:spPr>
          <a:xfrm>
            <a:off x="539552" y="1495161"/>
            <a:ext cx="38163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737" lvl="0" marL="18573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console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737" lvl="0" marL="18573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Chrome Dev Tools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737" lvl="0" marL="18573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systrace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737" lvl="0" marL="18573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Detox Instruments</a:t>
            </a:r>
            <a:r>
              <a:rPr b="0" i="0" lang="en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737" lvl="0" marL="18573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react-native-js-profiler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737" lvl="0" marL="18573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/>
        </p:nvSpPr>
        <p:spPr>
          <a:xfrm>
            <a:off x="380339" y="467543"/>
            <a:ext cx="4191661" cy="201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 Light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</a:t>
            </a:r>
            <a:endParaRPr b="0" i="0" sz="5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7" name="Google Shape;1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54035">
            <a:off x="5161474" y="-1352541"/>
            <a:ext cx="4905643" cy="6275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1"/>
          <p:cNvSpPr txBox="1"/>
          <p:nvPr/>
        </p:nvSpPr>
        <p:spPr>
          <a:xfrm>
            <a:off x="416324" y="4477850"/>
            <a:ext cx="5975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00"/>
              <a:buFont typeface="Helvetica Neue Light"/>
              <a:buNone/>
            </a:pPr>
            <a:r>
              <a:rPr lang="en" sz="12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yedidyak@wix.com    twitter@yedidyak    linkedin/yedidyak   github.com/yedidyak</a:t>
            </a:r>
            <a:endParaRPr sz="12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9" name="Google Shape;18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992" y="467544"/>
            <a:ext cx="1648272" cy="232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1"/>
          <p:cNvSpPr txBox="1"/>
          <p:nvPr/>
        </p:nvSpPr>
        <p:spPr>
          <a:xfrm>
            <a:off x="380339" y="3412907"/>
            <a:ext cx="7711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github.com/yedidyak/PracticalPerformance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React Native can be fast...</a:t>
            </a:r>
            <a:endParaRPr sz="40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But </a:t>
            </a: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it’s up to us</a:t>
            </a: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help it</a:t>
            </a:r>
            <a:endParaRPr sz="40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t/>
            </a:r>
            <a:endParaRPr sz="40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Measure!</a:t>
            </a:r>
            <a:endParaRPr b="0" i="0" sz="40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8" name="Google Shape;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/>
        </p:nvSpPr>
        <p:spPr>
          <a:xfrm>
            <a:off x="284243" y="1168655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Without measuring you don’t </a:t>
            </a:r>
            <a:endParaRPr sz="40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know if you’re improving the </a:t>
            </a:r>
            <a:endParaRPr sz="40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things that really matter</a:t>
            </a:r>
            <a:endParaRPr b="0" i="0" sz="40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Performance problems only show </a:t>
            </a:r>
            <a:endParaRPr sz="40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up when things get complicated</a:t>
            </a:r>
            <a:endParaRPr b="0" i="0" sz="40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Google Shape;1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Single thread means </a:t>
            </a:r>
            <a:endParaRPr sz="40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problems pile up!</a:t>
            </a:r>
            <a:endParaRPr b="0" i="0" sz="40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then it’s really hard :(</a:t>
            </a:r>
            <a:endParaRPr b="0" i="0" sz="4000" u="none" cap="none" strike="noStrike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2" name="Google Shape;1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539552" y="555526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elvetica Neue Light"/>
              <a:buNone/>
            </a:pPr>
            <a:r>
              <a:rPr lang="en" sz="34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can we measure?</a:t>
            </a:r>
            <a:endParaRPr/>
          </a:p>
        </p:txBody>
      </p:sp>
      <p:sp>
        <p:nvSpPr>
          <p:cNvPr id="118" name="Google Shape;118;p30"/>
          <p:cNvSpPr txBox="1"/>
          <p:nvPr/>
        </p:nvSpPr>
        <p:spPr>
          <a:xfrm>
            <a:off x="539552" y="1495161"/>
            <a:ext cx="38163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737" lvl="0" marL="18573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 Bundle Size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737" lvl="0" marL="18573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 loading time</a:t>
            </a:r>
            <a:endParaRPr/>
          </a:p>
          <a:p>
            <a:pPr indent="-185737" lvl="0" marL="18573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Unnecessary renders</a:t>
            </a:r>
            <a:r>
              <a:rPr b="0" i="0" lang="en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737" lvl="0" marL="18573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 thread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30"/>
          <p:cNvSpPr txBox="1"/>
          <p:nvPr/>
        </p:nvSpPr>
        <p:spPr>
          <a:xfrm>
            <a:off x="3645502" y="1495161"/>
            <a:ext cx="38163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737" lvl="0" marL="18573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Framerate - JS + Native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737" lvl="0" marL="18573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Render time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737" lvl="0" marL="18573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Android overdraw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737" lvl="0" marL="18573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 requests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5737" lvl="0" marL="18573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80"/>
              <a:buFont typeface="Noto Sans Symbols"/>
              <a:buChar char="▪"/>
            </a:pPr>
            <a:r>
              <a:rPr lang="en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....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573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573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/>
        </p:nvSpPr>
        <p:spPr>
          <a:xfrm>
            <a:off x="284268" y="1491630"/>
            <a:ext cx="857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4000"/>
              <a:buFont typeface="Helvetica Neue Light"/>
              <a:buNone/>
            </a:pPr>
            <a:r>
              <a:rPr lang="en" sz="4000">
                <a:solidFill>
                  <a:srgbClr val="EB57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Let’s try an example</a:t>
            </a:r>
            <a:endParaRPr sz="4000">
              <a:solidFill>
                <a:srgbClr val="EB57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923928" y="3435846"/>
            <a:ext cx="1296144" cy="7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