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5" r:id="rId11"/>
    <p:sldId id="272" r:id="rId12"/>
    <p:sldId id="27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19">
          <p15:clr>
            <a:srgbClr val="A4A3A4"/>
          </p15:clr>
        </p15:guide>
        <p15:guide id="4" pos="7151">
          <p15:clr>
            <a:srgbClr val="A4A3A4"/>
          </p15:clr>
        </p15:guide>
        <p15:guide id="5" orient="horz" pos="3779">
          <p15:clr>
            <a:srgbClr val="A4A3A4"/>
          </p15:clr>
        </p15:guide>
        <p15:guide id="6" orient="horz" pos="5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  <p:guide pos="619"/>
        <p:guide pos="7151"/>
        <p:guide orient="horz" pos="3779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747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1352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10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882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8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08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28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79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39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48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62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7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Изображение выглядит как текст&#10;&#10;Описание создано с высокой степенью достоверности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3419" y="401231"/>
            <a:ext cx="6029381" cy="165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6387548"/>
            <a:ext cx="12192000" cy="470452"/>
          </a:xfrm>
          <a:prstGeom prst="rect">
            <a:avLst/>
          </a:prstGeom>
          <a:solidFill>
            <a:srgbClr val="9F00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775520" y="2860766"/>
            <a:ext cx="8640960" cy="649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775520" y="5065486"/>
            <a:ext cx="4422080" cy="116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440" y="624336"/>
            <a:ext cx="3451338" cy="90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3217" y="255679"/>
            <a:ext cx="2120832" cy="42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0" y="6387548"/>
            <a:ext cx="12192000" cy="470452"/>
          </a:xfrm>
          <a:prstGeom prst="rect">
            <a:avLst/>
          </a:prstGeom>
          <a:solidFill>
            <a:srgbClr val="9F00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F003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983432" y="1644521"/>
            <a:ext cx="1037036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83432" y="987424"/>
            <a:ext cx="3788593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83432" y="2057400"/>
            <a:ext cx="378859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6387548"/>
            <a:ext cx="12192000" cy="470452"/>
          </a:xfrm>
          <a:prstGeom prst="rect">
            <a:avLst/>
          </a:prstGeom>
          <a:solidFill>
            <a:srgbClr val="9F00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3217" y="255679"/>
            <a:ext cx="2120832" cy="423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87548"/>
            <a:ext cx="12192000" cy="470452"/>
          </a:xfrm>
          <a:prstGeom prst="rect">
            <a:avLst/>
          </a:prstGeom>
          <a:solidFill>
            <a:srgbClr val="9F00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775520" y="2860766"/>
            <a:ext cx="8640960" cy="126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ru-RU" dirty="0"/>
              <a:t>Разработка мобильного приложения </a:t>
            </a:r>
            <a:r>
              <a:rPr lang="en-US" dirty="0"/>
              <a:t>CS2 Grenade Mentor</a:t>
            </a:r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187636" y="4977563"/>
            <a:ext cx="6346895" cy="116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ru-RU" dirty="0"/>
              <a:t>Выполнили: </a:t>
            </a:r>
            <a:r>
              <a:rPr lang="ru-RU" dirty="0" err="1"/>
              <a:t>Кадирова</a:t>
            </a:r>
            <a:r>
              <a:rPr lang="ru-RU" dirty="0"/>
              <a:t> С.У., Фёдоров К.С., 2 курс, «22 ИМО»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ru-RU" dirty="0"/>
              <a:t>Преподаватель: Маслов Никита Сергеевич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4176C1-36D1-49C7-9EA2-661CD75B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7" y="1387070"/>
            <a:ext cx="6195221" cy="4773771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32E29A67-6755-4988-B6B0-FBABBF8F0805}"/>
              </a:ext>
            </a:extLst>
          </p:cNvPr>
          <p:cNvSpPr txBox="1">
            <a:spLocks/>
          </p:cNvSpPr>
          <p:nvPr/>
        </p:nvSpPr>
        <p:spPr>
          <a:xfrm>
            <a:off x="6881382" y="2536760"/>
            <a:ext cx="4647823" cy="178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ru-RU" sz="1800" dirty="0"/>
              <a:t>Вывод списка с видеороликами. Зависит от выбранной карты и гранаты. Точно так же, обращается по индексу</a:t>
            </a:r>
          </a:p>
        </p:txBody>
      </p:sp>
    </p:spTree>
    <p:extLst>
      <p:ext uri="{BB962C8B-B14F-4D97-AF65-F5344CB8AC3E}">
        <p14:creationId xmlns:p14="http://schemas.microsoft.com/office/powerpoint/2010/main" val="165836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6378F89C-438A-449C-9F83-2EE2B93887EA}"/>
              </a:ext>
            </a:extLst>
          </p:cNvPr>
          <p:cNvSpPr txBox="1">
            <a:spLocks/>
          </p:cNvSpPr>
          <p:nvPr/>
        </p:nvSpPr>
        <p:spPr>
          <a:xfrm>
            <a:off x="983432" y="1761704"/>
            <a:ext cx="4647823" cy="364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Язык программирования </a:t>
            </a:r>
            <a:r>
              <a:rPr lang="en-US" dirty="0"/>
              <a:t>Dart</a:t>
            </a:r>
          </a:p>
          <a:p>
            <a:r>
              <a:rPr lang="ru-RU" dirty="0"/>
              <a:t>Фреймворк </a:t>
            </a:r>
            <a:r>
              <a:rPr lang="en-US" dirty="0"/>
              <a:t>Flutter</a:t>
            </a:r>
          </a:p>
          <a:p>
            <a:r>
              <a:rPr lang="ru-RU" dirty="0"/>
              <a:t>Расширение </a:t>
            </a:r>
            <a:r>
              <a:rPr lang="en-US" dirty="0" err="1"/>
              <a:t>FlutterYoutubePlayer</a:t>
            </a:r>
            <a:endParaRPr lang="ru-RU" dirty="0"/>
          </a:p>
          <a:p>
            <a:r>
              <a:rPr lang="ru-RU" dirty="0"/>
              <a:t>Среда разработки </a:t>
            </a:r>
            <a:r>
              <a:rPr lang="en-US" dirty="0"/>
              <a:t>Visual Studio Code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E07DCB-6763-4F3B-84B2-4D777975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705" y="1282866"/>
            <a:ext cx="2979353" cy="19862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ECCC4-5FAE-4839-BBAC-49301F39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88" y="3854436"/>
            <a:ext cx="2144598" cy="21445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4C0344-4A13-48B8-AD15-A49924C69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874" y="2493831"/>
            <a:ext cx="3534825" cy="19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775520" y="2860766"/>
            <a:ext cx="8640960" cy="126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ru-RU" dirty="0"/>
              <a:t>Разработка мобильного приложения </a:t>
            </a:r>
            <a:r>
              <a:rPr lang="en-US" dirty="0"/>
              <a:t>CS2 Grenade Mentor</a:t>
            </a:r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187636" y="4977563"/>
            <a:ext cx="6346895" cy="116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ru-RU" dirty="0"/>
              <a:t>Выполнили: </a:t>
            </a:r>
            <a:r>
              <a:rPr lang="ru-RU" dirty="0" err="1"/>
              <a:t>Кадирова</a:t>
            </a:r>
            <a:r>
              <a:rPr lang="ru-RU" dirty="0"/>
              <a:t> С.У., Фёдоров К.С., 2 курс, «22 ИМО»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ru-RU" dirty="0"/>
              <a:t>Преподаватель: Маслов Никита Сергеевич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70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067931" y="1611584"/>
            <a:ext cx="5028069" cy="21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последнее время киберспорт стремительно набирает популярность, как среди молодой аудитории, подросткового возраста так и у взрослой части населения на всей планете Земля. С каждым днём всё больше людей увлекаются компьютерными играми, а профессиональные соревнования привлекают миллионы зрителей по всему миру. </a:t>
            </a:r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48FB-20FC-400F-9060-D2FA776EEB1E}"/>
              </a:ext>
            </a:extLst>
          </p:cNvPr>
          <p:cNvSpPr txBox="1"/>
          <p:nvPr/>
        </p:nvSpPr>
        <p:spPr>
          <a:xfrm>
            <a:off x="2837129" y="3715198"/>
            <a:ext cx="35150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Поэтому, в ответ на интерес к росту киберспорта появляется необходимость в эффективных инструментах для тренировки. Одним из таких будет являться приложение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Grenade Mentors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и цель проекта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D4C975-6CE4-4349-9351-1F132CC4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8177" y="1952339"/>
            <a:ext cx="4647823" cy="1784479"/>
          </a:xfrm>
        </p:spPr>
        <p:txBody>
          <a:bodyPr/>
          <a:lstStyle/>
          <a:p>
            <a:pPr marL="5080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разработки мобильного приложения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Grenade Mentors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является создание удобного и функционального инструмента для тренировки раскидок гранат в игре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Counter Strike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</a:p>
          <a:p>
            <a:pPr marL="50800" indent="0">
              <a:buNone/>
            </a:pPr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6963703-ED5B-4EAA-B26B-89A7A86452F2}"/>
              </a:ext>
            </a:extLst>
          </p:cNvPr>
          <p:cNvSpPr txBox="1">
            <a:spLocks/>
          </p:cNvSpPr>
          <p:nvPr/>
        </p:nvSpPr>
        <p:spPr>
          <a:xfrm>
            <a:off x="983432" y="3429000"/>
            <a:ext cx="4647823" cy="178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 говорилось ранее, сейчас киберспорт стал целым видом спорта, поэтому данная тема актуальна. Это мы можем увидеть в статистике на одной из крупных площадок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 же статистику по играм в 2021 году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A7D20-97D8-4556-814F-2F25BF09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76" y="1502283"/>
            <a:ext cx="3868589" cy="22205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B2E615-6CC0-4819-AD43-E52EBA0D7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3282041"/>
            <a:ext cx="4965323" cy="27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5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D4C975-6CE4-4349-9351-1F132CC4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8177" y="1952338"/>
            <a:ext cx="4647823" cy="3345525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новой и стремительно развивающейся технологию разработки кроссплатформенных приложений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язык программирования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типы виджетов и принципы работы с ними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использовать сторонние дополнения, импортируемые в проект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Grenade Mentors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6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Целевые задачи приложения и аудитория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D4C975-6CE4-4349-9351-1F132CC4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588" y="1509226"/>
            <a:ext cx="4647823" cy="1784479"/>
          </a:xfrm>
        </p:spPr>
        <p:txBody>
          <a:bodyPr/>
          <a:lstStyle/>
          <a:p>
            <a:pPr marL="5080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интернете по запросу «КС2 раскидки» можно найти множество обучающих видеороликов и статей по разным раскидкам на разных картах. Мы же сумели объединить всю эту разрозненную информацию в одном приложении 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7EE35511-F7B2-402D-8044-642C0D54B0AD}"/>
              </a:ext>
            </a:extLst>
          </p:cNvPr>
          <p:cNvSpPr txBox="1">
            <a:spLocks/>
          </p:cNvSpPr>
          <p:nvPr/>
        </p:nvSpPr>
        <p:spPr>
          <a:xfrm>
            <a:off x="983432" y="3564295"/>
            <a:ext cx="4647823" cy="178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опросу среди знакомых (выборка около пятидесяти человек), играющих в КС, каждый третий игрок не знает самые базовые раскидки на популярных картах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3596A109-6298-4A87-B8A3-118FA001D294}"/>
              </a:ext>
            </a:extLst>
          </p:cNvPr>
          <p:cNvSpPr txBox="1">
            <a:spLocks/>
          </p:cNvSpPr>
          <p:nvPr/>
        </p:nvSpPr>
        <p:spPr>
          <a:xfrm>
            <a:off x="6532087" y="2328841"/>
            <a:ext cx="4647823" cy="178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игроки КС2. Как новички, так и опытные</a:t>
            </a:r>
          </a:p>
        </p:txBody>
      </p:sp>
    </p:spTree>
    <p:extLst>
      <p:ext uri="{BB962C8B-B14F-4D97-AF65-F5344CB8AC3E}">
        <p14:creationId xmlns:p14="http://schemas.microsoft.com/office/powerpoint/2010/main" val="109412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A065724B-2D46-42BD-8FEB-25EDE4A7B901}"/>
              </a:ext>
            </a:extLst>
          </p:cNvPr>
          <p:cNvSpPr txBox="1">
            <a:spLocks/>
          </p:cNvSpPr>
          <p:nvPr/>
        </p:nvSpPr>
        <p:spPr>
          <a:xfrm>
            <a:off x="1121606" y="2185604"/>
            <a:ext cx="4647823" cy="178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данный момент не было найдено аналогов данного кроссплатформенного мобильного приложения</a:t>
            </a:r>
            <a:b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есть обучающие видео на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ютубе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 сути приложением не является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51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и не функциональные возможности данного мобильного приложения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8706BAD6-7838-48D0-BEF6-8CB5E04A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581" y="1886350"/>
            <a:ext cx="4647823" cy="3779159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нужно искать информацию в интернете. Всё уже собрано в одном месте.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данные хранятся в простых словарях, поддающихся быстрому и лёгкому редактированию. Добавить новую карту или удалить старую не составит труда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занимает памяти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видеоролики выводятся через плеер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YouTube,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поэтому их не нужно скачивать на устройство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8AC7B379-6E56-47CD-8825-B6B6CC6D345A}"/>
              </a:ext>
            </a:extLst>
          </p:cNvPr>
          <p:cNvSpPr txBox="1">
            <a:spLocks/>
          </p:cNvSpPr>
          <p:nvPr/>
        </p:nvSpPr>
        <p:spPr>
          <a:xfrm>
            <a:off x="6727598" y="1868317"/>
            <a:ext cx="4647823" cy="37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действий для пользователя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просто выбрать карту и гранату и видеоролики уже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подгрузятся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ниже</a:t>
            </a:r>
          </a:p>
        </p:txBody>
      </p:sp>
    </p:spTree>
    <p:extLst>
      <p:ext uri="{BB962C8B-B14F-4D97-AF65-F5344CB8AC3E}">
        <p14:creationId xmlns:p14="http://schemas.microsoft.com/office/powerpoint/2010/main" val="267946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5ABA13-2486-4BB4-B73D-C3C851FF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56" y="1385179"/>
            <a:ext cx="2081861" cy="4703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7381CE-0417-423C-AEFD-B50C73CB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240" y="3536685"/>
            <a:ext cx="4001058" cy="23625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5E3EAB-77DB-4967-BD7D-3BD6EADC2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131" y="1869184"/>
            <a:ext cx="3111603" cy="17403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413FA3-9FF4-49BC-8D3B-B70508196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808" y="1479022"/>
            <a:ext cx="3101108" cy="2082387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6DF91CE3-3718-4CC9-B0EC-1CCE59D2AF73}"/>
              </a:ext>
            </a:extLst>
          </p:cNvPr>
          <p:cNvSpPr txBox="1">
            <a:spLocks/>
          </p:cNvSpPr>
          <p:nvPr/>
        </p:nvSpPr>
        <p:spPr>
          <a:xfrm>
            <a:off x="1452008" y="769546"/>
            <a:ext cx="3477907" cy="73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экран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E433079D-0E78-4C56-90E8-8BF5BD4CCF9D}"/>
              </a:ext>
            </a:extLst>
          </p:cNvPr>
          <p:cNvSpPr txBox="1">
            <a:spLocks/>
          </p:cNvSpPr>
          <p:nvPr/>
        </p:nvSpPr>
        <p:spPr>
          <a:xfrm>
            <a:off x="5635571" y="1336950"/>
            <a:ext cx="3477907" cy="73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гранатами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6DADB34-0FE5-48A1-BE72-A3AD16AC8AEF}"/>
              </a:ext>
            </a:extLst>
          </p:cNvPr>
          <p:cNvSpPr txBox="1">
            <a:spLocks/>
          </p:cNvSpPr>
          <p:nvPr/>
        </p:nvSpPr>
        <p:spPr>
          <a:xfrm>
            <a:off x="7541356" y="5878547"/>
            <a:ext cx="3477907" cy="73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картами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43473910-9E4F-4789-9E99-2A618499EB62}"/>
              </a:ext>
            </a:extLst>
          </p:cNvPr>
          <p:cNvSpPr txBox="1">
            <a:spLocks/>
          </p:cNvSpPr>
          <p:nvPr/>
        </p:nvSpPr>
        <p:spPr>
          <a:xfrm>
            <a:off x="8610892" y="900108"/>
            <a:ext cx="3477907" cy="73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видеороликами</a:t>
            </a:r>
          </a:p>
        </p:txBody>
      </p:sp>
    </p:spTree>
    <p:extLst>
      <p:ext uri="{BB962C8B-B14F-4D97-AF65-F5344CB8AC3E}">
        <p14:creationId xmlns:p14="http://schemas.microsoft.com/office/powerpoint/2010/main" val="37996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83432" y="858966"/>
            <a:ext cx="10370368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F003D"/>
              </a:buClr>
              <a:buSzPct val="100000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23663" y="643472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6DEDA-A90D-42E7-A2CF-517D85B2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9" y="1443622"/>
            <a:ext cx="5990995" cy="2191828"/>
          </a:xfrm>
          <a:prstGeom prst="rect">
            <a:avLst/>
          </a:prstGeom>
        </p:spPr>
      </p:pic>
      <p:sp>
        <p:nvSpPr>
          <p:cNvPr id="14" name="Текст 2">
            <a:extLst>
              <a:ext uri="{FF2B5EF4-FFF2-40B4-BE49-F238E27FC236}">
                <a16:creationId xmlns:a16="http://schemas.microsoft.com/office/drawing/2014/main" id="{6B9B8B15-A04C-4CE5-BF26-37320857B63C}"/>
              </a:ext>
            </a:extLst>
          </p:cNvPr>
          <p:cNvSpPr txBox="1">
            <a:spLocks/>
          </p:cNvSpPr>
          <p:nvPr/>
        </p:nvSpPr>
        <p:spPr>
          <a:xfrm>
            <a:off x="508862" y="3994237"/>
            <a:ext cx="4647823" cy="178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ru-RU" sz="1800" dirty="0"/>
              <a:t>Смена состояния при выборе гранаты или карты (у них одинаковый принцип). Вызывается приватная функция и сохраняется индекс выбранной карты или гранаты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E87155-A6AD-43B1-AC3A-4CF57B96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165" y="2824973"/>
            <a:ext cx="5990995" cy="1620953"/>
          </a:xfrm>
          <a:prstGeom prst="rect">
            <a:avLst/>
          </a:prstGeom>
        </p:spPr>
      </p:pic>
      <p:sp>
        <p:nvSpPr>
          <p:cNvPr id="16" name="Текст 2">
            <a:extLst>
              <a:ext uri="{FF2B5EF4-FFF2-40B4-BE49-F238E27FC236}">
                <a16:creationId xmlns:a16="http://schemas.microsoft.com/office/drawing/2014/main" id="{1F326C0D-F5CB-4749-96D0-28FF00F803B2}"/>
              </a:ext>
            </a:extLst>
          </p:cNvPr>
          <p:cNvSpPr txBox="1">
            <a:spLocks/>
          </p:cNvSpPr>
          <p:nvPr/>
        </p:nvSpPr>
        <p:spPr>
          <a:xfrm>
            <a:off x="6096000" y="4650249"/>
            <a:ext cx="4647823" cy="178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ru-RU" sz="1800" dirty="0"/>
              <a:t>Вывод выбранной карты на экран осуществляется по картинке, название которой содержит название карты</a:t>
            </a:r>
          </a:p>
        </p:txBody>
      </p:sp>
    </p:spTree>
    <p:extLst>
      <p:ext uri="{BB962C8B-B14F-4D97-AF65-F5344CB8AC3E}">
        <p14:creationId xmlns:p14="http://schemas.microsoft.com/office/powerpoint/2010/main" val="2890588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нягининские цвета">
      <a:dk1>
        <a:srgbClr val="990033"/>
      </a:dk1>
      <a:lt1>
        <a:srgbClr val="FFFFFF"/>
      </a:lt1>
      <a:dk2>
        <a:srgbClr val="000000"/>
      </a:dk2>
      <a:lt2>
        <a:srgbClr val="E7E6E6"/>
      </a:lt2>
      <a:accent1>
        <a:srgbClr val="990033"/>
      </a:accent1>
      <a:accent2>
        <a:srgbClr val="3A3838"/>
      </a:accent2>
      <a:accent3>
        <a:srgbClr val="023160"/>
      </a:accent3>
      <a:accent4>
        <a:srgbClr val="FF9900"/>
      </a:accent4>
      <a:accent5>
        <a:srgbClr val="4A2739"/>
      </a:accent5>
      <a:accent6>
        <a:srgbClr val="CC0066"/>
      </a:accent6>
      <a:hlink>
        <a:srgbClr val="990033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525</Words>
  <Application>Microsoft Office PowerPoint</Application>
  <PresentationFormat>Широкоэкранный</PresentationFormat>
  <Paragraphs>53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Разработка мобильного приложения CS2 Grenade Mentor</vt:lpstr>
      <vt:lpstr>Введение</vt:lpstr>
      <vt:lpstr>Идея и цель проекта</vt:lpstr>
      <vt:lpstr>Задачи проекта</vt:lpstr>
      <vt:lpstr>Целевые задачи приложения и аудитория</vt:lpstr>
      <vt:lpstr>Аналоги</vt:lpstr>
      <vt:lpstr>Функциональные и не функциональные возможности данного мобильного приложения</vt:lpstr>
      <vt:lpstr>Макет</vt:lpstr>
      <vt:lpstr>Логика работы</vt:lpstr>
      <vt:lpstr>Логика работы</vt:lpstr>
      <vt:lpstr>Стек технологий </vt:lpstr>
      <vt:lpstr>Разработка мобильного приложения CS2 Grenade Mentor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преддипломной практике</dc:title>
  <dc:creator>Claus Montana</dc:creator>
  <cp:lastModifiedBy>Hell's Book</cp:lastModifiedBy>
  <cp:revision>10</cp:revision>
  <dcterms:modified xsi:type="dcterms:W3CDTF">2024-07-03T19:34:11Z</dcterms:modified>
</cp:coreProperties>
</file>