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82" r:id="rId20"/>
    <p:sldId id="284" r:id="rId21"/>
    <p:sldId id="283" r:id="rId22"/>
    <p:sldId id="285" r:id="rId23"/>
    <p:sldId id="280" r:id="rId24"/>
    <p:sldId id="279" r:id="rId25"/>
    <p:sldId id="278" r:id="rId26"/>
    <p:sldId id="286" r:id="rId27"/>
    <p:sldId id="277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262188"/>
            <a:ext cx="6067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Ex3: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5705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251035"/>
            <a:ext cx="64103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closure is an inner function that has access to the outer (enclosing) function’s </a:t>
            </a:r>
            <a:r>
              <a:rPr lang="en-US" dirty="0" smtClean="0"/>
              <a:t>variables scope </a:t>
            </a:r>
            <a:r>
              <a:rPr lang="en-US" dirty="0"/>
              <a:t>chain.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419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3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or method overloading is declaring functions with the same name that accept different arguments thus have different behaviors depending on passed arguments.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696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553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is intended to promote greater flexibility and maintainability in programming, and is widely popular in large-scale software engineering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Concepts:</a:t>
            </a:r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Polymorphism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is a prototype-based language which contains no class statement, such as is found in </a:t>
            </a:r>
            <a:r>
              <a:rPr lang="en-US" dirty="0" smtClean="0"/>
              <a:t>Php, C</a:t>
            </a:r>
            <a:r>
              <a:rPr lang="en-US" dirty="0"/>
              <a:t>++ or Java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5766"/>
            <a:ext cx="3333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8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Object:</a:t>
            </a:r>
          </a:p>
          <a:p>
            <a:pPr marL="0" indent="0">
              <a:buNone/>
            </a:pPr>
            <a:r>
              <a:rPr lang="en-US" dirty="0"/>
              <a:t>An object is just a special kind of </a:t>
            </a:r>
            <a:r>
              <a:rPr lang="en-US" dirty="0" smtClean="0"/>
              <a:t>data, with</a:t>
            </a:r>
            <a:r>
              <a:rPr lang="en-US" dirty="0"/>
              <a:t>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37528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Property:</a:t>
            </a:r>
          </a:p>
          <a:p>
            <a:r>
              <a:rPr lang="en-US" dirty="0"/>
              <a:t>Properties are variables contained in the </a:t>
            </a:r>
            <a:r>
              <a:rPr lang="en-US" dirty="0" smtClean="0"/>
              <a:t>class and every </a:t>
            </a:r>
            <a:r>
              <a:rPr lang="en-US" dirty="0"/>
              <a:t>instance of the object has those properties.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495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8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Event Bubbling and Capturing</a:t>
            </a:r>
            <a:endParaRPr lang="en-US" dirty="0"/>
          </a:p>
          <a:p>
            <a:pPr lvl="0"/>
            <a:r>
              <a:rPr lang="en-IN" dirty="0"/>
              <a:t>Anonymous and </a:t>
            </a:r>
            <a:r>
              <a:rPr lang="en-IN" dirty="0" smtClean="0"/>
              <a:t>Call-back functions</a:t>
            </a:r>
          </a:p>
          <a:p>
            <a:pPr lvl="0"/>
            <a:r>
              <a:rPr lang="en-IN" dirty="0" smtClean="0"/>
              <a:t>Closures</a:t>
            </a:r>
            <a:endParaRPr lang="en-US" dirty="0"/>
          </a:p>
          <a:p>
            <a:pPr lvl="0"/>
            <a:r>
              <a:rPr lang="en-IN" dirty="0"/>
              <a:t>Function Overloading </a:t>
            </a:r>
            <a:endParaRPr lang="en-US" dirty="0"/>
          </a:p>
          <a:p>
            <a:pPr lvl="0"/>
            <a:r>
              <a:rPr lang="en-IN" dirty="0"/>
              <a:t>OOPs in JavaScript</a:t>
            </a:r>
            <a:endParaRPr lang="en-US" dirty="0"/>
          </a:p>
          <a:p>
            <a:pPr lvl="0"/>
            <a:r>
              <a:rPr lang="en-IN" dirty="0"/>
              <a:t>Prototype</a:t>
            </a:r>
            <a:endParaRPr lang="en-US" dirty="0"/>
          </a:p>
          <a:p>
            <a:pPr lvl="0"/>
            <a:r>
              <a:rPr lang="en-IN" dirty="0" smtClean="0"/>
              <a:t>Module </a:t>
            </a:r>
            <a:r>
              <a:rPr lang="en-IN" dirty="0"/>
              <a:t>Pattern</a:t>
            </a:r>
            <a:endParaRPr lang="en-US" dirty="0"/>
          </a:p>
          <a:p>
            <a:pPr lvl="0"/>
            <a:r>
              <a:rPr lang="en-IN" dirty="0"/>
              <a:t>Jquery</a:t>
            </a:r>
            <a:endParaRPr lang="en-US" dirty="0"/>
          </a:p>
          <a:p>
            <a:pPr lvl="0"/>
            <a:r>
              <a:rPr lang="en-IN" dirty="0"/>
              <a:t>Jquery Widget Implementation</a:t>
            </a:r>
            <a:endParaRPr lang="en-US" dirty="0"/>
          </a:p>
          <a:p>
            <a:pPr lvl="0"/>
            <a:r>
              <a:rPr lang="en-IN" dirty="0"/>
              <a:t>Jquery Plug-in Implementation</a:t>
            </a:r>
            <a:endParaRPr lang="en-US" dirty="0"/>
          </a:p>
          <a:p>
            <a:pPr lvl="0"/>
            <a:r>
              <a:rPr lang="en-IN" dirty="0"/>
              <a:t>Jquery Plug-In Vs. Jquery Widget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r>
              <a:rPr lang="en-US" dirty="0" smtClean="0"/>
              <a:t>Methods </a:t>
            </a:r>
            <a:r>
              <a:rPr lang="en-US" dirty="0"/>
              <a:t>follow the same logic as properties the difference is that they are functions and they are defined as functions. </a:t>
            </a:r>
            <a:endParaRPr lang="en-US" dirty="0" smtClean="0"/>
          </a:p>
          <a:p>
            <a:r>
              <a:rPr lang="en-US" dirty="0"/>
              <a:t>Calling a method is similar to accessing a property, but you add () at the end of the method name, possibly with arguments.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4724"/>
            <a:ext cx="44481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Constructor:</a:t>
            </a:r>
          </a:p>
          <a:p>
            <a:r>
              <a:rPr lang="en-US" dirty="0" smtClean="0"/>
              <a:t>The constructor is a method of the class. </a:t>
            </a:r>
          </a:p>
          <a:p>
            <a:r>
              <a:rPr lang="en-US" dirty="0" smtClean="0"/>
              <a:t>Constructor method is </a:t>
            </a:r>
            <a:r>
              <a:rPr lang="en-US" dirty="0"/>
              <a:t>called at the moment of instantiation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 function serves as the constructor of the </a:t>
            </a:r>
            <a:r>
              <a:rPr lang="en-US" dirty="0" smtClean="0"/>
              <a:t>object. </a:t>
            </a:r>
            <a:r>
              <a:rPr lang="en-US" dirty="0"/>
              <a:t>therefore, there is no need to explicitly define a constructor 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0275"/>
            <a:ext cx="32956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r>
              <a:rPr lang="en-US" dirty="0"/>
              <a:t>Inheritance is a way to create a class as a specialized version of one or more classes (</a:t>
            </a:r>
            <a:r>
              <a:rPr lang="en-US" i="1" dirty="0"/>
              <a:t>JavaScript only </a:t>
            </a:r>
            <a:r>
              <a:rPr lang="en-US" i="1" dirty="0" smtClean="0"/>
              <a:t>supports single </a:t>
            </a:r>
            <a:r>
              <a:rPr lang="en-US" i="1" dirty="0"/>
              <a:t>class inheritance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TODO-Need to prepare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Encapsulation:</a:t>
            </a:r>
          </a:p>
          <a:p>
            <a:r>
              <a:rPr lang="en-US" dirty="0" smtClean="0"/>
              <a:t>Encapsulation is a concept of hiding original implementation.</a:t>
            </a:r>
          </a:p>
          <a:p>
            <a:pPr marL="0" indent="0">
              <a:buNone/>
            </a:pPr>
            <a:r>
              <a:rPr lang="en-US" b="1" dirty="0" smtClean="0"/>
              <a:t>Ex:</a:t>
            </a:r>
          </a:p>
          <a:p>
            <a:r>
              <a:rPr lang="en-US" dirty="0"/>
              <a:t>In the previous example, Student does not need to know how the Person class's walk() method is implemented, but still can use that </a:t>
            </a:r>
            <a:r>
              <a:rPr lang="en-US" dirty="0" smtClean="0"/>
              <a:t>method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Student class doesn't need to explicitly define that method unless we want to change it. This is called </a:t>
            </a:r>
            <a:r>
              <a:rPr lang="en-US" dirty="0" smtClean="0"/>
              <a:t>encapsulation.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Abstraction:</a:t>
            </a:r>
          </a:p>
          <a:p>
            <a:r>
              <a:rPr lang="en-US" dirty="0"/>
              <a:t>Abstraction is a mechanism that permits modeling the current part of the working problem.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achieved by inheritance (specialization), or composition. 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achieves specialization by inheritance, and composition by letting instances of classes is the values of attributes of other objects.</a:t>
            </a:r>
          </a:p>
          <a:p>
            <a:r>
              <a:rPr lang="en-US" dirty="0" smtClean="0"/>
              <a:t>TODO-Need to change content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Polymorphism</a:t>
            </a:r>
            <a:r>
              <a:rPr lang="en-US" b="1" dirty="0"/>
              <a:t>:</a:t>
            </a:r>
          </a:p>
          <a:p>
            <a:r>
              <a:rPr lang="en-US" dirty="0"/>
              <a:t>Just like all methods and properties are defined inside the prototype property, different classes can define methods with the same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TODO-Need to prepare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define a function within JavaScript, it comes with a few pre-defined properties. </a:t>
            </a:r>
            <a:r>
              <a:rPr lang="en-US"/>
              <a:t>One of these is the illusive prototype.</a:t>
            </a:r>
          </a:p>
        </p:txBody>
      </p:sp>
    </p:spTree>
    <p:extLst>
      <p:ext uri="{BB962C8B-B14F-4D97-AF65-F5344CB8AC3E}">
        <p14:creationId xmlns:p14="http://schemas.microsoft.com/office/powerpoint/2010/main" val="34971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 </a:t>
            </a:r>
            <a:r>
              <a:rPr lang="en-US" dirty="0"/>
              <a:t>are an integral part of any robust application's architecture and typically help in keeping the units of code for a project both cleanly separated and </a:t>
            </a:r>
            <a:r>
              <a:rPr lang="en-US" dirty="0" smtClean="0"/>
              <a:t>organized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there are several options for implementing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The Module pattern</a:t>
            </a:r>
          </a:p>
          <a:p>
            <a:pPr lvl="1"/>
            <a:r>
              <a:rPr lang="en-US" dirty="0"/>
              <a:t>Object literal notation</a:t>
            </a:r>
          </a:p>
          <a:p>
            <a:pPr lvl="1"/>
            <a:r>
              <a:rPr lang="en-US" dirty="0"/>
              <a:t>AMD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Event bubbling and capturing are two ways of </a:t>
            </a:r>
            <a:r>
              <a:rPr lang="en-US" dirty="0" smtClean="0"/>
              <a:t>event propagation </a:t>
            </a:r>
            <a:r>
              <a:rPr lang="en-US" dirty="0"/>
              <a:t>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Module pattern was originally defined as a way to provide both private and public encapsulation.</a:t>
            </a:r>
          </a:p>
          <a:p>
            <a:r>
              <a:rPr lang="en-US" dirty="0"/>
              <a:t>The Module pattern encapsulates "privacy", state and organization using closures. </a:t>
            </a:r>
          </a:p>
          <a:p>
            <a:r>
              <a:rPr lang="en-US" dirty="0"/>
              <a:t>It provides a way of wrapping a mix of public and private methods and variables, protecting pieces from leaking into the global scope and accidentally colliding with another developer's interface.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 pattern, only a public API is returned, keeping everything else within the closure private.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7696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5027"/>
            <a:ext cx="4229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bind events in Bubbling and Capturing phase.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611"/>
            <a:ext cx="7000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1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Points</a:t>
            </a:r>
          </a:p>
          <a:p>
            <a:r>
              <a:rPr lang="en-US" dirty="0" smtClean="0"/>
              <a:t>Only event bubbling model is supported by all the major browsers. </a:t>
            </a:r>
          </a:p>
          <a:p>
            <a:r>
              <a:rPr lang="en-US" dirty="0" smtClean="0"/>
              <a:t>So if you are going to use event capturing still you need to handle event bubbling for IE. 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Anonymous </a:t>
            </a:r>
            <a:r>
              <a:rPr lang="en-IN" dirty="0" smtClean="0"/>
              <a:t>and </a:t>
            </a:r>
            <a:r>
              <a:rPr lang="en-IN" dirty="0"/>
              <a:t>Call-backs </a:t>
            </a:r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Anonymous</a:t>
            </a:r>
            <a:r>
              <a:rPr lang="en-US" b="1" dirty="0" smtClean="0"/>
              <a:t> Functions</a:t>
            </a:r>
          </a:p>
          <a:p>
            <a:r>
              <a:rPr lang="en-US" dirty="0"/>
              <a:t>Anonymous functions are functions that are dynamically declared at runtime.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</a:t>
            </a:r>
            <a:r>
              <a:rPr lang="en-US" dirty="0" smtClean="0"/>
              <a:t>are not contain </a:t>
            </a:r>
            <a:r>
              <a:rPr lang="en-US" dirty="0"/>
              <a:t>a name in the same way as normal functions.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 function declaration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Anonymous function </a:t>
            </a:r>
            <a:r>
              <a:rPr lang="en-US" b="1" dirty="0" smtClean="0"/>
              <a:t>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495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599"/>
            <a:ext cx="3752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Callback Functions</a:t>
            </a:r>
          </a:p>
          <a:p>
            <a:r>
              <a:rPr lang="en-US" dirty="0"/>
              <a:t>Callback functions are the functions that are passed to another function as an argument.</a:t>
            </a:r>
          </a:p>
          <a:p>
            <a:r>
              <a:rPr lang="en-US" dirty="0"/>
              <a:t>Callback functions are probably the most widely used functional programming technique in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759</TotalTime>
  <Words>834</Words>
  <Application>Microsoft Office PowerPoint</Application>
  <PresentationFormat>On-screen Show (4:3)</PresentationFormat>
  <Paragraphs>152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Advanced JavaScript</vt:lpstr>
      <vt:lpstr>Contents</vt:lpstr>
      <vt:lpstr>Event Bubbling and Capturing</vt:lpstr>
      <vt:lpstr>Event Bubbling and Capturing</vt:lpstr>
      <vt:lpstr>Event Bubbling and Capturing</vt:lpstr>
      <vt:lpstr>Event Bubbling and Capturing</vt:lpstr>
      <vt:lpstr>Anonymous and Call-backs functions</vt:lpstr>
      <vt:lpstr>Anonymous and Call-backs functions</vt:lpstr>
      <vt:lpstr>Anonymous and Call-backs functions</vt:lpstr>
      <vt:lpstr>Anonymous and Call-backs functions</vt:lpstr>
      <vt:lpstr>Anonymous and Call-backs functions</vt:lpstr>
      <vt:lpstr>Closures</vt:lpstr>
      <vt:lpstr>Function Overloading</vt:lpstr>
      <vt:lpstr>Function Overloading</vt:lpstr>
      <vt:lpstr>Function Overloading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Prototype</vt:lpstr>
      <vt:lpstr>Module Pattern</vt:lpstr>
      <vt:lpstr>Module Pattern</vt:lpstr>
      <vt:lpstr>Module Pattern</vt:lpstr>
      <vt:lpstr>Module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175</cp:revision>
  <dcterms:created xsi:type="dcterms:W3CDTF">2014-01-25T12:06:35Z</dcterms:created>
  <dcterms:modified xsi:type="dcterms:W3CDTF">2014-02-10T05:27:33Z</dcterms:modified>
</cp:coreProperties>
</file>