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0" r:id="rId9"/>
    <p:sldId id="316" r:id="rId10"/>
    <p:sldId id="318" r:id="rId11"/>
    <p:sldId id="294" r:id="rId12"/>
    <p:sldId id="295" r:id="rId13"/>
    <p:sldId id="296" r:id="rId14"/>
    <p:sldId id="297" r:id="rId15"/>
    <p:sldId id="322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9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0" y="3171825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59" y="3429000"/>
            <a:ext cx="5162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871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815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</a:t>
            </a:r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animations:</a:t>
            </a:r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4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3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val="164347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val="8596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4767</TotalTime>
  <Words>552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377</cp:revision>
  <dcterms:created xsi:type="dcterms:W3CDTF">2014-01-25T12:06:35Z</dcterms:created>
  <dcterms:modified xsi:type="dcterms:W3CDTF">2014-02-20T10:34:12Z</dcterms:modified>
</cp:coreProperties>
</file>