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56" r:id="rId2"/>
    <p:sldId id="260" r:id="rId3"/>
    <p:sldId id="257" r:id="rId4"/>
    <p:sldId id="261" r:id="rId5"/>
    <p:sldId id="259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73" r:id="rId18"/>
    <p:sldId id="274" r:id="rId19"/>
    <p:sldId id="275" r:id="rId20"/>
    <p:sldId id="282" r:id="rId21"/>
    <p:sldId id="284" r:id="rId22"/>
    <p:sldId id="283" r:id="rId23"/>
    <p:sldId id="285" r:id="rId24"/>
    <p:sldId id="280" r:id="rId25"/>
    <p:sldId id="279" r:id="rId26"/>
    <p:sldId id="292" r:id="rId27"/>
    <p:sldId id="278" r:id="rId28"/>
    <p:sldId id="286" r:id="rId29"/>
    <p:sldId id="277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C96DD-25AF-4AD9-9932-5ADB8ED1397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 smtClean="0"/>
              <a:t>JavaScript Day-1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262188"/>
            <a:ext cx="606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Ex2: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Ex3: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57054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4251035"/>
            <a:ext cx="64103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86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closure is an inner function that has access to the outer (enclosing) function’s </a:t>
            </a:r>
            <a:r>
              <a:rPr lang="en-US" dirty="0" smtClean="0"/>
              <a:t>variables scope </a:t>
            </a:r>
            <a:r>
              <a:rPr lang="en-US" dirty="0"/>
              <a:t>chain.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4199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or method overloading is declaring functions with the same name that accept different arguments thus have different behaviors depending on passed arguments.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7696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4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Ex2: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55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5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define a function within JavaScript, it comes with a few pre-defined properties. One of these is the illusive prototype</a:t>
            </a:r>
            <a:r>
              <a:rPr lang="en-US" dirty="0" smtClean="0"/>
              <a:t>.</a:t>
            </a:r>
          </a:p>
          <a:p>
            <a:r>
              <a:rPr lang="en-US" dirty="0"/>
              <a:t>Prototypes allow you to easily define methods to all instances of a particular object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14800"/>
            <a:ext cx="44958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1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is intended to promote greater flexibility and maintainability in programming, and is widely popular in large-scale software engineering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JavaScript </a:t>
            </a:r>
            <a:r>
              <a:rPr lang="en-US" dirty="0"/>
              <a:t>is a prototype-based language which contains no class statement, such as is found in </a:t>
            </a:r>
            <a:r>
              <a:rPr lang="en-US" dirty="0" smtClean="0"/>
              <a:t>Php, C</a:t>
            </a:r>
            <a:r>
              <a:rPr lang="en-US" dirty="0"/>
              <a:t>++ or Java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15766"/>
            <a:ext cx="33337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8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Object:</a:t>
            </a:r>
          </a:p>
          <a:p>
            <a:pPr marL="0" indent="0">
              <a:buNone/>
            </a:pPr>
            <a:r>
              <a:rPr lang="en-US" dirty="0"/>
              <a:t>An object is just a special kind of </a:t>
            </a:r>
            <a:r>
              <a:rPr lang="en-US" dirty="0" smtClean="0"/>
              <a:t>data, with</a:t>
            </a:r>
            <a:r>
              <a:rPr lang="en-US" dirty="0"/>
              <a:t>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Ex1: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37528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Event Bubbling and Capturing</a:t>
            </a:r>
            <a:endParaRPr lang="en-US" dirty="0"/>
          </a:p>
          <a:p>
            <a:pPr lvl="0"/>
            <a:r>
              <a:rPr lang="en-IN" dirty="0"/>
              <a:t>Anonymous and </a:t>
            </a:r>
            <a:r>
              <a:rPr lang="en-IN" dirty="0" smtClean="0"/>
              <a:t>Call-back functions</a:t>
            </a:r>
          </a:p>
          <a:p>
            <a:pPr lvl="0"/>
            <a:r>
              <a:rPr lang="en-IN" dirty="0" smtClean="0"/>
              <a:t>Closures</a:t>
            </a:r>
            <a:endParaRPr lang="en-US" dirty="0"/>
          </a:p>
          <a:p>
            <a:pPr lvl="0"/>
            <a:r>
              <a:rPr lang="en-IN" dirty="0"/>
              <a:t>Function Overloading </a:t>
            </a:r>
            <a:endParaRPr lang="en-IN" dirty="0" smtClean="0"/>
          </a:p>
          <a:p>
            <a:r>
              <a:rPr lang="en-IN" dirty="0" smtClean="0"/>
              <a:t>Prototype</a:t>
            </a:r>
            <a:endParaRPr lang="en-US" dirty="0"/>
          </a:p>
          <a:p>
            <a:pPr lvl="0"/>
            <a:r>
              <a:rPr lang="en-IN" dirty="0"/>
              <a:t>OOPs in JavaScript</a:t>
            </a:r>
            <a:endParaRPr lang="en-US" dirty="0"/>
          </a:p>
          <a:p>
            <a:pPr lvl="0"/>
            <a:r>
              <a:rPr lang="en-IN" dirty="0" smtClean="0"/>
              <a:t>Module </a:t>
            </a:r>
            <a:r>
              <a:rPr lang="en-IN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Property:</a:t>
            </a:r>
          </a:p>
          <a:p>
            <a:r>
              <a:rPr lang="en-US" dirty="0"/>
              <a:t>Properties are variables contained in the </a:t>
            </a:r>
            <a:r>
              <a:rPr lang="en-US" dirty="0" smtClean="0"/>
              <a:t>class and every </a:t>
            </a:r>
            <a:r>
              <a:rPr lang="en-US" dirty="0"/>
              <a:t>instance of the object has those properties.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86200"/>
            <a:ext cx="449580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8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Methods:</a:t>
            </a:r>
          </a:p>
          <a:p>
            <a:r>
              <a:rPr lang="en-US" dirty="0" smtClean="0"/>
              <a:t>Methods </a:t>
            </a:r>
            <a:r>
              <a:rPr lang="en-US" dirty="0"/>
              <a:t>follow the same logic as properties the difference is that they are functions and they are defined as functions. </a:t>
            </a:r>
            <a:endParaRPr lang="en-US" dirty="0" smtClean="0"/>
          </a:p>
          <a:p>
            <a:r>
              <a:rPr lang="en-US" dirty="0"/>
              <a:t>Calling a method is similar to accessing a property, but you add () at the end of the method name, possibly with arguments.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04724"/>
            <a:ext cx="44481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43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Constructor:</a:t>
            </a:r>
          </a:p>
          <a:p>
            <a:r>
              <a:rPr lang="en-US" dirty="0" smtClean="0"/>
              <a:t>The constructor is a method of the class. </a:t>
            </a:r>
          </a:p>
          <a:p>
            <a:r>
              <a:rPr lang="en-US" dirty="0" smtClean="0"/>
              <a:t>Constructor method is </a:t>
            </a:r>
            <a:r>
              <a:rPr lang="en-US" dirty="0"/>
              <a:t>called at the moment of instantiation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 function serves as the constructor of the </a:t>
            </a:r>
            <a:r>
              <a:rPr lang="en-US" dirty="0" smtClean="0"/>
              <a:t>object. </a:t>
            </a:r>
            <a:r>
              <a:rPr lang="en-US" dirty="0"/>
              <a:t>therefore, there is no need to explicitly define a constructor method.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0275"/>
            <a:ext cx="329565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r>
              <a:rPr lang="en-US" dirty="0"/>
              <a:t>Inheritance is a way to create a class as a specialized version of one or more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Inheritance: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29350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Encapsulation:</a:t>
            </a:r>
          </a:p>
          <a:p>
            <a:r>
              <a:rPr lang="en-US" dirty="0" smtClean="0"/>
              <a:t>Encapsulation is a concept of hiding original implementation.</a:t>
            </a:r>
          </a:p>
          <a:p>
            <a:pPr marL="0" indent="0">
              <a:buNone/>
            </a:pPr>
            <a:r>
              <a:rPr lang="en-US" b="1" dirty="0" smtClean="0"/>
              <a:t>Ex:</a:t>
            </a:r>
          </a:p>
          <a:p>
            <a:r>
              <a:rPr lang="en-US" dirty="0"/>
              <a:t>In the previous example, Student does not need to know how the Person class's walk() method is implemented, but still can use that </a:t>
            </a:r>
            <a:r>
              <a:rPr lang="en-US" dirty="0" smtClean="0"/>
              <a:t>method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Student class doesn't need to explicitly define that method unless we want to change it. This is called </a:t>
            </a:r>
            <a:r>
              <a:rPr lang="en-US" dirty="0" smtClean="0"/>
              <a:t>encapsulation.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Abstraction:</a:t>
            </a:r>
          </a:p>
          <a:p>
            <a:r>
              <a:rPr lang="en-US" dirty="0"/>
              <a:t>Abstraction is a mechanism that permits modeling the current part of the working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achieved by inheritance (specialization), or composition. 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achieves specialization by inheritance, and composition by letting instances of classes is the values of attributes of other objects.</a:t>
            </a:r>
          </a:p>
          <a:p>
            <a:r>
              <a:rPr lang="en-US" dirty="0" smtClean="0"/>
              <a:t>TODO-Need to change content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OOPs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Polymorphism</a:t>
            </a:r>
            <a:r>
              <a:rPr lang="en-US" b="1" dirty="0"/>
              <a:t>:</a:t>
            </a:r>
          </a:p>
          <a:p>
            <a:r>
              <a:rPr lang="en-US" dirty="0"/>
              <a:t>Just like all methods and properties are defined inside the prototype property, different classes can define methods with the same </a:t>
            </a:r>
            <a:r>
              <a:rPr lang="en-US" dirty="0" smtClean="0"/>
              <a:t>name.</a:t>
            </a:r>
          </a:p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 smtClean="0"/>
              <a:t>TODO-Need to prepare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Bubbling and Capturing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Event bubbling and capturing are two ways of </a:t>
            </a:r>
            <a:r>
              <a:rPr lang="en-US" dirty="0" smtClean="0"/>
              <a:t>event propagation </a:t>
            </a:r>
            <a:r>
              <a:rPr lang="en-US" dirty="0"/>
              <a:t>in HTML DOM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bubbling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bubbling the event is first captured and handled by the inner most element and then propagated to outer elements.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Event Capturing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In capturing the event is first captured by the outer most element and propagated to the inner most element.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Modules </a:t>
            </a:r>
            <a:r>
              <a:rPr lang="en-US" dirty="0"/>
              <a:t>are an integral part of any robust application's architecture and typically help in keeping the units of code for a project both cleanly separated and </a:t>
            </a:r>
            <a:r>
              <a:rPr lang="en-US" dirty="0" smtClean="0"/>
              <a:t>organized.</a:t>
            </a:r>
          </a:p>
          <a:p>
            <a:r>
              <a:rPr lang="en-US" dirty="0"/>
              <a:t>In JavaScript, there are several options for implementing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include:</a:t>
            </a:r>
          </a:p>
          <a:p>
            <a:pPr lvl="1"/>
            <a:r>
              <a:rPr lang="en-US" dirty="0"/>
              <a:t>The Module pattern</a:t>
            </a:r>
          </a:p>
          <a:p>
            <a:pPr lvl="1"/>
            <a:r>
              <a:rPr lang="en-US" dirty="0"/>
              <a:t>Object literal notation</a:t>
            </a:r>
          </a:p>
          <a:p>
            <a:pPr lvl="1"/>
            <a:r>
              <a:rPr lang="en-US" dirty="0"/>
              <a:t>AMD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Module pattern was originally defined as a way to provide both private and public encapsulation.</a:t>
            </a:r>
          </a:p>
          <a:p>
            <a:r>
              <a:rPr lang="en-US" dirty="0"/>
              <a:t>The Module pattern encapsulates "privacy", state and organization using closures. </a:t>
            </a:r>
          </a:p>
          <a:p>
            <a:r>
              <a:rPr lang="en-US" dirty="0"/>
              <a:t>It provides a way of wrapping a mix of public and private methods and variables, protecting pieces from leaking into the global scope and accidentally colliding with another developer's interface.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this pattern, only a public API is returned, keeping everything else within the closure private.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696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84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Module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Usage: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5027"/>
            <a:ext cx="4229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bind events in Bubbling and Capturing phase.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09611"/>
            <a:ext cx="7000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4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312419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Bubbling and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Important Points</a:t>
            </a:r>
          </a:p>
          <a:p>
            <a:r>
              <a:rPr lang="en-US" dirty="0" smtClean="0"/>
              <a:t>Only event bubbling model is supported by all the major browsers. </a:t>
            </a:r>
          </a:p>
          <a:p>
            <a:r>
              <a:rPr lang="en-US" dirty="0" smtClean="0"/>
              <a:t>So if you are going to use event capturing still you need to handle event bubbling for IE. So it will easier to use event bubbling instead of capturing.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Anonymous </a:t>
            </a:r>
            <a:r>
              <a:rPr lang="en-IN" dirty="0" smtClean="0"/>
              <a:t>and </a:t>
            </a:r>
            <a:r>
              <a:rPr lang="en-IN" dirty="0"/>
              <a:t>Call-backs </a:t>
            </a:r>
            <a:r>
              <a:rPr lang="en-IN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Anonymous</a:t>
            </a:r>
            <a:r>
              <a:rPr lang="en-US" b="1" dirty="0" smtClean="0"/>
              <a:t> Functions</a:t>
            </a:r>
          </a:p>
          <a:p>
            <a:r>
              <a:rPr lang="en-US" dirty="0"/>
              <a:t>Anonymous functions are functions that are dynamically declared at runtime.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</a:t>
            </a:r>
            <a:r>
              <a:rPr lang="en-US" dirty="0" smtClean="0"/>
              <a:t>are not contain </a:t>
            </a:r>
            <a:r>
              <a:rPr lang="en-US" dirty="0"/>
              <a:t>a name in the same way as normal functions.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 function declaration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Anonymous function </a:t>
            </a:r>
            <a:r>
              <a:rPr lang="en-US" b="1" dirty="0" smtClean="0"/>
              <a:t>declaration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3495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9599"/>
            <a:ext cx="3752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13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Anonymous and Call-backs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Callback Functions</a:t>
            </a:r>
          </a:p>
          <a:p>
            <a:r>
              <a:rPr lang="en-US" dirty="0"/>
              <a:t>Callback functions are the functions that are passed to another function as an argument.</a:t>
            </a:r>
          </a:p>
          <a:p>
            <a:r>
              <a:rPr lang="en-US" dirty="0"/>
              <a:t>Callback functions are probably the most widely used functional programming technique in </a:t>
            </a:r>
            <a:r>
              <a:rPr lang="en-US" dirty="0" smtClean="0"/>
              <a:t>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1250</TotalTime>
  <Words>835</Words>
  <Application>Microsoft Office PowerPoint</Application>
  <PresentationFormat>On-screen Show (4:3)</PresentationFormat>
  <Paragraphs>151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Median</vt:lpstr>
      <vt:lpstr>Advanced JavaScript Day-1</vt:lpstr>
      <vt:lpstr>Contents</vt:lpstr>
      <vt:lpstr>Event Bubbling and Capturing</vt:lpstr>
      <vt:lpstr>Event Bubbling and Capturing</vt:lpstr>
      <vt:lpstr>Event Bubbling and Capturing</vt:lpstr>
      <vt:lpstr>Event Bubbling and Capturing</vt:lpstr>
      <vt:lpstr>Anonymous and Call-backs functions</vt:lpstr>
      <vt:lpstr>Anonymous and Call-backs functions</vt:lpstr>
      <vt:lpstr>Anonymous and Call-backs functions</vt:lpstr>
      <vt:lpstr>Anonymous and Call-backs functions</vt:lpstr>
      <vt:lpstr>Anonymous and Call-backs functions</vt:lpstr>
      <vt:lpstr>Closures</vt:lpstr>
      <vt:lpstr>Function Overloading</vt:lpstr>
      <vt:lpstr>Function Overloading</vt:lpstr>
      <vt:lpstr>Function Overloading</vt:lpstr>
      <vt:lpstr>Prototype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OOPs in JavaScript</vt:lpstr>
      <vt:lpstr>Module Pattern</vt:lpstr>
      <vt:lpstr>Module Pattern</vt:lpstr>
      <vt:lpstr>Module Pattern</vt:lpstr>
      <vt:lpstr>Module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Yedukondalu Vanipenta</cp:lastModifiedBy>
  <cp:revision>189</cp:revision>
  <dcterms:created xsi:type="dcterms:W3CDTF">2014-01-25T12:06:35Z</dcterms:created>
  <dcterms:modified xsi:type="dcterms:W3CDTF">2014-02-11T06:46:19Z</dcterms:modified>
</cp:coreProperties>
</file>