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60" r:id="rId3"/>
    <p:sldId id="293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  <p:sldId id="312" r:id="rId17"/>
    <p:sldId id="315" r:id="rId18"/>
    <p:sldId id="320" r:id="rId19"/>
    <p:sldId id="316" r:id="rId20"/>
    <p:sldId id="318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7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62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7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4617</TotalTime>
  <Words>2399</Words>
  <Application>Microsoft Office PowerPoint</Application>
  <PresentationFormat>On-screen Show (4:3)</PresentationFormat>
  <Paragraphs>466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346</cp:revision>
  <dcterms:created xsi:type="dcterms:W3CDTF">2014-01-25T12:06:35Z</dcterms:created>
  <dcterms:modified xsi:type="dcterms:W3CDTF">2014-02-17T06:13:16Z</dcterms:modified>
</cp:coreProperties>
</file>