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256" r:id="rId2"/>
    <p:sldId id="260" r:id="rId3"/>
    <p:sldId id="257" r:id="rId4"/>
    <p:sldId id="261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C96DD-25AF-4AD9-9932-5ADB8ED139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Ex1: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2262188"/>
            <a:ext cx="60674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8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Ex2: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Ex3: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57054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4251035"/>
            <a:ext cx="64103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8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closure is an inner function that has access to the outer (enclosing) function’s </a:t>
            </a:r>
            <a:r>
              <a:rPr lang="en-US" dirty="0" smtClean="0"/>
              <a:t>variables scope </a:t>
            </a:r>
            <a:r>
              <a:rPr lang="en-US" dirty="0"/>
              <a:t>chain.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7419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3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or method overloading is declaring functions with the same name that accept different arguments thus have different behaviors depending on passed arguments.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7696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4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Ex2: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553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3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Object-oriented </a:t>
            </a:r>
            <a:r>
              <a:rPr lang="en-US" dirty="0"/>
              <a:t>programming is intended to promote greater flexibility and maintainability in programming, and is widely popular in large-scale software engineering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Concepts:</a:t>
            </a:r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Property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Polymorphism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dirty="0"/>
              <a:t>is a prototype-based language which contains no class statement, such as is found in </a:t>
            </a:r>
            <a:r>
              <a:rPr lang="en-US" dirty="0" smtClean="0"/>
              <a:t>Php, C</a:t>
            </a:r>
            <a:r>
              <a:rPr lang="en-US" dirty="0"/>
              <a:t>++ or Java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15766"/>
            <a:ext cx="3333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8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dirty="0"/>
              <a:t>Event Bubbling and Capturing</a:t>
            </a:r>
            <a:endParaRPr lang="en-US" dirty="0"/>
          </a:p>
          <a:p>
            <a:pPr lvl="0"/>
            <a:r>
              <a:rPr lang="en-IN" dirty="0"/>
              <a:t>Anonymous and </a:t>
            </a:r>
            <a:r>
              <a:rPr lang="en-IN" dirty="0" smtClean="0"/>
              <a:t>Call-back functions</a:t>
            </a:r>
          </a:p>
          <a:p>
            <a:pPr lvl="0"/>
            <a:r>
              <a:rPr lang="en-IN" dirty="0" smtClean="0"/>
              <a:t>Closures</a:t>
            </a:r>
            <a:endParaRPr lang="en-US" dirty="0"/>
          </a:p>
          <a:p>
            <a:pPr lvl="0"/>
            <a:r>
              <a:rPr lang="en-IN" dirty="0"/>
              <a:t>Function Overloading </a:t>
            </a:r>
            <a:endParaRPr lang="en-US" dirty="0"/>
          </a:p>
          <a:p>
            <a:pPr lvl="0"/>
            <a:r>
              <a:rPr lang="en-IN" dirty="0"/>
              <a:t>OOPs in JavaScript</a:t>
            </a:r>
            <a:endParaRPr lang="en-US" dirty="0"/>
          </a:p>
          <a:p>
            <a:pPr lvl="0"/>
            <a:r>
              <a:rPr lang="en-IN" dirty="0"/>
              <a:t>Prototype</a:t>
            </a:r>
            <a:endParaRPr lang="en-US" dirty="0"/>
          </a:p>
          <a:p>
            <a:pPr lvl="0"/>
            <a:r>
              <a:rPr lang="en-IN" dirty="0"/>
              <a:t>Prototype Inheritance</a:t>
            </a:r>
            <a:endParaRPr lang="en-US" dirty="0"/>
          </a:p>
          <a:p>
            <a:pPr lvl="0"/>
            <a:r>
              <a:rPr lang="en-IN" dirty="0"/>
              <a:t>Class in JavaScript</a:t>
            </a:r>
            <a:endParaRPr lang="en-US" dirty="0"/>
          </a:p>
          <a:p>
            <a:pPr lvl="0"/>
            <a:r>
              <a:rPr lang="en-IN" dirty="0"/>
              <a:t>Module Pattern</a:t>
            </a:r>
            <a:endParaRPr lang="en-US" dirty="0"/>
          </a:p>
          <a:p>
            <a:pPr lvl="0"/>
            <a:r>
              <a:rPr lang="en-IN" dirty="0"/>
              <a:t>Jquery</a:t>
            </a:r>
            <a:endParaRPr lang="en-US" dirty="0"/>
          </a:p>
          <a:p>
            <a:pPr lvl="0"/>
            <a:r>
              <a:rPr lang="en-IN" dirty="0"/>
              <a:t>Jquery Widget Implementation</a:t>
            </a:r>
            <a:endParaRPr lang="en-US" dirty="0"/>
          </a:p>
          <a:p>
            <a:pPr lvl="0"/>
            <a:r>
              <a:rPr lang="en-IN" dirty="0"/>
              <a:t>Jquery Plug-in Implementation</a:t>
            </a:r>
            <a:endParaRPr lang="en-US" dirty="0"/>
          </a:p>
          <a:p>
            <a:pPr lvl="0"/>
            <a:r>
              <a:rPr lang="en-IN" dirty="0"/>
              <a:t>Jquery Plug-In Vs. Jquery Widget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Bubbling and 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Event bubbling and capturing are two ways of </a:t>
            </a:r>
            <a:r>
              <a:rPr lang="en-US" dirty="0" smtClean="0"/>
              <a:t>event propagation </a:t>
            </a:r>
            <a:r>
              <a:rPr lang="en-US" dirty="0"/>
              <a:t>in HTML DOM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bubbling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bubbling the event is first captured and handled by the inner most element and then propagated to outer elements.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Capturing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capturing the event is first captured by the outer most element and propagated to the inner most element.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bind events in Bubbling and Capturing phase.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09611"/>
            <a:ext cx="70008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4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12419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Important Points</a:t>
            </a:r>
          </a:p>
          <a:p>
            <a:r>
              <a:rPr lang="en-US" dirty="0" smtClean="0"/>
              <a:t>Only event bubbling model is supported by all the major browsers. </a:t>
            </a:r>
          </a:p>
          <a:p>
            <a:r>
              <a:rPr lang="en-US" dirty="0" smtClean="0"/>
              <a:t>So if you are going to use event capturing still you need to handle event bubbling for IE. So it will easier to use event bubbling instead of capturing.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/>
              <a:t>Anonymous </a:t>
            </a:r>
            <a:r>
              <a:rPr lang="en-IN" dirty="0" smtClean="0"/>
              <a:t>and </a:t>
            </a:r>
            <a:r>
              <a:rPr lang="en-IN" dirty="0"/>
              <a:t>Call-backs </a:t>
            </a:r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Anonymous</a:t>
            </a:r>
            <a:r>
              <a:rPr lang="en-US" b="1" dirty="0" smtClean="0"/>
              <a:t> Functions</a:t>
            </a:r>
          </a:p>
          <a:p>
            <a:r>
              <a:rPr lang="en-US" dirty="0"/>
              <a:t>Anonymous functions are functions that are dynamically declared at runtime.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functions </a:t>
            </a:r>
            <a:r>
              <a:rPr lang="en-US" dirty="0" smtClean="0"/>
              <a:t>are not contain </a:t>
            </a:r>
            <a:r>
              <a:rPr lang="en-US" dirty="0"/>
              <a:t>a name in the same way as normal functions.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Normal function declaration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Anonymous function </a:t>
            </a:r>
            <a:r>
              <a:rPr lang="en-US" b="1" dirty="0" smtClean="0"/>
              <a:t>declaration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4956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599"/>
            <a:ext cx="37528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3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Callback Functions</a:t>
            </a:r>
          </a:p>
          <a:p>
            <a:r>
              <a:rPr lang="en-US" dirty="0"/>
              <a:t>Callback functions are the functions that are passed to another function as an argument.</a:t>
            </a:r>
          </a:p>
          <a:p>
            <a:r>
              <a:rPr lang="en-US" dirty="0"/>
              <a:t>Callback functions are probably the most widely used functional programming technique in </a:t>
            </a:r>
            <a:r>
              <a:rPr lang="en-US" dirty="0" smtClean="0"/>
              <a:t>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566</TotalTime>
  <Words>391</Words>
  <Application>Microsoft Office PowerPoint</Application>
  <PresentationFormat>On-screen Show (4:3)</PresentationFormat>
  <Paragraphs>89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Advanced JavaScript</vt:lpstr>
      <vt:lpstr>Contents</vt:lpstr>
      <vt:lpstr>Event Bubbling and Capturing</vt:lpstr>
      <vt:lpstr>Event Bubbling and Capturing</vt:lpstr>
      <vt:lpstr>Event Bubbling and Capturing</vt:lpstr>
      <vt:lpstr>Event Bubbling and Capturing</vt:lpstr>
      <vt:lpstr>Anonymous and Call-backs functions</vt:lpstr>
      <vt:lpstr>Anonymous and Call-backs functions</vt:lpstr>
      <vt:lpstr>Anonymous and Call-backs functions</vt:lpstr>
      <vt:lpstr>Anonymous and Call-backs functions</vt:lpstr>
      <vt:lpstr>Anonymous and Call-backs functions</vt:lpstr>
      <vt:lpstr>Closures</vt:lpstr>
      <vt:lpstr>Function Overloading</vt:lpstr>
      <vt:lpstr>Function Overloading</vt:lpstr>
      <vt:lpstr>Function Overloading</vt:lpstr>
      <vt:lpstr>OOPs in JavaScript</vt:lpstr>
      <vt:lpstr>OOPs in JavaScript</vt:lpstr>
      <vt:lpstr>OOPs in JavaScript</vt:lpstr>
      <vt:lpstr>OOPs in JavaScript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107</cp:revision>
  <dcterms:created xsi:type="dcterms:W3CDTF">2014-01-25T12:06:35Z</dcterms:created>
  <dcterms:modified xsi:type="dcterms:W3CDTF">2014-02-07T09:46:27Z</dcterms:modified>
</cp:coreProperties>
</file>