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60" r:id="rId3"/>
    <p:sldId id="293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9" r:id="rId16"/>
    <p:sldId id="312" r:id="rId17"/>
    <p:sldId id="313" r:id="rId18"/>
    <p:sldId id="314" r:id="rId19"/>
    <p:sldId id="315" r:id="rId20"/>
    <p:sldId id="316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mouseenter.asp" TargetMode="External"/><Relationship Id="rId13" Type="http://schemas.openxmlformats.org/officeDocument/2006/relationships/hyperlink" Target="http://www.w3schools.com/jquery/event_mouseup.asp" TargetMode="External"/><Relationship Id="rId3" Type="http://schemas.openxmlformats.org/officeDocument/2006/relationships/hyperlink" Target="http://www.w3schools.com/jquery/event_hover.asp" TargetMode="External"/><Relationship Id="rId7" Type="http://schemas.openxmlformats.org/officeDocument/2006/relationships/hyperlink" Target="http://www.w3schools.com/jquery/event_mousedown.asp" TargetMode="External"/><Relationship Id="rId12" Type="http://schemas.openxmlformats.org/officeDocument/2006/relationships/hyperlink" Target="http://www.w3schools.com/jquery/event_mouseover.asp" TargetMode="External"/><Relationship Id="rId2" Type="http://schemas.openxmlformats.org/officeDocument/2006/relationships/hyperlink" Target="http://www.w3schools.com/jquery/event_focusout.asp" TargetMode="External"/><Relationship Id="rId16" Type="http://schemas.openxmlformats.org/officeDocument/2006/relationships/hyperlink" Target="http://www.w3schools.com/jquery/event_on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keyup.asp" TargetMode="External"/><Relationship Id="rId11" Type="http://schemas.openxmlformats.org/officeDocument/2006/relationships/hyperlink" Target="http://www.w3schools.com/jquery/event_mouseout.asp" TargetMode="External"/><Relationship Id="rId5" Type="http://schemas.openxmlformats.org/officeDocument/2006/relationships/hyperlink" Target="http://www.w3schools.com/jquery/event_keypress.asp" TargetMode="External"/><Relationship Id="rId15" Type="http://schemas.openxmlformats.org/officeDocument/2006/relationships/hyperlink" Target="http://www.w3schools.com/jquery/event_on.asp" TargetMode="External"/><Relationship Id="rId10" Type="http://schemas.openxmlformats.org/officeDocument/2006/relationships/hyperlink" Target="http://www.w3schools.com/jquery/event_mousemove.asp" TargetMode="External"/><Relationship Id="rId4" Type="http://schemas.openxmlformats.org/officeDocument/2006/relationships/hyperlink" Target="http://www.w3schools.com/jquery/event_keydown.asp" TargetMode="External"/><Relationship Id="rId9" Type="http://schemas.openxmlformats.org/officeDocument/2006/relationships/hyperlink" Target="http://www.w3schools.com/jquery/event_mouseleave.asp" TargetMode="External"/><Relationship Id="rId14" Type="http://schemas.openxmlformats.org/officeDocument/2006/relationships/hyperlink" Target="http://www.w3schools.com/jquery/event_off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trigger.asp" TargetMode="External"/><Relationship Id="rId3" Type="http://schemas.openxmlformats.org/officeDocument/2006/relationships/hyperlink" Target="http://www.w3schools.com/jquery/event_ready.asp" TargetMode="External"/><Relationship Id="rId7" Type="http://schemas.openxmlformats.org/officeDocument/2006/relationships/hyperlink" Target="http://www.w3schools.com/jquery/event_submit.asp" TargetMode="External"/><Relationship Id="rId2" Type="http://schemas.openxmlformats.org/officeDocument/2006/relationships/hyperlink" Target="http://www.w3schools.com/jquery/event_prox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select.asp" TargetMode="External"/><Relationship Id="rId11" Type="http://schemas.openxmlformats.org/officeDocument/2006/relationships/hyperlink" Target="http://www.w3schools.com/jquery/event_undelegate.asp" TargetMode="External"/><Relationship Id="rId5" Type="http://schemas.openxmlformats.org/officeDocument/2006/relationships/hyperlink" Target="http://www.w3schools.com/jquery/event_scroll.asp" TargetMode="External"/><Relationship Id="rId10" Type="http://schemas.openxmlformats.org/officeDocument/2006/relationships/hyperlink" Target="http://www.w3schools.com/jquery/event_unbind.asp" TargetMode="External"/><Relationship Id="rId4" Type="http://schemas.openxmlformats.org/officeDocument/2006/relationships/hyperlink" Target="http://www.w3schools.com/jquery/event_resize.asp" TargetMode="External"/><Relationship Id="rId9" Type="http://schemas.openxmlformats.org/officeDocument/2006/relationships/hyperlink" Target="http://www.w3schools.com/jquery/event_triggerhandler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fadeto.asp" TargetMode="External"/><Relationship Id="rId3" Type="http://schemas.openxmlformats.org/officeDocument/2006/relationships/hyperlink" Target="http://www.w3schools.com/jquery/eff_clearqueue.asp" TargetMode="External"/><Relationship Id="rId7" Type="http://schemas.openxmlformats.org/officeDocument/2006/relationships/hyperlink" Target="http://www.w3schools.com/jquery/eff_fadeout.asp" TargetMode="External"/><Relationship Id="rId2" Type="http://schemas.openxmlformats.org/officeDocument/2006/relationships/hyperlink" Target="http://www.w3schools.com/jquery/eff_anim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fadein.asp" TargetMode="External"/><Relationship Id="rId5" Type="http://schemas.openxmlformats.org/officeDocument/2006/relationships/hyperlink" Target="http://www.w3schools.com/jquery/eff_dequeue.asp" TargetMode="External"/><Relationship Id="rId10" Type="http://schemas.openxmlformats.org/officeDocument/2006/relationships/hyperlink" Target="http://www.w3schools.com/jquery/eff_finish.asp" TargetMode="External"/><Relationship Id="rId4" Type="http://schemas.openxmlformats.org/officeDocument/2006/relationships/hyperlink" Target="http://www.w3schools.com/jquery/eff_delay.asp" TargetMode="External"/><Relationship Id="rId9" Type="http://schemas.openxmlformats.org/officeDocument/2006/relationships/hyperlink" Target="http://www.w3schools.com/jquery/eff_fadetoggle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stop.asp" TargetMode="External"/><Relationship Id="rId3" Type="http://schemas.openxmlformats.org/officeDocument/2006/relationships/hyperlink" Target="http://www.w3schools.com/jquery/eff_queue.asp" TargetMode="External"/><Relationship Id="rId7" Type="http://schemas.openxmlformats.org/officeDocument/2006/relationships/hyperlink" Target="http://www.w3schools.com/jquery/eff_slideup.asp" TargetMode="External"/><Relationship Id="rId2" Type="http://schemas.openxmlformats.org/officeDocument/2006/relationships/hyperlink" Target="http://www.w3schools.com/jquery/eff_h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lidedown.asp" TargetMode="External"/><Relationship Id="rId4" Type="http://schemas.openxmlformats.org/officeDocument/2006/relationships/hyperlink" Target="http://www.w3schools.com/jquery/eff_show.asp" TargetMode="External"/><Relationship Id="rId9" Type="http://schemas.openxmlformats.org/officeDocument/2006/relationships/hyperlink" Target="http://www.w3schools.com/jquery/eff_toggle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first.asp" TargetMode="External"/><Relationship Id="rId13" Type="http://schemas.openxmlformats.org/officeDocument/2006/relationships/hyperlink" Target="http://www.w3schools.com/jquery/sel_firstoftype.asp" TargetMode="External"/><Relationship Id="rId3" Type="http://schemas.openxmlformats.org/officeDocument/2006/relationships/hyperlink" Target="http://www.w3schools.com/jquery/sel_id.asp" TargetMode="External"/><Relationship Id="rId7" Type="http://schemas.openxmlformats.org/officeDocument/2006/relationships/hyperlink" Target="http://www.w3schools.com/jquery/sel_multiple_sel.asp" TargetMode="External"/><Relationship Id="rId12" Type="http://schemas.openxmlformats.org/officeDocument/2006/relationships/hyperlink" Target="http://www.w3schools.com/jquery/sel_firstchild.asp" TargetMode="External"/><Relationship Id="rId2" Type="http://schemas.openxmlformats.org/officeDocument/2006/relationships/hyperlink" Target="http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lement.asp" TargetMode="External"/><Relationship Id="rId11" Type="http://schemas.openxmlformats.org/officeDocument/2006/relationships/hyperlink" Target="http://www.w3schools.com/jquery/sel_odd.asp" TargetMode="External"/><Relationship Id="rId5" Type="http://schemas.openxmlformats.org/officeDocument/2006/relationships/hyperlink" Target="http://www.w3schools.com/jquery/sel_multiple_classes.asp" TargetMode="External"/><Relationship Id="rId15" Type="http://schemas.openxmlformats.org/officeDocument/2006/relationships/hyperlink" Target="http://www.w3schools.com/jquery/sel_lastoftype.asp" TargetMode="External"/><Relationship Id="rId10" Type="http://schemas.openxmlformats.org/officeDocument/2006/relationships/hyperlink" Target="http://www.w3schools.com/jquery/sel_even.asp" TargetMode="External"/><Relationship Id="rId4" Type="http://schemas.openxmlformats.org/officeDocument/2006/relationships/hyperlink" Target="http://www.w3schools.com/jquery/sel_class.asp" TargetMode="External"/><Relationship Id="rId9" Type="http://schemas.openxmlformats.org/officeDocument/2006/relationships/hyperlink" Target="http://www.w3schools.com/jquery/sel_last.asp" TargetMode="External"/><Relationship Id="rId14" Type="http://schemas.openxmlformats.org/officeDocument/2006/relationships/hyperlink" Target="http://www.w3schools.com/jquery/sel_lastchild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parent_child.asp" TargetMode="External"/><Relationship Id="rId13" Type="http://schemas.openxmlformats.org/officeDocument/2006/relationships/hyperlink" Target="http://www.w3schools.com/jquery/sel_gt.asp" TargetMode="External"/><Relationship Id="rId3" Type="http://schemas.openxmlformats.org/officeDocument/2006/relationships/hyperlink" Target="http://www.w3schools.com/jquery/sel_nthlastchild.asp" TargetMode="External"/><Relationship Id="rId7" Type="http://schemas.openxmlformats.org/officeDocument/2006/relationships/hyperlink" Target="http://www.w3schools.com/jquery/sel_onlyoftype.asp" TargetMode="External"/><Relationship Id="rId12" Type="http://schemas.openxmlformats.org/officeDocument/2006/relationships/hyperlink" Target="http://www.w3schools.com/jquery/sel_eq.asp" TargetMode="External"/><Relationship Id="rId2" Type="http://schemas.openxmlformats.org/officeDocument/2006/relationships/hyperlink" Target="http://www.w3schools.com/jquery/sel_nthchild.asp" TargetMode="External"/><Relationship Id="rId16" Type="http://schemas.openxmlformats.org/officeDocument/2006/relationships/hyperlink" Target="http://www.w3schools.com/jquery/sel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onlychild.asp" TargetMode="External"/><Relationship Id="rId11" Type="http://schemas.openxmlformats.org/officeDocument/2006/relationships/hyperlink" Target="http://www.w3schools.com/jquery/sel_previous_siblings.asp" TargetMode="External"/><Relationship Id="rId5" Type="http://schemas.openxmlformats.org/officeDocument/2006/relationships/hyperlink" Target="http://www.w3schools.com/jquery/sel_nthlastoftype.asp" TargetMode="External"/><Relationship Id="rId15" Type="http://schemas.openxmlformats.org/officeDocument/2006/relationships/hyperlink" Target="http://www.w3schools.com/jquery/sel_not.asp" TargetMode="External"/><Relationship Id="rId10" Type="http://schemas.openxmlformats.org/officeDocument/2006/relationships/hyperlink" Target="http://www.w3schools.com/jquery/sel_previous_next.asp" TargetMode="External"/><Relationship Id="rId4" Type="http://schemas.openxmlformats.org/officeDocument/2006/relationships/hyperlink" Target="http://www.w3schools.com/jquery/sel_nthoftype.asp" TargetMode="External"/><Relationship Id="rId9" Type="http://schemas.openxmlformats.org/officeDocument/2006/relationships/hyperlink" Target="http://www.w3schools.com/jquery/sel_parent_descendant.asp" TargetMode="External"/><Relationship Id="rId14" Type="http://schemas.openxmlformats.org/officeDocument/2006/relationships/hyperlink" Target="http://www.w3schools.com/jquery/sel_l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hidden.asp" TargetMode="External"/><Relationship Id="rId13" Type="http://schemas.openxmlformats.org/officeDocument/2006/relationships/hyperlink" Target="http://www.w3schools.com/jquery/sel_attribute_equal_value.asp" TargetMode="External"/><Relationship Id="rId3" Type="http://schemas.openxmlformats.org/officeDocument/2006/relationships/hyperlink" Target="http://www.w3schools.com/jquery/sel_focus.asp" TargetMode="External"/><Relationship Id="rId7" Type="http://schemas.openxmlformats.org/officeDocument/2006/relationships/hyperlink" Target="http://www.w3schools.com/jquery/sel_parent.asp" TargetMode="External"/><Relationship Id="rId12" Type="http://schemas.openxmlformats.org/officeDocument/2006/relationships/hyperlink" Target="http://www.w3schools.com/jquery/sel_attribute.asp" TargetMode="External"/><Relationship Id="rId17" Type="http://schemas.openxmlformats.org/officeDocument/2006/relationships/hyperlink" Target="http://www.w3schools.com/jquery/sel_attribute_beginning_value.asp" TargetMode="External"/><Relationship Id="rId2" Type="http://schemas.openxmlformats.org/officeDocument/2006/relationships/hyperlink" Target="http://www.w3schools.com/jquery/sel_animated.asp" TargetMode="External"/><Relationship Id="rId16" Type="http://schemas.openxmlformats.org/officeDocument/2006/relationships/hyperlink" Target="http://www.w3schools.com/jquery/sel_attribute_prefix_valu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mpty.asp" TargetMode="External"/><Relationship Id="rId11" Type="http://schemas.openxmlformats.org/officeDocument/2006/relationships/hyperlink" Target="http://www.w3schools.com/jquery/sel_lang.asp" TargetMode="External"/><Relationship Id="rId5" Type="http://schemas.openxmlformats.org/officeDocument/2006/relationships/hyperlink" Target="http://www.w3schools.com/jquery/sel_has.asp" TargetMode="External"/><Relationship Id="rId15" Type="http://schemas.openxmlformats.org/officeDocument/2006/relationships/hyperlink" Target="http://www.w3schools.com/jquery/sel_attribute_end_value.asp" TargetMode="External"/><Relationship Id="rId10" Type="http://schemas.openxmlformats.org/officeDocument/2006/relationships/hyperlink" Target="http://www.w3schools.com/jquery/sel_root.asp" TargetMode="External"/><Relationship Id="rId4" Type="http://schemas.openxmlformats.org/officeDocument/2006/relationships/hyperlink" Target="http://www.w3schools.com/jquery/sel_contains.asp" TargetMode="External"/><Relationship Id="rId9" Type="http://schemas.openxmlformats.org/officeDocument/2006/relationships/hyperlink" Target="http://www.w3schools.com/jquery/sel_visible.asp" TargetMode="External"/><Relationship Id="rId14" Type="http://schemas.openxmlformats.org/officeDocument/2006/relationships/hyperlink" Target="http://www.w3schools.com/jquery/sel_attribute_notequal_value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input_checkbox.asp" TargetMode="External"/><Relationship Id="rId13" Type="http://schemas.openxmlformats.org/officeDocument/2006/relationships/hyperlink" Target="http://www.w3schools.com/jquery/sel_input_file.asp" TargetMode="External"/><Relationship Id="rId3" Type="http://schemas.openxmlformats.org/officeDocument/2006/relationships/hyperlink" Target="http://www.w3schools.com/jquery/sel_attribute_contains_string_value.asp" TargetMode="External"/><Relationship Id="rId7" Type="http://schemas.openxmlformats.org/officeDocument/2006/relationships/hyperlink" Target="http://www.w3schools.com/jquery/sel_input_radio.asp" TargetMode="External"/><Relationship Id="rId12" Type="http://schemas.openxmlformats.org/officeDocument/2006/relationships/hyperlink" Target="http://www.w3schools.com/jquery/sel_input_image.asp" TargetMode="External"/><Relationship Id="rId17" Type="http://schemas.openxmlformats.org/officeDocument/2006/relationships/hyperlink" Target="http://www.w3schools.com/jquery/sel_input_checked.asp" TargetMode="External"/><Relationship Id="rId2" Type="http://schemas.openxmlformats.org/officeDocument/2006/relationships/hyperlink" Target="http://www.w3schools.com/jquery/sel_attribute_contains_value.asp" TargetMode="External"/><Relationship Id="rId16" Type="http://schemas.openxmlformats.org/officeDocument/2006/relationships/hyperlink" Target="http://www.w3schools.com/jquery/sel_input_selec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input_password.asp" TargetMode="External"/><Relationship Id="rId11" Type="http://schemas.openxmlformats.org/officeDocument/2006/relationships/hyperlink" Target="http://www.w3schools.com/jquery/sel_input_button.asp" TargetMode="External"/><Relationship Id="rId5" Type="http://schemas.openxmlformats.org/officeDocument/2006/relationships/hyperlink" Target="http://www.w3schools.com/jquery/sel_input_text.asp" TargetMode="External"/><Relationship Id="rId15" Type="http://schemas.openxmlformats.org/officeDocument/2006/relationships/hyperlink" Target="http://www.w3schools.com/jquery/sel_input_disabled.asp" TargetMode="External"/><Relationship Id="rId10" Type="http://schemas.openxmlformats.org/officeDocument/2006/relationships/hyperlink" Target="http://www.w3schools.com/jquery/sel_input_reset.asp" TargetMode="External"/><Relationship Id="rId4" Type="http://schemas.openxmlformats.org/officeDocument/2006/relationships/hyperlink" Target="http://www.w3schools.com/jquery/sel_input.asp" TargetMode="External"/><Relationship Id="rId9" Type="http://schemas.openxmlformats.org/officeDocument/2006/relationships/hyperlink" Target="http://www.w3schools.com/jquery/sel_input_submit.asp" TargetMode="External"/><Relationship Id="rId14" Type="http://schemas.openxmlformats.org/officeDocument/2006/relationships/hyperlink" Target="http://www.w3schools.com/jquery/sel_input_enable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currenttarget.asp" TargetMode="External"/><Relationship Id="rId13" Type="http://schemas.openxmlformats.org/officeDocument/2006/relationships/hyperlink" Target="http://www.w3schools.com/jquery/event_ispropagationstopped.asp" TargetMode="External"/><Relationship Id="rId3" Type="http://schemas.openxmlformats.org/officeDocument/2006/relationships/hyperlink" Target="http://www.w3schools.com/jquery/event_blur.asp" TargetMode="External"/><Relationship Id="rId7" Type="http://schemas.openxmlformats.org/officeDocument/2006/relationships/hyperlink" Target="http://www.w3schools.com/jquery/event_delegate.asp" TargetMode="External"/><Relationship Id="rId12" Type="http://schemas.openxmlformats.org/officeDocument/2006/relationships/hyperlink" Target="http://www.w3schools.com/jquery/event_isimmediatepropagationstopped.asp" TargetMode="External"/><Relationship Id="rId2" Type="http://schemas.openxmlformats.org/officeDocument/2006/relationships/hyperlink" Target="http://www.w3schools.com/jquery/event_b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dblclick.asp" TargetMode="External"/><Relationship Id="rId11" Type="http://schemas.openxmlformats.org/officeDocument/2006/relationships/hyperlink" Target="http://www.w3schools.com/jquery/event_isdefaultprevented.asp" TargetMode="External"/><Relationship Id="rId5" Type="http://schemas.openxmlformats.org/officeDocument/2006/relationships/hyperlink" Target="http://www.w3schools.com/jquery/event_click.asp" TargetMode="External"/><Relationship Id="rId10" Type="http://schemas.openxmlformats.org/officeDocument/2006/relationships/hyperlink" Target="http://www.w3schools.com/jquery/event_delegatetarget.asp" TargetMode="External"/><Relationship Id="rId4" Type="http://schemas.openxmlformats.org/officeDocument/2006/relationships/hyperlink" Target="http://www.w3schools.com/jquery/event_change.asp" TargetMode="External"/><Relationship Id="rId9" Type="http://schemas.openxmlformats.org/officeDocument/2006/relationships/hyperlink" Target="http://www.w3schools.com/jquery/event_data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7312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96214"/>
              </p:ext>
            </p:extLst>
          </p:nvPr>
        </p:nvGraphicFramePr>
        <p:xfrm>
          <a:off x="228600" y="1600200"/>
          <a:ext cx="8763000" cy="48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focusout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focusout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hover()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two event handlers to the hover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keydown()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keypress()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keypress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keyup()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keyup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mousedown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mouseenter()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mouseenter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mouseleave()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mouseleave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mousemove()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mousemove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mouseout()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mouseover()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mouseover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mouseup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mouseup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off()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event handlers attached with the on()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on()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one()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Adds one or more event handlers to selected elements. This handler can only be triggered once per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2956"/>
              </p:ext>
            </p:extLst>
          </p:nvPr>
        </p:nvGraphicFramePr>
        <p:xfrm>
          <a:off x="228600" y="1600200"/>
          <a:ext cx="8763000" cy="32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$.proxy()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an existing function and returns a new one with a particular context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ready()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Specifies a function to execute when the DOM is fully loaded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resize()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resize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scroll()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scroll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select()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select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submit()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submit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trigger()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events bound to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triggerHandler()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functions bound to a specified event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unbind()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added event handler from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undelegate()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event handler to selected elements, now or in the future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Effects: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0472"/>
              </p:ext>
            </p:extLst>
          </p:nvPr>
        </p:nvGraphicFramePr>
        <p:xfrm>
          <a:off x="228600" y="2347624"/>
          <a:ext cx="8763000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animate()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Runs a custom animation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clearQueue()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all remaining queued functions from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delay()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Sets a delay for all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the next function from the queue, and then executes the 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fadeIn()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fadeOut()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out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fadeTo()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in/out the selected elements to a given opacity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fadeToggle()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fadeIn() and fadeOut()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finish()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Stops, removes and completes all queued animations for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8633"/>
              </p:ext>
            </p:extLst>
          </p:nvPr>
        </p:nvGraphicFramePr>
        <p:xfrm>
          <a:off x="228600" y="1676396"/>
          <a:ext cx="8763000" cy="308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3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hide()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Hides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show()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slideDown()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Slides-down (shows)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slideToggle()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slideUp() and slideDown()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slideUp()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Slides-up (hides)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stop()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 the currently running animation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hide() and show()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 event </a:t>
            </a:r>
            <a:r>
              <a:rPr lang="en-US" b="1" dirty="0" smtClean="0"/>
              <a:t>methods:</a:t>
            </a:r>
            <a:endParaRPr lang="en-US" b="1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Utilities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Selectors: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6895"/>
              </p:ext>
            </p:extLst>
          </p:nvPr>
        </p:nvGraphicFramePr>
        <p:xfrm>
          <a:off x="762000" y="2286000"/>
          <a:ext cx="7820025" cy="44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/>
                <a:gridCol w="1885950"/>
                <a:gridCol w="44386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$("*")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#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$("#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with id="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.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$(".intro")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class="intro"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class,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intro,.demo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the class "intro" or "demo"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el1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el2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$("h1,div,p")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&lt;h1&gt;, &lt;div&gt; and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:first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first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:last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last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$("tr:even")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even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:odd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$("tr:odd")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odd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:first-child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:first-of-type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:last-child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:last-of-type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68307"/>
              </p:ext>
            </p:extLst>
          </p:nvPr>
        </p:nvGraphicFramePr>
        <p:xfrm>
          <a:off x="228600" y="1600200"/>
          <a:ext cx="8763002" cy="503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:nth-child(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:nth-last-child(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:nth-of-type(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:nth-last-of-type(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:only-child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p:only-child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:only-of-type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$("p:only-of-type")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child, of its type,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parent &gt; 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&gt;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a direct child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parent descendant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descendants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element + next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+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&lt;p&gt; element that are next to each &lt;div&gt;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element ~ siblings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~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siblings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eq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index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li:eq(3)")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fourth element in a list (index starts at 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:gt(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li:gt(3)")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greater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li:lt(3)")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less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:not(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selector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$("input:not(:empty)")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that are not empty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:header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$(":header")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header elements &lt;h1&gt;, &lt;h2&gt; ...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0946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:animated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$(":animated")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animated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$(":focus")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that currently has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:contains(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text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$(":contains('Hello')")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which contains the text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:has(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selector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$("div:has(p)")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&lt;div&gt; elements that have a &lt;p&gt;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$(":empty")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$(":parent")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a parent of another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:hidden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$("p:hidden")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hidden &lt;p&gt;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:visible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$("table:visible")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visible tables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$(":root")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document's root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:lang(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language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$("p:lang(de)")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lang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starting with "de"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attribute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equal to "default.htm"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!=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$("[href!='default.htm']")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href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not equal to "default.htm"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$=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$("[href$='.jpg']")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ending with ".jpg"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|=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$("[title|='Tomorrow']")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equal to 'Tomorrow', or starting with 'Tomorrow' followed by a hyphen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^=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$("[title^='Tom']")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starting with "Tom"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7475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~=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$("[title~='hello']")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specific word "hello"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[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attribute*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$("[title*='hello']")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word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:input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$(":input")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$(":text")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type="text"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$(":password")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type="password"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:radio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$(":radio")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type="radio"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:checkbox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$(":checkbox")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type="checkbox"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:submit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$(":submit")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type="submit"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:reset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$(":reset")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type="reset"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$(":button")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type="button"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:image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$(":image")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type="image"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$(":file")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type="file"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:enabled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$(":enabled")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enabled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:disabled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$(":disabled")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disabled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:selected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$(":selected")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selected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:checked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checked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Events: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6576"/>
              </p:ext>
            </p:extLst>
          </p:nvPr>
        </p:nvGraphicFramePr>
        <p:xfrm>
          <a:off x="228600" y="2347624"/>
          <a:ext cx="8763000" cy="447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bind()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blur()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blur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change()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change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click()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dblclick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double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delegate()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 handler to current, or future, specified child elements of the matching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event.currentTarget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current DOM element within the event bubbling phase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optional data passed to an event method when the current executing handler is bound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event.delegateTarget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element where the currently-called Jquery event handler was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event.isDefaultPrevented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event.preventDefault() was called for the event object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event.isImmediatePropagationStopped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event.stopImmediatePropagation()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event.isPropagationStopped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</a:t>
                      </a:r>
                      <a:r>
                        <a:rPr lang="en-US" sz="10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event.stopPropagation</a:t>
                      </a: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6923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3516</TotalTime>
  <Words>2125</Words>
  <Application>Microsoft Office PowerPoint</Application>
  <PresentationFormat>On-screen Show (4:3)</PresentationFormat>
  <Paragraphs>437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304</cp:revision>
  <dcterms:created xsi:type="dcterms:W3CDTF">2014-01-25T12:06:35Z</dcterms:created>
  <dcterms:modified xsi:type="dcterms:W3CDTF">2014-02-13T12:30:17Z</dcterms:modified>
</cp:coreProperties>
</file>