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87" r:id="rId17"/>
    <p:sldId id="273" r:id="rId18"/>
    <p:sldId id="274" r:id="rId19"/>
    <p:sldId id="275" r:id="rId20"/>
    <p:sldId id="282" r:id="rId21"/>
    <p:sldId id="284" r:id="rId22"/>
    <p:sldId id="283" r:id="rId23"/>
    <p:sldId id="285" r:id="rId24"/>
    <p:sldId id="280" r:id="rId25"/>
    <p:sldId id="279" r:id="rId26"/>
    <p:sldId id="292" r:id="rId27"/>
    <p:sldId id="278" r:id="rId28"/>
    <p:sldId id="277" r:id="rId29"/>
    <p:sldId id="288" r:id="rId30"/>
    <p:sldId id="289" r:id="rId31"/>
    <p:sldId id="290" r:id="rId32"/>
    <p:sldId id="291" r:id="rId33"/>
    <p:sldId id="293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C96DD-25AF-4AD9-9932-5ADB8ED1397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69682"/>
            <a:ext cx="60579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6236" y="2032935"/>
            <a:ext cx="60579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28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Ex2: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Ex3: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57054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2218" y="4251035"/>
            <a:ext cx="64103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686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closure is an inner function that has access to the outer (enclosing) function’s </a:t>
            </a:r>
            <a:r>
              <a:rPr lang="en-US" dirty="0" smtClean="0"/>
              <a:t>variables scope </a:t>
            </a:r>
            <a:r>
              <a:rPr lang="en-US" dirty="0"/>
              <a:t>chain.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1468" y="2895600"/>
            <a:ext cx="7419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9924" y="3681412"/>
            <a:ext cx="69246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343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or method overloading is declaring functions with the same name that accept different arguments thus have different behaviors depending on passed arguments.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8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2047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1264" y="2796294"/>
            <a:ext cx="24574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3139" y="4066827"/>
            <a:ext cx="9334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6025" y="2452687"/>
            <a:ext cx="246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0964" y="4382562"/>
            <a:ext cx="1524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983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Ex2: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1657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53902"/>
            <a:ext cx="37052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62865"/>
            <a:ext cx="23336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9119" y="4796637"/>
            <a:ext cx="35528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4008" y="2971800"/>
            <a:ext cx="5057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4758" y="3554539"/>
            <a:ext cx="7010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9119" y="4182690"/>
            <a:ext cx="3228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45207"/>
            <a:ext cx="37338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8952" y="5668602"/>
            <a:ext cx="61055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64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define a function within JavaScript, it comes with a few pre-defined properties. One of these is the </a:t>
            </a:r>
            <a:r>
              <a:rPr lang="en-US" dirty="0" smtClean="0"/>
              <a:t>prototype.</a:t>
            </a:r>
          </a:p>
          <a:p>
            <a:r>
              <a:rPr lang="en-US" dirty="0"/>
              <a:t>Prototypes allow you to easily define methods to all instances of a particular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44958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71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programming is intended to promote greater flexibility and maintainability in programming, and is widely popular in large-scale software engineering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Concepts:</a:t>
            </a:r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Polymorphism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20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/>
              <a:t>is a prototype-based language which contains no class statement, such as is found in </a:t>
            </a:r>
            <a:r>
              <a:rPr lang="en-US" dirty="0" smtClean="0"/>
              <a:t>Php, C</a:t>
            </a:r>
            <a:r>
              <a:rPr lang="en-US" dirty="0"/>
              <a:t>++ or Java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5766"/>
            <a:ext cx="3333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686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Object:</a:t>
            </a:r>
          </a:p>
          <a:p>
            <a:pPr marL="0" indent="0">
              <a:buNone/>
            </a:pPr>
            <a:r>
              <a:rPr lang="en-US" dirty="0"/>
              <a:t>An object is just a special kind of </a:t>
            </a:r>
            <a:r>
              <a:rPr lang="en-US" dirty="0" smtClean="0"/>
              <a:t>data, with</a:t>
            </a:r>
            <a:r>
              <a:rPr lang="en-US" dirty="0"/>
              <a:t>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37528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38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Event Bubbling and Capturing</a:t>
            </a:r>
            <a:endParaRPr lang="en-US" dirty="0"/>
          </a:p>
          <a:p>
            <a:pPr lvl="0"/>
            <a:r>
              <a:rPr lang="en-IN" dirty="0"/>
              <a:t>Anonymous and </a:t>
            </a:r>
            <a:r>
              <a:rPr lang="en-IN" dirty="0" smtClean="0"/>
              <a:t>Call-back functions</a:t>
            </a:r>
          </a:p>
          <a:p>
            <a:pPr lvl="0"/>
            <a:r>
              <a:rPr lang="en-IN" dirty="0" smtClean="0"/>
              <a:t>Closures</a:t>
            </a:r>
            <a:endParaRPr lang="en-US" dirty="0"/>
          </a:p>
          <a:p>
            <a:pPr lvl="0"/>
            <a:r>
              <a:rPr lang="en-IN" dirty="0"/>
              <a:t>Function Overloading </a:t>
            </a:r>
            <a:endParaRPr lang="en-IN" dirty="0" smtClean="0"/>
          </a:p>
          <a:p>
            <a:r>
              <a:rPr lang="en-IN" dirty="0" smtClean="0"/>
              <a:t>Prototype</a:t>
            </a:r>
            <a:endParaRPr lang="en-US" dirty="0"/>
          </a:p>
          <a:p>
            <a:pPr lvl="0"/>
            <a:r>
              <a:rPr lang="en-IN" dirty="0"/>
              <a:t>OOPs in JavaScript</a:t>
            </a:r>
            <a:endParaRPr lang="en-US" dirty="0"/>
          </a:p>
          <a:p>
            <a:pPr lvl="0"/>
            <a:r>
              <a:rPr lang="en-IN" dirty="0" smtClean="0"/>
              <a:t>Module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Property:</a:t>
            </a:r>
          </a:p>
          <a:p>
            <a:r>
              <a:rPr lang="en-US" dirty="0"/>
              <a:t>Properties are variables contained in the </a:t>
            </a:r>
            <a:r>
              <a:rPr lang="en-US" dirty="0" smtClean="0"/>
              <a:t>class and every </a:t>
            </a:r>
            <a:r>
              <a:rPr lang="en-US" dirty="0"/>
              <a:t>instance of the object has those properties.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44958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5681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Methods:</a:t>
            </a:r>
          </a:p>
          <a:p>
            <a:r>
              <a:rPr lang="en-US" dirty="0" smtClean="0"/>
              <a:t>Methods </a:t>
            </a:r>
            <a:r>
              <a:rPr lang="en-US" dirty="0"/>
              <a:t>follow the same logic as properties the difference is that they are functions and they are defined as functions. </a:t>
            </a:r>
            <a:endParaRPr lang="en-US" dirty="0" smtClean="0"/>
          </a:p>
          <a:p>
            <a:r>
              <a:rPr lang="en-US" dirty="0"/>
              <a:t>Calling a method is similar to accessing a property, but you add () at the end of the method name, possibly with arguments.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25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4724"/>
            <a:ext cx="44481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94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Constructor:</a:t>
            </a:r>
          </a:p>
          <a:p>
            <a:r>
              <a:rPr lang="en-US" dirty="0" smtClean="0"/>
              <a:t>The constructor is a method of the class. </a:t>
            </a:r>
          </a:p>
          <a:p>
            <a:r>
              <a:rPr lang="en-US" dirty="0" smtClean="0"/>
              <a:t>Constructor method is </a:t>
            </a:r>
            <a:r>
              <a:rPr lang="en-US" dirty="0"/>
              <a:t>called at the moment of instantiation</a:t>
            </a:r>
            <a:r>
              <a:rPr lang="en-US" dirty="0" smtClean="0"/>
              <a:t>.</a:t>
            </a:r>
          </a:p>
          <a:p>
            <a:r>
              <a:rPr lang="en-US" dirty="0"/>
              <a:t>In JavaScript, the function serves as the constructor of the </a:t>
            </a:r>
            <a:r>
              <a:rPr lang="en-US" dirty="0" smtClean="0"/>
              <a:t>object. </a:t>
            </a:r>
            <a:r>
              <a:rPr lang="en-US" dirty="0"/>
              <a:t>therefore, there is no need to explicitly define a constructor method.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82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0275"/>
            <a:ext cx="32956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0616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  <a:p>
            <a:r>
              <a:rPr lang="en-US" dirty="0"/>
              <a:t>Inheritance is a way to create a class as a specialized version of one or more </a:t>
            </a:r>
            <a:r>
              <a:rPr lang="en-US" dirty="0" smtClean="0"/>
              <a:t>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28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229350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890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Encapsulation:</a:t>
            </a:r>
          </a:p>
          <a:p>
            <a:r>
              <a:rPr lang="en-US" dirty="0" smtClean="0"/>
              <a:t>Encapsulation is a concept of hiding original implementation.</a:t>
            </a:r>
          </a:p>
          <a:p>
            <a:pPr marL="0" indent="0">
              <a:buNone/>
            </a:pPr>
            <a:r>
              <a:rPr lang="en-US" b="1" dirty="0" smtClean="0"/>
              <a:t>Ex:</a:t>
            </a:r>
          </a:p>
          <a:p>
            <a:r>
              <a:rPr lang="en-US" dirty="0"/>
              <a:t>In the previous example, </a:t>
            </a:r>
            <a:r>
              <a:rPr lang="en-US" dirty="0" smtClean="0"/>
              <a:t>Employee</a:t>
            </a:r>
            <a:r>
              <a:rPr lang="en-US" dirty="0"/>
              <a:t> does not need to know how the Person class's </a:t>
            </a:r>
            <a:r>
              <a:rPr lang="en-US" dirty="0" err="1" smtClean="0"/>
              <a:t>set_email</a:t>
            </a:r>
            <a:r>
              <a:rPr lang="en-US" dirty="0"/>
              <a:t>() and </a:t>
            </a:r>
            <a:r>
              <a:rPr lang="en-US" dirty="0" err="1" smtClean="0"/>
              <a:t>set_name</a:t>
            </a:r>
            <a:r>
              <a:rPr lang="en-US" dirty="0" smtClean="0"/>
              <a:t>()</a:t>
            </a:r>
            <a:r>
              <a:rPr lang="en-US" dirty="0"/>
              <a:t> </a:t>
            </a:r>
            <a:r>
              <a:rPr lang="en-US" dirty="0" smtClean="0"/>
              <a:t>methods were </a:t>
            </a:r>
            <a:r>
              <a:rPr lang="en-US" dirty="0"/>
              <a:t>implemented, but still can use </a:t>
            </a:r>
            <a:r>
              <a:rPr lang="en-US" dirty="0" smtClean="0"/>
              <a:t>those methods.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Employee</a:t>
            </a:r>
            <a:r>
              <a:rPr lang="en-US" dirty="0"/>
              <a:t> class doesn't need to explicitly define </a:t>
            </a:r>
            <a:r>
              <a:rPr lang="en-US" dirty="0" smtClean="0"/>
              <a:t>those methods </a:t>
            </a:r>
            <a:r>
              <a:rPr lang="en-US" dirty="0"/>
              <a:t>unless we want to change it. This is called </a:t>
            </a:r>
            <a:r>
              <a:rPr lang="en-US" dirty="0" smtClean="0"/>
              <a:t>encapsulation.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60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Polymorphism</a:t>
            </a:r>
            <a:r>
              <a:rPr lang="en-US" b="1" dirty="0"/>
              <a:t>:</a:t>
            </a:r>
          </a:p>
          <a:p>
            <a:r>
              <a:rPr lang="en-US" dirty="0"/>
              <a:t>Just like all methods and properties are defined inside the prototype property, different classes can define methods </a:t>
            </a:r>
            <a:r>
              <a:rPr lang="en-US" dirty="0" smtClean="0"/>
              <a:t>with </a:t>
            </a:r>
            <a:r>
              <a:rPr lang="en-US" dirty="0"/>
              <a:t>the same </a:t>
            </a:r>
            <a:r>
              <a:rPr lang="en-US" dirty="0" smtClean="0"/>
              <a:t>name.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46386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506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 </a:t>
            </a:r>
            <a:r>
              <a:rPr lang="en-US" dirty="0"/>
              <a:t>are an integral part of any robust application's architecture and typically help in keeping the units of code for a project both cleanly separated and </a:t>
            </a:r>
            <a:r>
              <a:rPr lang="en-US" dirty="0" smtClean="0"/>
              <a:t>organized.</a:t>
            </a:r>
          </a:p>
          <a:p>
            <a:r>
              <a:rPr lang="en-US" dirty="0"/>
              <a:t>In JavaScript, there are several options for implementing modules.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include:</a:t>
            </a:r>
          </a:p>
          <a:p>
            <a:pPr lvl="1"/>
            <a:r>
              <a:rPr lang="en-US" dirty="0"/>
              <a:t>The Module pattern</a:t>
            </a:r>
          </a:p>
          <a:p>
            <a:pPr lvl="1"/>
            <a:r>
              <a:rPr lang="en-US" dirty="0"/>
              <a:t>Object literal notation</a:t>
            </a:r>
          </a:p>
          <a:p>
            <a:pPr lvl="1"/>
            <a:r>
              <a:rPr lang="en-US" dirty="0"/>
              <a:t>AMD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36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Bubbling and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Event bubbling and capturing are two ways of </a:t>
            </a:r>
            <a:r>
              <a:rPr lang="en-US" dirty="0" smtClean="0"/>
              <a:t>event propagation </a:t>
            </a:r>
            <a:r>
              <a:rPr lang="en-US" dirty="0"/>
              <a:t>in HTML DOM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bubbling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bubbling the event is first captured and handled by the inner most element and then propagated to outer elements.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Capturing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capturing the event is first captured by the outer most element and propagated to the inner most element.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Module pattern was originally defined as a way to provide both private and public encapsulation.</a:t>
            </a:r>
          </a:p>
          <a:p>
            <a:r>
              <a:rPr lang="en-US" dirty="0"/>
              <a:t>The Module pattern encapsulates "privacy", state and organization using closures. </a:t>
            </a:r>
          </a:p>
          <a:p>
            <a:r>
              <a:rPr lang="en-US" dirty="0"/>
              <a:t>It provides a way of wrapping a mix of public and private methods and variables, protecting pieces from leaking into the global scope and accidentally colliding with another developer's interface. </a:t>
            </a:r>
            <a:endParaRPr lang="en-US" dirty="0" smtClean="0"/>
          </a:p>
          <a:p>
            <a:r>
              <a:rPr lang="en-US" dirty="0"/>
              <a:t>With this pattern, only a public API is returned, keeping everything else within the closure private.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91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696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1384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85027"/>
            <a:ext cx="4229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17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9096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425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bind events in Bubbling and Capturing phase.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295650"/>
            <a:ext cx="7048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824" y="3562350"/>
            <a:ext cx="68770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94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12419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 Points</a:t>
            </a:r>
          </a:p>
          <a:p>
            <a:r>
              <a:rPr lang="en-US" dirty="0" smtClean="0"/>
              <a:t>Only event bubbling model is supported by all the major browsers. </a:t>
            </a:r>
          </a:p>
          <a:p>
            <a:r>
              <a:rPr lang="en-US" dirty="0" smtClean="0"/>
              <a:t>So if you are going to use event capturing still you need to handle event bubbling for IE8 and earlier versions. So it will easier to use event bubbling instead of capturing.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/>
              <a:t>Anonymous </a:t>
            </a:r>
            <a:r>
              <a:rPr lang="en-IN" dirty="0" smtClean="0"/>
              <a:t>and </a:t>
            </a:r>
            <a:r>
              <a:rPr lang="en-IN" dirty="0"/>
              <a:t>Call-backs </a:t>
            </a:r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Anonymous</a:t>
            </a:r>
            <a:r>
              <a:rPr lang="en-US" b="1" dirty="0" smtClean="0"/>
              <a:t> Functions</a:t>
            </a:r>
          </a:p>
          <a:p>
            <a:r>
              <a:rPr lang="en-US" dirty="0"/>
              <a:t>Anonymous functions are functions that are dynamically declared at runtime.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functions </a:t>
            </a:r>
            <a:r>
              <a:rPr lang="en-US" dirty="0" smtClean="0"/>
              <a:t>are not contain </a:t>
            </a:r>
            <a:r>
              <a:rPr lang="en-US" dirty="0"/>
              <a:t>a name in the same way as normal functions.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449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 function declaration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Anonymous function </a:t>
            </a:r>
            <a:r>
              <a:rPr lang="en-US" b="1" dirty="0" smtClean="0"/>
              <a:t>declaration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4956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37246"/>
            <a:ext cx="36290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1476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8411" y="5562600"/>
            <a:ext cx="60579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135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Callback Functions</a:t>
            </a:r>
          </a:p>
          <a:p>
            <a:r>
              <a:rPr lang="en-US" dirty="0"/>
              <a:t>Callback functions are the functions that are passed to another function as an argument.</a:t>
            </a:r>
          </a:p>
          <a:p>
            <a:r>
              <a:rPr lang="en-US" dirty="0"/>
              <a:t>Callback functions are probably the most widely used functional programming technique in </a:t>
            </a:r>
            <a:r>
              <a:rPr lang="en-US" dirty="0" smtClean="0"/>
              <a:t>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57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1612</TotalTime>
  <Words>778</Words>
  <Application>Microsoft Office PowerPoint</Application>
  <PresentationFormat>On-screen Show (4:3)</PresentationFormat>
  <Paragraphs>151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Median</vt:lpstr>
      <vt:lpstr>Advanced JavaScript Day-1</vt:lpstr>
      <vt:lpstr>Contents</vt:lpstr>
      <vt:lpstr>Event Bubbling and Capturing</vt:lpstr>
      <vt:lpstr>Event Bubbling and Capturing</vt:lpstr>
      <vt:lpstr>Event Bubbling and Capturing</vt:lpstr>
      <vt:lpstr>Event Bubbling and Capturing</vt:lpstr>
      <vt:lpstr>Anonymous and Call-backs functions</vt:lpstr>
      <vt:lpstr>Anonymous and Call-backs functions</vt:lpstr>
      <vt:lpstr>Anonymous and Call-backs functions</vt:lpstr>
      <vt:lpstr>Anonymous and Call-backs functions</vt:lpstr>
      <vt:lpstr>Anonymous and Call-backs functions</vt:lpstr>
      <vt:lpstr>Closures</vt:lpstr>
      <vt:lpstr>Function Overloading</vt:lpstr>
      <vt:lpstr>Function Overloading</vt:lpstr>
      <vt:lpstr>Function Overloading</vt:lpstr>
      <vt:lpstr>Prototype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Module Pattern</vt:lpstr>
      <vt:lpstr>Module Pattern</vt:lpstr>
      <vt:lpstr>Module Pattern</vt:lpstr>
      <vt:lpstr>Module Pattern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kondalu</cp:lastModifiedBy>
  <cp:revision>271</cp:revision>
  <dcterms:created xsi:type="dcterms:W3CDTF">2014-01-25T12:06:35Z</dcterms:created>
  <dcterms:modified xsi:type="dcterms:W3CDTF">2014-02-23T15:02:23Z</dcterms:modified>
</cp:coreProperties>
</file>