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60" r:id="rId3"/>
    <p:sldId id="293" r:id="rId4"/>
    <p:sldId id="299" r:id="rId5"/>
    <p:sldId id="312" r:id="rId6"/>
    <p:sldId id="321" r:id="rId7"/>
    <p:sldId id="315" r:id="rId8"/>
    <p:sldId id="320" r:id="rId9"/>
    <p:sldId id="316" r:id="rId10"/>
    <p:sldId id="318" r:id="rId11"/>
    <p:sldId id="294" r:id="rId12"/>
    <p:sldId id="295" r:id="rId13"/>
    <p:sldId id="296" r:id="rId14"/>
    <p:sldId id="297" r:id="rId15"/>
    <p:sldId id="322" r:id="rId16"/>
    <p:sldId id="32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6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api.jquery.com/deferred.promise/" TargetMode="External"/><Relationship Id="rId13" Type="http://schemas.openxmlformats.org/officeDocument/2006/relationships/hyperlink" Target="http://api.jquery.com/deferred.state/" TargetMode="External"/><Relationship Id="rId3" Type="http://schemas.openxmlformats.org/officeDocument/2006/relationships/hyperlink" Target="http://api.jquery.com/deferred.done/" TargetMode="External"/><Relationship Id="rId7" Type="http://schemas.openxmlformats.org/officeDocument/2006/relationships/hyperlink" Target="http://api.jquery.com/deferred.progress/" TargetMode="External"/><Relationship Id="rId12" Type="http://schemas.openxmlformats.org/officeDocument/2006/relationships/hyperlink" Target="http://api.jquery.com/deferred.resolveWith/" TargetMode="External"/><Relationship Id="rId2" Type="http://schemas.openxmlformats.org/officeDocument/2006/relationships/hyperlink" Target="http://api.jquery.com/deferred.alway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deferred.notifyWith/" TargetMode="External"/><Relationship Id="rId11" Type="http://schemas.openxmlformats.org/officeDocument/2006/relationships/hyperlink" Target="http://api.jquery.com/deferred.resolve/" TargetMode="External"/><Relationship Id="rId5" Type="http://schemas.openxmlformats.org/officeDocument/2006/relationships/hyperlink" Target="http://api.jquery.com/deferred.notify/" TargetMode="External"/><Relationship Id="rId15" Type="http://schemas.openxmlformats.org/officeDocument/2006/relationships/hyperlink" Target="http://api.jquery.com/jQuery.when/" TargetMode="External"/><Relationship Id="rId10" Type="http://schemas.openxmlformats.org/officeDocument/2006/relationships/hyperlink" Target="http://api.jquery.com/deferred.rejectWith/" TargetMode="External"/><Relationship Id="rId4" Type="http://schemas.openxmlformats.org/officeDocument/2006/relationships/hyperlink" Target="http://api.jquery.com/deferred.fail/" TargetMode="External"/><Relationship Id="rId9" Type="http://schemas.openxmlformats.org/officeDocument/2006/relationships/hyperlink" Target="http://api.jquery.com/deferred.reject/" TargetMode="External"/><Relationship Id="rId14" Type="http://schemas.openxmlformats.org/officeDocument/2006/relationships/hyperlink" Target="http://api.jquery.com/deferred.the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36991"/>
              </p:ext>
            </p:extLst>
          </p:nvPr>
        </p:nvGraphicFramePr>
        <p:xfrm>
          <a:off x="228600" y="2042734"/>
          <a:ext cx="8763000" cy="4677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381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05851">
                <a:tc>
                  <a:txBody>
                    <a:bodyPr/>
                    <a:lstStyle/>
                    <a:p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deferred.always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()</a:t>
                      </a:r>
                      <a:endParaRPr kumimoji="0" lang="en-US" sz="1000" b="1" u="sng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either resolved or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deferred.done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deferred.fail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deferred.notify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deferred.notifyWith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deferred.progress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generates progress notifications.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deferred.promise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 a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Deferred’s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Promise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deferred.reject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deferred.rejectWith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deferred.resolve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deferred.resolveWith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deferred.state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Determine the current state of a Deferred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deferred.then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resolved, rejected, or still in progress.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433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jQuery.when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Provides a way to execute callback functions based on one or more objects, usually Deferred objects that represent asynchronous events.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91540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Deferred Object Methods: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9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do we need </a:t>
            </a:r>
            <a:r>
              <a:rPr lang="en-US" b="1" dirty="0" smtClean="0"/>
              <a:t>Jquery </a:t>
            </a:r>
            <a:r>
              <a:rPr lang="en-US" b="1" dirty="0"/>
              <a:t>Plugin?</a:t>
            </a:r>
            <a:endParaRPr lang="en-US" dirty="0" smtClean="0"/>
          </a:p>
          <a:p>
            <a:r>
              <a:rPr lang="en-US" dirty="0"/>
              <a:t>In a word: re-use. </a:t>
            </a:r>
          </a:p>
          <a:p>
            <a:r>
              <a:rPr lang="en-US" dirty="0"/>
              <a:t>By extending </a:t>
            </a:r>
            <a:r>
              <a:rPr lang="en-US" dirty="0" smtClean="0"/>
              <a:t>Jquery, </a:t>
            </a:r>
            <a:r>
              <a:rPr lang="en-US" dirty="0"/>
              <a:t>you create reusable components that can be used on any web page.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code is encapsulated and there is less risk that you will use the same function names elsewhere.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75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Plugin Declaration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‘Jquery’ </a:t>
            </a:r>
            <a:r>
              <a:rPr lang="en-US" dirty="0"/>
              <a:t>rather than ‘$’ ensures there are no conflicts with other JavaScript libraries. 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038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46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However, we can save a little typing and reduce the file size using an anonymous function: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5667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7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</a:t>
            </a:r>
            <a:r>
              <a:rPr lang="en-IN" dirty="0" smtClean="0"/>
              <a:t>Widget </a:t>
            </a:r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widget factory is a simple function on the global </a:t>
            </a:r>
            <a:r>
              <a:rPr lang="en-US" dirty="0" smtClean="0"/>
              <a:t>Jquery </a:t>
            </a:r>
            <a:r>
              <a:rPr lang="en-US" dirty="0"/>
              <a:t>object - </a:t>
            </a:r>
            <a:r>
              <a:rPr lang="en-US" dirty="0" err="1"/>
              <a:t>jQuery.widget</a:t>
            </a:r>
            <a:r>
              <a:rPr lang="en-US" dirty="0"/>
              <a:t> - that accepts 2 or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84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8714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8152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Jquery</a:t>
            </a:r>
          </a:p>
          <a:p>
            <a:r>
              <a:rPr lang="en-IN" dirty="0"/>
              <a:t>Jquery Plug-in </a:t>
            </a:r>
            <a:r>
              <a:rPr lang="en-IN" dirty="0" smtClean="0"/>
              <a:t>Implementation</a:t>
            </a:r>
            <a:endParaRPr lang="en-US" dirty="0"/>
          </a:p>
          <a:p>
            <a:pPr lvl="0"/>
            <a:r>
              <a:rPr lang="en-IN" dirty="0"/>
              <a:t>Jquery Widget </a:t>
            </a:r>
            <a:r>
              <a:rPr lang="en-IN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Jquery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smtClean="0"/>
              <a:t>Jquery </a:t>
            </a:r>
            <a:r>
              <a:rPr lang="en-US" dirty="0"/>
              <a:t>is to make it much easier to use JavaScript on your website.</a:t>
            </a:r>
          </a:p>
          <a:p>
            <a:r>
              <a:rPr lang="en-US" dirty="0"/>
              <a:t>The </a:t>
            </a:r>
            <a:r>
              <a:rPr lang="en-US" dirty="0" smtClean="0"/>
              <a:t>Jquery </a:t>
            </a:r>
            <a:r>
              <a:rPr lang="en-US" dirty="0"/>
              <a:t>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HTML/DOM manipulation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html, adding and removing classes, modifying attributes 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74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CSS </a:t>
            </a:r>
            <a:r>
              <a:rPr lang="en-US" b="1" dirty="0" smtClean="0"/>
              <a:t>manipulation:</a:t>
            </a:r>
            <a:endParaRPr lang="en-US" dirty="0" smtClean="0"/>
          </a:p>
          <a:p>
            <a:r>
              <a:rPr lang="en-US" dirty="0" smtClean="0"/>
              <a:t>Changing colors, font sizes etc……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3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Effects and </a:t>
            </a:r>
            <a:r>
              <a:rPr lang="en-US" b="1" dirty="0" smtClean="0"/>
              <a:t>animations:</a:t>
            </a:r>
          </a:p>
          <a:p>
            <a:r>
              <a:rPr lang="en-US" b="1" dirty="0"/>
              <a:t>Animation</a:t>
            </a:r>
            <a:r>
              <a:rPr lang="en-US" dirty="0"/>
              <a:t> is the process of creating a continuous </a:t>
            </a:r>
            <a:r>
              <a:rPr lang="en-US" dirty="0" smtClean="0"/>
              <a:t>motion</a:t>
            </a:r>
            <a:r>
              <a:rPr lang="en-US" dirty="0"/>
              <a:t> and shape </a:t>
            </a:r>
            <a:r>
              <a:rPr lang="en-US" dirty="0" smtClean="0"/>
              <a:t>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42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AJAX:</a:t>
            </a:r>
            <a:endParaRPr lang="en-US" dirty="0" smtClean="0"/>
          </a:p>
          <a:p>
            <a:r>
              <a:rPr lang="en-US" dirty="0" smtClean="0"/>
              <a:t>Asynchronous </a:t>
            </a:r>
            <a:r>
              <a:rPr lang="en-US" dirty="0"/>
              <a:t>JavaScript and XML.</a:t>
            </a:r>
          </a:p>
          <a:p>
            <a:r>
              <a:rPr lang="en-US" dirty="0"/>
              <a:t>AJAX is not a new programming language, but a new way to use existing standards.</a:t>
            </a:r>
          </a:p>
          <a:p>
            <a:r>
              <a:rPr lang="en-US" dirty="0"/>
              <a:t>AJAX is the art of exchanging data with a server, and updating parts of a web page - without reloading the whole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63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Promise Object:</a:t>
            </a:r>
            <a:endParaRPr lang="en-US" b="1" dirty="0"/>
          </a:p>
          <a:p>
            <a:r>
              <a:rPr lang="en-US" dirty="0" smtClean="0"/>
              <a:t>Return </a:t>
            </a:r>
            <a:r>
              <a:rPr lang="en-US" dirty="0"/>
              <a:t>a Promise object to observe when all actions of a certain type bound to the collection, queued or not, have finished.</a:t>
            </a:r>
          </a:p>
        </p:txBody>
      </p:sp>
    </p:spTree>
    <p:extLst>
      <p:ext uri="{BB962C8B-B14F-4D97-AF65-F5344CB8AC3E}">
        <p14:creationId xmlns:p14="http://schemas.microsoft.com/office/powerpoint/2010/main" val="1643471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Deferred </a:t>
            </a:r>
            <a:r>
              <a:rPr lang="en-US" b="1" dirty="0" smtClean="0"/>
              <a:t>Object:</a:t>
            </a:r>
            <a:endParaRPr lang="en-US" b="1" dirty="0"/>
          </a:p>
          <a:p>
            <a:r>
              <a:rPr lang="en-US" dirty="0"/>
              <a:t>It can register multiple callbacks into callback queues, invoke callback queues, and relay the success or failure state of any synchronous or asynchronous function.</a:t>
            </a:r>
          </a:p>
        </p:txBody>
      </p:sp>
    </p:spTree>
    <p:extLst>
      <p:ext uri="{BB962C8B-B14F-4D97-AF65-F5344CB8AC3E}">
        <p14:creationId xmlns:p14="http://schemas.microsoft.com/office/powerpoint/2010/main" val="859670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4737</TotalTime>
  <Words>552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Advanced JavaScript Day-2</vt:lpstr>
      <vt:lpstr>Contents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 Plug-in Implementation</vt:lpstr>
      <vt:lpstr>Jquery Plug-in Implementation</vt:lpstr>
      <vt:lpstr>Jquery Plug-in Implementation</vt:lpstr>
      <vt:lpstr>Jquery Widget 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354</cp:revision>
  <dcterms:created xsi:type="dcterms:W3CDTF">2014-01-25T12:06:35Z</dcterms:created>
  <dcterms:modified xsi:type="dcterms:W3CDTF">2014-02-19T12:05:46Z</dcterms:modified>
</cp:coreProperties>
</file>