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Event bubbling and capturing are two ways of event propagation 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Ex:</a:t>
            </a:r>
          </a:p>
          <a:p>
            <a:pPr lvl="1">
              <a:buNone/>
            </a:pPr>
            <a:r>
              <a:rPr lang="en-US" dirty="0" smtClean="0"/>
              <a:t>When you use event </a:t>
            </a:r>
            <a:r>
              <a:rPr lang="en-US" dirty="0" smtClean="0"/>
              <a:t>bubbling.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event bubbling model is supported by all the major browsers.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</TotalTime>
  <Words>117</Words>
  <Application>Microsoft Office PowerPoint</Application>
  <PresentationFormat>On-screen Show 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Advanced JavaScript</vt:lpstr>
      <vt:lpstr>Event Bubbling and Capturing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kondalu</cp:lastModifiedBy>
  <cp:revision>32</cp:revision>
  <dcterms:created xsi:type="dcterms:W3CDTF">2014-01-25T12:06:35Z</dcterms:created>
  <dcterms:modified xsi:type="dcterms:W3CDTF">2014-01-26T11:13:26Z</dcterms:modified>
</cp:coreProperties>
</file>