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1"/>
  </p:notesMasterIdLst>
  <p:sldIdLst>
    <p:sldId id="256" r:id="rId2"/>
    <p:sldId id="260" r:id="rId3"/>
    <p:sldId id="293" r:id="rId4"/>
    <p:sldId id="300" r:id="rId5"/>
    <p:sldId id="301" r:id="rId6"/>
    <p:sldId id="302" r:id="rId7"/>
    <p:sldId id="303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99" r:id="rId16"/>
    <p:sldId id="294" r:id="rId17"/>
    <p:sldId id="295" r:id="rId18"/>
    <p:sldId id="296" r:id="rId19"/>
    <p:sldId id="29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35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stopimmediatepropagation.asp" TargetMode="External"/><Relationship Id="rId13" Type="http://schemas.openxmlformats.org/officeDocument/2006/relationships/hyperlink" Target="http://www.w3schools.com/jquery/event_which.asp" TargetMode="External"/><Relationship Id="rId3" Type="http://schemas.openxmlformats.org/officeDocument/2006/relationships/hyperlink" Target="http://www.w3schools.com/jquery/event_pagex.asp" TargetMode="External"/><Relationship Id="rId7" Type="http://schemas.openxmlformats.org/officeDocument/2006/relationships/hyperlink" Target="http://www.w3schools.com/jquery/event_result.asp" TargetMode="External"/><Relationship Id="rId12" Type="http://schemas.openxmlformats.org/officeDocument/2006/relationships/hyperlink" Target="http://www.w3schools.com/jquery/event_type.asp" TargetMode="External"/><Relationship Id="rId2" Type="http://schemas.openxmlformats.org/officeDocument/2006/relationships/hyperlink" Target="http://www.w3schools.com/jquery/event_namespac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relatedtarget.asp" TargetMode="External"/><Relationship Id="rId11" Type="http://schemas.openxmlformats.org/officeDocument/2006/relationships/hyperlink" Target="http://www.w3schools.com/jquery/event_timestamp.asp" TargetMode="External"/><Relationship Id="rId5" Type="http://schemas.openxmlformats.org/officeDocument/2006/relationships/hyperlink" Target="http://www.w3schools.com/jquery/event_preventdefault.asp" TargetMode="External"/><Relationship Id="rId15" Type="http://schemas.openxmlformats.org/officeDocument/2006/relationships/hyperlink" Target="http://www.w3schools.com/jquery/event_focusin.asp" TargetMode="External"/><Relationship Id="rId10" Type="http://schemas.openxmlformats.org/officeDocument/2006/relationships/hyperlink" Target="http://www.w3schools.com/jquery/event_target.asp" TargetMode="External"/><Relationship Id="rId4" Type="http://schemas.openxmlformats.org/officeDocument/2006/relationships/hyperlink" Target="http://www.w3schools.com/jquery/event_pagey.asp" TargetMode="External"/><Relationship Id="rId9" Type="http://schemas.openxmlformats.org/officeDocument/2006/relationships/hyperlink" Target="http://www.w3schools.com/jquery/event_stoppropagation.asp" TargetMode="External"/><Relationship Id="rId14" Type="http://schemas.openxmlformats.org/officeDocument/2006/relationships/hyperlink" Target="http://www.w3schools.com/jquery/event_focus.asp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mouseenter.asp" TargetMode="External"/><Relationship Id="rId13" Type="http://schemas.openxmlformats.org/officeDocument/2006/relationships/hyperlink" Target="http://www.w3schools.com/jquery/event_mouseup.asp" TargetMode="External"/><Relationship Id="rId3" Type="http://schemas.openxmlformats.org/officeDocument/2006/relationships/hyperlink" Target="http://www.w3schools.com/jquery/event_hover.asp" TargetMode="External"/><Relationship Id="rId7" Type="http://schemas.openxmlformats.org/officeDocument/2006/relationships/hyperlink" Target="http://www.w3schools.com/jquery/event_mousedown.asp" TargetMode="External"/><Relationship Id="rId12" Type="http://schemas.openxmlformats.org/officeDocument/2006/relationships/hyperlink" Target="http://www.w3schools.com/jquery/event_mouseover.asp" TargetMode="External"/><Relationship Id="rId2" Type="http://schemas.openxmlformats.org/officeDocument/2006/relationships/hyperlink" Target="http://www.w3schools.com/jquery/event_focusout.asp" TargetMode="External"/><Relationship Id="rId16" Type="http://schemas.openxmlformats.org/officeDocument/2006/relationships/hyperlink" Target="http://www.w3schools.com/jquery/event_on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keyup.asp" TargetMode="External"/><Relationship Id="rId11" Type="http://schemas.openxmlformats.org/officeDocument/2006/relationships/hyperlink" Target="http://www.w3schools.com/jquery/event_mouseout.asp" TargetMode="External"/><Relationship Id="rId5" Type="http://schemas.openxmlformats.org/officeDocument/2006/relationships/hyperlink" Target="http://www.w3schools.com/jquery/event_keypress.asp" TargetMode="External"/><Relationship Id="rId15" Type="http://schemas.openxmlformats.org/officeDocument/2006/relationships/hyperlink" Target="http://www.w3schools.com/jquery/event_on.asp" TargetMode="External"/><Relationship Id="rId10" Type="http://schemas.openxmlformats.org/officeDocument/2006/relationships/hyperlink" Target="http://www.w3schools.com/jquery/event_mousemove.asp" TargetMode="External"/><Relationship Id="rId4" Type="http://schemas.openxmlformats.org/officeDocument/2006/relationships/hyperlink" Target="http://www.w3schools.com/jquery/event_keydown.asp" TargetMode="External"/><Relationship Id="rId9" Type="http://schemas.openxmlformats.org/officeDocument/2006/relationships/hyperlink" Target="http://www.w3schools.com/jquery/event_mouseleave.asp" TargetMode="External"/><Relationship Id="rId14" Type="http://schemas.openxmlformats.org/officeDocument/2006/relationships/hyperlink" Target="http://www.w3schools.com/jquery/event_off.asp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trigger.asp" TargetMode="External"/><Relationship Id="rId3" Type="http://schemas.openxmlformats.org/officeDocument/2006/relationships/hyperlink" Target="http://www.w3schools.com/jquery/event_ready.asp" TargetMode="External"/><Relationship Id="rId7" Type="http://schemas.openxmlformats.org/officeDocument/2006/relationships/hyperlink" Target="http://www.w3schools.com/jquery/event_submit.asp" TargetMode="External"/><Relationship Id="rId2" Type="http://schemas.openxmlformats.org/officeDocument/2006/relationships/hyperlink" Target="http://www.w3schools.com/jquery/event_prox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select.asp" TargetMode="External"/><Relationship Id="rId11" Type="http://schemas.openxmlformats.org/officeDocument/2006/relationships/hyperlink" Target="http://www.w3schools.com/jquery/event_undelegate.asp" TargetMode="External"/><Relationship Id="rId5" Type="http://schemas.openxmlformats.org/officeDocument/2006/relationships/hyperlink" Target="http://www.w3schools.com/jquery/event_scroll.asp" TargetMode="External"/><Relationship Id="rId10" Type="http://schemas.openxmlformats.org/officeDocument/2006/relationships/hyperlink" Target="http://www.w3schools.com/jquery/event_unbind.asp" TargetMode="External"/><Relationship Id="rId4" Type="http://schemas.openxmlformats.org/officeDocument/2006/relationships/hyperlink" Target="http://www.w3schools.com/jquery/event_resize.asp" TargetMode="External"/><Relationship Id="rId9" Type="http://schemas.openxmlformats.org/officeDocument/2006/relationships/hyperlink" Target="http://www.w3schools.com/jquery/event_triggerhandler.asp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ff_fadeto.asp" TargetMode="External"/><Relationship Id="rId3" Type="http://schemas.openxmlformats.org/officeDocument/2006/relationships/hyperlink" Target="http://www.w3schools.com/jquery/eff_clearqueue.asp" TargetMode="External"/><Relationship Id="rId7" Type="http://schemas.openxmlformats.org/officeDocument/2006/relationships/hyperlink" Target="http://www.w3schools.com/jquery/eff_fadeout.asp" TargetMode="External"/><Relationship Id="rId2" Type="http://schemas.openxmlformats.org/officeDocument/2006/relationships/hyperlink" Target="http://www.w3schools.com/jquery/eff_anim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ff_fadein.asp" TargetMode="External"/><Relationship Id="rId5" Type="http://schemas.openxmlformats.org/officeDocument/2006/relationships/hyperlink" Target="http://www.w3schools.com/jquery/eff_dequeue.asp" TargetMode="External"/><Relationship Id="rId10" Type="http://schemas.openxmlformats.org/officeDocument/2006/relationships/hyperlink" Target="http://www.w3schools.com/jquery/eff_finish.asp" TargetMode="External"/><Relationship Id="rId4" Type="http://schemas.openxmlformats.org/officeDocument/2006/relationships/hyperlink" Target="http://www.w3schools.com/jquery/eff_delay.asp" TargetMode="External"/><Relationship Id="rId9" Type="http://schemas.openxmlformats.org/officeDocument/2006/relationships/hyperlink" Target="http://www.w3schools.com/jquery/eff_fadetoggle.asp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ff_stop.asp" TargetMode="External"/><Relationship Id="rId3" Type="http://schemas.openxmlformats.org/officeDocument/2006/relationships/hyperlink" Target="http://www.w3schools.com/jquery/eff_queue.asp" TargetMode="External"/><Relationship Id="rId7" Type="http://schemas.openxmlformats.org/officeDocument/2006/relationships/hyperlink" Target="http://www.w3schools.com/jquery/eff_slideup.asp" TargetMode="External"/><Relationship Id="rId2" Type="http://schemas.openxmlformats.org/officeDocument/2006/relationships/hyperlink" Target="http://www.w3schools.com/jquery/eff_hid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ff_slidetoggle.asp" TargetMode="External"/><Relationship Id="rId5" Type="http://schemas.openxmlformats.org/officeDocument/2006/relationships/hyperlink" Target="http://www.w3schools.com/jquery/eff_slidedown.asp" TargetMode="External"/><Relationship Id="rId4" Type="http://schemas.openxmlformats.org/officeDocument/2006/relationships/hyperlink" Target="http://www.w3schools.com/jquery/eff_show.asp" TargetMode="External"/><Relationship Id="rId9" Type="http://schemas.openxmlformats.org/officeDocument/2006/relationships/hyperlink" Target="http://www.w3schools.com/jquery/eff_toggle.a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first.asp" TargetMode="External"/><Relationship Id="rId13" Type="http://schemas.openxmlformats.org/officeDocument/2006/relationships/hyperlink" Target="http://www.w3schools.com/jquery/sel_firstoftype.asp" TargetMode="External"/><Relationship Id="rId3" Type="http://schemas.openxmlformats.org/officeDocument/2006/relationships/hyperlink" Target="http://www.w3schools.com/jquery/sel_id.asp" TargetMode="External"/><Relationship Id="rId7" Type="http://schemas.openxmlformats.org/officeDocument/2006/relationships/hyperlink" Target="http://www.w3schools.com/jquery/sel_multiple_sel.asp" TargetMode="External"/><Relationship Id="rId12" Type="http://schemas.openxmlformats.org/officeDocument/2006/relationships/hyperlink" Target="http://www.w3schools.com/jquery/sel_firstchild.asp" TargetMode="External"/><Relationship Id="rId2" Type="http://schemas.openxmlformats.org/officeDocument/2006/relationships/hyperlink" Target="http://www.w3schools.com/jquery/sel_a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element.asp" TargetMode="External"/><Relationship Id="rId11" Type="http://schemas.openxmlformats.org/officeDocument/2006/relationships/hyperlink" Target="http://www.w3schools.com/jquery/sel_odd.asp" TargetMode="External"/><Relationship Id="rId5" Type="http://schemas.openxmlformats.org/officeDocument/2006/relationships/hyperlink" Target="http://www.w3schools.com/jquery/sel_multiple_classes.asp" TargetMode="External"/><Relationship Id="rId15" Type="http://schemas.openxmlformats.org/officeDocument/2006/relationships/hyperlink" Target="http://www.w3schools.com/jquery/sel_lastoftype.asp" TargetMode="External"/><Relationship Id="rId10" Type="http://schemas.openxmlformats.org/officeDocument/2006/relationships/hyperlink" Target="http://www.w3schools.com/jquery/sel_even.asp" TargetMode="External"/><Relationship Id="rId4" Type="http://schemas.openxmlformats.org/officeDocument/2006/relationships/hyperlink" Target="http://www.w3schools.com/jquery/sel_class.asp" TargetMode="External"/><Relationship Id="rId9" Type="http://schemas.openxmlformats.org/officeDocument/2006/relationships/hyperlink" Target="http://www.w3schools.com/jquery/sel_last.asp" TargetMode="External"/><Relationship Id="rId14" Type="http://schemas.openxmlformats.org/officeDocument/2006/relationships/hyperlink" Target="http://www.w3schools.com/jquery/sel_lastchild.as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parent_child.asp" TargetMode="External"/><Relationship Id="rId13" Type="http://schemas.openxmlformats.org/officeDocument/2006/relationships/hyperlink" Target="http://www.w3schools.com/jquery/sel_gt.asp" TargetMode="External"/><Relationship Id="rId3" Type="http://schemas.openxmlformats.org/officeDocument/2006/relationships/hyperlink" Target="http://www.w3schools.com/jquery/sel_nthlastchild.asp" TargetMode="External"/><Relationship Id="rId7" Type="http://schemas.openxmlformats.org/officeDocument/2006/relationships/hyperlink" Target="http://www.w3schools.com/jquery/sel_onlyoftype.asp" TargetMode="External"/><Relationship Id="rId12" Type="http://schemas.openxmlformats.org/officeDocument/2006/relationships/hyperlink" Target="http://www.w3schools.com/jquery/sel_eq.asp" TargetMode="External"/><Relationship Id="rId2" Type="http://schemas.openxmlformats.org/officeDocument/2006/relationships/hyperlink" Target="http://www.w3schools.com/jquery/sel_nthchild.asp" TargetMode="External"/><Relationship Id="rId16" Type="http://schemas.openxmlformats.org/officeDocument/2006/relationships/hyperlink" Target="http://www.w3schools.com/jquery/sel_head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onlychild.asp" TargetMode="External"/><Relationship Id="rId11" Type="http://schemas.openxmlformats.org/officeDocument/2006/relationships/hyperlink" Target="http://www.w3schools.com/jquery/sel_previous_siblings.asp" TargetMode="External"/><Relationship Id="rId5" Type="http://schemas.openxmlformats.org/officeDocument/2006/relationships/hyperlink" Target="http://www.w3schools.com/jquery/sel_nthlastoftype.asp" TargetMode="External"/><Relationship Id="rId15" Type="http://schemas.openxmlformats.org/officeDocument/2006/relationships/hyperlink" Target="http://www.w3schools.com/jquery/sel_not.asp" TargetMode="External"/><Relationship Id="rId10" Type="http://schemas.openxmlformats.org/officeDocument/2006/relationships/hyperlink" Target="http://www.w3schools.com/jquery/sel_previous_next.asp" TargetMode="External"/><Relationship Id="rId4" Type="http://schemas.openxmlformats.org/officeDocument/2006/relationships/hyperlink" Target="http://www.w3schools.com/jquery/sel_nthoftype.asp" TargetMode="External"/><Relationship Id="rId9" Type="http://schemas.openxmlformats.org/officeDocument/2006/relationships/hyperlink" Target="http://www.w3schools.com/jquery/sel_parent_descendant.asp" TargetMode="External"/><Relationship Id="rId14" Type="http://schemas.openxmlformats.org/officeDocument/2006/relationships/hyperlink" Target="http://www.w3schools.com/jquery/sel_lt.as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hidden.asp" TargetMode="External"/><Relationship Id="rId13" Type="http://schemas.openxmlformats.org/officeDocument/2006/relationships/hyperlink" Target="http://www.w3schools.com/jquery/sel_attribute_equal_value.asp" TargetMode="External"/><Relationship Id="rId3" Type="http://schemas.openxmlformats.org/officeDocument/2006/relationships/hyperlink" Target="http://www.w3schools.com/jquery/sel_focus.asp" TargetMode="External"/><Relationship Id="rId7" Type="http://schemas.openxmlformats.org/officeDocument/2006/relationships/hyperlink" Target="http://www.w3schools.com/jquery/sel_parent.asp" TargetMode="External"/><Relationship Id="rId12" Type="http://schemas.openxmlformats.org/officeDocument/2006/relationships/hyperlink" Target="http://www.w3schools.com/jquery/sel_attribute.asp" TargetMode="External"/><Relationship Id="rId17" Type="http://schemas.openxmlformats.org/officeDocument/2006/relationships/hyperlink" Target="http://www.w3schools.com/jquery/sel_attribute_beginning_value.asp" TargetMode="External"/><Relationship Id="rId2" Type="http://schemas.openxmlformats.org/officeDocument/2006/relationships/hyperlink" Target="http://www.w3schools.com/jquery/sel_animated.asp" TargetMode="External"/><Relationship Id="rId16" Type="http://schemas.openxmlformats.org/officeDocument/2006/relationships/hyperlink" Target="http://www.w3schools.com/jquery/sel_attribute_prefix_valu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empty.asp" TargetMode="External"/><Relationship Id="rId11" Type="http://schemas.openxmlformats.org/officeDocument/2006/relationships/hyperlink" Target="http://www.w3schools.com/jquery/sel_lang.asp" TargetMode="External"/><Relationship Id="rId5" Type="http://schemas.openxmlformats.org/officeDocument/2006/relationships/hyperlink" Target="http://www.w3schools.com/jquery/sel_has.asp" TargetMode="External"/><Relationship Id="rId15" Type="http://schemas.openxmlformats.org/officeDocument/2006/relationships/hyperlink" Target="http://www.w3schools.com/jquery/sel_attribute_end_value.asp" TargetMode="External"/><Relationship Id="rId10" Type="http://schemas.openxmlformats.org/officeDocument/2006/relationships/hyperlink" Target="http://www.w3schools.com/jquery/sel_root.asp" TargetMode="External"/><Relationship Id="rId4" Type="http://schemas.openxmlformats.org/officeDocument/2006/relationships/hyperlink" Target="http://www.w3schools.com/jquery/sel_contains.asp" TargetMode="External"/><Relationship Id="rId9" Type="http://schemas.openxmlformats.org/officeDocument/2006/relationships/hyperlink" Target="http://www.w3schools.com/jquery/sel_visible.asp" TargetMode="External"/><Relationship Id="rId14" Type="http://schemas.openxmlformats.org/officeDocument/2006/relationships/hyperlink" Target="http://www.w3schools.com/jquery/sel_attribute_notequal_value.asp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sel_input_checkbox.asp" TargetMode="External"/><Relationship Id="rId13" Type="http://schemas.openxmlformats.org/officeDocument/2006/relationships/hyperlink" Target="http://www.w3schools.com/jquery/sel_input_file.asp" TargetMode="External"/><Relationship Id="rId3" Type="http://schemas.openxmlformats.org/officeDocument/2006/relationships/hyperlink" Target="http://www.w3schools.com/jquery/sel_attribute_contains_string_value.asp" TargetMode="External"/><Relationship Id="rId7" Type="http://schemas.openxmlformats.org/officeDocument/2006/relationships/hyperlink" Target="http://www.w3schools.com/jquery/sel_input_radio.asp" TargetMode="External"/><Relationship Id="rId12" Type="http://schemas.openxmlformats.org/officeDocument/2006/relationships/hyperlink" Target="http://www.w3schools.com/jquery/sel_input_image.asp" TargetMode="External"/><Relationship Id="rId17" Type="http://schemas.openxmlformats.org/officeDocument/2006/relationships/hyperlink" Target="http://www.w3schools.com/jquery/sel_input_checked.asp" TargetMode="External"/><Relationship Id="rId2" Type="http://schemas.openxmlformats.org/officeDocument/2006/relationships/hyperlink" Target="http://www.w3schools.com/jquery/sel_attribute_contains_value.asp" TargetMode="External"/><Relationship Id="rId16" Type="http://schemas.openxmlformats.org/officeDocument/2006/relationships/hyperlink" Target="http://www.w3schools.com/jquery/sel_input_selecte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sel_input_password.asp" TargetMode="External"/><Relationship Id="rId11" Type="http://schemas.openxmlformats.org/officeDocument/2006/relationships/hyperlink" Target="http://www.w3schools.com/jquery/sel_input_button.asp" TargetMode="External"/><Relationship Id="rId5" Type="http://schemas.openxmlformats.org/officeDocument/2006/relationships/hyperlink" Target="http://www.w3schools.com/jquery/sel_input_text.asp" TargetMode="External"/><Relationship Id="rId15" Type="http://schemas.openxmlformats.org/officeDocument/2006/relationships/hyperlink" Target="http://www.w3schools.com/jquery/sel_input_disabled.asp" TargetMode="External"/><Relationship Id="rId10" Type="http://schemas.openxmlformats.org/officeDocument/2006/relationships/hyperlink" Target="http://www.w3schools.com/jquery/sel_input_reset.asp" TargetMode="External"/><Relationship Id="rId4" Type="http://schemas.openxmlformats.org/officeDocument/2006/relationships/hyperlink" Target="http://www.w3schools.com/jquery/sel_input.asp" TargetMode="External"/><Relationship Id="rId9" Type="http://schemas.openxmlformats.org/officeDocument/2006/relationships/hyperlink" Target="http://www.w3schools.com/jquery/sel_input_submit.asp" TargetMode="External"/><Relationship Id="rId14" Type="http://schemas.openxmlformats.org/officeDocument/2006/relationships/hyperlink" Target="http://www.w3schools.com/jquery/sel_input_enabled.as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currenttarget.asp" TargetMode="External"/><Relationship Id="rId13" Type="http://schemas.openxmlformats.org/officeDocument/2006/relationships/hyperlink" Target="http://www.w3schools.com/jquery/event_ispropagationstopped.asp" TargetMode="External"/><Relationship Id="rId3" Type="http://schemas.openxmlformats.org/officeDocument/2006/relationships/hyperlink" Target="http://www.w3schools.com/jquery/event_blur.asp" TargetMode="External"/><Relationship Id="rId7" Type="http://schemas.openxmlformats.org/officeDocument/2006/relationships/hyperlink" Target="http://www.w3schools.com/jquery/event_delegate.asp" TargetMode="External"/><Relationship Id="rId12" Type="http://schemas.openxmlformats.org/officeDocument/2006/relationships/hyperlink" Target="http://www.w3schools.com/jquery/event_isimmediatepropagationstopped.asp" TargetMode="External"/><Relationship Id="rId2" Type="http://schemas.openxmlformats.org/officeDocument/2006/relationships/hyperlink" Target="http://www.w3schools.com/jquery/event_bin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dblclick.asp" TargetMode="External"/><Relationship Id="rId11" Type="http://schemas.openxmlformats.org/officeDocument/2006/relationships/hyperlink" Target="http://www.w3schools.com/jquery/event_isdefaultprevented.asp" TargetMode="External"/><Relationship Id="rId5" Type="http://schemas.openxmlformats.org/officeDocument/2006/relationships/hyperlink" Target="http://www.w3schools.com/jquery/event_click.asp" TargetMode="External"/><Relationship Id="rId10" Type="http://schemas.openxmlformats.org/officeDocument/2006/relationships/hyperlink" Target="http://www.w3schools.com/jquery/event_delegatetarget.asp" TargetMode="External"/><Relationship Id="rId4" Type="http://schemas.openxmlformats.org/officeDocument/2006/relationships/hyperlink" Target="http://www.w3schools.com/jquery/event_change.asp" TargetMode="External"/><Relationship Id="rId9" Type="http://schemas.openxmlformats.org/officeDocument/2006/relationships/hyperlink" Target="http://www.w3schools.com/jquery/event_data.as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event_stopimmediatepropagation.asp" TargetMode="External"/><Relationship Id="rId13" Type="http://schemas.openxmlformats.org/officeDocument/2006/relationships/hyperlink" Target="http://www.w3schools.com/jquery/event_which.asp" TargetMode="External"/><Relationship Id="rId3" Type="http://schemas.openxmlformats.org/officeDocument/2006/relationships/hyperlink" Target="http://www.w3schools.com/jquery/event_pagex.asp" TargetMode="External"/><Relationship Id="rId7" Type="http://schemas.openxmlformats.org/officeDocument/2006/relationships/hyperlink" Target="http://www.w3schools.com/jquery/event_result.asp" TargetMode="External"/><Relationship Id="rId12" Type="http://schemas.openxmlformats.org/officeDocument/2006/relationships/hyperlink" Target="http://www.w3schools.com/jquery/event_type.asp" TargetMode="External"/><Relationship Id="rId2" Type="http://schemas.openxmlformats.org/officeDocument/2006/relationships/hyperlink" Target="http://www.w3schools.com/jquery/event_namespac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event_relatedtarget.asp" TargetMode="External"/><Relationship Id="rId11" Type="http://schemas.openxmlformats.org/officeDocument/2006/relationships/hyperlink" Target="http://www.w3schools.com/jquery/event_timestamp.asp" TargetMode="External"/><Relationship Id="rId5" Type="http://schemas.openxmlformats.org/officeDocument/2006/relationships/hyperlink" Target="http://www.w3schools.com/jquery/event_preventdefault.asp" TargetMode="External"/><Relationship Id="rId15" Type="http://schemas.openxmlformats.org/officeDocument/2006/relationships/hyperlink" Target="http://www.w3schools.com/jquery/event_focusin.asp" TargetMode="External"/><Relationship Id="rId10" Type="http://schemas.openxmlformats.org/officeDocument/2006/relationships/hyperlink" Target="http://www.w3schools.com/jquery/event_target.asp" TargetMode="External"/><Relationship Id="rId4" Type="http://schemas.openxmlformats.org/officeDocument/2006/relationships/hyperlink" Target="http://www.w3schools.com/jquery/event_pagey.asp" TargetMode="External"/><Relationship Id="rId9" Type="http://schemas.openxmlformats.org/officeDocument/2006/relationships/hyperlink" Target="http://www.w3schools.com/jquery/event_stoppropagation.asp" TargetMode="External"/><Relationship Id="rId14" Type="http://schemas.openxmlformats.org/officeDocument/2006/relationships/hyperlink" Target="http://www.w3schools.com/jquery/event_focu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 Day-2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97312"/>
              </p:ext>
            </p:extLst>
          </p:nvPr>
        </p:nvGraphicFramePr>
        <p:xfrm>
          <a:off x="228600" y="1600200"/>
          <a:ext cx="8763000" cy="4906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event.namespace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namespace specified when the event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event.pageX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left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event.pageY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top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event.preventDefault()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default action of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event.relatedTarget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element being entered or exited on mouse movement.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event.result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Contains the last/previous value returned by an event handler triggered by the specified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event.stopImmediatePropagation()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other event handlers from being called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event.stopPropagation()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event from bubbling up the DOM tree, preventing any parent handlers from being notified of the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event.target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DOM element triggered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event.timeStamp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number of milliseconds since January 1, 1970, when the event is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event.type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event type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event.which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keyboard key or mouse button was pressed for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focus()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focus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focusin()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an event handler to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focusin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96214"/>
              </p:ext>
            </p:extLst>
          </p:nvPr>
        </p:nvGraphicFramePr>
        <p:xfrm>
          <a:off x="228600" y="1600200"/>
          <a:ext cx="8763000" cy="4874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focusout</a:t>
                      </a: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an event handler to the focusout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hover()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two event handlers to the hover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keydown()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keydown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keypress()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keypress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keyup()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keyup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mousedown</a:t>
                      </a: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mousedown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mouseenter()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mouseenter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mouseleave()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mouseleave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mousemove()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mousemove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mouseout()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mouseout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mouseover()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mouseover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mouseup</a:t>
                      </a: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mouseup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off()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event handlers attached with the on() method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on()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event handlers to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one()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Adds one or more event handlers to selected elements. This handler can only be triggered once per 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2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52956"/>
              </p:ext>
            </p:extLst>
          </p:nvPr>
        </p:nvGraphicFramePr>
        <p:xfrm>
          <a:off x="228600" y="1600200"/>
          <a:ext cx="8763000" cy="3216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$.proxy()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Takes an existing function and returns a new one with a particular context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ready()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Specifies a function to execute when the DOM is fully loaded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resize()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resize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scroll()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scroll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select()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select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submit()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submit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trigger()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Triggers all events bound to the selected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triggerHandler()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Triggers all functions bound to a specified event for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unbind()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an added event handler from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undelegate()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an event handler to selected elements, now or in the future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5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7630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Effects: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00472"/>
              </p:ext>
            </p:extLst>
          </p:nvPr>
        </p:nvGraphicFramePr>
        <p:xfrm>
          <a:off x="228600" y="2347624"/>
          <a:ext cx="8763000" cy="2918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animate()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Runs a custom animation on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clearQueue()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all remaining queued functions from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delay()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Sets a delay for all queued functions on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dequeue()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Removes the next function from the queue, and then executes the function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fadeIn()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Fades in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fadeOut()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Fades out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fadeTo()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Fades in/out the selected elements to a given opacity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fadeToggle()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Toggles between the fadeIn() and fadeOut() methods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finish()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Stops, removes and completes all queued animations for the selected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0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98633"/>
              </p:ext>
            </p:extLst>
          </p:nvPr>
        </p:nvGraphicFramePr>
        <p:xfrm>
          <a:off x="228600" y="1676396"/>
          <a:ext cx="8763000" cy="3081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733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hide()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Hides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queue()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Shows the queued functions on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show()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Shows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slideDown()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Slides-down (shows)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slideToggle()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Toggles between the slideUp() and slideDown() methods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slideUp()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Slides-up (hides)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stop()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Stops the currently running animation for the selected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50977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toggle()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Toggles between the hide() and show() methods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1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HTML/DOM manipulation: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changing </a:t>
            </a:r>
            <a:r>
              <a:rPr lang="en-US" dirty="0" smtClean="0"/>
              <a:t>html</a:t>
            </a:r>
            <a:r>
              <a:rPr lang="en-US" dirty="0" smtClean="0"/>
              <a:t>, adding and removing classes, modifying attributes etc</a:t>
            </a:r>
            <a:r>
              <a:rPr lang="en-US" dirty="0" smtClean="0"/>
              <a:t>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do we need </a:t>
            </a:r>
            <a:r>
              <a:rPr lang="en-US" b="1" dirty="0" smtClean="0"/>
              <a:t>Jquery </a:t>
            </a:r>
            <a:r>
              <a:rPr lang="en-US" b="1" dirty="0"/>
              <a:t>Plugin?</a:t>
            </a:r>
            <a:endParaRPr lang="en-US" dirty="0" smtClean="0"/>
          </a:p>
          <a:p>
            <a:r>
              <a:rPr lang="en-US" dirty="0"/>
              <a:t>In a word: re-use. </a:t>
            </a:r>
          </a:p>
          <a:p>
            <a:r>
              <a:rPr lang="en-US" dirty="0"/>
              <a:t>By extending </a:t>
            </a:r>
            <a:r>
              <a:rPr lang="en-US" dirty="0" smtClean="0"/>
              <a:t>Jquery, </a:t>
            </a:r>
            <a:r>
              <a:rPr lang="en-US" dirty="0"/>
              <a:t>you create reusable components that can be used on any web page.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code is encapsulated and there is less risk that you will use the same function names elsewhere.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Plugin Declaration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‘Jquery’ </a:t>
            </a:r>
            <a:r>
              <a:rPr lang="en-US" dirty="0"/>
              <a:t>rather than ‘$’ ensures there are no conflicts with other JavaScript libraries. 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0388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4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However, we can save a little typing and reduce the file size using an anonymous function: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56673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</a:t>
            </a:r>
            <a:r>
              <a:rPr lang="en-IN" dirty="0" smtClean="0"/>
              <a:t>Widget </a:t>
            </a:r>
            <a:r>
              <a:rPr lang="en-IN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widget factory is a simple function on the global </a:t>
            </a:r>
            <a:r>
              <a:rPr lang="en-US" dirty="0" smtClean="0"/>
              <a:t>Jquery </a:t>
            </a:r>
            <a:r>
              <a:rPr lang="en-US" dirty="0"/>
              <a:t>object - </a:t>
            </a:r>
            <a:r>
              <a:rPr lang="en-US" dirty="0" err="1"/>
              <a:t>jQuery.widget</a:t>
            </a:r>
            <a:r>
              <a:rPr lang="en-US" dirty="0"/>
              <a:t> - that accepts 2 or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Jquery</a:t>
            </a:r>
          </a:p>
          <a:p>
            <a:r>
              <a:rPr lang="en-IN" dirty="0"/>
              <a:t>Jquery Plug-in </a:t>
            </a:r>
            <a:r>
              <a:rPr lang="en-IN" dirty="0" smtClean="0"/>
              <a:t>Implementation</a:t>
            </a:r>
            <a:endParaRPr lang="en-US" dirty="0"/>
          </a:p>
          <a:p>
            <a:pPr lvl="0"/>
            <a:r>
              <a:rPr lang="en-IN" dirty="0"/>
              <a:t>Jquery Widget Implementation</a:t>
            </a:r>
            <a:endParaRPr lang="en-US" dirty="0"/>
          </a:p>
          <a:p>
            <a:pPr lvl="0"/>
            <a:r>
              <a:rPr lang="en-IN" dirty="0" smtClean="0"/>
              <a:t>Jquery </a:t>
            </a:r>
            <a:r>
              <a:rPr lang="en-IN" dirty="0"/>
              <a:t>Plug-In Vs. Jquery Widget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Jquery </a:t>
            </a:r>
            <a:r>
              <a:rPr lang="en-US" dirty="0"/>
              <a:t>is a lightweight, "write less, do more", JavaScript library.</a:t>
            </a:r>
          </a:p>
          <a:p>
            <a:r>
              <a:rPr lang="en-US" dirty="0"/>
              <a:t>The purpose of </a:t>
            </a:r>
            <a:r>
              <a:rPr lang="en-US" dirty="0" smtClean="0"/>
              <a:t>Jquery </a:t>
            </a:r>
            <a:r>
              <a:rPr lang="en-US" dirty="0"/>
              <a:t>is to make it much easier to use JavaScript on your website.</a:t>
            </a:r>
          </a:p>
          <a:p>
            <a:r>
              <a:rPr lang="en-US" dirty="0"/>
              <a:t>The </a:t>
            </a:r>
            <a:r>
              <a:rPr lang="en-US" dirty="0" smtClean="0"/>
              <a:t>Jquery </a:t>
            </a:r>
            <a:r>
              <a:rPr lang="en-US" dirty="0"/>
              <a:t>library contains the following features:</a:t>
            </a:r>
          </a:p>
          <a:p>
            <a:pPr lvl="1"/>
            <a:r>
              <a:rPr lang="en-US" dirty="0"/>
              <a:t>HTML/DOM manipulation</a:t>
            </a:r>
          </a:p>
          <a:p>
            <a:pPr lvl="1"/>
            <a:r>
              <a:rPr lang="en-US" dirty="0"/>
              <a:t>CSS manipulation</a:t>
            </a:r>
          </a:p>
          <a:p>
            <a:pPr lvl="1"/>
            <a:r>
              <a:rPr lang="en-US" dirty="0"/>
              <a:t>HTML event methods</a:t>
            </a:r>
          </a:p>
          <a:p>
            <a:pPr lvl="1"/>
            <a:r>
              <a:rPr lang="en-US" dirty="0"/>
              <a:t>Effects and animations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Selectors: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46895"/>
              </p:ext>
            </p:extLst>
          </p:nvPr>
        </p:nvGraphicFramePr>
        <p:xfrm>
          <a:off x="762000" y="2286000"/>
          <a:ext cx="7820025" cy="4410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425"/>
                <a:gridCol w="1885950"/>
                <a:gridCol w="44386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*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$("*")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#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$("#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lastname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element with id="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lastname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.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class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$(".intro")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class="intro"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.</a:t>
                      </a:r>
                      <a:r>
                        <a:rPr lang="en-US" sz="1000" i="1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class,</a:t>
                      </a: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.</a:t>
                      </a:r>
                      <a:r>
                        <a:rPr lang="en-US" sz="1000" i="1" u="none" strike="noStrike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class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$(".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intro,.demo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the class "intro" or "demo"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el1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,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el2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,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el3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$("h1,div,p")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&lt;h1&gt;, &lt;div&gt; and &lt;p&gt;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:first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$("p:first")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first &lt;p&gt; 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:last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$("p:last")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last &lt;p&gt; element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:even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$("tr:even")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even &lt;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:odd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$("tr:odd")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odd &lt;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tr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:first-child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$("p:first-child")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first child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:first-of-type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$("p:first-of-type")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first &lt;p&gt; element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:last-child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$("p:last-child")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last child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:last-of-type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$("p:last-of-type")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last &lt;p&gt; element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68307"/>
              </p:ext>
            </p:extLst>
          </p:nvPr>
        </p:nvGraphicFramePr>
        <p:xfrm>
          <a:off x="228600" y="1600200"/>
          <a:ext cx="8763002" cy="5039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937"/>
                <a:gridCol w="2134715"/>
                <a:gridCol w="46643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:nth-child(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$("p:nth-child(2)")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child of their 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:nth-last-child(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n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$("p:nth-last-child(2)")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child of their parent, counting from the last 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:nth-of-type(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n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$("p:nth-of-type(2)")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&lt;p&gt; element of their 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:nth-last-of-type(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n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$("p:nth-last-of-type(2)")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2nd &lt;p&gt; element of their parent, counting from the last 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:only-child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p:only-child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only child of their 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:only-of-type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$("p:only-of-type")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the only child, of its type, of their parent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parent &gt; child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&gt;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a direct child of a &lt;div&gt;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parent descendant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descendants of a &lt;div&gt;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element + next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+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&lt;p&gt; element that are next to each &lt;div&gt;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element ~ siblings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 ~ p")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that are siblings of a &lt;div&gt;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:</a:t>
                      </a: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eq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(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index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$("ul li:eq(3)")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fourth element in a list (index starts at 0)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:gt(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no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$("ul li:gt(3)")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List elements with an index greater than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:lt(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no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$("ul li:lt(3)")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List elements with an index less than 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:not(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selector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$("input:not(:empty)")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that are not empty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:header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$(":header")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header elements &lt;h1&gt;, &lt;h2&gt; ...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20946"/>
              </p:ext>
            </p:extLst>
          </p:nvPr>
        </p:nvGraphicFramePr>
        <p:xfrm>
          <a:off x="228600" y="1600200"/>
          <a:ext cx="8763002" cy="5172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937"/>
                <a:gridCol w="2134715"/>
                <a:gridCol w="46643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:animated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$(":animated")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animated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:focus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$(":focus")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element that currently has focus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:contains(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text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$(":contains('Hello')")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which contains the text "Hello"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:has(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selector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$("div:has(p)")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&lt;div&gt; elements that have a &lt;p&gt;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:empty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$(":empty")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that are empty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:parent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$(":parent")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that are a parent of another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:hidden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$("p:hidden")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hidden &lt;p&gt;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:visible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$("table:visible")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visible tables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:root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$(":root")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document's root element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:lang(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language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$("p:lang(de)")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&lt;p&gt; elements with a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lang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attribute value starting with "de"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href attribute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[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attribute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=</a:t>
                      </a:r>
                      <a:r>
                        <a:rPr lang="en-US" sz="1000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value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$("[href='default.htm']")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href attribute value equal to "default.htm"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!=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$("[href!='default.htm']")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href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attribute value not equal to "default.htm"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$=</a:t>
                      </a:r>
                      <a:r>
                        <a:rPr lang="en-US" sz="1000" i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$("[href$='.jpg']")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href attribute value ending with ".jpg"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[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|=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$("[title|='Tomorrow']")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equal to 'Tomorrow', or starting with 'Tomorrow' followed by a hyphen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[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^=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$("[title^='Tom']")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starting with "Tom"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87475"/>
              </p:ext>
            </p:extLst>
          </p:nvPr>
        </p:nvGraphicFramePr>
        <p:xfrm>
          <a:off x="228600" y="1600200"/>
          <a:ext cx="8763002" cy="5172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3937"/>
                <a:gridCol w="2134715"/>
                <a:gridCol w="46643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Example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Selects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[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attribute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~=</a:t>
                      </a:r>
                      <a:r>
                        <a:rPr lang="en-US" sz="1000" i="1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value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$("[title~='hello']")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containing the specific word "hello"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[</a:t>
                      </a:r>
                      <a:r>
                        <a:rPr lang="en-US" sz="1000" i="1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attribute*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=</a:t>
                      </a:r>
                      <a:r>
                        <a:rPr lang="en-US" sz="1000" i="1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value</a:t>
                      </a: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]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$("[title*='hello']")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elements with a title attribute value containing the word "hello"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:input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$(":input")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:text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$(":text")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type="text"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:password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$(":password")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type="password"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:radio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$(":radio")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type="radio"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:checkbox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$(":checkbox")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type="checkbox"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:submit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$(":submit")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type="submit"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:reset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$(":reset")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type="reset"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:button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$(":button")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type="button"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:image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$(":image")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type="image"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:file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$(":file")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input elements with type="file"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:enabled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$(":enabled")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enabled input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:disabled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$(":disabled")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disabled input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6"/>
                        </a:rPr>
                        <a:t>:selected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$(":selected")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selected input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7"/>
                        </a:rPr>
                        <a:t>:checked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$(":checked")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All checked input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9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7630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Events: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16576"/>
              </p:ext>
            </p:extLst>
          </p:nvPr>
        </p:nvGraphicFramePr>
        <p:xfrm>
          <a:off x="228600" y="2347624"/>
          <a:ext cx="8763000" cy="4474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bind()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event handlers to elements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blur()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blur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change()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change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click()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click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dblclick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double click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delegate()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 handler to current, or future, specified child elements of the matching elements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event.currentTarget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The current DOM element within the event bubbling phase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event.data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Contains the optional data passed to an event method when the current executing handler is bound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event.delegateTarget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element where the currently-called Jquery event handler was attached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event.isDefaultPrevented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whether event.preventDefault() was called for the event object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event.isImmediatePropagationStopped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whether event.stopImmediatePropagation() was called for the event object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event.isPropagationStopped</a:t>
                      </a:r>
                      <a:r>
                        <a:rPr lang="en-US" sz="1000" u="sng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whether </a:t>
                      </a:r>
                      <a:r>
                        <a:rPr lang="en-US" sz="10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event.stopPropagation</a:t>
                      </a:r>
                      <a:r>
                        <a:rPr lang="en-US" sz="10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() was called for the event object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7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06923"/>
              </p:ext>
            </p:extLst>
          </p:nvPr>
        </p:nvGraphicFramePr>
        <p:xfrm>
          <a:off x="228600" y="1600200"/>
          <a:ext cx="8763000" cy="4906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8294"/>
                <a:gridCol w="5154706"/>
              </a:tblGrid>
              <a:tr h="224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/>
                        </a:rPr>
                        <a:t>event.namespace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namespace specified when the event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/>
                        </a:rPr>
                        <a:t>event.pageX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left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/>
                        </a:rPr>
                        <a:t>event.pageY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mouse position relative to the top edge of the document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event.preventDefault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default action of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/>
                        </a:rPr>
                        <a:t>event.relatedTarget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element being entered or exited on mouse movement.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/>
                        </a:rPr>
                        <a:t>event.result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Contains the last/previous value returned by an event handler triggered by the specified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event.stopImmediatePropagation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other event handlers from being called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event.stopPropagation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Prevents the event from bubbling up the DOM tree, preventing any parent handlers from being notified of the event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/>
                        </a:rPr>
                        <a:t>event.target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DOM element triggered the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/>
                        </a:rPr>
                        <a:t>event.timeStamp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the number of milliseconds since January 1, 1970, when the event is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/>
                        </a:rPr>
                        <a:t>event.type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event type was triggered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/>
                        </a:rPr>
                        <a:t>event.which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Returns which keyboard key or mouse button was pressed for the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/>
                        </a:rPr>
                        <a:t>focus()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Attaches/Triggers the focus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288138"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u="sng" dirty="0" err="1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focusin</a:t>
                      </a:r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/>
                        </a:rPr>
                        <a:t>()</a:t>
                      </a:r>
                      <a:endParaRPr lang="en-US" sz="11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Attaches an event handler to the </a:t>
                      </a:r>
                      <a:r>
                        <a:rPr lang="en-US" sz="1000" dirty="0" err="1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focusin</a:t>
                      </a:r>
                      <a:r>
                        <a:rPr lang="en-US" sz="1000" dirty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event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2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3383</TotalTime>
  <Words>2050</Words>
  <Application>Microsoft Office PowerPoint</Application>
  <PresentationFormat>On-screen Show (4:3)</PresentationFormat>
  <Paragraphs>422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Advanced JavaScript Day-2</vt:lpstr>
      <vt:lpstr>Contents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 Plug-in Implementation</vt:lpstr>
      <vt:lpstr>Jquery Plug-in Implementation</vt:lpstr>
      <vt:lpstr>Jquery Plug-in Implementation</vt:lpstr>
      <vt:lpstr>Jquery Widget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Yedukondalu Vanipenta</cp:lastModifiedBy>
  <cp:revision>291</cp:revision>
  <dcterms:created xsi:type="dcterms:W3CDTF">2014-01-25T12:06:35Z</dcterms:created>
  <dcterms:modified xsi:type="dcterms:W3CDTF">2014-02-13T10:16:25Z</dcterms:modified>
</cp:coreProperties>
</file>