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87" r:id="rId17"/>
    <p:sldId id="273" r:id="rId18"/>
    <p:sldId id="274" r:id="rId19"/>
    <p:sldId id="275" r:id="rId20"/>
    <p:sldId id="282" r:id="rId21"/>
    <p:sldId id="284" r:id="rId22"/>
    <p:sldId id="283" r:id="rId23"/>
    <p:sldId id="285" r:id="rId24"/>
    <p:sldId id="280" r:id="rId25"/>
    <p:sldId id="279" r:id="rId26"/>
    <p:sldId id="292" r:id="rId27"/>
    <p:sldId id="278" r:id="rId28"/>
    <p:sldId id="286" r:id="rId29"/>
    <p:sldId id="277" r:id="rId30"/>
    <p:sldId id="288" r:id="rId31"/>
    <p:sldId id="289" r:id="rId32"/>
    <p:sldId id="290" r:id="rId33"/>
    <p:sldId id="291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69682"/>
            <a:ext cx="6057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36" y="2032935"/>
            <a:ext cx="60579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28956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4" y="3681412"/>
            <a:ext cx="69246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204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64" y="2796294"/>
            <a:ext cx="24574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39" y="4066827"/>
            <a:ext cx="9334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25" y="2452687"/>
            <a:ext cx="246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64" y="4382562"/>
            <a:ext cx="1524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1657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53902"/>
            <a:ext cx="37052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62865"/>
            <a:ext cx="2333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19" y="4796637"/>
            <a:ext cx="35528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08" y="2971800"/>
            <a:ext cx="5057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58" y="3554539"/>
            <a:ext cx="7010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19" y="4182690"/>
            <a:ext cx="3228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5207"/>
            <a:ext cx="37338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2" y="5668602"/>
            <a:ext cx="61055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define a function within JavaScript, it comes with a few pre-defined properties. One of these is the </a:t>
            </a:r>
            <a:r>
              <a:rPr lang="en-US" dirty="0" smtClean="0"/>
              <a:t>prototype.</a:t>
            </a:r>
          </a:p>
          <a:p>
            <a:r>
              <a:rPr lang="en-US" dirty="0"/>
              <a:t>Prototypes allow you to easily define methods to all instances of a particular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44958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1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Object:</a:t>
            </a:r>
          </a:p>
          <a:p>
            <a:pPr marL="0" indent="0">
              <a:buNone/>
            </a:pPr>
            <a:r>
              <a:rPr lang="en-US" dirty="0"/>
              <a:t>An object is just a special kind of </a:t>
            </a:r>
            <a:r>
              <a:rPr lang="en-US" dirty="0" smtClean="0"/>
              <a:t>data, with</a:t>
            </a:r>
            <a:r>
              <a:rPr lang="en-US" dirty="0"/>
              <a:t>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752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IN" dirty="0" smtClean="0"/>
          </a:p>
          <a:p>
            <a:r>
              <a:rPr lang="en-IN" dirty="0" smtClean="0"/>
              <a:t>Prototype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 smtClean="0"/>
              <a:t>Module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Property:</a:t>
            </a:r>
          </a:p>
          <a:p>
            <a:r>
              <a:rPr lang="en-US" dirty="0"/>
              <a:t>Properties are variables contained in the </a:t>
            </a:r>
            <a:r>
              <a:rPr lang="en-US" dirty="0" smtClean="0"/>
              <a:t>class and every </a:t>
            </a:r>
            <a:r>
              <a:rPr lang="en-US" dirty="0"/>
              <a:t>instance of the object has those properties.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smtClean="0"/>
              <a:t>Methods </a:t>
            </a:r>
            <a:r>
              <a:rPr lang="en-US" dirty="0"/>
              <a:t>follow the same logic as properties the difference is that they are functions and they are defined as functions. </a:t>
            </a:r>
            <a:endParaRPr lang="en-US" dirty="0" smtClean="0"/>
          </a:p>
          <a:p>
            <a:r>
              <a:rPr lang="en-US" dirty="0"/>
              <a:t>Calling a method is similar to accessing a property, but you add () at the end of the method name, possibly with arguments.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4724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Constructor:</a:t>
            </a:r>
          </a:p>
          <a:p>
            <a:r>
              <a:rPr lang="en-US" dirty="0" smtClean="0"/>
              <a:t>The constructor is a method of the class. </a:t>
            </a:r>
          </a:p>
          <a:p>
            <a:r>
              <a:rPr lang="en-US" dirty="0" smtClean="0"/>
              <a:t>Constructor method is </a:t>
            </a:r>
            <a:r>
              <a:rPr lang="en-US" dirty="0"/>
              <a:t>called at the moment of instantiation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 function serves as the constructor of the </a:t>
            </a:r>
            <a:r>
              <a:rPr lang="en-US" dirty="0" smtClean="0"/>
              <a:t>object. </a:t>
            </a:r>
            <a:r>
              <a:rPr lang="en-US" dirty="0"/>
              <a:t>therefore, there is no need to explicitly define a constructor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0275"/>
            <a:ext cx="3295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r>
              <a:rPr lang="en-US" dirty="0"/>
              <a:t>Inheritance is a way to create a class as a specialized version of one or more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29350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90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  <a:p>
            <a:r>
              <a:rPr lang="en-US" dirty="0" smtClean="0"/>
              <a:t>Encapsulation is a concept of hiding original implementation.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r>
              <a:rPr lang="en-US" dirty="0"/>
              <a:t>In the previous example, </a:t>
            </a:r>
            <a:r>
              <a:rPr lang="en-US" dirty="0" smtClean="0"/>
              <a:t>Employee</a:t>
            </a:r>
            <a:r>
              <a:rPr lang="en-US" dirty="0"/>
              <a:t> does not need to know how the Person class's </a:t>
            </a:r>
            <a:r>
              <a:rPr lang="en-US" dirty="0" err="1" smtClean="0"/>
              <a:t>set_email</a:t>
            </a:r>
            <a:r>
              <a:rPr lang="en-US" dirty="0"/>
              <a:t>() and </a:t>
            </a:r>
            <a:r>
              <a:rPr lang="en-US" dirty="0" err="1" smtClean="0"/>
              <a:t>set_name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dirty="0" smtClean="0"/>
              <a:t>methods were </a:t>
            </a:r>
            <a:r>
              <a:rPr lang="en-US" dirty="0"/>
              <a:t>implemented, but still can use </a:t>
            </a:r>
            <a:r>
              <a:rPr lang="en-US" dirty="0" smtClean="0"/>
              <a:t>those methods.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Employee</a:t>
            </a:r>
            <a:r>
              <a:rPr lang="en-US" dirty="0"/>
              <a:t> class doesn't need to explicitly define </a:t>
            </a:r>
            <a:r>
              <a:rPr lang="en-US" dirty="0" smtClean="0"/>
              <a:t>those methods </a:t>
            </a:r>
            <a:r>
              <a:rPr lang="en-US" dirty="0"/>
              <a:t>unless we want to change it. This is called </a:t>
            </a:r>
            <a:r>
              <a:rPr lang="en-US" dirty="0" smtClean="0"/>
              <a:t>encapsulation.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Abstraction:</a:t>
            </a:r>
          </a:p>
          <a:p>
            <a:r>
              <a:rPr lang="en-US" dirty="0"/>
              <a:t>Abstraction is a mechanism that permits modeling the current part of the working problem.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achieved by inheritance (specialization), or composition.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achieves specialization by inheritance, and composition by letting instances of classes is the values of attributes of other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Polymorphism</a:t>
            </a:r>
            <a:r>
              <a:rPr lang="en-US" b="1" dirty="0"/>
              <a:t>:</a:t>
            </a:r>
          </a:p>
          <a:p>
            <a:r>
              <a:rPr lang="en-US" dirty="0"/>
              <a:t>Just like all methods and properties are defined inside the prototype property, different classes can define methods </a:t>
            </a:r>
            <a:r>
              <a:rPr lang="en-US" dirty="0" smtClean="0"/>
              <a:t>with </a:t>
            </a:r>
            <a:r>
              <a:rPr lang="en-US" dirty="0"/>
              <a:t>the same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638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6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are an integral part of any robust application's architecture and typically help in keeping the units of code for a project both cleanly separated and </a:t>
            </a:r>
            <a:r>
              <a:rPr lang="en-US" dirty="0" smtClean="0"/>
              <a:t>organized.</a:t>
            </a:r>
          </a:p>
          <a:p>
            <a:r>
              <a:rPr lang="en-US" dirty="0"/>
              <a:t>In JavaScript, there are several options for implementing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The Module pattern</a:t>
            </a:r>
          </a:p>
          <a:p>
            <a:pPr lvl="1"/>
            <a:r>
              <a:rPr lang="en-US" dirty="0"/>
              <a:t>Object literal notation</a:t>
            </a:r>
          </a:p>
          <a:p>
            <a:pPr lvl="1"/>
            <a:r>
              <a:rPr lang="en-US" dirty="0"/>
              <a:t>AMD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Module pattern was originally defined as a way to provide both private and public encapsulation.</a:t>
            </a:r>
          </a:p>
          <a:p>
            <a:r>
              <a:rPr lang="en-US" dirty="0"/>
              <a:t>The Module pattern encapsulates "privacy", state and organization using closures. </a:t>
            </a:r>
          </a:p>
          <a:p>
            <a:r>
              <a:rPr lang="en-US" dirty="0"/>
              <a:t>It provides a way of wrapping a mix of public and private methods and variables, protecting pieces from leaking into the global scope and accidentally colliding with another developer's interface. </a:t>
            </a:r>
            <a:endParaRPr lang="en-US" dirty="0" smtClean="0"/>
          </a:p>
          <a:p>
            <a:r>
              <a:rPr lang="en-US" dirty="0"/>
              <a:t>With this pattern, only a public API is returned, keeping everything else within the closure private.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69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5027"/>
            <a:ext cx="4229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096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5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295650"/>
            <a:ext cx="7048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4" y="3562350"/>
            <a:ext cx="68770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</a:t>
            </a:r>
            <a:r>
              <a:rPr lang="en-US" dirty="0" smtClean="0"/>
              <a:t>IE8 and earlier versions. </a:t>
            </a:r>
            <a:r>
              <a:rPr lang="en-US" dirty="0" smtClean="0"/>
              <a:t>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7246"/>
            <a:ext cx="36290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147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11" y="5562600"/>
            <a:ext cx="6057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1612</TotalTime>
  <Words>833</Words>
  <Application>Microsoft Office PowerPoint</Application>
  <PresentationFormat>On-screen Show (4:3)</PresentationFormat>
  <Paragraphs>157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Advanced JavaScript Day-1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Prototype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Module Pattern</vt:lpstr>
      <vt:lpstr>Module Pattern</vt:lpstr>
      <vt:lpstr>Module Pattern</vt:lpstr>
      <vt:lpstr>Module Pattern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269</cp:revision>
  <dcterms:created xsi:type="dcterms:W3CDTF">2014-01-25T12:06:35Z</dcterms:created>
  <dcterms:modified xsi:type="dcterms:W3CDTF">2014-02-21T07:21:02Z</dcterms:modified>
</cp:coreProperties>
</file>