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54F88-F0A4-C594-39E2-689C60653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52872E-7BE8-A0B8-B49B-44EE1D849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4E711-A2F8-AACC-6BA7-699AD8CD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A5FBA-CEA1-041A-F5C1-54D1FF99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07EC6-29DA-12C3-1474-8614C138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5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EABA2-1008-E507-311E-815D9803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6D311-CB6B-F04E-6F90-04D71A763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A05AD-7A68-40C5-3332-769BEC54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9B361-9A85-E8F6-D7D0-4043CF3F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BBF7D-97D4-F527-18A2-C13A69200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F5566D-1B05-E124-10C4-6DB12B729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9D3FF-653F-252F-ECA5-00E3F8724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0E931-6647-AB0B-D778-F8F9D3E1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9E93E-6C40-D6F8-744E-05BE9DAC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F8F4E-9D0E-BF7E-3522-371242C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1E35D-9944-80DF-F334-FEA886E6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FA2A45-0A71-6E8E-9533-9A1EB4B5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CF81-57C2-E7D9-65FE-2AB015AB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6BA08-37F6-3554-3012-E33B28B7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ACF95-AA53-842F-B3CA-84A74911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85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93127B-1537-271D-1C6E-DE68BBDE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17A2B-C388-A917-BCDA-651D278F1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4C66C-5F62-9C9D-AE94-9AD068EF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E204A-FA15-6E82-5062-455C881A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03C6F-D280-68A2-5CB6-846F9B02E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29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A182-9854-C19A-AEE7-C3042361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7D075-3C85-F008-64A1-1E9181D57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448572-A014-9B95-67AD-0F51D0274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1F7DF-44E8-C53F-CBCA-C5720DF8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B461B-A97A-2767-0B65-B96850972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A8C4E-773B-5EF7-F5C5-8248921D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10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519A-642E-EEA8-D70D-9A2EBC825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4F332-A3B2-ABCE-F253-24EF4224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10D57-B85E-7A54-9785-78D3E56EE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897B58-9C39-2390-A435-BF1D4CFA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15378-40E5-624B-9B35-C50F7AD86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8AB1D2-CBD2-FC49-7876-454371CC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131462-8ADA-7938-7A72-4A31AFA7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1E42F-FCC2-5832-A50D-B53C459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2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A72EC-D322-B4D3-71F8-D22C2AC3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A46145-E465-1A46-7F5A-1A886C0C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7D87F-165C-6E63-5562-7CFBC8F3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95824-46A5-5DFE-55EC-9549C4D7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35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C6430-865C-8A9E-CEF7-8CDE2199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5A5263-7760-33A2-0C7F-D770F789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3DCB5-3282-2D4C-094C-D787DBF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AC7FF-3B9E-031A-39AD-8541EB8A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53FE3-ACEC-36E0-D580-C5FE746F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E774A-D2B6-9F85-C0CF-87963DB11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B0A46-4704-08C0-9AE8-9421325F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690304-AD01-637D-E50A-62556E08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BBC816-BB92-404B-19CF-8368CFC1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5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7F03-480F-2396-0993-82AE1F64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9F106F-B89F-2678-74AA-9C6FB5199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C5441-7D17-3880-26E5-58A6DDEFA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6E628-CB04-AE93-6B22-95F45ADE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DA3D4-791A-DB70-5A99-1CEEDFF3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4A9495-7FD0-BF0E-C6A7-2A5057A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71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2FC418-ED49-588D-FEAF-394EF9D2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8F456-5667-2700-4F4E-211DEA7EF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7704C-543A-E633-DF56-3D522FC6D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B1025-91A0-44CD-B87B-8F8813C6A859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2BC17-99D8-4485-E4DF-20F7365E9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E5A831-69F2-2349-BF38-973B661AD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62875-EABB-4C7B-B9C4-5E4A7DC7B3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11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00A30-9E5F-71A6-D37A-6F4FEB199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数据结构概述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5C33C-B6D0-B2B8-5E57-E177B1E9A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75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8A35B-64E8-4BF4-D63F-D83CB092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997C3-8433-A40F-E5FE-9DEE0C505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1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D1AE8-B1E6-6BCD-0200-738DB747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D0E3C-2E5E-1456-C6A8-6C009B868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0018F-98EC-B4A8-A4CE-4795393F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E3FA4-5B18-B6B6-BFE9-668A370D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5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64F3-A0D0-86B8-5E61-A17BAC3B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FAE73-76C8-88D9-8740-D3BDD91E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89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39FA4-10EB-8054-3691-77DE545A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D913F-64C8-A96A-C206-270F6463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11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C103-51D6-59D1-11AD-39D5E5A3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70046-C90B-F3BC-2068-6A728BD56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4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DE1D8-6923-575C-43A6-B1B72855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0AA226-0E98-8BF3-3950-266A8795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1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A708F-B5BB-7817-FB8F-10423AE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99EA2-4B53-2FD3-F8B1-ABBE3463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57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数据结构概述</vt:lpstr>
      <vt:lpstr>数组</vt:lpstr>
      <vt:lpstr>链表</vt:lpstr>
      <vt:lpstr>队列</vt:lpstr>
      <vt:lpstr>栈</vt:lpstr>
      <vt:lpstr>字符串</vt:lpstr>
      <vt:lpstr>树</vt:lpstr>
      <vt:lpstr>图</vt:lpstr>
      <vt:lpstr>哈希表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数据结构概述</dc:title>
  <dc:creator>chao jiang</dc:creator>
  <cp:lastModifiedBy>chao jiang</cp:lastModifiedBy>
  <cp:revision>2</cp:revision>
  <dcterms:created xsi:type="dcterms:W3CDTF">2023-11-14T02:44:56Z</dcterms:created>
  <dcterms:modified xsi:type="dcterms:W3CDTF">2023-11-14T02:54:36Z</dcterms:modified>
</cp:coreProperties>
</file>